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ink/ink10.xml" ContentType="application/inkml+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ink/ink11.xml" ContentType="application/inkml+xml"/>
  <Override PartName="/ppt/notesSlides/notesSlide32.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tags/tag38.xml" ContentType="application/vnd.openxmlformats-officedocument.presentationml.tags+xml"/>
  <Override PartName="/ppt/notesSlides/notesSlide33.xml" ContentType="application/vnd.openxmlformats-officedocument.presentationml.notesSlide+xml"/>
  <Override PartName="/ppt/ink/ink21.xml" ContentType="application/inkml+xml"/>
  <Override PartName="/ppt/notesSlides/notesSlide34.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tags/tag39.xml" ContentType="application/vnd.openxmlformats-officedocument.presentationml.tags+xml"/>
  <Override PartName="/ppt/notesSlides/notesSlide35.xml" ContentType="application/vnd.openxmlformats-officedocument.presentationml.notesSlide+xml"/>
  <Override PartName="/ppt/ink/ink31.xml" ContentType="application/inkml+xml"/>
  <Override PartName="/ppt/tags/tag40.xml" ContentType="application/vnd.openxmlformats-officedocument.presentationml.tags+xml"/>
  <Override PartName="/ppt/notesSlides/notesSlide36.xml" ContentType="application/vnd.openxmlformats-officedocument.presentationml.notesSlide+xml"/>
  <Override PartName="/ppt/ink/ink32.xml" ContentType="application/inkml+xml"/>
  <Override PartName="/ppt/tags/tag41.xml" ContentType="application/vnd.openxmlformats-officedocument.presentationml.tags+xml"/>
  <Override PartName="/ppt/notesSlides/notesSlide37.xml" ContentType="application/vnd.openxmlformats-officedocument.presentationml.notesSlide+xml"/>
  <Override PartName="/ppt/ink/ink33.xml" ContentType="application/inkml+xml"/>
  <Override PartName="/ppt/notesSlides/notesSlide38.xml" ContentType="application/vnd.openxmlformats-officedocument.presentationml.notesSlide+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tags/tag42.xml" ContentType="application/vnd.openxmlformats-officedocument.presentationml.tags+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ink/ink43.xml" ContentType="application/inkml+xml"/>
  <Override PartName="/ppt/notesSlides/notesSlide4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3.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tags/tag51.xml" ContentType="application/vnd.openxmlformats-officedocument.presentationml.tags+xml"/>
  <Override PartName="/ppt/notesSlides/notesSlide44.xml" ContentType="application/vnd.openxmlformats-officedocument.presentationml.notesSlide+xml"/>
  <Override PartName="/ppt/ink/ink47.xml" ContentType="application/inkml+xml"/>
  <Override PartName="/ppt/ink/ink48.xml" ContentType="application/inkml+xml"/>
  <Override PartName="/ppt/notesSlides/notesSlide45.xml" ContentType="application/vnd.openxmlformats-officedocument.presentationml.notesSlide+xml"/>
  <Override PartName="/ppt/ink/ink49.xml" ContentType="application/inkml+xml"/>
  <Override PartName="/ppt/ink/ink50.xml" ContentType="application/inkml+xml"/>
  <Override PartName="/ppt/tags/tag52.xml" ContentType="application/vnd.openxmlformats-officedocument.presentationml.tags+xml"/>
  <Override PartName="/ppt/notesSlides/notesSlide46.xml" ContentType="application/vnd.openxmlformats-officedocument.presentationml.notesSlide+xml"/>
  <Override PartName="/ppt/ink/ink51.xml" ContentType="application/inkml+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47.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tags/tag57.xml" ContentType="application/vnd.openxmlformats-officedocument.presentationml.tags+xml"/>
  <Override PartName="/ppt/notesSlides/notesSlide48.xml" ContentType="application/vnd.openxmlformats-officedocument.presentationml.notesSlide+xml"/>
  <Override PartName="/ppt/ink/ink55.xml" ContentType="application/inkml+xml"/>
  <Override PartName="/ppt/ink/ink56.xml" ContentType="application/inkml+xml"/>
  <Override PartName="/ppt/notesSlides/notesSlide49.xml" ContentType="application/vnd.openxmlformats-officedocument.presentationml.notesSlide+xml"/>
  <Override PartName="/ppt/ink/ink57.xml" ContentType="application/inkml+xml"/>
  <Override PartName="/ppt/ink/ink58.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59.xml" ContentType="application/inkml+xml"/>
  <Override PartName="/ppt/notesSlides/notesSlide57.xml" ContentType="application/vnd.openxmlformats-officedocument.presentationml.notesSlide+xml"/>
  <Override PartName="/ppt/ink/ink60.xml" ContentType="application/inkml+xml"/>
  <Override PartName="/ppt/notesSlides/notesSlide5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ink/ink61.xml" ContentType="application/inkml+xml"/>
  <Override PartName="/ppt/tags/tag62.xml" ContentType="application/vnd.openxmlformats-officedocument.presentationml.tags+xml"/>
  <Override PartName="/ppt/notesSlides/notesSlide59.xml" ContentType="application/vnd.openxmlformats-officedocument.presentationml.notesSlide+xml"/>
  <Override PartName="/ppt/ink/ink62.xml" ContentType="application/inkml+xml"/>
  <Override PartName="/ppt/tags/tag63.xml" ContentType="application/vnd.openxmlformats-officedocument.presentationml.tags+xml"/>
  <Override PartName="/ppt/tags/tag64.xml" ContentType="application/vnd.openxmlformats-officedocument.presentationml.tags+xml"/>
  <Override PartName="/ppt/notesSlides/notesSlide60.xml" ContentType="application/vnd.openxmlformats-officedocument.presentationml.notesSlide+xml"/>
  <Override PartName="/ppt/ink/ink63.xml" ContentType="application/inkml+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61.xml" ContentType="application/vnd.openxmlformats-officedocument.presentationml.notesSlide+xml"/>
  <Override PartName="/ppt/ink/ink64.xml" ContentType="application/inkml+xml"/>
  <Override PartName="/ppt/ink/ink65.xml" ContentType="application/inkml+xml"/>
  <Override PartName="/ppt/ink/ink66.xml" ContentType="application/inkml+xml"/>
  <Override PartName="/ppt/tags/tag69.xml" ContentType="application/vnd.openxmlformats-officedocument.presentationml.tags+xml"/>
  <Override PartName="/ppt/notesSlides/notesSlide62.xml" ContentType="application/vnd.openxmlformats-officedocument.presentationml.notesSlide+xml"/>
  <Override PartName="/ppt/ink/ink67.xml" ContentType="application/inkml+xml"/>
  <Override PartName="/ppt/ink/ink68.xml" ContentType="application/inkml+xml"/>
  <Override PartName="/ppt/tags/tag70.xml" ContentType="application/vnd.openxmlformats-officedocument.presentationml.tags+xml"/>
  <Override PartName="/ppt/notesSlides/notesSlide63.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notesSlides/notesSlide66.xml" ContentType="application/vnd.openxmlformats-officedocument.presentationml.notesSlide+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tags/tag79.xml" ContentType="application/vnd.openxmlformats-officedocument.presentationml.tags+xml"/>
  <Override PartName="/ppt/tags/tag80.xml" ContentType="application/vnd.openxmlformats-officedocument.presentationml.tags+xml"/>
  <Override PartName="/ppt/notesSlides/notesSlide67.xml" ContentType="application/vnd.openxmlformats-officedocument.presentationml.notesSlide+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68.xml" ContentType="application/vnd.openxmlformats-officedocument.presentationml.notesSlide+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tags/tag85.xml" ContentType="application/vnd.openxmlformats-officedocument.presentationml.tags+xml"/>
  <Override PartName="/ppt/notesSlides/notesSlide69.xml" ContentType="application/vnd.openxmlformats-officedocument.presentationml.notesSlide+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tags/tag86.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notesSlides/notesSlide75.xml" ContentType="application/vnd.openxmlformats-officedocument.presentationml.notesSlide+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81.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8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83.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8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85.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86.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87.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171.xml" ContentType="application/vnd.openxmlformats-officedocument.presentationml.tags+xml"/>
  <Override PartName="/ppt/notesSlides/notesSlide91.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9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93.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94.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95.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96.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97.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98.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136.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137.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52.xml" ContentType="application/vnd.openxmlformats-officedocument.presentationml.notesSlide+xml"/>
  <Override PartName="/ppt/ink/ink195.xml" ContentType="application/inkml+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153.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154.xml" ContentType="application/vnd.openxmlformats-officedocument.presentationml.notesSlide+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155.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156.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157.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158.xml" ContentType="application/vnd.openxmlformats-officedocument.presentationml.notesSlide+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159.xml" ContentType="application/vnd.openxmlformats-officedocument.presentationml.notesSlide+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62" r:id="rId2"/>
    <p:sldMasterId id="2147483674" r:id="rId3"/>
    <p:sldMasterId id="2147483686" r:id="rId4"/>
    <p:sldMasterId id="2147483731" r:id="rId5"/>
  </p:sldMasterIdLst>
  <p:notesMasterIdLst>
    <p:notesMasterId r:id="rId204"/>
  </p:notesMasterIdLst>
  <p:handoutMasterIdLst>
    <p:handoutMasterId r:id="rId205"/>
  </p:handoutMasterIdLst>
  <p:sldIdLst>
    <p:sldId id="1170" r:id="rId6"/>
    <p:sldId id="1219" r:id="rId7"/>
    <p:sldId id="1258" r:id="rId8"/>
    <p:sldId id="921" r:id="rId9"/>
    <p:sldId id="1283" r:id="rId10"/>
    <p:sldId id="1288" r:id="rId11"/>
    <p:sldId id="1284" r:id="rId12"/>
    <p:sldId id="1285" r:id="rId13"/>
    <p:sldId id="1280" r:id="rId14"/>
    <p:sldId id="1212" r:id="rId15"/>
    <p:sldId id="1213" r:id="rId16"/>
    <p:sldId id="1216" r:id="rId17"/>
    <p:sldId id="1185" r:id="rId18"/>
    <p:sldId id="1167" r:id="rId19"/>
    <p:sldId id="1209" r:id="rId20"/>
    <p:sldId id="1277" r:id="rId21"/>
    <p:sldId id="1078" r:id="rId22"/>
    <p:sldId id="1082" r:id="rId23"/>
    <p:sldId id="1214" r:id="rId24"/>
    <p:sldId id="1276" r:id="rId25"/>
    <p:sldId id="1168" r:id="rId26"/>
    <p:sldId id="1236" r:id="rId27"/>
    <p:sldId id="1259" r:id="rId28"/>
    <p:sldId id="1237" r:id="rId29"/>
    <p:sldId id="1238" r:id="rId30"/>
    <p:sldId id="1239" r:id="rId31"/>
    <p:sldId id="1241" r:id="rId32"/>
    <p:sldId id="1242" r:id="rId33"/>
    <p:sldId id="1243" r:id="rId34"/>
    <p:sldId id="1245" r:id="rId35"/>
    <p:sldId id="1282" r:id="rId36"/>
    <p:sldId id="1286" r:id="rId37"/>
    <p:sldId id="1253" r:id="rId38"/>
    <p:sldId id="1132" r:id="rId39"/>
    <p:sldId id="1182" r:id="rId40"/>
    <p:sldId id="1090" r:id="rId41"/>
    <p:sldId id="1218" r:id="rId42"/>
    <p:sldId id="1106" r:id="rId43"/>
    <p:sldId id="1224" r:id="rId44"/>
    <p:sldId id="1225" r:id="rId45"/>
    <p:sldId id="1226" r:id="rId46"/>
    <p:sldId id="1223" r:id="rId47"/>
    <p:sldId id="1108" r:id="rId48"/>
    <p:sldId id="1144" r:id="rId49"/>
    <p:sldId id="1091" r:id="rId50"/>
    <p:sldId id="1227" r:id="rId51"/>
    <p:sldId id="1145" r:id="rId52"/>
    <p:sldId id="1211" r:id="rId53"/>
    <p:sldId id="1228" r:id="rId54"/>
    <p:sldId id="1229" r:id="rId55"/>
    <p:sldId id="1169" r:id="rId56"/>
    <p:sldId id="1203" r:id="rId57"/>
    <p:sldId id="1290" r:id="rId58"/>
    <p:sldId id="1292" r:id="rId59"/>
    <p:sldId id="1291" r:id="rId60"/>
    <p:sldId id="1289" r:id="rId61"/>
    <p:sldId id="1278" r:id="rId62"/>
    <p:sldId id="1260" r:id="rId63"/>
    <p:sldId id="1261" r:id="rId64"/>
    <p:sldId id="1262" r:id="rId65"/>
    <p:sldId id="1263" r:id="rId66"/>
    <p:sldId id="1264" r:id="rId67"/>
    <p:sldId id="1269" r:id="rId68"/>
    <p:sldId id="1270" r:id="rId69"/>
    <p:sldId id="1275" r:id="rId70"/>
    <p:sldId id="1271" r:id="rId71"/>
    <p:sldId id="1272" r:id="rId72"/>
    <p:sldId id="1273" r:id="rId73"/>
    <p:sldId id="1265" r:id="rId74"/>
    <p:sldId id="1266" r:id="rId75"/>
    <p:sldId id="1267" r:id="rId76"/>
    <p:sldId id="1268" r:id="rId77"/>
    <p:sldId id="1248" r:id="rId78"/>
    <p:sldId id="1249" r:id="rId79"/>
    <p:sldId id="1250" r:id="rId80"/>
    <p:sldId id="1251" r:id="rId81"/>
    <p:sldId id="1252" r:id="rId82"/>
    <p:sldId id="1254" r:id="rId83"/>
    <p:sldId id="1255" r:id="rId84"/>
    <p:sldId id="1256" r:id="rId85"/>
    <p:sldId id="1257" r:id="rId86"/>
    <p:sldId id="1202" r:id="rId87"/>
    <p:sldId id="1230" r:id="rId88"/>
    <p:sldId id="1206" r:id="rId89"/>
    <p:sldId id="1207" r:id="rId90"/>
    <p:sldId id="1204" r:id="rId91"/>
    <p:sldId id="1205" r:id="rId92"/>
    <p:sldId id="1173" r:id="rId93"/>
    <p:sldId id="1093" r:id="rId94"/>
    <p:sldId id="1174" r:id="rId95"/>
    <p:sldId id="1159" r:id="rId96"/>
    <p:sldId id="1176" r:id="rId97"/>
    <p:sldId id="1177" r:id="rId98"/>
    <p:sldId id="1178" r:id="rId99"/>
    <p:sldId id="1179" r:id="rId100"/>
    <p:sldId id="1180" r:id="rId101"/>
    <p:sldId id="1165" r:id="rId102"/>
    <p:sldId id="1166" r:id="rId103"/>
    <p:sldId id="1163" r:id="rId104"/>
    <p:sldId id="1164" r:id="rId105"/>
    <p:sldId id="1160" r:id="rId106"/>
    <p:sldId id="1161" r:id="rId107"/>
    <p:sldId id="1098" r:id="rId108"/>
    <p:sldId id="1099" r:id="rId109"/>
    <p:sldId id="1092" r:id="rId110"/>
    <p:sldId id="1039" r:id="rId111"/>
    <p:sldId id="1042" r:id="rId112"/>
    <p:sldId id="1040" r:id="rId113"/>
    <p:sldId id="1034" r:id="rId114"/>
    <p:sldId id="1044" r:id="rId115"/>
    <p:sldId id="1045" r:id="rId116"/>
    <p:sldId id="1046" r:id="rId117"/>
    <p:sldId id="1055" r:id="rId118"/>
    <p:sldId id="1056" r:id="rId119"/>
    <p:sldId id="1220" r:id="rId120"/>
    <p:sldId id="1109" r:id="rId121"/>
    <p:sldId id="1110" r:id="rId122"/>
    <p:sldId id="1111" r:id="rId123"/>
    <p:sldId id="1112" r:id="rId124"/>
    <p:sldId id="1113" r:id="rId125"/>
    <p:sldId id="1114" r:id="rId126"/>
    <p:sldId id="1115" r:id="rId127"/>
    <p:sldId id="1116" r:id="rId128"/>
    <p:sldId id="1117" r:id="rId129"/>
    <p:sldId id="1043" r:id="rId130"/>
    <p:sldId id="1049" r:id="rId131"/>
    <p:sldId id="1031" r:id="rId132"/>
    <p:sldId id="1075" r:id="rId133"/>
    <p:sldId id="1077" r:id="rId134"/>
    <p:sldId id="1062" r:id="rId135"/>
    <p:sldId id="1063" r:id="rId136"/>
    <p:sldId id="1076" r:id="rId137"/>
    <p:sldId id="1064" r:id="rId138"/>
    <p:sldId id="1069" r:id="rId139"/>
    <p:sldId id="1065" r:id="rId140"/>
    <p:sldId id="1030" r:id="rId141"/>
    <p:sldId id="1036" r:id="rId142"/>
    <p:sldId id="1037" r:id="rId143"/>
    <p:sldId id="1038" r:id="rId144"/>
    <p:sldId id="1068" r:id="rId145"/>
    <p:sldId id="1067" r:id="rId146"/>
    <p:sldId id="1032" r:id="rId147"/>
    <p:sldId id="1057" r:id="rId148"/>
    <p:sldId id="1066" r:id="rId149"/>
    <p:sldId id="1058" r:id="rId150"/>
    <p:sldId id="980" r:id="rId151"/>
    <p:sldId id="982" r:id="rId152"/>
    <p:sldId id="983" r:id="rId153"/>
    <p:sldId id="1012" r:id="rId154"/>
    <p:sldId id="993" r:id="rId155"/>
    <p:sldId id="986" r:id="rId156"/>
    <p:sldId id="1011" r:id="rId157"/>
    <p:sldId id="1023" r:id="rId158"/>
    <p:sldId id="1024" r:id="rId159"/>
    <p:sldId id="1025" r:id="rId160"/>
    <p:sldId id="1004" r:id="rId161"/>
    <p:sldId id="1005" r:id="rId162"/>
    <p:sldId id="1008" r:id="rId163"/>
    <p:sldId id="1014" r:id="rId164"/>
    <p:sldId id="1013" r:id="rId165"/>
    <p:sldId id="1016" r:id="rId166"/>
    <p:sldId id="1015" r:id="rId167"/>
    <p:sldId id="930" r:id="rId168"/>
    <p:sldId id="1017" r:id="rId169"/>
    <p:sldId id="1018" r:id="rId170"/>
    <p:sldId id="1019" r:id="rId171"/>
    <p:sldId id="988" r:id="rId172"/>
    <p:sldId id="989" r:id="rId173"/>
    <p:sldId id="1059" r:id="rId174"/>
    <p:sldId id="1020" r:id="rId175"/>
    <p:sldId id="1027" r:id="rId176"/>
    <p:sldId id="958" r:id="rId177"/>
    <p:sldId id="959" r:id="rId178"/>
    <p:sldId id="960" r:id="rId179"/>
    <p:sldId id="1002" r:id="rId180"/>
    <p:sldId id="1003" r:id="rId181"/>
    <p:sldId id="963" r:id="rId182"/>
    <p:sldId id="964" r:id="rId183"/>
    <p:sldId id="965" r:id="rId184"/>
    <p:sldId id="966" r:id="rId185"/>
    <p:sldId id="967" r:id="rId186"/>
    <p:sldId id="968" r:id="rId187"/>
    <p:sldId id="969" r:id="rId188"/>
    <p:sldId id="970" r:id="rId189"/>
    <p:sldId id="946" r:id="rId190"/>
    <p:sldId id="872" r:id="rId191"/>
    <p:sldId id="1028" r:id="rId192"/>
    <p:sldId id="1148" r:id="rId193"/>
    <p:sldId id="1149" r:id="rId194"/>
    <p:sldId id="1150" r:id="rId195"/>
    <p:sldId id="1151" r:id="rId196"/>
    <p:sldId id="1152" r:id="rId197"/>
    <p:sldId id="1153" r:id="rId198"/>
    <p:sldId id="1154" r:id="rId199"/>
    <p:sldId id="1155" r:id="rId200"/>
    <p:sldId id="1156" r:id="rId201"/>
    <p:sldId id="1157" r:id="rId202"/>
    <p:sldId id="1287" r:id="rId203"/>
  </p:sldIdLst>
  <p:sldSz cx="9144000" cy="6858000" type="screen4x3"/>
  <p:notesSz cx="6858000" cy="9144000"/>
  <p:custDataLst>
    <p:tags r:id="rId206"/>
  </p:custDataLst>
  <p:defaultTextStyle>
    <a:defPPr>
      <a:defRPr lang="en-US"/>
    </a:defPPr>
    <a:lvl1pPr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5pPr>
    <a:lvl6pPr marL="2286000" algn="l" defTabSz="914400" rtl="0" eaLnBrk="1" latinLnBrk="0" hangingPunct="1">
      <a:defRPr sz="2400" kern="1200">
        <a:solidFill>
          <a:schemeClr val="tx1"/>
        </a:solidFill>
        <a:latin typeface="Times New Roman" pitchFamily="-105" charset="0"/>
        <a:ea typeface="ＭＳ Ｐゴシック" pitchFamily="-105" charset="-128"/>
        <a:cs typeface="+mn-cs"/>
      </a:defRPr>
    </a:lvl6pPr>
    <a:lvl7pPr marL="2743200" algn="l" defTabSz="914400" rtl="0" eaLnBrk="1" latinLnBrk="0" hangingPunct="1">
      <a:defRPr sz="2400" kern="1200">
        <a:solidFill>
          <a:schemeClr val="tx1"/>
        </a:solidFill>
        <a:latin typeface="Times New Roman" pitchFamily="-105" charset="0"/>
        <a:ea typeface="ＭＳ Ｐゴシック" pitchFamily="-105" charset="-128"/>
        <a:cs typeface="+mn-cs"/>
      </a:defRPr>
    </a:lvl7pPr>
    <a:lvl8pPr marL="3200400" algn="l" defTabSz="914400" rtl="0" eaLnBrk="1" latinLnBrk="0" hangingPunct="1">
      <a:defRPr sz="2400" kern="1200">
        <a:solidFill>
          <a:schemeClr val="tx1"/>
        </a:solidFill>
        <a:latin typeface="Times New Roman" pitchFamily="-105" charset="0"/>
        <a:ea typeface="ＭＳ Ｐゴシック" pitchFamily="-105" charset="-128"/>
        <a:cs typeface="+mn-cs"/>
      </a:defRPr>
    </a:lvl8pPr>
    <a:lvl9pPr marL="3657600" algn="l" defTabSz="914400" rtl="0" eaLnBrk="1" latinLnBrk="0" hangingPunct="1">
      <a:defRPr sz="2400" kern="1200">
        <a:solidFill>
          <a:schemeClr val="tx1"/>
        </a:solidFill>
        <a:latin typeface="Times New Roman" pitchFamily="-105" charset="0"/>
        <a:ea typeface="ＭＳ Ｐゴシック" pitchFamily="-10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BEE"/>
    <a:srgbClr val="FF9900"/>
    <a:srgbClr val="CCFFCC"/>
    <a:srgbClr val="FF6600"/>
    <a:srgbClr val="FFE4C9"/>
    <a:srgbClr val="E8D2FE"/>
    <a:srgbClr val="CCCCFF"/>
    <a:srgbClr val="0A8E17"/>
    <a:srgbClr val="CC33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25" autoAdjust="0"/>
    <p:restoredTop sz="94660"/>
  </p:normalViewPr>
  <p:slideViewPr>
    <p:cSldViewPr>
      <p:cViewPr varScale="1">
        <p:scale>
          <a:sx n="78" d="100"/>
          <a:sy n="78"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63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tags" Target="tags/tag1.xml"/><Relationship Id="rId201" Type="http://schemas.openxmlformats.org/officeDocument/2006/relationships/slide" Target="slides/slide196.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theme" Target="theme/theme1.xml"/><Relationship Id="rId190" Type="http://schemas.openxmlformats.org/officeDocument/2006/relationships/slide" Target="slides/slide185.xml"/><Relationship Id="rId204"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tableStyles" Target="tableStyle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r">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9"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r">
              <a:defRPr sz="1200">
                <a:latin typeface="Times" pitchFamily="-105" charset="0"/>
              </a:defRPr>
            </a:lvl1pPr>
          </a:lstStyle>
          <a:p>
            <a:pPr>
              <a:defRPr/>
            </a:pPr>
            <a:fld id="{3ED932B6-9941-48F1-9E7A-72F5E0063E0C}" type="slidenum">
              <a:rPr lang="en-US"/>
              <a:pPr>
                <a:defRPr/>
              </a:pPr>
              <a:t>‹#›</a:t>
            </a:fld>
            <a:endParaRPr lang="en-US"/>
          </a:p>
        </p:txBody>
      </p:sp>
    </p:spTree>
    <p:extLst>
      <p:ext uri="{BB962C8B-B14F-4D97-AF65-F5344CB8AC3E}">
        <p14:creationId xmlns:p14="http://schemas.microsoft.com/office/powerpoint/2010/main" val="35543299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0-2,12-4 0,-12 4 0,0 0-1,0 0 1,0 0-1,0 0 1,0 0 0,0 0 0,0 0 0,0 0 0,0 0 0,0 0-1,0 0 1,0 0-1,0 0 1,0 0 0,0 0 1,0 0-2,0 0 1,0 0-1,0 0 0,0 0-3,0 0-5,0 0-26,-2-9 1,2 9-3,-17-8 3</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03:55.315"/>
    </inkml:context>
    <inkml:brush xml:id="br0">
      <inkml:brushProperty name="width" value="0.05292" units="cm"/>
      <inkml:brushProperty name="height" value="0.05292" units="cm"/>
      <inkml:brushProperty name="color" value="#FF0000"/>
    </inkml:brush>
  </inkml:definitions>
  <inkml:trace contextRef="#ctx0" brushRef="#br0">20712 5110,'0'0,"-25"25,25-25,-25 24,0-24,1 0,-26 25,25-25,-49 0,24 0,-24 0,-1 0,-24 0,0-25,0 25,-25 0,0-24,-25 24,25-25,0 0,-25 0,25 25,0-25,25 1,0-1,24 25,1-25,24 0,0 25,26-25,-1 25,25 0,0 25,0 0,0 25,0-1,0 26,25 24,-25 0,-25 0,25 25,-25 25,25 0,-25-25,0 25,1 0,24-1,-25 1,0 0,0 0,25-25,0 25,0-25,25-25,-25 25,50-50,-26 26,26-51,24 26,1-26,-1-49,26 25,-1-25,0 0,25 0,0-25,0 25,25 0,0-25,0 1,24 24,1 0,24 0,-24-25,24 50,26-25,-1 0,0 0,0 0,25 0,0-25,0 25,25 0,-25 0,0-25,0 25,-24 0,-1 25,-25-25,-24 25,-25-25,0 24,-25 1,-50-25,0 0,-24 25,-50-25,50 25,-50-25,0 0,-25-25,-25 25,1-25,-1 25,-24-25</inkml:trace>
  <inkml:trace contextRef="#ctx0" brushRef="#br0" timeOffset="639.0364">20662 5308,'-25'-25,"1"25,24 0,0-24,24 24,26 0,0-25,24 25,25 0,25 0,25 0,25-25,24 25,26 0,-1 0,25 0,0 25,-25-25,0 0,1 25,-26-1,-49 1,0 0,-50 0,0-25,-24 25,-26-1,-49-24,50 0,-50 0,0 0</inkml:trace>
  <inkml:trace contextRef="#ctx0" brushRef="#br0" timeOffset="6536.3736">20365 8012,'0'0,"0"0,0 0,0 0,0 0,-25 0,0 0,0-25,-24 25,-1 0,0 0,-24 0,0-25,-1 25,-24 25,0-25,-25 0,24 0,-24 25,25-25,-25 0,25 0,0-25,24 25,1 0,0-25,24 0,0 1,1-1,-1 0,50 0,-25 25,25-25,-25 25,25 0,0 25,0 0,0 25,0-1,0 26,0-1,0 50,-24-25,24 50,0-25,-25 0,0 25,0-25,25 25,-25-25,25 0,0-25,0 0,0-24,0 24,25-49,0 24,0-24,0-26,24 1,1 25,0-50,24 25,0-25,1 0,24 0,0 0,25-25,0 25,0-25,25 0,0 0,0 25,24 0,1-24,0 24,24 0,1 0,-1 0,0 24,1-24,-1 0,1 25,24-25,-25 25,1-25,24 0,-49 0,24 0,1-25,-26 0,1 25,-1-24,-24-1,-25 0,0 25,-24-25,-1 25,-50-25,1 25,-50 0,50 25,-50-25,0 0,0 0,0 0</inkml:trace>
  <inkml:trace contextRef="#ctx0" brushRef="#br0" timeOffset="34268.96">18802 15106,'0'25,"0"0,0-25,-25 0,25-25,-25 0,25-25,-24-24,-1-25,25 0,-25-25,25 0,0 0,0-25,0 0,0 0,0 0,0 25,0-25,0 25,0 0,0 0,0 25,-25 25,0-1,25 26,-24-1,24 25,0 0,24 1,1 24,25 0,-1 0,51 0,-1 0,25 0,25 0,-1 24,26-24,0 25,24-25,1 25,24-25,25 25,-25-25,25 0,-25 25,25-25,1 0,-26 0,0 0,-25 0,1 24,-25-24,-26 0,26 0,-50 0,25 0,-25 0,-25 0,25 0,-25 0,1-24,-26 24,25 0,-24 0,-1 24,-24-24,24 25,-24 0,-1 25,-24-1,0 1,0 24,-1 1,1 49,-25-25,0 25,0 25,25 0,-25-1,0 26,0 0,0 24,0 25,0 1,0-26,0 50,0-25,0 25,0-24,0 24,0-25,0-25,0 1,0-26,0 1,-25-25,25-50,-25 25,1-25,24-24,-25-1,25 1,-25-1,25-24,-25-1,25-49,0 75,0-75,-25 74,25-74,0 0,0 0,0 50,0-50,0 0,-74 0,74 0,-74 0,24 0,0 0,1 24,-26-24,1 0,-25 0,-1 0,-24 0,0 0,0 0,-24 0,-1 0,0-24,-25 24,25 0,-24 0,-1 0,1 0,-1 24,0-24,-24 25,-1 0,26 0,-1 0,-24 0,-1-1,26 1,24 0,-25-25,1 25,24 0,0-25,0 0,25 0,0 0,25-25,0 0,-1 0,26-49,0-1,24 1,-24-25,24-25,0 0,1-25,-1-25,25 1,-24-26,24 1,0-50,-25 0,50-25,0 0,0 0,0-25,0 50,0 25,25 25,-25 49,0 74</inkml:trace>
  <inkml:trace contextRef="#ctx0" brushRef="#br0" timeOffset="237142.5638">19621 6350,'0'0,"24"-25,-24 0,0 1,-24-1,24 0,0 0,0 25,-25-25,0 1,0-1,0 0,0 25,-24-25,24 0,-25 25,26-24,-26 24,0 0,1 0,-26 0,26 0,-1 24,-24-24,24 25,-24 0,24 0,1 24,-1-24,25 0,0 25,1-1,-1-24,25 25,25-1,-25 1,24-25,-24 24,50-24,-25 25,0-26,24 1,-24 0,25 0,-1 24,1-24,-1 0,26-25,-26 25,1-25,0 0,-1 0,26 0,-1 0,-24-25,-1 0,1-24,0 24,-26 0,1 0,0-24,0 24,-25-25,-25 1,25 24,-25 0,0-25,1 26,-1-1,0 0,0 25,0 0,25 0,-25 0</inkml:trace>
  <inkml:trace contextRef="#ctx0" brushRef="#br0" timeOffset="238793.6582">21803 8954,'75'0,"-1"0,1-24,-1-1,0 0,1-25,-1-24,-24 0,-1-1,-49 1,25-1,-50 1,-24 24,-26 26,-24-1,0 0,-25 25,0 0</inkml:trace>
  <inkml:trace contextRef="#ctx0" brushRef="#br0" timeOffset="248195.1959">5953 5556,'0'0,"0"-25,0 1,25-26,-25 0,25-49,0 25,24-50,-24 0,25 0,-26-25,26 25,-25 0,24 0,-24 25,0 24,0 1,0 49,-1 0,-24 25,25 25,0 25,-25 24,50 25,-50 0,24 50,1-25,0 25,25-25,-26 0,1 0,0-25,0 1,0-51,-1 1,1-25,-25-1,0-24,-25-24,1-1,-26-25,0 1,1-1,-26 0,1 1,24-1,1 25,-1-24,25 24,-24 0,49 25,0 0,0 0,25 0,-1 0,1 25</inkml:trace>
  <inkml:trace contextRef="#ctx0" brushRef="#br0" timeOffset="249224.2548">6598 5283,'25'50,"0"-25,24 0,-24-1,0 1,0 0,-25 0,24 0,-24-25,0 0,-24-25,24-25,0 25,0-49,-25 0,25-1,0 1,0-1,25-24,-25 50,24-26,1 25,0 1,0 49,-25 0,25 0,-25 25,0-1,0 26,0 25,0-26,0 26,0-1,0 0,0 1,0-26,0 1,25-25,-1 0,26-1,-25-24,0 0,24-24,-24-26,25 25,-1-24,-24-1,0-24,0-1,-25 26,0-26,0 26,0-26,0 50,-25-24,25 49,-50 0,50 24,-25 26,1 0,-1-1,0 51,25-51,0 50,0-24,0-26,0 1,0 0,25-26,0 1,-1 0,1-25,-25 0,25 0,0 0,0-25,-25 25,24-25,1 25,-25-24,0 24,0-25,0 25,25-25,-25 25,0 0,25 0,-25 0,0-25,0 25,25-25,-1-24,-24 24,50-49,-50 24,25-24,0-1,-1 26,-24-26,25 25,0 1,-25 49,0-25,25 50,-25-25,25 49,-1 1,-24 25,25-26,0 26,0-26,0 1,-25-1,24 1,-24-25,0-25,25 25,-50-1,25-24,0 0,-24 0,-1 0,0-24,-25-1,26 25,-1-50,25 25,0-24,0-1</inkml:trace>
  <inkml:trace contextRef="#ctx0" brushRef="#br0" timeOffset="251950.4107">5953 7590,'0'-49,"0"24,25-50,0 1,0-25,-1 0,26-25,-25-25,24 25,1 0,-25 0,0 49,-1-24,26 49,-25 26,0 24,-1 24,-24 26,50 24,-25 26,0-1,-1 25,1 0,0-25,0 0,0-24,-25-1,24-24,-24-1,0-49,-24 25,-1-50,0 25,-25-24,1-26,-26 0,51 26,-26-26,25 25,0-24,25 24,50 0,-25 25,24 0,1 25,0 0,-1-1,1 26,-1 24,1-24,-25 24,0-24,-25 0,0-26,24 1,-24-25,-24-25,24 1,0-26,0 0,0-49,0 25,24-1,-24 1,25 24,-25-24,25 74,0-25,-25 50,25 0,-25 49,25 1,-1-26,-24 26,25-26,0 26,25-51,-26 1,26-25,-25-25,24 1,-24-26,25 0,-25 1,-25-1,0 1,0-1,0 25,-25 0,25 50,-25 0,0 25,25-1,0 26,-25-1,25 0,25-24,-25-25,25 0,0-25,0 0,24-25,-24 0,25-49,-26-1,26 26,-25-26,0 1,-1 24,26 1,-25 24,0 25,-1 25,1-1,0 26,0 0,0-1,-1 1,-24-1,25 1,-25 0,0-26,0 1,-25-25,25 0,-24 0,-26-25,25 25,-24-24,24-1,0 0,0 0,0 0</inkml:trace>
  <inkml:trace contextRef="#ctx0" brushRef="#br0" timeOffset="252649.4507">8359 6201,'0'0,"0"0,0 0,0 25,0 0,0 24,0 1,0 0,0 49,0-25,0 25,0 1,-25-1,25-25,0 1,0-26,0 26,0-50,0-1,0-24,0 0,25 0,-25-24</inkml:trace>
  <inkml:trace contextRef="#ctx0" brushRef="#br0" timeOffset="253183.4812">8285 6077,'0'-25,"0"1,25-26,-25 50,49-50,-24 26,49-1,1 0,-1-25,1 25,-1 1,25-1,-24 0,-1 25,-24 0,24 0,-24 0,-1 50,-24-1,-25 1,25 24,0 26,-25-1,0 25,0 0,25 0,-25 0,24 0,-24-25,25 0,0 1,0-26,0 0,-25-24,24 0,-24-26,25 1,-25 0,-25-25,25 25,-49-25,-1 0,1-25,-26 25,-24 0,25 0,-51 0,26 0,25 0,-25-25,24 50,1-25,24 0,25 0</inkml:trace>
  <inkml:trace contextRef="#ctx0" brushRef="#br0" timeOffset="256423.6666">9823 5308,'0'0,"0"0,24 0,1 0,25-25,-25 25,24-24,26-1,-26 0,26 0,-26 0,1 25,0-24</inkml:trace>
  <inkml:trace contextRef="#ctx0" brushRef="#br0" timeOffset="256623.678">9897 5556,'-25'25,"50"-25,0 0,0 0,-1 0,1 0,50-25,-50 25,24-25,1 1,-1-1</inkml:trace>
  <inkml:trace contextRef="#ctx0" brushRef="#br0" timeOffset="257066.7034">10939 5606,'25'-25,"-25"25,49-25,1 25,-1-25,26 25,24-24,0 24,1 0,-1-25,-25 25,25 0,-24 0,-1 0,-24-25,-1 50,1-50,-25 25,24 0,-49 0,0 0</inkml:trace>
  <inkml:trace contextRef="#ctx0" brushRef="#br0" timeOffset="257480.727">11137 6251,'0'-25,"0"0,25 25,-25-25,0 25,0 0,0 25,-25-25,25 25,-25 0,25 0,-24 24,24-24,0 0,24 0,26-1,-25-24,49 25,-24-25,24 0,-24-25,24 25,-24-24,0-1,-1 0</inkml:trace>
  <inkml:trace contextRef="#ctx0" brushRef="#br0" timeOffset="257746.7423">11782 5953,'0'25,"25"0,-50 24,25 1,0 24,-25 1,25 24,-24-25,-1 26,25-26,-25 25,0-24,25-1,0-24,0-1,0 1,0-25,0 0,25-25,-25 0</inkml:trace>
  <inkml:trace contextRef="#ctx0" brushRef="#br0" timeOffset="273015.6156">8558 4043,'0'-49,"0"-1,0 0,0 1,0-26,-25 51,25-26,-25 25,0 0,0 25,-24 25,24 0,-25 25,1 24,-1 25,25 25,-24 0,49 0,-25 25,25-25,25 25,-25-50,49 0,1-24,0-26,-1-24,26-25,-1-25,0-49,1 0,-1-51,-24 1,24 0,-49-24,0 24,-25-25,0 50,-25 24,-25 1,1 49,-1 0,-24 25,24 25,1 0,24 0</inkml:trace>
  <inkml:trace contextRef="#ctx0" brushRef="#br0" timeOffset="277928.8966">12998 5333,'24'0,"-24"0,25-25,-25 25,25-25,0 25,24-24,-24 24,25-25,0 25,-1 0,-24-25,25 25,-26 0,1 0,0 0,0 0,-25 0,0 0</inkml:trace>
  <inkml:trace contextRef="#ctx0" brushRef="#br0" timeOffset="278206.9125">13047 5680,'50'0,"-25"0,24 0,1-25,0 25,-1-24,-24 24,25-25,-1 25,1 0,-50 0,25 0,-1 0,-24 25,0-25</inkml:trace>
  <inkml:trace contextRef="#ctx0" brushRef="#br0" timeOffset="283377.2082">14188 3820,'0'0,"0"0,0 0,-25 0,25 0,-24 0,24 0,0 0,0 0,-25-25,0 25,25 0,-25-25,25 25,-25 0,25 0,0-24,0 24,25 0,0-25,25 25,-1 0,1-25,24 25,-24 0,24-25,-24 25,0 0,-1 0,-24 0,25 25,-50 0,24 0,1-1,-25 26,0 24,0-24,0 24,0 26,-25-26,25 25,-24 0,-1-24,0-1,25 1,-25-26,25 1,-25-1,25-24,0 0,-24 0,24-25,0 0,0 0,0-25,0 0,0 0</inkml:trace>
  <inkml:trace contextRef="#ctx0" brushRef="#br0" timeOffset="283590.2204">14238 4341,'0'0,"25"0,24 0,-24-25,25 25,-1 0,26 0,-26 0,1-25,0 25,-26 0,26 0,-25-25</inkml:trace>
  <inkml:trace contextRef="#ctx0" brushRef="#br0" timeOffset="284322.2623">14982 3969,'0'0,"0"0,0-25,0 25,-25-25,25 25,-25 0,25 0,0 0,0 0,0 0,0 0,0 25,25 0,0 0,0 24,0-24,-1 25,1-1,0 26,0-26,0 1,-1-1,1-24,0 25,-25-25,25 24,0-24,-25 0,0 0,0-1,0 1,0 0,0-25,0 25,-25-25,0 25,0-25,0 24,1-24,-1 0,0 0,0 0,0 0,25-24,-24 24,24-25,-25 0,25 0</inkml:trace>
  <inkml:trace contextRef="#ctx0" brushRef="#br0" timeOffset="284588.2775">15056 3820,'25'-25,"-25"25,25-25,0 1,0 24,24-25,1 25,-25-25,24 0,1 25,0-25,-26 25,1 0,25 0,-25 0,-25 0,24 25,-24-25,0 0</inkml:trace>
  <inkml:trace contextRef="#ctx0" brushRef="#br0" timeOffset="289526.56">14213 5507,'0'0,"25"0,-25 0,25-25,-25 25,24 0,1-25,0 25,0 0,0 0,49 0,-24-25,24 50,25-25,25 0,-24 0,-1 0,25 0,0 0,-25 0,0 0,-24 0,-26 25,1-25,-25 0,0 0,-1 0,-24 0,0 0,0 0,0 0,0-25,0 25,0 0,0-25,0 25,0 0</inkml:trace>
  <inkml:trace contextRef="#ctx0" brushRef="#br0" timeOffset="290382.6086">14238 5978,'-25'-25,"25"25,0-25,0 25,0-24,0 24,0 0,0 0,-25 0,25 0,0 24,0 1,0 0,0 25,0-26,0 51,0-1,0 1,0-1,0 0,0 1,0-1,25 1,-25-26,0 1,25 24,-25-24,0-25,25 0,-25-1,0 1,0-25,0 25,0-25,-25-25,25 0,0 1</inkml:trace>
  <inkml:trace contextRef="#ctx0" brushRef="#br0" timeOffset="290802.6326">14610 6226,'0'-25,"0"25,0 0,-25 0,25 25,-49 25,24 24,0-24,-25 49,26-25,-1 25,25-24,-25 24,50-49,-25 24,49-49,-24 0,25 0,24-50,-24 0,24-25,1-24,-26 24,1-49,-1 25,-49-26,25 26,-25-25,-25 49,25-24,-49 24,24 25,-25 1,26 24,-1 0,-25 24,25 1,25-25</inkml:trace>
  <inkml:trace contextRef="#ctx0" brushRef="#br0" timeOffset="291315.6619">15255 6201,'25'-25,"-25"25,0-24,0 24,-25 0,0 0,25 0,-50 49,26-24,-1 25,0-1,0 26,0-1,25 0,0 1,25-1,0-24,0-1,0 1,24-25,1 0,-1 0,1-25,25 0,-26 0,1-25,-1 0,1-25,-25 1,24-26,-24 1,0-1,25 1,-50-25,0 24,0 1,0 0,-25-1,0 26,-25 24,26-25,-26 50,0-25,1 25,-1 25,-24-25,49 25,-25 0,25 0,1-25,24 24</inkml:trace>
  <inkml:trace contextRef="#ctx0" brushRef="#br0" timeOffset="292929.7546">16073 2778,'-24'-49,"-1"-1,25 0,-25 1,0 24,25 0,-25 0,25 0,0 1,0 24,0 49,0-24,25 25,-25 24,0 25,25 1,-25-1,0 25,0-25,0 0,-25-24,25-1,0-24,0-1,0-24,0-25,0-25,0-24,25-1,-25-24,25-1,-25 1,25-1,-25 26,24-1,1 25,0 1,0 48,-25 1,25 25,-1-1,-24 1,25 0,-25-1,25 1,0-25,-25-1,0 1,0-25,25-25,-25 1,0-26,24 0,-24 26,0-26,0 0,0 1,0 49,0 0,25 0,-25 0,0 49,25 1,0 0,-25-1,25-24,-25 25,25-1,-25-24,0-25,0 0,0-25</inkml:trace>
  <inkml:trace contextRef="#ctx0" brushRef="#br0" timeOffset="293073.7626">16346 2679,'-25'0,"25"0,-24-25,24 25,0-25,24 0</inkml:trace>
  <inkml:trace contextRef="#ctx0" brushRef="#br0" timeOffset="293294.7755">16669 2208,'0'49,"0"26,0 24,-25-25,25 25,0 1,0-1,0 0,0 0,0-24,0-26,0 1,0-25,0 0,0-25,0 0</inkml:trace>
  <inkml:trace contextRef="#ctx0" brushRef="#br0" timeOffset="293666.7968">16495 2803,'0'0,"0"-25,25 0,0 25,24 0,1-24,0 24,-1-25,1 25,-1 0,1 0,-25 25,0-1,-25-24,0 25,0 0,0 0,0 24,24-24,-24 0,50 0,-25 0,0-1,24 26,-24-25,0 0,0-1,-25 26,-25-25,0 24,0-24,0 0,-24 0,24-25,-25 0,26-25,24-25,0 26</inkml:trace>
  <inkml:trace contextRef="#ctx0" brushRef="#br0" timeOffset="294151.8245">17388 2431,'-25'0,"0"0,1 0,24 0,-25 25,0-1,0 26,25 0,0 24,-25 25,50-24,-25-1,0 1,25-1,0-24,24-1,-24-24,25 0,-1-25,1 0,0-25,-1-25,-24 26,0-26,0-24,-25-1,0 26,-25-26,-25 26,26-1,-26 0,0 25,1 25,-1 0,25 25,0 0,1 0</inkml:trace>
  <inkml:trace contextRef="#ctx0" brushRef="#br0" timeOffset="295327.8918">16073 6772,'0'0,"0"-25,0 25,0 0,0 0,0 25,0 24,0 1,-24 24,24 1,0-1,-25 25,25 1,0-26,-25 0,25 1,-25-26,25-24,0-25</inkml:trace>
  <inkml:trace contextRef="#ctx0" brushRef="#br0" timeOffset="295842.9212">15850 7293,'0'-25,"0"25,0 0,25-25,0 25,0-25,24 0,1 1,-25-26,24 0,1 1,-1-1,-24 25,25-24,-25 49,-1 0,-24 25,0 24,0 1,0 24,0 1,-24-26,24 26,0-26,-25 1,25-25,0-1,0-24,0 0,25-24,-25-1,0 0,24 0,-24 0,0 1,0 24,0 0,0 24,0 1,0 0,25 0,-25 0,0-25,0 0,0 0,25-25,-25 0,25 0,-25-24,25 24,-25-25,25 25,-1 1,1 24,-25 0,25 0,0 0,0 0</inkml:trace>
  <inkml:trace contextRef="#ctx0" brushRef="#br0" timeOffset="296678.969">16396 6846,'0'-25,"0"25,0 0,-25 25,25-25,0 25,0-25,0 25,0 0,0-1,-25 1,25 0,0 0,0 0,-25-1,25-24,0 0,0 25</inkml:trace>
  <inkml:trace contextRef="#ctx0" brushRef="#br0" timeOffset="297253.0016">16321 6896,'0'25,"0"-1,0 1,25 0,-25 25,0-26,0 51,25-26,-50 1,25 0,0-1,0 1,-25-1,25-24,0 0,0 0,0-25,0 0,0 0,0-25,0-25,25 1,-25 24,25-25,0 26,0-26,0 25,-25 0,24 25,1 0,-25 0,25 0,-25 25,25 25,-25-1,0 1,0 0,0-1,0 1,25-1,-25 1,0-25,0 0,0-25,0 0</inkml:trace>
  <inkml:trace contextRef="#ctx0" brushRef="#br0" timeOffset="297544.0185">16669 7491,'0'0,"-25"25,25-25,0 0,25 0,-25 0,0 0,0 0,0 0,0-25,0 0,0-24,0-1,0 25,0-49,25 24,-25 25,0-24,24-1,-24 25,25 1,0 24</inkml:trace>
  <inkml:trace contextRef="#ctx0" brushRef="#br0" timeOffset="298233.0576">16842 7441,'0'50,"0"-25,0 0,25-1,-25-24,25 25,-25-50,25 25,-25-24,25-1,-25 0,24-25,-24 1,0-1,0 1,0-26,0 50,0-24,0 24,0 0,0 25,-24 50,48-25,-24 24,0 1,0-1,25 1,-25-25,25 0,0-1,0-24,-25 0,24-24,1-1,-25 25,25-25,-25 25,25 0,-25 0,25 0,-25 0,0 25,24-25,1 0,-25-25,0 25,0-50,25 26,-25-26,0 0,0-24,0 24,0 1,25-1,-25 25,0 1,0 24,0 24,0 26,0 0,25-1,-25 1,24-1,1 1,25 0,-1-1,-24-24,25 0,0 0,-50-25,0 0,0 24,-50-24,0 0,25 25,-24-25,-1 0,1 0,24 25</inkml:trace>
  <inkml:trace contextRef="#ctx0" brushRef="#br0" timeOffset="300394.1815">16148 8186,'0'-25,"0"25,0 0,0 0,0 0,0 0,0 0,0 0,0 0,0 49,0 1,0 0,25-1,-25 26,0-1,0 0,0 1,24-26,-24 1,0 0,0-26,0-24,0 0,0-24,0-26</inkml:trace>
  <inkml:trace contextRef="#ctx0" brushRef="#br0" timeOffset="300824.2061">16148 8012,'-25'-25,"25"25,0 0,25-25,-25 25,25 0,-1-25,1 25,0-24,0 24,0 0,-1 0,1 0,25 24,-25 1,0 0,-1 25,1-1,0 1,0 0,0 24,-1 0,1 1,0-26,0 26,-25-26,0 1,25 0,-25-26,0 1,-25 0,25 0,-50 0,25-25,1 0,-26 24,0-24,1 0,-1 0,0 0,26 25,-1-25,-25 0,50-25,0 1</inkml:trace>
  <inkml:trace contextRef="#ctx0" brushRef="#br0" timeOffset="314022.9611">11013 4192,'0'0,"0"0,0 0,0 0,0 0,0 0,0 0,0 0,0 0,0 0,0-25,25 25,-25 0,0 0,25 0,0 0,-1 0,1 0,25 0,-25 0,24 0,1 25,0-25,24 0,-24 0,-1 0,1 25,-1-25,26 0,-50 0,24-25,1 25,-25 0,-1 0,26-25,-50 25,25 0,-25 0,25-25,-25 25,0 0,0-24,0 24,-25 0,25 0,-25-25,25 25</inkml:trace>
  <inkml:trace contextRef="#ctx0" brushRef="#br0" timeOffset="314846.0081">11336 4366,'0'0,"0"0,0 0,0-25,0 25,0 0,0 0,0 0,0 0,0 0,0 25,0-25,0 24,0-24,0 25,0 0,0 25,0-26,0 26,0 0,0-1,0 1,0-1,0 1,0 0,0-25,0 24,0 1,25-25,-25-1,0 1,0-25,0 25,0-25,0 25,0-25,0 0,0 0,0-25,0 0,0 25,0-49,0 24</inkml:trace>
  <inkml:trace contextRef="#ctx0" brushRef="#br0" timeOffset="315480.0444">11658 4415,'0'0,"0"0,0 0,0 0,0 0,0 0,0-25,0 25,0 0,0 0,0 0,0 0,0 0,0 0,0 25,0 0,0 0,0 0,0 24,0-24,0 25,0 24,0-24,0-1,25 26,-25-26,0 1,0-25,25 24,-25-24,0-25,0 25,0-25,0 25,0-25,0 0,0 0,0 0,0 0,0 0,0 0,0 0,0 0,0 25</inkml:trace>
  <inkml:trace contextRef="#ctx0" brushRef="#br0" timeOffset="316407.0974">10145 9748,'0'0,"-25"0</inkml:trace>
  <inkml:trace contextRef="#ctx0" brushRef="#br0" timeOffset="317698.1713">10071 9723,'0'0,"0"0,0 0,0-24,0 24,0-25,0 25,0 0,0 0,0 0,0 0,0 0,0 0,0 0,0 0,0 0,0 0,0 0,0 0,0 0,0 0,0 0,0 0,0 0,0 0,0 0,0 0,0 0,0 0,0 0,0 0,0 0,0 0,0 0,0 0,0 0,0 0,0 0,0 0,0 0,0 0,0 0,0 0,25 0,-25 25,0-25,24 0,1 24,0-24,0 25,0-25,-1 25,1-25,25 25,-25-25,24 25,1-1,-1 1,-24 0,25 0,-1 0,26-1,-26 1,1 0,24 25,1-25,-1 24,-24-24,24 25,1-26,24 26,-25 0,26-1,-1 1,0-1,0 1,0 0,1-1,-1 26,25-1,-25-24,0 24,25-24,-24 24,24 0,0-24,-25 49,25-49,0 24,-25 1,25-1,0 1,-25-1,25 0,0 1,-24-1,24 1,-25-1,25 0,-25 26,25-26,-25-24,25 24,-24 1,-1-26,0 1,0 24,0-24,1-1,-26 1,25 0,-24-1,-1-24,1 25,-1-1,-24 1,24-25,0 24,-24-24,24 25,-24-25,0-1,-26 26,26-25,-25 0,25-1,-26-24,1 25,0 0,0 0,-25-25,25 25,-25-25,24 24,-24-24,0 0,25 0,-25 0,0 0,0 0,0 0,0 0,0 0,0 0,0 0,0 0,0 0,0 0,0 0,0 25,0 0,25-25,-25 50</inkml:trace>
  <inkml:trace contextRef="#ctx0" brushRef="#br0" timeOffset="324334.5506">13990 10691,'25'-50,"24"25,-24-24,25-26,-26 26,26-26,-25 26,0 24,-25 0,24 0,-24 50,25-25,-25 50,-25-1,25 51,0-26,-24 25,24 25,0-25,-25 1,25-1,-25-25,25 1,0-26,-25-24,25 0,0-25,0 0,0-25,-25 0,25 1</inkml:trace>
  <inkml:trace contextRef="#ctx0" brushRef="#br0" timeOffset="324501.5604">13866 11385,'-25'50,"25"0,25-1,0-24,49-25,-24 0,49 0,0-25,0 0,-24 25,24-24,-25 24,-24-25,-25 50,0-25</inkml:trace>
  <inkml:trace contextRef="#ctx0" brushRef="#br0" timeOffset="343552.6497">15503 2977,'0'0,"-25"0,25 0,0 0,-25-25,25 25,0-25,0 25,0-25,0 25,0-25,0 25,0-24,-24 24,24-25,-25 25,0-25,0 25,-25 0,1-25,-26 25,1 0,-25 0,-25 0,0 0,-25 0,-25 0,1 0,-26 25,1-25,-1 0,-24 0,0 0,24 0,-24 0,0 25,25-25,-1 0,25 25,-24-25,49 24,0 1,1-25,48 25,1-25,25 25,-1 0,1-1,24 26,1-25,24 0,-25 24,25 1,1-1,-1 26,0-1,0 1,0-1,25 25,-24 1,24-1,-25 0,25 25,0 0,-25 0,25 25,-25 0,25-1,0 1,0 0,0 25,0-25,0-1,0 1,0-25,0 0,0 0,0 25,0-50,0 25,0-24,-25-1,25-25,0 25,0-24,0-1,25 1,-25-26,25 1,0 24,0-49,-1 0,26 25,0-26,-1 1,26 0,-1-25,0 25,26 0,-1-25,25 0,0 24,25-24,0 0,-1 0,26 0,0 25,-1-25,1 0,24 25,1-25,-26 25,26-25,-1 0,1 0,-26 0,1 0,0 0,-1 0,-24 25,0-25,0 0,-25 0,0 0,-25 0,0 0,1 0,-26 0,0 0,1 0,-26-25,1 25,-25 0,0 0,24 0,-24 0,0 0,-25 0,25 0,-25 0,24-25,-24 25,0-25,25 25,-25-25,0 1,25-26,-25 25,25-24,-25-1,0 0,25-24,-25 0,24-1,1-24,-25 0,25-1,-25-48,25 24,-25 0,0-25,0 0,0-25,0 1,0-1,-25-24,25 24,-25-24,25 24,-25 0,25 1,-24-1,-1 25,0 0,0 1,0 23,-24 1,24 25,0 0,-24 25,-1 24,0-24,26 49,-26 0,0 25,1-25,-1 25,1 0,24 25,-25-25,25 0,0 0,25-25</inkml:trace>
  <inkml:trace contextRef="#ctx0" brushRef="#br0" timeOffset="349416.9855">5110 9004,'-25'0,"25"0,0 25,25-25,0 0,-1 25,26-25,0 25,-1-25,1 0,24 24,1-24,-1 0,-24 0,24 0,-24 0,-1-24,1 24,-25-25,0 0,-1 0,-24 25</inkml:trace>
  <inkml:trace contextRef="#ctx0" brushRef="#br0" timeOffset="349752.0047">5432 9004,'-25'25,"25"0,0-25,0 25,0-25,0 24,-24 1,48 0,-24 0,0 24,0 1,0 0,0-26,0 51,0-26,0-24,25 25,-25-1,0-24,0 0,25 0,-25-25,0 0,25-25,-25 0</inkml:trace>
  <inkml:trace contextRef="#ctx0" brushRef="#br0" timeOffset="349952.0161">5556 9178,'0'25,"0"-1,0 26,0-25,0 24,0 1,0 0,0-26,0 26,0 0,0-26,25 26,-25-50,25 25,-25-25</inkml:trace>
  <inkml:trace contextRef="#ctx0" brushRef="#br0" timeOffset="350229.0319">6003 9327,'25'0,"24"-25,-24 25,0 0,24-25,-24 25,0-25,0 25,0 0,-1 0,-24 0,25 0,0 0</inkml:trace>
  <inkml:trace contextRef="#ctx0" brushRef="#br0" timeOffset="350422.043">6077 9475,'0'25,"0"-25,25 25,0-25,0 0,-1 0,1 0,25 0,-25 0,-1-25,26 25,0-25</inkml:trace>
  <inkml:trace contextRef="#ctx0" brushRef="#br0" timeOffset="350877.069">6722 8731,'0'25,"0"0,-25 0,25-1,-25 1,1 25,24-1,0-24,0 25,0-25,24 24,1-24,0 0,0-25,0 0,24 0,-24-25,0-24,0 24,24-25</inkml:trace>
  <inkml:trace contextRef="#ctx0" brushRef="#br0" timeOffset="351132.0836">7045 8458,'0'25,"-25"0,25 25,-25-1,25 1,-25 24,25 1,0-1,-25 25,25-24,0 24,0-25,0 1,0-26,0 26,0-26,0-49,0 50,0-50,0 0,25 0,-25-25</inkml:trace>
  <inkml:trace contextRef="#ctx0" brushRef="#br0" timeOffset="351322.0945">7268 9103,'0'25,"0"0,0-25,0 25,0-25,0 25,0-25,0 0,0-25,25 25,-25-25</inkml:trace>
  <inkml:trace contextRef="#ctx0" brushRef="#br0" timeOffset="351744.1186">7516 8508,'25'-25,"-1"0,-24 25,25-24,0-1,0 25,0 25,-1-1,-24 1,25 0,0 25,-25 24,0-24,0 49,0-25,0 1,0-1,0 1,-25-1,25-24,-25-1,25 1,0-25,0-1,-24-24</inkml:trace>
  <inkml:trace contextRef="#ctx0" brushRef="#br0" timeOffset="351899.1275">7565 8954,'25'0,"25"0,-25 0,24-24,1 24,-25 0</inkml:trace>
  <inkml:trace contextRef="#ctx0" brushRef="#br0" timeOffset="352176.1433">7987 8657,'-25'25,"0"-25,25 0,0 24,0 1,0 25,0-1,25 1,0 24,0-24,0 25,0-1,-1-24,-24-1,0 1,0-1,0-24,-24-25,-1 25,-25-25,25-25</inkml:trace>
  <inkml:trace contextRef="#ctx0" brushRef="#br0" timeOffset="352342.1524">7937 8706,'50'-24,"49"-1,-49 0,24-25,1 26,-1-1,-49 0,25 0,-1 0,-49 25</inkml:trace>
  <inkml:trace contextRef="#ctx0" brushRef="#br0" timeOffset="352690.1726">6945 9872,'0'0,"0"25,25-50,0 25,25-25,24 25,0-24,26-1,-1 25,0-25,25 0,-25 0,0 25,1-24,-26-1,1 0,-1 25,-24 0</inkml:trace>
  <inkml:trace contextRef="#ctx0" brushRef="#br0" timeOffset="353045.193">7119 10096,'25'0,"-25"0,0 49,0-49,-25 50,25 24,0-24,-25 24,25 1,-25-1,25 0,0-24,0 0,-24-1,24-24,24 0</inkml:trace>
  <inkml:trace contextRef="#ctx0" brushRef="#br0" timeOffset="353586.224">7293 10170,'0'25,"0"24,0 1,0 0,-25-1,25 26,0-26,25 1,-25-25,24-1,1-24,25 0,-25-24,-1-26,26 0,-50 1,25-26,-25 26,0-26,0 26,0-1,-25 1,25-1,-25 25,25 0,0 25,0 0,0 25,25 0,-25 0,25 24,-25 1,25 0,-1-1,-24 1,25 24,0-24,0-1,-25-24,25 25,-1-50,1 0,0 0,0-25,0-25,-25 26,24-51,-24 1,0 24,-24-24,24-1,-25 26,0-1,0 0,0 50,1 0,-1 0,25 0,0 25</inkml:trace>
  <inkml:trace contextRef="#ctx0" brushRef="#br0" timeOffset="355922.3576">6251 9178,'0'0,"0"0,0 0,0-25,0 25,0 0,0 0,0-25,0 25,0 0,0-25,0 25</inkml:trace>
  <inkml:trace contextRef="#ctx0" brushRef="#br0" timeOffset="356503.3908">8558 9451,'-25'0,"25"0,0 0,0 0,25 0,-25 0,49 0,-24 0,0 0,24 0,-24 0,0 0,0 0,0-25</inkml:trace>
  <inkml:trace contextRef="#ctx0" brushRef="#br0" timeOffset="356658.3997">8558 9599,'24'25,"1"0,-25-25,50 0,-25 0,-1 0,1 0,25-25</inkml:trace>
  <inkml:trace contextRef="#ctx0" brushRef="#br0" timeOffset="359412.5572">8954 8979,'25'-25,"0"1,0-1,25-25,-1 25,1 1,-1-26,26 25,-26 25,1-25,0 50,-1 0,-49 0,0 24,-25 26,-24-1,-26 1,1 24,-25 0,24-24,1 24,24-50,1 26,49-1,0-49,49 49,1-24,0 0,-1-1,26 1,-26-1,1 1,-25 0,-1-25,-24 24,-24-24,-26 25,0-26,1 1,-26 25,1-50,-1 25,-24-25,50 0,-26 0,26 0,24-25,0 25,0-25,25 0</inkml:trace>
  <inkml:trace contextRef="#ctx0" brushRef="#br0" timeOffset="367328.0099">3646 11162,'-25'0,"1"25,24-25,24 25,1 0,0-1,50 1,-1-25,50 25,0 0,74-25,1 0,74 25,0-25,49-25,75 25,-25 0,25 0,49-25,-24 25,0 0,-50-25,25 25,-100 0,1 0,-25 0,-100 0,-24 0,-25 0,-49 0,-26 0,-49 0,0 0,-49 0,24 0,-25 0</inkml:trace>
  <inkml:trace contextRef="#ctx0" brushRef="#br0" timeOffset="370715.2037">5879 12378,'-25'-25,"0"-25,0 25,-24-24,24 24,-25 0,1 0,-26 0,26 25,-26 25,-24 0,25 25,-1 24,1-24,-1 49,1 0,24 0,26 25,-1-24,25 24,0-25,49 0,1-24,24-1,1-24,24-26,0 1,-24 0,24-50,0 0,0 1,0-26,-24-24,24-1,-49 1,24-26,-24 1,-25 0,-1 0,-24 0,-24 24,-1 1,-25 49,1-25,-26 26,26 24,-51 0,51 24,-26 1,1 0,24 25</inkml:trace>
  <inkml:trace contextRef="#ctx0" brushRef="#br0" timeOffset="371245.234">4812 13940,'-25'-25,"0"25,1-24,24-1,0 25,0-25,0 25,24-25,1 25,25 0,24 0,1 0,49 0,0 0,0 0,25 0,-25 0,24 0,-23 0,-1 0,-25-25,-25 25,-24 0,-1 0,-49 0,0 0,0 25,-24 0</inkml:trace>
  <inkml:trace contextRef="#ctx0" brushRef="#br0" timeOffset="371625.2557">5085 14412,'0'0,"0"0,0 0,0 24,0 1,0 25,0-1,0 1,0 49,25-24,-25-1,0 0,0 26,0-26,0 0,0 1,0-26,0 26,0-50,0 0,0-25,0 24,0-48,0-1</inkml:trace>
  <inkml:trace contextRef="#ctx0" brushRef="#br0" timeOffset="372158.2862">5184 14287,'-25'0,"25"25,0-25,-24 0,48 0,1-25,0 25,25-24,-1 24,26-25,-26 25,1-25,24 25,-24 0,-1 25,-24 0,25 24,-25 26,-1-1,1 1,-25 24,25 0,0 0,-25-24,0 24,25 0,-25-25,0 1,25-1,-25-24,-25 0,0-1,0-24,0 25,0-50,-49 24,24-24,1 0,-26 0,26 0,-26-24,26 24,-1-25,25 25,1-25,24 0,0 0,24 1,1-26</inkml:trace>
  <inkml:trace contextRef="#ctx0" brushRef="#br0" timeOffset="373073.3386">6697 13667,'0'25,"-25"-25,25 25,-24-25,24 0,0 0,0-25,0 0,24 1,1-1,-25 0,25 0,-25 0,25 1,-25-1,0 25,25 0,-25 25,0-1,0 1,0 0,0 0,0 0,24-1,1-24,-25 0,25 0,0-24,-25-1,25 0,0 0,-25 0,24-24,-24 24,0 0,0 25,0 0,0 25,0 0,0 0</inkml:trace>
  <inkml:trace contextRef="#ctx0" brushRef="#br0" timeOffset="373381.3562">6722 13940,'-25'0,"25"-25,0 1,0-1,0 0,0 0,0 25,0 0,25 25,-25 0,25 0,0-1,24 1,-24 0,0-25,0 25,24-25,-24 0,0 0,-25-25,25 0,-25 25,0-25,0 1,-25 24,25-25</inkml:trace>
  <inkml:trace contextRef="#ctx0" brushRef="#br0" timeOffset="375083.4535">8111 12402,'0'0,"0"0,0 0,0 0,25-24,-25-1,0 0,25 0,-25 0,25-24,-1 24,1-25,0 25,0 1,0-1,24 0,-24 25,25 0,-26 0,1 25,25 0,-25-1,24 26,-24 0,0 24,24 1,-49-1,25 25,-25-24,0 24,0-25,-25 25,1-49,-1 49,-25-49,25 24,-24 1,-1-50,1 24,-1 1,0-25,-24-1,24-24,1 0,-1 0,-24-24,24-26,25 25,-24-24,49-1,-25 25,50-25,-25 26,49-1,1 25,24 0,-24 0,24 25,26-1,-26 26,0 0,1-25,-1 24,-24 1,24-25,-24-1,-1 1,-24 0,0-25,0 0,0-25,-1 0,-24 1,0-1,0-25</inkml:trace>
  <inkml:trace contextRef="#ctx0" brushRef="#br0" timeOffset="376295.5229">8012 13791,'-25'0,"25"0,0 0,-25 0,25 0,0 0,0 0,0 0,0 0,25 0,0 0,25 0,-1 0,1-24,24 24,25 0,1 0,-1 0,-25 0,25-25,1 25,-26 0,-24 0,-1 0,1 0,-25 0,-25 0,25 0,-25 0,-25 0,25 0,-25 0,25 25</inkml:trace>
  <inkml:trace contextRef="#ctx0" brushRef="#br0" timeOffset="376949.5603">8210 14387,'0'0,"0"0,25-25,-25 0,25-25,0 26,0-1,-1-25,1 25,0 1,25-1,-26 0,1 25,25 25,-50 0,25-1,-1 26,-24 0,0 24,0-24,0-1,0 26,-24-26,24-24,-25 0,25 0,0 0,0-1,0 1,0 0,25 0,-1 24,1 1,0 0,0 24,24 0,-24-24,-25 24,25-24,0 0,-25-26,-25 26,0-25,0-25,-49 0,24 0,-24 0,0 0,-1-25,1 0,-1 0,1 1,24 24,26-25,-1 25,0-25,25 25,0-25,0 0</inkml:trace>
  <inkml:trace contextRef="#ctx0" brushRef="#br0" timeOffset="379049.6804">9525 13395,'0'0,"0"0,0 0,0 24,25-24,-25 0,25 0,-1 0,1 25,0-25,0 0,24 0,-24 0,0 0,25 0,-26 0,1 0,0 0,0 25,-25-25,0 0</inkml:trace>
  <inkml:trace contextRef="#ctx0" brushRef="#br0" timeOffset="379251.6919">9550 13767,'-25'24,"25"-24,50 0,-50-24,24 24,1 0,25 0,-25 0,24 0,-24 0,25 0,-26 0,26-25</inkml:trace>
  <inkml:trace contextRef="#ctx0" brushRef="#br0" timeOffset="379737.7197">10691 12626,'25'24,"-1"-48,26 24,0 0,-1-25,26 25,-1-25,25 25,-24-25,-1 0,1 1,-1 24,-24-25,-1 25,1 0,-25 0,-25 0,0 0,0 25,0-25</inkml:trace>
  <inkml:trace contextRef="#ctx0" brushRef="#br0" timeOffset="380017.7358">11088 12700,'0'25,"0"-25,24 0,-24 25,0-1,25-24,-25 50,0 0,25 24,-25 0,0 1,0-1,25 1,-25-26,0 26,0-26,25-49,-25 25,0-25,0 0,25-25</inkml:trace>
  <inkml:trace contextRef="#ctx0" brushRef="#br0" timeOffset="380219.7473">11336 12700,'0'0,"0"25,0 24,0 1,0 24,25 1,-25-1,0 1,0 24,0-25,0 1,0-1,0-24,24-1,-24 1</inkml:trace>
  <inkml:trace contextRef="#ctx0" brushRef="#br0" timeOffset="380389.757">11137 13692,'-25'25,"25"-25,25 0,0 0,0 0,25 0,-1 0,1-25,-1 0,1 1,0 24,-1-25</inkml:trace>
  <inkml:trace contextRef="#ctx0" brushRef="#br0" timeOffset="381077.7964">11088 14263,'0'0,"-25"0,25 0,-25 24,25 1,0 0,-25 25,25-25,0 49,0-24,25-1,0 1,0-1,-1 1,1-25,25 0,-25-25,24-25,1 0,0 25,-26-50,26 1,-25-1,0-24,-1-1,1 26,-25-1,0 0,0 26,-25-26,25 50,0 0,0 50,-24-26,24 26,0 25,-25 24,25-25,-25 25,25 1,0-1,0 0,0-25,0 1,0-1,0-24,0-1,0-24,0 0,0 0,0-50,0 25,25-50,0 26</inkml:trace>
  <inkml:trace contextRef="#ctx0" brushRef="#br0" timeOffset="382815.8958">11708 11857,'-25'0,"0"0,-24 0,-1 0,-24 0,-1 0,-49 0,0 0,-25 0,-24-25,-51 25,1 0,-50 0,25 0,-49 0,24 25,0-25,25 24,0 26,49-25,26 0,24 24,25 26,25-26,24 51,26-26,-1 50,25 0,0 50,-24-1,24 1,0 24,0 26,-24 24,-1-25,25 25,1-25,-1 0,0-24,0-1,25-24,25-25,0 0,24-25,26-50,-1 0,25-24,25-25,0-25,50 0,0 0,24-25,1 25,24 0,-25 0,50 0,-24 25,-26-25,25 49,1 1,-26 0,0-26,-24 26,0-25,-1 0,-49-1,0-24,0-24,-24-1,-1-50,-50 1,26-25,-26-50,-24 0,0-49,-25-1,25-24,-25-25,0-25,0 25,-25-25,0 0,25 25,-25-25,-24 50,24 25,-25-1,26 51,-26 24,25 24,-24 51,-1-1,25 25,-24 50</inkml:trace>
  <inkml:trace contextRef="#ctx0" brushRef="#br0" timeOffset="383390.9287">2505 12898,'25'-24,"-25"-26,25 25,-75 0,25 25,1 25,-51 0,26 25,-1-1,0 26,26 24,24-25,0 1,24-1,26 25,0-49,24 24,-24-24,-1 0,1-26,-25 26,-25-25,0 0,-25-25,0 24,-25-24,1 25,-1-25,1 0,24 0,0 0,0-25,25 25,0-24</inkml:trace>
  <inkml:trace contextRef="#ctx0" brushRef="#br0" timeOffset="384343.9832">2778 13519,'0'0,"0"0,0-25,0 0,0-25,0-24,25 0,-25-1,0 1,0 24,0-24,0 24,25 25,0 0,-25 25,49 25,-24 0,0 49,24-24,-24 0,0-1,0 1,0-25,-25 0,0-1,-25-24,25 0,-25-24,0-1,-24 0,24 0,-25 0,25-24,1 24,24 25,-25-25,50 25,-1 25,1-25,25 25,-25-1,24 1,1 0,-1 0,1-25,-25-25,0 0,-1-24,1 24,0-50,-25 26,0-1,-25-24,0 24,25 25,-24-24,-1 49,25 0,0 25,25-1,-1 26,-24 0,50-1,-25 1,0-1,-1 1,1-25,0-25,-25 0,0 0,0-25,0 0,0 0,0-24,-25-1,25-24,-25 24,25 1,-24-1,24 0,-25 26,25-1,0 0,0 25,0 0,0 0,0 0,0 0,0 0,25 25,-25-25</inkml:trace>
  <inkml:trace contextRef="#ctx0" brushRef="#br0" timeOffset="384602.998">3597 12502,'24'24,"1"1,-25 25,0-25,25 49,0-24,0 24,-25-24,0 24,0-24,0-1,0-24,-50 0,25-25,-24 0,-1-25,0 0</inkml:trace>
  <inkml:trace contextRef="#ctx0" brushRef="#br0" timeOffset="384746.0062">3299 12502,'50'-50,"-26"0,26 26,0-26,-1 25,26 0,-26 1,-24 24,25 0,-25 24</inkml:trace>
  <inkml:trace contextRef="#ctx0" brushRef="#br0" timeOffset="385545.0516">3870 12650,'0'50,"0"0,0-26,-25-24,25 0,0-24,0-26,0 0,0-24,0 0,25 24,-1 0,-24 1,25 24,0 25,0 25,0 0,24-1,-49 26,25 0,-25-1,0-24,0 0,0 0,-25-25,0 0,1-25,-26 0,25 0,0-24,1 24,24-25,-25 25,25 1,0-1,25 25,-1 0,-24-25,25 25,0 0,0 0,0-25,-25 25,24 0,1 0,0 0,0 0,0 25,-1-25,1 25,25 24,-25-49,-1 25,1-25,0 0,0 0,-25-25,0 1,25-26,-25 0,-25 1,25-1,0 0,0 26,0-1,-25 0,25 25,0 0,25 25,-25-25,0 25,25-25,-25 24,24-48,-24 24,25-25,-25 0,25-25,0 26,-25-1,0 0,25 0,-25 0,24 25,-24 25,25 0,-25 0,25 0,0 24,-25 1,0-25,25-1,-25 1,-25 0,25-25,-25 0,0-25,0 0,1-24,-1-1</inkml:trace>
  <inkml:trace contextRef="#ctx0" brushRef="#br0" timeOffset="385679.0596">4415 11509,'0'0,"25"25,0 0,0 25,-1-26,-24 1,25 25,0-25</inkml:trace>
  <inkml:trace contextRef="#ctx0" brushRef="#br0" timeOffset="385813.0672">4812 11981,'25'24,"-25"26,-25-25,25 24,0-24,-25 0,0 0,25-25,-24 25</inkml:trace>
  <inkml:trace contextRef="#ctx0" brushRef="#br0" timeOffset="386959.1326">12799 13891,'0'24,"0"1,25-25,25 0,-26 0,51 25,-26-25,1 0,24 0,-24-25,0 25,-25 0,24 0,-24 0,-25 0,0-25</inkml:trace>
  <inkml:trace contextRef="#ctx0" brushRef="#br0" timeOffset="387205.1466">12973 13891,'0'49,"0"-24,0 49,25-49,-25 25,0-1,0 1,0 0,0-1,0 1,0-25,0 0,0-25,0 0,24 0,-24 0,25-50</inkml:trace>
  <inkml:trace contextRef="#ctx0" brushRef="#br0" timeOffset="387370.1559">13221 13990,'0'25,"0"-1,0 26,0-25,-25 49,25-24,0-1,-25 26,25-25,0-1,0-24,25 0,0-25</inkml:trace>
  <inkml:trace contextRef="#ctx0" brushRef="#br0" timeOffset="387703.1753">13494 14064,'25'-25,"-1"25,1 0,-25-24,25-1,0 0,0 25,-1 0,1 0,-25 25,25 0,0 24,-25-24,25 25,-1-1,1-24,0 0,0 0,0-25,-1 0,1-25,0 0,0-25,0 1,-25-1,0 1,0-1,0 0,0 26</inkml:trace>
  <inkml:trace contextRef="#ctx0" brushRef="#br0" timeOffset="388035.1943">13568 14412,'0'0,"0"-25,25 0,0 0,-25 0,25 25,-25 0,24 0,-24 25,25 0,0 25,-25-50,25 24,0 1,-1 0,26-25,-25-25,0 25,-1-25,1 1,0-1,-25 0,0 0,0 0,0 0,0 25</inkml:trace>
  <inkml:trace contextRef="#ctx0" brushRef="#br0" timeOffset="388959.2472">14660 13246,'0'0,"24"-25,-24 0,25-25,-25 26,0-1,0 25,0-25,-25 25,1 0,-1 0,0 25,0 0,0 24,1 1,24 24,24 26,1-26,0 50,0-50,24 26,-24-26,25 0,-50-24,25 0,-25-26,0-24,-25 0,25 0,-50-24,50-1,-25-25,1 1,24-26,0 26,0-26,0 26,0-1,0 0,24 26,1-26,-25 50,0-25,0 25,25 0,-25 0,0 0,0 0,25 0,-25 25</inkml:trace>
  <inkml:trace contextRef="#ctx0" brushRef="#br0" timeOffset="389171.2593">14486 14139,'0'0,"50"0,-26 0,1-25,0 0,25 25,-1-25,-49 0,25 25,0 0,-25 0,0 0</inkml:trace>
  <inkml:trace contextRef="#ctx0" brushRef="#br0" timeOffset="389601.2839">14511 14436,'0'0,"25"0,-1 0,1-24,0 24,25 0,-26 0,1 0,-25 24,0 1,0 25,-25-25,1 24,24 1,-25-1,0 1,25-25,0 24,0 1,25-25,0 24,-1-24,1 25,0-25,0-1,0 1,-25 0,0 0,-25 0,0-25,0 0,-24 0,24 0,-25 0,1-25,-1 25,0 0,1 0,24-25,25 25</inkml:trace>
  <inkml:trace contextRef="#ctx0" brushRef="#br0" timeOffset="391817.4107">15032 14039,'24'0,"-24"25,0-25,25 0,0-25,-25 1,25-1,0 25,-1-25,-24 0,25 25,0 0,0 0,0 25,-25 0,24 0,-24-1,0 1,25-25,-25 25,0-25,25-25,-25 25,0-49,25 24,-25-25,25 25,-25-24,0 24,0-25,25 50,-25 0,-25 0,25 25</inkml:trace>
  <inkml:trace contextRef="#ctx0" brushRef="#br0" timeOffset="392030.4228">15255 14089,'-25'50,"25"-1,-25-49,25 25,0-25,0 0,0 0,25-25,-25 0,0 25,25-24,-25-1,25 0,-25 25,0 0,24 0,-24 0,25 0,0 0,0 0,25 0,-26-25</inkml:trace>
  <inkml:trace contextRef="#ctx0" brushRef="#br0" timeOffset="392485.4486">15751 13618,'0'-25,"0"0,0 0,25 25,0-24,-25 24,24 0,1 0,-25 24,50-24,-50 25,25 0,-25 25,24-1,-48 26,24-26,0 1,-25 24,-25-24,25 24,1-49,-1 25,0-1,25-24,-25 0,50 0,-25-25,25 24,0-24,-1 0,1 0,25-24,-25 24,-1 0,1-25,25 0,-25 0,-25 25,24-25,1 1</inkml:trace>
  <inkml:trace contextRef="#ctx0" brushRef="#br0" timeOffset="392906.4729">16247 13990,'0'0,"0"0,0 0,0 0,-25 0,25 0,0 0,0 0,0 0,25 25,0-25,-25 0,25 0,-25-25,0 25,24 0,-24 0,-24 25,24-25,0 0,-25 24,25-24,0 0,0 0,-25 25,25-25,0 0,0 0,25 0,-25-25,0 25</inkml:trace>
  <inkml:trace contextRef="#ctx0" brushRef="#br0" timeOffset="393443.5037">16594 13345,'0'0,"-24"0,24 0,0 25,-25 0,25-1,-25 26,0 0,0 24,25 0,-24 26,24-51,24 26,1-26,0 26,0-51,24 1,1 0,0-25,-1-25,1 0,-1 1,-24-26,0 25,-25-24,25-1,-50 0,25 26,-25-1,0 0,1 25,-26 25,25 0,0-1,-24 26,24 0,0-1,25 1,0-1,0-24,0 0,25 0,0 0,0-25,-1-25</inkml:trace>
  <inkml:trace contextRef="#ctx0" brushRef="#br0" timeOffset="393807.5245">17016 13246,'0'0,"25"0,0 25,24-50,-24 25,25 0,-26 0,26 0,-25 0,0 0,24 25,-49-1,25 1,-25 25,25-1,-25 26,0-26,-25 26,25-1,-25-24,25 24,0-24,0-1,0-24,-25 0,50 0,-50 0,25-25,0-25</inkml:trace>
  <inkml:trace contextRef="#ctx0" brushRef="#br0" timeOffset="393995.5352">17140 13667,'0'-24,"0"24,25 0,24 0,-24-25,25 25,-1 0,1 0,-25 0,24 0,-24 25,0-50,0 50,0-25,-25 0,0 0</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1.7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137 298 87,'-1'-29'39,"-2"3"0,3 26-6,-1-20-28,1 20-1,0 0-1,-7 12-1,-2 5-1,-2 9-1,-2 4 0,0 5 0,-3 3 0,1 1 0,-1-1 0,5-9 0,2-4 0,1-7 0,4-7 0,4-11 0,0 0 0,7-17 0,5-9 1,2-8-1,5-8 0,0-8 0,3-4 1,1-2-1,-2 3 0,-3 8 1,-5 3-1,-2 14 1,-5 4-1,-1 13 0,-5 11-1,0 0 0,12 18 1,-5 1-1,1 11 0,3 2 0,4 7 1,0-1-1,2-2 1,-2-3 0,-3-8 0,0-4 0,-4-9 0,-8-12 0,7 13 1,-7-13-1,-12 2 0,0-5 0,-5 3 1,-4-2-1,-1 1 1,-4 1-1,0-3 0,1 1 1,5-1-2,2-1-1,7 2-1,-3-8-6,14 10-29,6-19-1,4 7 1,0-10-1</inkml:trace>
  <inkml:trace contextRef="#ctx0" brushRef="#br0" timeOffset="616">350 205 47,'0'27'33,"-1"1"2,-3 3-2,-2-8-21,4 10-6,-8-5 0,6 0-2,-4-10 0,5-2 0,3-16 0,-11 2-1,5-17 0,5-2-1,-2-13 0,2-5-1,1-7 1,3-3-1,3 0 0,6 2 0,2 1-1,4 6 2,0 5-2,2 8 0,-3 6-1,0 6 1,-4 7-1,-3 8 0,-5 7 0,-6 3 0,-5 6 1,-3 2-1,1 6 1,0 2 0,1-1 0,2 1 0,7-3 1,6 1-1,5-2 0,3-4 1,2-2-1,2-6 0,-1 3-1,-1-10-1,-1 3-2,-17-10-9,22-4-25,-22 4 1,19-11-1,-14-2 1</inkml:trace>
  <inkml:trace contextRef="#ctx0" brushRef="#br0" timeOffset="1123">701 149 61,'0'0'37,"0"0"-2,0 0 2,-4 16-24,-11-19-10,0 9 0,-7-4-2,-1 5 1,1-3-2,2 0 1,3 2-1,17-6 1,-9 13-1,9-13-1,22 15 1,-6-4 0,2 2 0,-3 6 1,-3 1-1,-7 3-1,-6 3 1,-5-2-1,-2 1 1,-2-5-1,3-3 0,2-2 1,4-6 0,1-9 1,12 4-1,0-5 1,2-5 0,2 0 0,1-6 0,1-1 0,2-1-1,1-4 1,0-5 0,3-4 0,-1-5 1,0-3-1,-1-6-1,0 1 1,-4-5 0,-1 7-1,-3 3 0,-3 7 1,-4 9-2,-2 7 1,-5 12 0,0 0 0,12 22 0,-7-1-1,2 5 2,1 4-2,2 2 2,2 2-1,-1-1 0,0-3 0,0-2 0,-3-6 0,-3 0 0,-2-7 1,-3-2-1,-2-4 2,2-9-1,-14 6 0,2-13-1,-2 3 1,-4-4-1,0-1 0,-3 1-1,-2-3-1,5 6-2,-4-11-5,13 15-31,-6-6 3,15 7-2,-12-8 1</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22.4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347 146 64,'0'0'35,"9"0"-1,-9 0-4,0 0-15,0 0-7,12 3-3,-12-3 0,0 0-1,0 0-1,0 0 0,0 0-1,10-6 0,-10 6-1,12-9 1,-1 2-2,1 0 1,7-1 0,1-2-1,6 4 1,0-1-1,3 0 0,-1 2 0,1 1 0,5 2-1,-2 1 0,-3 2 0,-1 3 0,-4 3 0,-4 7 0,-5 1 0,-8 7 1,-9 3 0,-12 3 3,-6 4-2,-8-1 2,-4 4-1,-4-4 0,1 0 0,2-7-1,4-2 1,9-6-2,4-1 0,10-4 1,6-11-1,6 16 1,8-8 0,3 1 0,6 3 0,2 1 0,10 5-2,1 4 0,-1 3 0,1 6 0,-3 2 0,-4 4 1,-3 2-2,-6 2 2,-8-2-1,-8-1 2,-5 0-1,-8-8 1,-5 3-1,-9-9 2,-6-2 0,-3-4-1,-6-6 0,-3-5 1,-5-8-1,-4-3 0,0-5 0,2-3-1,3 1 0,3-2 0,5 2 0,7 0 0,6 5-1,11 2-1,2-4-3,11 8-15,0 0-21,0 0 0,12-16 0,5 5-2</inkml:trace>
  <inkml:trace contextRef="#ctx0" brushRef="#br0" timeOffset="1300">0 1320 59,'0'0'38,"0"0"-2,12 1 3,-12-1-21,23-2-11,-4 2-3,6 5 0,3-2-1,11 2 1,8-2-1,14 0 0,8-4 0,14 0-1,4-5 0,5-1-2,3-1 1,4 0 0,-10 2-1,-8 1 0,-13 2 0,-15 2 1,-13 2-1,-9 1 1,-15-1 0,-16-1-1,12 5 0,-12-5-1,0 0-1,0 0-3,-2 23-20,-12-21-16,5 2 2,-9-4-3,3-2 1</inkml:trace>
  <inkml:trace contextRef="#ctx0" brushRef="#br0" timeOffset="5427">141 2013 74,'-11'-3'38,"11"3"-2,-6-10 2,2-2-28,4 12-6,-2-12-1,2 12-1,-2-10-1,2 10 0,0 0-1,21 0 1,-3 6-1,3 1 0,4 0 0,11 0 1,5-1-1,6-3 1,2-3-1,-1-3 1,2-6 0,-3 0 0,-2-1 0,-6-2 0,-9 3 1,1 1-1,-15 1 1,-3 1 0,-13 6 0,11-6 1,-11 6-2,0 0-1,0 0 1,-9 13 0,4 2-1,-2 10-1,-1 7 1,-2 7-1,-1 9 1,-6 8 1,5 5-1,2 4 0,1 1 0,2-3 1,1 0-1,1-1 0,2-4 0,0-4 0,1-4 1,-1-6-2,0-5 2,1-3-1,-1-7 0,0-5 0,1-6 0,-1-5-2,2-3-1,1-10-6,0 0-30,-7-11 0,7 0-1,-1-10 0</inkml:trace>
  <inkml:trace contextRef="#ctx0" brushRef="#br0" timeOffset="6025">317 2479 90,'-10'-6'38,"10"6"1,-10-7 1,10 7-32,16-5-3,0 2-1,4-1-1,6 0 0,3 0-2,6 0 1,1-2 0,3 2-1,-3 1 0,-5 1-1,-5-1 1,-3 3-2,-5 3 0,-6-3-2,-1 8-4,-11-8-21,0 0-13,0 0 2,2 12-2,-2-12 2</inkml:trace>
  <inkml:trace contextRef="#ctx0" brushRef="#br0" timeOffset="26931">2143 86 49,'-4'-16'36,"2"6"1,-5-10-5,7 20-8,-21-17-16,21 17-1,-20-14-3,8 11-1,-3-2 0,3 4-1,-4 2-1,2 4 0,-3 7 0,0 4-1,-1 9 0,-2 5 0,1 8 1,-2 6-1,0 5 0,3 6 0,-1-1 1,5 6-1,1-2 0,5 0 0,7-1 0,4-4-1,9-2 1,6-6 0,7-4 0,6-8 0,5-5 0,6-6-1,3-8 2,2-5-1,2-9-1,2-9 1,-3-8 0,2-8 0,-3-6-1,-3-11 2,-4-9-1,-7-10 0,-7-7 0,-8-4 1,-11-3-1,-9 0 1,-13 0-1,-5 9 0,-11 9 0,-6 12-1,-3 14 0,-4 9-1,1 20-2,-6 0-8,7 23-25,-5 2-1,7 11 0,1 3 0</inkml:trace>
  <inkml:trace contextRef="#ctx0" brushRef="#br0" timeOffset="27731">1747 1269 72,'-13'-5'38,"13"5"-1,0 0 1,10 8-24,0-8-10,12 4-1,8 0-1,9 3 0,11-4-1,11 1 1,12-7 0,6 2 0,4-6-1,-1 0-1,-4 0-1,-8-4-5,-4 9-27,-22-8-6,-12 8 0,-19-3-1</inkml:trace>
  <inkml:trace contextRef="#ctx0" brushRef="#br0" timeOffset="28250">1648 1741 58,'10'-2'37,"-10"2"-1,0 0 0,0 0-14,9-1-15,-9 1-3,-5 13-1,1-2-1,1 9 0,-3 5-1,3 12 0,-3 5 0,3 7 0,-1 3 0,3 5-1,-1 1 1,4 1 0,0-3 0,2-2 0,1-6 0,-1-1 0,1-6 0,-3-4-1,-1-6 1,-1-5-1,-1-6 0,-1-4-1,-1-5 0,3-11-2,0 0-3,-7-9-12,12-3-21,-3-12 1,8-6-2,-3-12 3</inkml:trace>
  <inkml:trace contextRef="#ctx0" brushRef="#br0" timeOffset="28677">1774 1782 59,'0'-11'37,"0"11"-1,0 0 0,0 0-16,0 0-12,0 0-3,0 0-3,0 0 0,0 0 0,17-7 0,-1 2-1,6 0-1,7 0 1,6-2 0,7 1-1,4-1 0,2 2 0,1 1 0,4 2 0,1 3 0,1 0 0,0 4 0,-1-1 1,0 1-1,-2-1 1,-6 1-1,-3-1 0,-7 0 0,-8-1 0,-6-1 1,-6-2-1,-5 1 1,-11-1 0,0 0-1,10-1 1,-10 1 0,0 0-1,0 0 0,0 0 1,0 0-2,-2 9 1,2 0 0,0 7 0,-1 7 1,1 7-1,-1 5 0,1 10 0,-2 8 1,0 5-1,0 0 0,-1 6 0,-1-4-1,-1 0 2,-1-1-2,-1-5 1,-2-4 0,0-6-1,1-3 2,-2-9-1,1-2 0,2-3-1,1-8 1,0-3 0,2-3 0,1-3-1,3-10 1,-3 16 0,3-16 0,0 0 0,-1 11 1,1-11-1,0 0 0,0 0 1,0 0-1,0 0 0,0 0 1,-13-5-1,2 3 0,-2-1 0,-5 1 0,-5-3 0,-6 1 0,-6-2 0,-3 0 0,-5-1 0,-3 0-1,-3 0 2,-3-1-1,-1 2 0,1 1 0,-2-1 0,1 2 1,-2-1-1,3 2 1,2 0-1,4 1 0,6 0 1,5 0-2,7 3 1,5-2 0,9 2 0,5-1 0,9 0-1,0 0 1,0 0 0,-10 2 0,10-2 0,0 0 0,0 0 0,0 0 0,0 0 0,0 0-1,0 0 1,1-11 0,-1 11 0,-2-13 0,0 2-1,-1-2 1,0-4-1,-1-4-2,2 4-3,-10-12-19,10 9-14,-5-2 0,4 3 0,-3-4 0</inkml:trace>
  <inkml:trace contextRef="#ctx0" brushRef="#br0" timeOffset="31790">1045 402 79,'25'2'39,"7"3"-2,-7-7 0,17 2-33,-13-3-1,1 0-3,-3 3 0,-3-5-2,1 8-3,-10-14-8,8 11-24,-10-3 1,2 5-2,-15-2 2</inkml:trace>
  <inkml:trace contextRef="#ctx0" brushRef="#br0" timeOffset="32016">1173 513 82,'5'11'38,"-5"-11"-3,18 5-2,-8-1-38,2-13-7,13 13-12,-6-9-11,3 0-2,-2-4 1,7 0 1</inkml:trace>
  <inkml:trace contextRef="#ctx0" brushRef="#br0" timeOffset="32534">891 2138 60,'-13'9'35,"13"-9"-1,-12 12 2,12-12-23,0 0-6,8 10-3,-8-10-1,18 0-1,-5-2 0,9 2 0,3-3-2,5-1-1,6 3-5,-10-8-10,9 8-21,-9-3 2,-2 4-2,-10-2 2</inkml:trace>
  <inkml:trace contextRef="#ctx0" brushRef="#br0" timeOffset="32803">832 2287 60,'0'0'37,"5"18"-1,-5-18-1,10 14-15,-10-14-18,14 5 0,-2 0-4,-1-9-6,17 7-28,-4-5 2,6 0-3,3-1 2</inkml:trace>
  <inkml:trace contextRef="#ctx0" brushRef="#br0" timeOffset="41461">1710 3151 102,'0'0'38,"0"0"1,-10 17-8,-5-3-27,2 10-1,-4 6-3,-4 7 0,-1 4 0,-2 6 0,2-2 1,1 0-1,3-5 0,2-7-1,5-5 0,1-8 1,4-8-2,6-12 1,0 0-1,7-19 1,7-7-1,2-11 1,8-10 0,2-11 1,3-4 0,0-2 0,-1 3 1,-3 7 0,-6 8 0,-3 11-1,-7 15 1,0 19 0,-4 15-1,0 15 0,-2 12 0,2 6 0,2 10 1,2 3-1,4-2 0,-2-5 0,1-8-1,-2-9 1,-1-10-1,-4-9 0,-5-17 0,-9 4 0,-5-14 0,-8-6 2,-4-6-2,-4-2 0,-1 0 1,0-1-1,3 4-1,3 0 0,9 7-4,2-1 0,14 15 0,3-12-2,17 15 0,-5-8 0,18 12 2,-5-5 1,9 12 4,-2 1 1,-2 6 2,-3 4 0,-10-3 1,-3 6 0,-13-6 1,-1 0-1,-8-13-1,5-9 0,-18-1 2,10-13 0,-2-12-1,9-4 1,-1-11 0,10 0 1,-1-6-2,11 4 1,-2 0-1,4 10-2,0 5 0,-2 7 0,0 10-1,-4 9-1,-3 8 0,-6 5 0,-3 6 0,-5 1 0,0 3 0,-2 1 1,0-1 0,1 1 1,4-3-1,6 0 1,3-3-1,4-2 0,8 1-4,-5-15-11,8 3-21,0-9-1,0-4 0,-1-7 1</inkml:trace>
  <inkml:trace contextRef="#ctx0" brushRef="#br0" timeOffset="42334">2263 3066 79,'2'11'37,"-12"0"-1,-4 7 1,-13-3-31,2 5-4,-2 1-1,1 0-1,6 2 0,6-3 1,10-2-1,10-1 1,7-2-1,7 2 1,4 0-2,-1 2 0,-3 0 1,-6 3-2,-1 0 1,-5-4 0,-2-2 2,-3-3-1,-3-13 1,0 0 1,0 0-1,11-17 2,-4-6-2,3-3 1,0-8-1,5-3 0,1-3 0,2 0-1,-2 4 1,1 2-1,-2 4 0,-2 7 1,-2 7-1,1 10 0,-3 9-1,1 8 1,3 8 0,-1 4 0,4 7-1,0 0 1,3 6-1,-4-4 2,1-3-1,-3-5 1,-3-3-1,-1-4 1,-7-5 0,-4-3 0,2-9 1,-22 7-1,3-8 0,-2-1 0,-5-1 0,-1-2-1,0 2-3,-1-6-4,13 6-30,-6-3-3,11 3 2,10 3-2</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23.8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84 82,'0'0'38,"0"0"-2,0 0 1,0 0-29,10 6-5,10 1 0,4-6 0,14 4 0,9-5 0,13 0 0,8-5-1,10-3 0,6-3 0,2-1-2,-3-2 0,-4 1 1,-10 0-1,-12 3-1,-12 2 0,-13 2-2,-11 7-2,-21-1-4,14 5-30,-26-2 0,-1 10-1,-10-5 1</inkml:trace>
  <inkml:trace contextRef="#ctx0" brushRef="#br0" timeOffset="371">339 282 88,'0'0'38,"4"-17"1,-4 17 0,1-14-33,-1 14-2,0 0 0,-2 20-1,-1-3 0,3 9-1,-2 4-1,3 7 0,-2 5 1,3 1-1,2 1-1,3-3 0,0-4 1,2-3-1,1-6 0,0-7-1,1-6-1,-11-15-3,20 15-11,-20-15-24,8-18 0,-6-6 1,3-3-2</inkml:trace>
  <inkml:trace contextRef="#ctx0" brushRef="#br0" timeOffset="672">563 186 91,'16'2'38,"-16"-2"1,6 28-1,-10-12-32,6 12-2,-3 5-1,5 10-1,-1 2 1,5 4-1,4-1 0,1 0-1,3-3 0,-1-2-1,2-7 0,-4-8-2,3-3-2,-10-11-5,12 2-30,-18-16-1,2 11 0,-2-11 0</inkml:trace>
  <inkml:trace contextRef="#ctx0" brushRef="#br0" timeOffset="3891">42 1066 68,'-18'6'37,"4"-1"2,2-6-1,12 1-25,0 0-5,0 0-1,15-8-1,7 5-1,0-4-1,10 2-2,5 0 0,9 3-1,7 2 0,7 3 0,7 1-1,9 4 1,5-1 0,4 4 0,-3-3 0,-2 0 0,-9 0-1,-8-2 0,-12 0-1,-14-4-1,-10 1-2,-12-9-2,-1 10-9,-14-4-27,-3-10 2,-7 3-1,0 2 1</inkml:trace>
  <inkml:trace contextRef="#ctx0" brushRef="#br0" timeOffset="4402">227 1401 93,'0'0'40,"0"0"0,0 0 0,0 0-33,-9 12-4,4 2-1,-4 4-1,-2 6 0,-4 3 0,-2 4 0,-2 0 0,1-3 0,1-1 0,3-2-1,5-4 1,9-3 0,9-5 0,12-3 0,10-4 0,10-1 0,9-3 0,6-3 0,6-3-1,-2-3 0,-4 0-2,-6-4 0,-6 4-3,-13-8-4,5 5-30,-20-5-3,0 1 1,-11-5 0</inkml:trace>
  <inkml:trace contextRef="#ctx0" brushRef="#br0" timeOffset="4774">670 1325 96,'2'11'40,"-7"3"0,3 8-1,-9 7-35,4 13-1,-5 7-1,-1 14 1,-1 5-1,-1 9 1,1-2-1,0 7 1,0-6-1,3-5 0,3-6-1,2-10 0,2-7-1,1-12-2,5-1-5,-12-19-33,13-1-2,-3-15 1,0 0-2</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22.6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-2 250 95,'-3'19'40,"3"-19"1,0 0-4,6-16-29,0 6-4,-2-9 0,4-2-2,2-6 0,6-4-1,3-1 0,2 2-1,3 1 1,2 4 0,2 5-1,3 11 0,-2 9 0,-1 12 0,-1 12-1,-1 5 1,1 8-1,0 3 0,-2-1 1,0-1 0,-2-8 0,1-7 0,1-12 0,0-7 1,-2-11-1,-1-8 0,-1-8 0,-1-9 0,-3-1 0,-2-5-2,-6 3 0,-7-1-3,4 15-7,-20-4-27,6 11-2,-11 6 2,1 9-2</inkml:trace>
  <inkml:trace contextRef="#ctx0" brushRef="#br0" timeOffset="511">155 508 89,'0'0'39,"0"0"-1,0 0 2,-10-8-31,10 8-2,9-11-2,-9 11-2,14-19 1,-6 10-2,-3-1 1,-5 10-2,12-13-1,-12 13 1,12 10-1,-2 5 0,2 4 0,2 3-1,5 2 1,2 1 0,5-1 0,1-6 0,1-5 0,1-7-1,-1-3 1,0-6-1,-3-2 2,-1-4-1,-5-5 0,-3 0 1,-6-2-2,-2-1 1,-5 1-2,-5-2-2,3 8-6,-15-7-30,15 1-1,-2-5 0,9-1 0</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10.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27 101,'-3'-18'39,"33"14"1,10-1 0,20 5-38,7 4-1,7 8 1,1 6-2,-4 8 0,-14 6 1,-15 7-1,-18 3-1,-16 4 2,-14 2-1,-7-2 0,-5 2-1,3-3 1,9 0-1,12-1 0,12 1 0,10-3 1,9 1 0,0-1 0,-5-4 2,-8 0-2,-14-3 2,-18-7-1,-14-5-1,-15-6-1,-7-2-1,-11-9-2,8 5-5,-11-15-16,17 7-15,4-2 2,13 1-2,5 2 3</inkml:trace>
  <inkml:trace contextRef="#ctx0" brushRef="#br0" timeOffset="365">53 1064 98,'-2'15'41,"2"-15"1,32 8-2,2-13-31,21 3-5,9-3-2,12-3-1,5-1 0,4 0-1,-1-1-2,-6-1-2,-1 10-8,-17-9-28,-4 8-1,-16 0 0,-10 7 0</inkml:trace>
  <inkml:trace contextRef="#ctx0" brushRef="#br0" timeOffset="753">213 1451 105,'6'-9'40,"8"4"1,7-4-1,13 3-37,4-1-2,6 1-1,2 1 1,4 2-1,-3 1 0,1 4 1,-5 7-1,-4 7 0,-6 10 0,-7 10 0,-7 11-1,-12 9 1,-5 10 0,-8 6 0,-7 6-1,-6 2 1,-5-1 0,-2-2 0,-1-2 0,1-4-1,2-3 0,1-10 0,5-4-1,0-12-1,9-2-5,-9-20-16,13-1-16,5-19 1,0 0 0,-12-6 0</inkml:trace>
  <inkml:trace contextRef="#ctx0" brushRef="#br0" timeOffset="1117">253 1955 98,'32'4'40,"15"-2"0,20 3-3,6-3-38,8-8-33,16 1-5,-2-9 1,-2-2-3</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41.2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48,'0'0'13,"7"9"-13,-2 2 0,4 9-26,0-8-6</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30.1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1275 63,'0'0'41,"14"-9"-1,-5-13 0,10 3-13,-1-17-22,6-4-3,9-4-1,2-1-1,7-1 0,4 5 1,6 7-1,7 8 1,7 12-1,7 12 0,2 11 0,8 12-1,3 12 1,4 9 0,3 4-1,2 0 1,-2-2 0,-2-4 1,-3-8-1,-9-8 1,-5-11-3,-11-11-1,-6 2-7,-21-15-30,-3-1 2,-16-10-2,-6 5 0</inkml:trace>
  <inkml:trace contextRef="#ctx0" brushRef="#br0" timeOffset="441">705 1159 87,'0'0'40,"-16"4"0,16-4 0,-15 13-33,11 2-3,-6 7-1,3 7-1,-1 7-1,2 9 1,0 7-1,4 5 0,1 3-1,3 0 1,4-3 0,0-3-1,2-5 0,-1-6-2,3-8 0,-4-9-1,5-6-3,-11-20-6,25-2-29,-12-17 1,10-8-1,-1-18 1</inkml:trace>
  <inkml:trace contextRef="#ctx0" brushRef="#br0" timeOffset="718">1130 1221 96,'3'20'40,"0"16"2,-14 4-2,3 17-33,-6 6-3,-2 9-3,-1 3 0,0-2-1,5-6 0,0-5 0,6-6-2,1-13-2,11-4-8,-5-24-28,16-13-2,0-19 2,14-10-3</inkml:trace>
  <inkml:trace contextRef="#ctx0" brushRef="#br0" timeOffset="1126">2083 1180 90,'13'-4'41,"1"-2"0,-5-12-1,9 7-31,-4-12-6,6 2-2,-1 1 0,0 3-1,1 6-1,-1 6 1,4 11-1,0 5 0,1 8 1,0 1-1,4 4 0,1-4 1,1-3 0,0-7 1,1-11-1,0-9 1,-2-9 0,-2-8-1,-4-5 0,-5-3-1,-2-5 0,-7 2-1,-1 11-3,-11-2-2,3 29-24,-6-15-8,6 15 0,-25 16 0</inkml:trace>
  <inkml:trace contextRef="#ctx0" brushRef="#br0" timeOffset="1532">2161 1553 83,'7'-11'41,"6"-3"-1,-4-15 1,10 4-32,-7-8-4,4 3-1,-3 4-2,0 4-1,-1 6-1,-2 10 0,4 8 0,0 9 0,4 4 0,3 4-1,4-1 1,5-1 0,5-3 0,3-6 0,0-9 0,0-8 0,-3-5 1,-5-7-1,-4-4-1,-8-6-1,-4 2-3,-13-10-14,3 13-22,-6-4 2,8 6-2,-3-3 1</inkml:trace>
  <inkml:trace contextRef="#ctx0" brushRef="#br0" timeOffset="2039">3480 752 75,'15'8'40,"-15"-8"-1,4 11 0,-4-11-20,-7 17-16,-1 0-2,-3 5-1,-3 5 0,-2 4 0,-2 1 0,1 3 0,2-1 1,2 0-1,6-5 1,7 0 0,8-5 0,9-2 0,8-1 0,6-5 0,5-2 0,4-3 0,1-4 0,2 0-1,-4-4 0,-3-3-1,-3 0-3,-10-10-5,7 6-31,-14-11 0,2 2-1,-6-12 1</inkml:trace>
  <inkml:trace contextRef="#ctx0" brushRef="#br0" timeOffset="2407">3955 500 100,'-7'-10'41,"7"10"0,-11 2-1,17 13-36,-12 10-2,0 9 0,-1 11-1,0 14-1,-3 8 1,3 12-1,-1 6 1,3 5-1,0 1 1,1 0-2,2 0 2,1-5-2,2-7 1,0-5 0,2-10 0,1-7 0,1-11-1,0-7 0,4-11-2,-1-11-1,5-1-4,-13-16-29,18-3-4,-9-13 1,8 0-2</inkml:trace>
  <inkml:trace contextRef="#ctx0" brushRef="#br0" timeOffset="2827">4231 1073 70,'-11'-10'41,"11"10"-2,1 9 2,8 13-21,-3-7-14,10 8-3,0 5-1,7 4-1,3 3 0,3 1-1,1-4 0,-1-2 1,-1-4-1,-4-7-1,-3-3-1,-4-9-2,-1-1-5,-13-17-21,8 5-10,-9-11 0,4 5 0</inkml:trace>
  <inkml:trace contextRef="#ctx0" brushRef="#br0" timeOffset="3107">4453 1004 81,'-12'-13'41,"12"13"-1,-9 8 1,14 9-29,-14-2-7,4 9-2,-4 4-1,-1 5 0,-2 5-1,-1 2 0,-1 1 0,1-1 0,0-4-1,-1-3 0,2-3 1,2-6-2,1-5 1,3-6-1,1-1 0,5-12-1,-4 11-1,4-11-3,0 0-14,0 0-21,9-4 1,-7-8-1,5 0 1</inkml:trace>
  <inkml:trace contextRef="#ctx0" brushRef="#br0" timeOffset="4697">5083 83 82,'-16'24'39,"9"-5"-2,3 14 0,-5 1-32,6 15-2,-3 4-2,3 9 1,-2 1-1,3 1-1,-2-8 1,2-5 0,0-10 0,1-10 0,1-9-1,2-13 0,-2-9 1,12-15-1,0-6 0,1-6 1,3-6-1,1-2 1,0-1-1,-1 4 1,0 8-1,-4 8 0,-2 10 1,0 10-1,-2 8 0,0 10 1,1 3-1,0 3 0,0 0 0,3-1-1,0-5-1,-2-5-1,4 2-4,-14-19-9,15 5-23,-15-5 0,20-8 0,-13-2 1</inkml:trace>
  <inkml:trace contextRef="#ctx0" brushRef="#br0" timeOffset="5120">5414 486 62,'4'-9'39,"-4"9"-1,0 0 2,-4-11-16,4 11-19,0 16-3,1 2 1,-1 1-2,2 7 0,0-1-1,2 2 1,1-4-1,-1-2-2,2-1-2,-6-20-12,0 0-23,0 0 0,9-14-1,-11-9 1</inkml:trace>
  <inkml:trace contextRef="#ctx0" brushRef="#br0" timeOffset="5362">5398 265 88,'-6'-12'36,"6"12"-3,0 0-2,0 0-49,3-13-19,3 1 1,7-2-2,1-7 2</inkml:trace>
  <inkml:trace contextRef="#ctx0" brushRef="#br0" timeOffset="5467">5612 16 58,'20'-13'37,"-11"7"-1,-9 6 1,0 0-17,5 34-10,-14-9-3,5 15-3,-4 5-1,2 9-1,1 3 0,2 4-2,1-1 1,2-1-2,3-2-2,-3-12-3,8 2-15,-6-20-18,3-8 0,-5-19-1,0 0 2</inkml:trace>
  <inkml:trace contextRef="#ctx0" brushRef="#br0" timeOffset="5683">5567 355 72,'-8'-15'40,"8"15"-1,8-9 2,6 12-23,4-4-15,6-1-4,10 2-3,-4-9-6,17 3-30,-10-4 2,5 3-2,-7-4 2</inkml:trace>
  <inkml:trace contextRef="#ctx0" brushRef="#br0" timeOffset="6009">6013 301 81,'-16'3'40,"-2"4"-2,-8-4 1,8 5-32,-12-3-5,-1 3-1,-1 0 0,3 2 0,4-2-1,5 1 1,5-3 0,3 2 0,12-8 0,-5 13 0,5-13 0,9 10 0,-9-10 0,17 12-1,-6-6 0,1 0 0,0 0 0,3 1 0,2 0 0,2 0 0,3 2 0,1 2 0,2-1 0,1 3 0,0-2 0,-3 1 0,-3 0 0,-2 0 0,-5 1 0,-4-3 0,-6 1 0,-4-1 1,-7-1-1,-3-2 1,-7-4 0,-4 1 0,-5-7 1,-2 0-1,-4-3 0,1 0-1,0 0-1,3-3-1,7 7-2,0-8-3,22 10-20,-9-3-13,9 3 0,17-14-1,5 6 2</inkml:trace>
  <inkml:trace contextRef="#ctx0" brushRef="#br0" timeOffset="6544">6301 385 65,'5'14'41,"2"7"-2,-6-1 1,3 10-13,-5-9-24,2 5-1,-2-1-2,0-3 0,2-2-2,-1-20-4,8 18-32,-8-18-2,4-21 1,-4-8-1</inkml:trace>
  <inkml:trace contextRef="#ctx0" brushRef="#br0" timeOffset="6747">6294 97 77,'-9'-6'35,"10"17"-15,2-1-19,-3-10-32,3 17-5,4-1-1</inkml:trace>
  <inkml:trace contextRef="#ctx0" brushRef="#br0" timeOffset="6901">6478 624 90,'0'0'39,"11"-19"0,-12-12 2,4 1-35,-5-7-2,3 2-2,-2 2-1,1 7 0,2 9 0,-2 17-1,18 1 0,-4 13-1,3 7 0,3 1 0,2 1 1,2-3 0,-2-4 0,-2-5 0,-6-11 1,-3-7 0,-8-8-1,-5-6 0,-5-4 0,-5-4-2,2 2-1,-5-5-3,14 19-12,-5-9-22,13 10 0,3-2 0,13 9 0</inkml:trace>
  <inkml:trace contextRef="#ctx0" brushRef="#br0" timeOffset="7276">7125 216 97,'0'0'39,"-20"-18"2,3 19-11,-8-10-26,-1 9-1,-3 7-2,-1 6-1,3 9 0,3 7-1,9 9 1,7 8 0,11 3-1,11 2 1,10-3 0,9 0 1,5-7-2,9-6 2,3-11-1,2-10 1,-1-12-1,-3-10 1,-4-10 0,-6-10 0,-6-10 1,-8-9-1,-12-7 0,-10-3 2,-13-1-1,-10 1-1,-11 4 1,-6 7 0,-9 9-1,-2 10-1,-1 13-1,0 6-4,15 22-12,-3-4-26,15 13 2,0-2 0,16 8-2</inkml:trace>
  <inkml:trace contextRef="#ctx0" brushRef="#br0" timeOffset="7895">5072 804 83,'-4'10'40,"8"-1"-1,-4-9 2,18 16-31,-7-12-4,11 6-2,2-6 0,10 6-2,7-4 0,10-2-2,10-1 0,13-3 0,12 1 0,16-1-1,10 2 1,11-1 0,13 0-1,7 0 1,5 0 0,-2 0-1,-2-1 1,-10-2 0,-5 0 0,-11-2 0,-17-1 0,-15 1 1,-16 0-1,-18 2 0,-11 1-1,-13-1 0,-12 5-3,-16-3-5,0 0-30,0 0-3,-22 15 1,-5-11-1</inkml:trace>
  <inkml:trace contextRef="#ctx0" brushRef="#br0" timeOffset="8451">5089 1233 85,'8'-19'40,"5"10"1,-10-3 0,6 10-32,-9 2-5,0 0-1,0 0-1,0 0-1,0 0 1,-1 16-1,-1 7 0,1 7-1,0 8 1,0 7-1,0 6 0,1 6 0,0 0-1,0-2 0,1-5-1,-3-4-2,3-1-4,-10-19-19,8 5-14,-9-12 1,5-5-2,-6-16 2</inkml:trace>
  <inkml:trace contextRef="#ctx0" brushRef="#br0" timeOffset="8753">4886 1463 91,'18'-8'39,"12"5"2,-4-7-2,16 1-34,-11-5-3,2-1-1,-3-3-1,-2-1 0,-2-2 0,0 1 0,-2-3 0,-3 3 0,0 1 0,-4 5 1,-2 6-2,-3 8 2,-2 9-2,-4 9 1,-3 12-1,-1 6 0,-3 12 0,-1 1 0,-1 6 0,-1-3 0,1-4 0,0-6-1,2-9 2,0-8-1,2-12 0,-1-13 1,10 2 0,-2-13-1,3-5 1,0-3 0,0-2 0,1 2 1,-1-1 0,-1 8 0,-10 12-1,17-5 1,-17 5-1,15 21 0,-7-4 1,0 3-1,0 5-1,1-5 0,1 0 1,-2-6-2,1-1 0,-9-13-1,18 11-2,-18-11-1,13 2 0,-13-2-1,10-3 1,-10 3 0,0 0 2,0 0 2,8-9 3,-8 9 2,8-11 1,3 4 3,-6-9-2,9 4 1,-4-11-1,7 5-2,-2-2 0,1 2-2,0 1 0,0 3-2,-1 5 0,-3 1-1,2 8 0,-14 0-2,20 4 0,-20-4-1,14 13 1,-14-13 0,9 16 0,-7-6 3,0-1 1,-2 2 3,-4 1 0,1 4 0,-7-1 0,4 6 0,-3-1-1,3 5-1,-1 0-1,5 0 1,5-5-1,4-2 1,4-5 0,7-2 0,2-8 1,4-6-1,0-8 1,2-2-1,-2-6 1,-2-2-1,-3-6 1,-4-4 0,-5-3-1,-3-3 1,-5 1 0,0 5 0,-2 2-1,-1 5 1,-1 6-2,1 7 1,1 11-2,4 10 1,1 5 0,1 5-2,1 3 1,0 0 0,2 2 1,1-4-1,-2-5 2,1-3-1,-9-13 1,16 8 0,-16-8 0,15-11-1,-15 11 1,13-17 0,-7 8-1,-6 9 0,11-8-1,-11 8 1,16 8-1,-6 2 1,2 1-1,4 2 1,4-3 0,1 0 0,2-7 1,0-2-1,-3-8 1,-1-3 0,-4-3 0,-4-6 0,-6-3-1,-5-5 1,-4-1 0,-4 0-1,0 2-2,-4-1 0,7 8-6,-10-7-21,17 13-11,0-1 0,11 7 0</inkml:trace>
  <inkml:trace contextRef="#ctx0" brushRef="#br0" timeOffset="10278">6573 1473 62,'0'0'37,"0"0"-3,0 0 0,0 0-29,0 0-4,0 0-1,0 0 0,0 0-1,0 0 1,0 0 1,0 0-1,0 0 1,0 0 0,0 0-1,0 0 1,0 0-1,0 0 1,0 0 0,0 0 1,0 0 1,0 0-1,0 0 1,0 0-1,0 0 1,0 0 0,-13-13-1,13 13 0,-16-4 0,5 4-1,1-2 1,0 4-1,-1-1-1,11-1 1,-15 8-1,15-8 0,-11 14 0,9-3 0,4 4 0,1 0-1,6 3 1,3 1-1,6 1 1,2 0-1,5-2 1,-1-2-1,-1-2 1,-2-2 0,-3-2 0,-5-1 0,-8 1 0,-5-10 1,-16 13 0,-5-7 0,-5-1 1,-4 2-1,-8-6 1,-2 0-1,1-4 0,3-1-2,5 2 1,5-5-3,8 5-2,1-12-5,17 14-31,6-22 2,9 11-1,2-8 2</inkml:trace>
  <inkml:trace contextRef="#ctx0" brushRef="#br0" timeOffset="10918">6979 1487 85,'4'19'39,"2"2"0,-6-2 1,9 5-35,-10-3-3,0 5-1,0-2-1,-2-3-1,1-3 0,-1-5-3,6 4-12,-3-17-24,0 0 1,-3-23-1,6 3 0</inkml:trace>
  <inkml:trace contextRef="#ctx0" brushRef="#br0" timeOffset="11257">7161 1645 73,'14'3'39,"-11"-17"0,5-4 1,-13-10-32,13 4-4,-4-3-2,1 4-1,-2 5-1,2 7 1,-5 11 0,15 4-1,-6 9 0,0 0 0,1 1 0,0-1-1,1-1 2,-1-6-2,-10-6 2,12-10-2,-8-5 0,-4-6 0,3 0-5,-8-13-6,9 9-28,-7-5 2,9 10-2,-3-4 1</inkml:trace>
  <inkml:trace contextRef="#ctx0" brushRef="#br0" timeOffset="11611">7577 1172 75,'14'-2'40,"-14"2"-2,6 25 1,-13-2-31,7 11-5,-4 6 0,2 5-1,-1 7-1,1 1 0,1-6 0,0-4-1,3-9-1,-1-9-2,4-6 0,-5-19-6,10 8-32,-11-19 3,6-3-1,-5-12 0</inkml:trace>
  <inkml:trace contextRef="#ctx0" brushRef="#br0" timeOffset="11825">7581 1070 83,'-2'-16'41,"-1"3"-1,3 13 0,14-1-33,2 8-4,7-2-2,8 1 0,5-1-1,9 0 0,3 0 0,1 1 0,-3-1 0,-1 2 0,-5 2 0,-8 5 0,-8 6-1,-7 7 1,-8 6 0,-5 9-1,-5 4 1,-2 8-1,-1 4 1,-1 2-1,2 0 0,1-1 0,3-2 1,1-7-1,2-3 1,0-9 0,0-10-1,-2-7 2,-2-11-1,0-10 1,-16-4 0,1-8 0,-11-7 1,-5-3-1,-8 2 0,-5-2 1,-2 3-1,-1 5-1,5 2 0,2 4-1,13 11-8,-5-4-32,20 8 0,12-7 0,-5 16-2</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44.3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 1859 85,'5'-10'38,"-5"10"0,0 0-7,10 0-22,-10 0-5,-14 22-1,1-3-1,-1 7-1,-3 3 0,-2 8-1,-1 5 1,5-1-1,2-1 1,10 0-1,6-6 1,12-2-1,4-6 1,10-7 0,5-5 0,4-4-1,4-3-1,-2-8-3,7 5-8,-15-13-27,9-1 0,-11-10-1,0 1 2</inkml:trace>
  <inkml:trace contextRef="#ctx0" brushRef="#br0" timeOffset="315">436 1753 70,'0'0'40,"-14"-17"-2,14 17 2,-17 1-23,11 20-13,-4 10-1,0 11-2,-2 15 0,3 12 1,-3 8-1,3 10 1,-2 2-1,0 3 1,0-2-1,2-4 0,-1-7 0,2-6-1,3-11-1,-1-12-1,6-7-2,-3-20-5,17-6-30,-14-17-3,22-11 3,-9-14-2</inkml:trace>
  <inkml:trace contextRef="#ctx0" brushRef="#br0" timeOffset="601">472 2439 87,'8'17'40,"8"13"1,-3 0-1,16 7-31,-12-2-5,6 1-2,-3-1-2,1-4-1,0-5-1,-6-7-4,6 3-7,-21-22-27,16 11 0,-16-11-1,6-12 2</inkml:trace>
  <inkml:trace contextRef="#ctx0" brushRef="#br0" timeOffset="797">692 2446 82,'0'0'41,"-10"-7"-2,3 19 1,-15 1-30,8 10-7,-6 5-2,-1 4 0,0 2-2,-1 0-1,5 3-2,-4-17-12,9 3-24,4-14 1,8-9-1,0 0 0</inkml:trace>
  <inkml:trace contextRef="#ctx0" brushRef="#br0" timeOffset="1055">1154 1880 103,'25'5'42,"-5"-4"0,10 7-1,-5-2-39,2 1-1,-4 7-1,-5 5 0,-13 7-1,-9 4 1,-10 5 1,-9 4-1,-3 1 0,-3 4 0,4 2 1,5 0-2,14-2 1,8-2 0,9-2-1,8-2 0,2-5 1,0-4 0,0-9-1,-4-3 2,-5-7-1,-12-10 0,0 0-1,0 0 0,-10-15-3,-6 1-4,16 14-20,-24-13-13,9 7 0,-5 0 0,1 11 0</inkml:trace>
  <inkml:trace contextRef="#ctx0" brushRef="#br0" timeOffset="1404">894 2708 74,'5'10'42,"17"-1"-1,5-12 0,15 9-20,1-18-16,10 4-1,1-2-3,2-1-1,-5 1-3,-5 0 0,-5 9-5,-15-12-9,4 14-25,-12-1 1,-1 6 0,-17-6 1</inkml:trace>
  <inkml:trace contextRef="#ctx0" brushRef="#br0" timeOffset="1797">993 2899 75,'0'0'42,"13"7"-3,5-7 3,10 8-26,1-9-14,7 3 0,0 2-1,1 4-1,0 7 0,-6 6 1,-6 5-1,-7 9 0,-7 9-1,-7 6 2,-8 5-2,-4 7 1,-6 2 0,-4-2-1,-1-1-1,0-6-1,3-4-1,-2-16-5,15 5-14,-8-23-17,11-17 1,0 0 0,-8-14 1</inkml:trace>
  <inkml:trace contextRef="#ctx0" brushRef="#br0" timeOffset="2090">1123 3113 83,'-7'-15'41,"7"15"-1,10-5 1,12 13-31,-7-3-7,8 1-3,5 2-4,-7-14-11,14 5-25,-5-6-1,7-3 0,-3-12 1</inkml:trace>
  <inkml:trace contextRef="#ctx0" brushRef="#br0" timeOffset="3504">2223 1779 42,'0'0'37,"0"10"0,0-10 0,0 0-16,3 28-8,-9-15-7,11 12-1,-10 3-2,8 8 0,-7 4-1,7 4 0,-6 1 0,3 1-1,1-3-1,-2 0 0,6-6-2,-10-8-3,13 3-5,-20-14-29,11-6 0,1-12-1,0 0 0</inkml:trace>
  <inkml:trace contextRef="#ctx0" brushRef="#br0" timeOffset="3790">2345 1788 86,'25'-19'42,"4"8"1,-2 0-2,8 7-31,-6-2-6,2 5-2,-4 6-1,-4 6-1,-8 10 0,-1 5-1,-8 8 0,-6 6 1,-5 3-1,-9 7 0,-1 3 1,-10-2-1,-3-2-1,2-4 1,-3-4-1,11-7 1,-2-5 0,14-8 2,7-7-1,10-7 1,13-9 0,1-5-1,14-6 1,0-4-3,11 1-2,-7-9-4,5 13-6,-10-8-26,-4 9-1,-8 0 0,-8 9 0</inkml:trace>
  <inkml:trace contextRef="#ctx0" brushRef="#br0" timeOffset="4227">2267 2541 86,'35'1'43,"-1"-5"-1,5 2 0,-13-6-34,7 5-5,-1 1-1,-3-1-2,-1 1-2,-4-6-3,3 8-5,-5-15-16,3 8-16,0-3 1,1 1-1,-4 1 2</inkml:trace>
  <inkml:trace contextRef="#ctx0" brushRef="#br0" timeOffset="4601">2336 2691 74,'0'0'42,"-14"6"-2,14-6 1,0 0-30,14 3-5,5-4-3,8 2 0,2-1 0,5 2-1,-4-1 0,3 1-1,-4 3 1,-7 2-2,2 4 1,-7 5-2,-1 5 2,-7 6-2,0 6 1,-5 7 0,-5 7 0,0 4 0,-8 4-1,0 1 1,-3-1 0,-1-2-1,2-6 0,-1-8 0,4-4-3,-2-15-1,11 0-4,-1-20-18,0 0-14,-6-15 1,6 0-1,0-10 1</inkml:trace>
  <inkml:trace contextRef="#ctx0" brushRef="#br0" timeOffset="4946">2385 2981 71,'0'0'39,"0"0"1,17-3 2,-3-2-29,21 9-7,4-4-2,8 1-2,3 2-3,-1-7-3,-2 8-7,-7-9-28,-5 0-2,-6-6-1,-9 1 1</inkml:trace>
  <inkml:trace contextRef="#ctx0" brushRef="#br0" timeOffset="5302">3182 1401 66,'-12'-33'38,"-8"0"-1,-2 0 0,-5 7-19,-1-10-16,-2 6-1,1-1-1,-7 2-1,-1 2 3,-4 3 0,-5 3 0,-3 6 1,-8 2-1,1 6 0,-13 4-1,3 6 0,-7 4 0,0 7-1,2 5 1,-2 7 0,6 5-1,0 5 0,6 6 1,4 8 0,4 4 1,6 7-2,-1 4 1,8 8-1,1 6 0,3 9 0,4 7 1,3 6 0,4 7-1,3 5 1,3 6-1,8 3 1,1 1 0,3-1-1,4-3 0,3 2 0,4-3 0,2-2 0,4-4 1,1-3-1,6-2 0,4-8 0,6-1 1,5-10-1,2-5 1,10-11-1,-1-8 0,8-7 0,5-11 0,3-8 0,0-13-1,2-10-1,4-11 2,-2-7 0,4-14 0,-1-9 1,-3-14-1,4-8 1,-2-12-1,-2-6 1,1-12-1,-5-5 0,3-9-1,-4-5 0,1-4 2,-13-5 0,4-2 0,-7-5 1,0-3 0,-5-8 0,-6-4 0,-5-6 0,-5-6-1,-7-3 0,-1-2 1,-10 2-1,-4 5-1,-12 6 1,-1 11-1,-6 9 0,-6 13 0,2 10-3,-13 13-3,1-3-8,1 19-29,-8 4-1,-5 7 1,-5 5-1</inkml:trace>
  <inkml:trace contextRef="#ctx0" brushRef="#br0" timeOffset="6603">1769 165 74,'-10'10'38,"10"-10"0,5 16-8,-5-16-14,13 10-5,0-8-5,10 3-1,3-5-2,17-2 0,1-7-2,8-3 0,1-8-1,5-3 1,-1-4-2,-4 2 0,-2 0 0,-11 1-1,-5 6-1,-10-1-3,0 15-4,-25 4-30,0 0 0,0 0-1,0 0 1</inkml:trace>
  <inkml:trace contextRef="#ctx0" brushRef="#br0" timeOffset="6918">2067 391 89,'16'0'36,"-1"0"1,0 10-8,-15-10-26,25 16 0,-19 4 0,2 9-1,-6 3 0,1 6 1,2-2-3,-5-2-1,6 0-5,-13-18-9,11-1-23,-4-15 0,0 0-1,9-16 1</inkml:trace>
  <inkml:trace contextRef="#ctx0" brushRef="#br0" timeOffset="7143">2223 283 83,'6'15'41,"0"15"-2,-2 10 0,8 11-30,-8 3-8,-3-1-6,10 4-35,-13-9 2,4-6-2,-6-17-1</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6.1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93 2 78,'-4'18'39,"-2"3"-1,1 8-1,-1-6-35,4 5-1,0-3 0,3-2 0,1-7 1,-2-16 0,16-1-1,-2-15 1,-2-7 0,0 1 0,-2-5-1,-4 4 0,-3-1 0,-7 10-1,-4 10 0,-5 10 0,-4 10-1,4 5 1,5 1-1,2 1 1,8-5 0,7-7 0,9-9 0,5-8 0,3-12 1,-1-6-1,-8-1 1,-4-3-1,-10 5 0,-13 5 1,-8 9-1,-11 7-1,-3 7 1,-2 7 0,3 3-1,4 2 1,7-3 0,10-1 0,10-13 0,0 0 1,14 7-1,-2-12 1,-1 0 0,-11 5-1,12-7-1,-12 7-2,-4 10-16,-5-6-20,9-4 1,0 0-2,27-3 1</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6.9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143 102 95,'0'0'40,"0"0"1,0 0-2,-2-10-36,2 10-1,-14-6-1,3 10 0,0 3-1,-1 6 1,3-1-2,4 1 2,4 0-1,1-13 0,21 10 0,-1-14-1,5-8 2,2-3-1,-2-6 0,-4 3 0,-7-8 1,-8 13-1,-16 4 0,-11 12 1,-10 7-1,-4 6 0,-2 3 0,2-1 0,4 5-1,6-10 2,13-5-2,12-8 2,16-16-1,3 1 0,1-3 1,0 2-1,-3 2 1,-2 3 0,-15 11 0,0 0-1,-9 14 1,-5-3-1,1 3 0,-2-2-2,5-1-1,-3-17-13,13 6-25,-1-33 2,18-1-2,1-15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03:55.315"/>
    </inkml:context>
    <inkml:brush xml:id="br0">
      <inkml:brushProperty name="width" value="0.05292" units="cm"/>
      <inkml:brushProperty name="height" value="0.05292" units="cm"/>
      <inkml:brushProperty name="color" value="#FF0000"/>
    </inkml:brush>
  </inkml:definitions>
  <inkml:trace contextRef="#ctx0" brushRef="#br0">20712 5110,'0'0,"-25"25,25-25,-25 24,0-24,1 0,-26 25,25-25,-49 0,24 0,-24 0,-1 0,-24 0,0-25,0 25,-25 0,0-24,-25 24,25-25,0 0,-25 0,25 25,0-25,25 1,0-1,24 25,1-25,24 0,0 25,26-25,-1 25,25 0,0 25,0 0,0 25,0-1,0 26,25 24,-25 0,-25 0,25 25,-25 25,25 0,-25-25,0 25,1 0,24-1,-25 1,0 0,0 0,25-25,0 25,0-25,25-25,-25 25,50-50,-26 26,26-51,24 26,1-26,-1-49,26 25,-1-25,0 0,25 0,0-25,0 25,25 0,0-25,0 1,24 24,1 0,24 0,-24-25,24 50,26-25,-1 0,0 0,0 0,25 0,0-25,0 25,25 0,-25 0,0-25,0 25,-24 0,-1 25,-25-25,-24 25,-25-25,0 24,-25 1,-50-25,0 0,-24 25,-50-25,50 25,-50-25,0 0,-25-25,-25 25,1-25,-1 25,-24-25</inkml:trace>
  <inkml:trace contextRef="#ctx0" brushRef="#br0" timeOffset="639.0364">20662 5308,'-25'-25,"1"25,24 0,0-24,24 24,26 0,0-25,24 25,25 0,25 0,25 0,25-25,24 25,26 0,-1 0,25 0,0 25,-25-25,0 0,1 25,-26-1,-49 1,0 0,-50 0,0-25,-24 25,-26-1,-49-24,50 0,-50 0,0 0</inkml:trace>
  <inkml:trace contextRef="#ctx0" brushRef="#br0" timeOffset="6536.3736">20365 8012,'0'0,"0"0,0 0,0 0,0 0,-25 0,0 0,0-25,-24 25,-1 0,0 0,-24 0,0-25,-1 25,-24 25,0-25,-25 0,24 0,-24 25,25-25,-25 0,25 0,0-25,24 25,1 0,0-25,24 0,0 1,1-1,-1 0,50 0,-25 25,25-25,-25 25,25 0,0 25,0 0,0 25,0-1,0 26,0-1,0 50,-24-25,24 50,0-25,-25 0,0 25,0-25,25 25,-25-25,25 0,0-25,0 0,0-24,0 24,25-49,0 24,0-24,0-26,24 1,1 25,0-50,24 25,0-25,1 0,24 0,0 0,25-25,0 25,0-25,25 0,0 0,0 25,24 0,1-24,0 24,24 0,1 0,-1 0,0 24,1-24,-1 0,1 25,24-25,-25 25,1-25,24 0,-49 0,24 0,1-25,-26 0,1 25,-1-24,-24-1,-25 0,0 25,-24-25,-1 25,-50-25,1 25,-50 0,50 25,-50-25,0 0,0 0,0 0</inkml:trace>
  <inkml:trace contextRef="#ctx0" brushRef="#br0" timeOffset="34268.96">18802 15106,'0'25,"0"0,0-25,-25 0,25-25,-25 0,25-25,-24-24,-1-25,25 0,-25-25,25 0,0 0,0-25,0 0,0 0,0 0,0 25,0-25,0 25,0 0,0 0,0 25,-25 25,0-1,25 26,-24-1,24 25,0 0,24 1,1 24,25 0,-1 0,51 0,-1 0,25 0,25 0,-1 24,26-24,0 25,24-25,1 25,24-25,25 25,-25-25,25 0,-25 25,25-25,1 0,-26 0,0 0,-25 0,1 24,-25-24,-26 0,26 0,-50 0,25 0,-25 0,-25 0,25 0,-25 0,1-24,-26 24,25 0,-24 0,-1 24,-24-24,24 25,-24 0,-1 25,-24-1,0 1,0 24,-1 1,1 49,-25-25,0 25,0 25,25 0,-25-1,0 26,0 0,0 24,0 25,0 1,0-26,0 50,0-25,0 25,0-24,0 24,0-25,0-25,0 1,0-26,0 1,-25-25,25-50,-25 25,1-25,24-24,-25-1,25 1,-25-1,25-24,-25-1,25-49,0 75,0-75,-25 74,25-74,0 0,0 0,0 50,0-50,0 0,-74 0,74 0,-74 0,24 0,0 0,1 24,-26-24,1 0,-25 0,-1 0,-24 0,0 0,0 0,-24 0,-1 0,0-24,-25 24,25 0,-24 0,-1 0,1 0,-1 24,0-24,-24 25,-1 0,26 0,-1 0,-24 0,-1-1,26 1,24 0,-25-25,1 25,24 0,0-25,0 0,25 0,0 0,25-25,0 0,-1 0,26-49,0-1,24 1,-24-25,24-25,0 0,1-25,-1-25,25 1,-24-26,24 1,0-50,-25 0,50-25,0 0,0 0,0-25,0 50,0 25,25 25,-25 49,0 74</inkml:trace>
  <inkml:trace contextRef="#ctx0" brushRef="#br0" timeOffset="237142.5638">19621 6350,'0'0,"24"-25,-24 0,0 1,-24-1,24 0,0 0,0 25,-25-25,0 1,0-1,0 0,0 25,-24-25,24 0,-25 25,26-24,-26 24,0 0,1 0,-26 0,26 0,-1 24,-24-24,24 25,-24 0,24 0,1 24,-1-24,25 0,0 25,1-1,-1-24,25 25,25-1,-25 1,24-25,-24 24,50-24,-25 25,0-26,24 1,-24 0,25 0,-1 24,1-24,-1 0,26-25,-26 25,1-25,0 0,-1 0,26 0,-1 0,-24-25,-1 0,1-24,0 24,-26 0,1 0,0-24,0 24,-25-25,-25 1,25 24,-25 0,0-25,1 26,-1-1,0 0,0 25,0 0,25 0,-25 0</inkml:trace>
  <inkml:trace contextRef="#ctx0" brushRef="#br0" timeOffset="238793.6582">21803 8954,'75'0,"-1"0,1-24,-1-1,0 0,1-25,-1-24,-24 0,-1-1,-49 1,25-1,-50 1,-24 24,-26 26,-24-1,0 0,-25 25,0 0</inkml:trace>
  <inkml:trace contextRef="#ctx0" brushRef="#br0" timeOffset="248195.1959">5953 5556,'0'0,"0"-25,0 1,25-26,-25 0,25-49,0 25,24-50,-24 0,25 0,-26-25,26 25,-25 0,24 0,-24 25,0 24,0 1,0 49,-1 0,-24 25,25 25,0 25,-25 24,50 25,-50 0,24 50,1-25,0 25,25-25,-26 0,1 0,0-25,0 1,0-51,-1 1,1-25,-25-1,0-24,-25-24,1-1,-26-25,0 1,1-1,-26 0,1 1,24-1,1 25,-1-24,25 24,-24 0,49 25,0 0,0 0,25 0,-1 0,1 25</inkml:trace>
  <inkml:trace contextRef="#ctx0" brushRef="#br0" timeOffset="249224.2548">6598 5283,'25'50,"0"-25,24 0,-24-1,0 1,0 0,-25 0,24 0,-24-25,0 0,-24-25,24-25,0 25,0-49,-25 0,25-1,0 1,0-1,25-24,-25 50,24-26,1 25,0 1,0 49,-25 0,25 0,-25 25,0-1,0 26,0 25,0-26,0 26,0-1,0 0,0 1,0-26,0 1,25-25,-1 0,26-1,-25-24,0 0,24-24,-24-26,25 25,-1-24,-24-1,0-24,0-1,-25 26,0-26,0 26,0-26,0 50,-25-24,25 49,-50 0,50 24,-25 26,1 0,-1-1,0 51,25-51,0 50,0-24,0-26,0 1,0 0,25-26,0 1,-1 0,1-25,-25 0,25 0,0 0,0-25,-25 25,24-25,1 25,-25-24,0 24,0-25,0 25,25-25,-25 25,0 0,25 0,-25 0,0-25,0 25,25-25,-1-24,-24 24,50-49,-50 24,25-24,0-1,-1 26,-24-26,25 25,0 1,-25 49,0-25,25 50,-25-25,25 49,-1 1,-24 25,25-26,0 26,0-26,0 1,-25-1,24 1,-24-25,0-25,25 25,-50-1,25-24,0 0,-24 0,-1 0,0-24,-25-1,26 25,-1-50,25 25,0-24,0-1</inkml:trace>
  <inkml:trace contextRef="#ctx0" brushRef="#br0" timeOffset="251950.4107">5953 7590,'0'-49,"0"24,25-50,0 1,0-25,-1 0,26-25,-25-25,24 25,1 0,-25 0,0 49,-1-24,26 49,-25 26,0 24,-1 24,-24 26,50 24,-25 26,0-1,-1 25,1 0,0-25,0 0,0-24,-25-1,24-24,-24-1,0-49,-24 25,-1-50,0 25,-25-24,1-26,-26 0,51 26,-26-26,25 25,0-24,25 24,50 0,-25 25,24 0,1 25,0 0,-1-1,1 26,-1 24,1-24,-25 24,0-24,-25 0,0-26,24 1,-24-25,-24-25,24 1,0-26,0 0,0-49,0 25,24-1,-24 1,25 24,-25-24,25 74,0-25,-25 50,25 0,-25 49,25 1,-1-26,-24 26,25-26,0 26,25-51,-26 1,26-25,-25-25,24 1,-24-26,25 0,-25 1,-25-1,0 1,0-1,0 25,-25 0,25 50,-25 0,0 25,25-1,0 26,-25-1,25 0,25-24,-25-25,25 0,0-25,0 0,24-25,-24 0,25-49,-26-1,26 26,-25-26,0 1,-1 24,26 1,-25 24,0 25,-1 25,1-1,0 26,0 0,0-1,-1 1,-24-1,25 1,-25 0,0-26,0 1,-25-25,25 0,-24 0,-26-25,25 25,-24-24,24-1,0 0,0 0,0 0</inkml:trace>
  <inkml:trace contextRef="#ctx0" brushRef="#br0" timeOffset="252649.4507">8359 6201,'0'0,"0"0,0 0,0 25,0 0,0 24,0 1,0 0,0 49,0-25,0 25,0 1,-25-1,25-25,0 1,0-26,0 26,0-50,0-1,0-24,0 0,25 0,-25-24</inkml:trace>
  <inkml:trace contextRef="#ctx0" brushRef="#br0" timeOffset="253183.4812">8285 6077,'0'-25,"0"1,25-26,-25 50,49-50,-24 26,49-1,1 0,-1-25,1 25,-1 1,25-1,-24 0,-1 25,-24 0,24 0,-24 0,-1 50,-24-1,-25 1,25 24,0 26,-25-1,0 25,0 0,25 0,-25 0,24 0,-24-25,25 0,0 1,0-26,0 0,-25-24,24 0,-24-26,25 1,-25 0,-25-25,25 25,-49-25,-1 0,1-25,-26 25,-24 0,25 0,-51 0,26 0,25 0,-25-25,24 50,1-25,24 0,25 0</inkml:trace>
  <inkml:trace contextRef="#ctx0" brushRef="#br0" timeOffset="256423.6666">9823 5308,'0'0,"0"0,24 0,1 0,25-25,-25 25,24-24,26-1,-26 0,26 0,-26 0,1 25,0-24</inkml:trace>
  <inkml:trace contextRef="#ctx0" brushRef="#br0" timeOffset="256623.678">9897 5556,'-25'25,"50"-25,0 0,0 0,-1 0,1 0,50-25,-50 25,24-25,1 1,-1-1</inkml:trace>
  <inkml:trace contextRef="#ctx0" brushRef="#br0" timeOffset="257066.7034">10939 5606,'25'-25,"-25"25,49-25,1 25,-1-25,26 25,24-24,0 24,1 0,-1-25,-25 25,25 0,-24 0,-1 0,-24-25,-1 50,1-50,-25 25,24 0,-49 0,0 0</inkml:trace>
  <inkml:trace contextRef="#ctx0" brushRef="#br0" timeOffset="257480.727">11137 6251,'0'-25,"0"0,25 25,-25-25,0 25,0 0,0 25,-25-25,25 25,-25 0,25 0,-24 24,24-24,0 0,24 0,26-1,-25-24,49 25,-24-25,24 0,-24-25,24 25,-24-24,0-1,-1 0</inkml:trace>
  <inkml:trace contextRef="#ctx0" brushRef="#br0" timeOffset="257746.7423">11782 5953,'0'25,"25"0,-50 24,25 1,0 24,-25 1,25 24,-24-25,-1 26,25-26,-25 25,0-24,25-1,0-24,0-1,0 1,0-25,0 0,25-25,-25 0</inkml:trace>
  <inkml:trace contextRef="#ctx0" brushRef="#br0" timeOffset="273015.6156">8558 4043,'0'-49,"0"-1,0 0,0 1,0-26,-25 51,25-26,-25 25,0 0,0 25,-24 25,24 0,-25 25,1 24,-1 25,25 25,-24 0,49 0,-25 25,25-25,25 25,-25-50,49 0,1-24,0-26,-1-24,26-25,-1-25,0-49,1 0,-1-51,-24 1,24 0,-49-24,0 24,-25-25,0 50,-25 24,-25 1,1 49,-1 0,-24 25,24 25,1 0,24 0</inkml:trace>
  <inkml:trace contextRef="#ctx0" brushRef="#br0" timeOffset="277928.8966">12998 5333,'24'0,"-24"0,25-25,-25 25,25-25,0 25,24-24,-24 24,25-25,0 25,-1 0,-24-25,25 25,-26 0,1 0,0 0,0 0,-25 0,0 0</inkml:trace>
  <inkml:trace contextRef="#ctx0" brushRef="#br0" timeOffset="278206.9125">13047 5680,'50'0,"-25"0,24 0,1-25,0 25,-1-24,-24 24,25-25,-1 25,1 0,-50 0,25 0,-1 0,-24 25,0-25</inkml:trace>
  <inkml:trace contextRef="#ctx0" brushRef="#br0" timeOffset="283377.2082">14188 3820,'0'0,"0"0,0 0,-25 0,25 0,-24 0,24 0,0 0,0 0,-25-25,0 25,25 0,-25-25,25 25,-25 0,25 0,0-24,0 24,25 0,0-25,25 25,-1 0,1-25,24 25,-24 0,24-25,-24 25,0 0,-1 0,-24 0,25 25,-50 0,24 0,1-1,-25 26,0 24,0-24,0 24,0 26,-25-26,25 25,-24 0,-1-24,0-1,25 1,-25-26,25 1,-25-1,25-24,0 0,-24 0,24-25,0 0,0 0,0-25,0 0,0 0</inkml:trace>
  <inkml:trace contextRef="#ctx0" brushRef="#br0" timeOffset="283590.2204">14238 4341,'0'0,"25"0,24 0,-24-25,25 25,-1 0,26 0,-26 0,1-25,0 25,-26 0,26 0,-25-25</inkml:trace>
  <inkml:trace contextRef="#ctx0" brushRef="#br0" timeOffset="284322.2623">14982 3969,'0'0,"0"0,0-25,0 25,-25-25,25 25,-25 0,25 0,0 0,0 0,0 0,0 0,0 25,25 0,0 0,0 24,0-24,-1 25,1-1,0 26,0-26,0 1,-1-1,1-24,0 25,-25-25,25 24,0-24,-25 0,0 0,0-1,0 1,0 0,0-25,0 25,-25-25,0 25,0-25,0 24,1-24,-1 0,0 0,0 0,0 0,25-24,-24 24,24-25,-25 0,25 0</inkml:trace>
  <inkml:trace contextRef="#ctx0" brushRef="#br0" timeOffset="284588.2775">15056 3820,'25'-25,"-25"25,25-25,0 1,0 24,24-25,1 25,-25-25,24 0,1 25,0-25,-26 25,1 0,25 0,-25 0,-25 0,24 25,-24-25,0 0</inkml:trace>
  <inkml:trace contextRef="#ctx0" brushRef="#br0" timeOffset="289526.56">14213 5507,'0'0,"25"0,-25 0,25-25,-25 25,24 0,1-25,0 25,0 0,0 0,49 0,-24-25,24 50,25-25,25 0,-24 0,-1 0,25 0,0 0,-25 0,0 0,-24 0,-26 25,1-25,-25 0,0 0,-1 0,-24 0,0 0,0 0,0 0,0-25,0 25,0 0,0-25,0 25,0 0</inkml:trace>
  <inkml:trace contextRef="#ctx0" brushRef="#br0" timeOffset="290382.6086">14238 5978,'-25'-25,"25"25,0-25,0 25,0-24,0 24,0 0,0 0,-25 0,25 0,0 24,0 1,0 0,0 25,0-26,0 51,0-1,0 1,0-1,0 0,0 1,0-1,25 1,-25-26,0 1,25 24,-25-24,0-25,25 0,-25-1,0 1,0-25,0 25,0-25,-25-25,25 0,0 1</inkml:trace>
  <inkml:trace contextRef="#ctx0" brushRef="#br0" timeOffset="290802.6326">14610 6226,'0'-25,"0"25,0 0,-25 0,25 25,-49 25,24 24,0-24,-25 49,26-25,-1 25,25-24,-25 24,50-49,-25 24,49-49,-24 0,25 0,24-50,-24 0,24-25,1-24,-26 24,1-49,-1 25,-49-26,25 26,-25-25,-25 49,25-24,-49 24,24 25,-25 1,26 24,-1 0,-25 24,25 1,25-25</inkml:trace>
  <inkml:trace contextRef="#ctx0" brushRef="#br0" timeOffset="291315.6619">15255 6201,'25'-25,"-25"25,0-24,0 24,-25 0,0 0,25 0,-50 49,26-24,-1 25,0-1,0 26,0-1,25 0,0 1,25-1,0-24,0-1,0 1,24-25,1 0,-1 0,1-25,25 0,-26 0,1-25,-1 0,1-25,-25 1,24-26,-24 1,0-1,25 1,-50-25,0 24,0 1,0 0,-25-1,0 26,-25 24,26-25,-26 50,0-25,1 25,-1 25,-24-25,49 25,-25 0,25 0,1-25,24 24</inkml:trace>
  <inkml:trace contextRef="#ctx0" brushRef="#br0" timeOffset="292929.7546">16073 2778,'-24'-49,"-1"-1,25 0,-25 1,0 24,25 0,-25 0,25 0,0 1,0 24,0 49,0-24,25 25,-25 24,0 25,25 1,-25-1,0 25,0-25,0 0,-25-24,25-1,0-24,0-1,0-24,0-25,0-25,0-24,25-1,-25-24,25-1,-25 1,25-1,-25 26,24-1,1 25,0 1,0 48,-25 1,25 25,-1-1,-24 1,25 0,-25-1,25 1,0-25,-25-1,0 1,0-25,25-25,-25 1,0-26,24 0,-24 26,0-26,0 0,0 1,0 49,0 0,25 0,-25 0,0 49,25 1,0 0,-25-1,25-24,-25 25,25-1,-25-24,0-25,0 0,0-25</inkml:trace>
  <inkml:trace contextRef="#ctx0" brushRef="#br0" timeOffset="293073.7626">16346 2679,'-25'0,"25"0,-24-25,24 25,0-25,24 0</inkml:trace>
  <inkml:trace contextRef="#ctx0" brushRef="#br0" timeOffset="293294.7755">16669 2208,'0'49,"0"26,0 24,-25-25,25 25,0 1,0-1,0 0,0 0,0-24,0-26,0 1,0-25,0 0,0-25,0 0</inkml:trace>
  <inkml:trace contextRef="#ctx0" brushRef="#br0" timeOffset="293666.7968">16495 2803,'0'0,"0"-25,25 0,0 25,24 0,1-24,0 24,-1-25,1 25,-1 0,1 0,-25 25,0-1,-25-24,0 25,0 0,0 0,0 24,24-24,-24 0,50 0,-25 0,0-1,24 26,-24-25,0 0,0-1,-25 26,-25-25,0 24,0-24,0 0,-24 0,24-25,-25 0,26-25,24-25,0 26</inkml:trace>
  <inkml:trace contextRef="#ctx0" brushRef="#br0" timeOffset="294151.8245">17388 2431,'-25'0,"0"0,1 0,24 0,-25 25,0-1,0 26,25 0,0 24,-25 25,50-24,-25-1,0 1,25-1,0-24,24-1,-24-24,25 0,-1-25,1 0,0-25,-1-25,-24 26,0-26,0-24,-25-1,0 26,-25-26,-25 26,26-1,-26 0,0 25,1 25,-1 0,25 25,0 0,1 0</inkml:trace>
  <inkml:trace contextRef="#ctx0" brushRef="#br0" timeOffset="295327.8918">16073 6772,'0'0,"0"-25,0 25,0 0,0 0,0 25,0 24,0 1,-24 24,24 1,0-1,-25 25,25 1,0-26,-25 0,25 1,-25-26,25-24,0-25</inkml:trace>
  <inkml:trace contextRef="#ctx0" brushRef="#br0" timeOffset="295842.9212">15850 7293,'0'-25,"0"25,0 0,25-25,0 25,0-25,24 0,1 1,-25-26,24 0,1 1,-1-1,-24 25,25-24,-25 49,-1 0,-24 25,0 24,0 1,0 24,0 1,-24-26,24 26,0-26,-25 1,25-25,0-1,0-24,0 0,25-24,-25-1,0 0,24 0,-24 0,0 1,0 24,0 0,0 24,0 1,0 0,25 0,-25 0,0-25,0 0,0 0,25-25,-25 0,25 0,-25-24,25 24,-25-25,25 25,-1 1,1 24,-25 0,25 0,0 0,0 0</inkml:trace>
  <inkml:trace contextRef="#ctx0" brushRef="#br0" timeOffset="296678.969">16396 6846,'0'-25,"0"25,0 0,-25 25,25-25,0 25,0-25,0 25,0 0,0-1,-25 1,25 0,0 0,0 0,-25-1,25-24,0 0,0 25</inkml:trace>
  <inkml:trace contextRef="#ctx0" brushRef="#br0" timeOffset="297253.0016">16321 6896,'0'25,"0"-1,0 1,25 0,-25 25,0-26,0 51,25-26,-50 1,25 0,0-1,0 1,-25-1,25-24,0 0,0 0,0-25,0 0,0 0,0-25,0-25,25 1,-25 24,25-25,0 26,0-26,0 25,-25 0,24 25,1 0,-25 0,25 0,-25 25,25 25,-25-1,0 1,0 0,0-1,0 1,25-1,-25 1,0-25,0 0,0-25,0 0</inkml:trace>
  <inkml:trace contextRef="#ctx0" brushRef="#br0" timeOffset="297544.0185">16669 7491,'0'0,"-25"25,25-25,0 0,25 0,-25 0,0 0,0 0,0 0,0-25,0 0,0-24,0-1,0 25,0-49,25 24,-25 25,0-24,24-1,-24 25,25 1,0 24</inkml:trace>
  <inkml:trace contextRef="#ctx0" brushRef="#br0" timeOffset="298233.0576">16842 7441,'0'50,"0"-25,0 0,25-1,-25-24,25 25,-25-50,25 25,-25-24,25-1,-25 0,24-25,-24 1,0-1,0 1,0-26,0 50,0-24,0 24,0 0,0 25,-24 50,48-25,-24 24,0 1,0-1,25 1,-25-25,25 0,0-1,0-24,-25 0,24-24,1-1,-25 25,25-25,-25 25,25 0,-25 0,25 0,-25 0,0 25,24-25,1 0,-25-25,0 25,0-50,25 26,-25-26,0 0,0-24,0 24,0 1,25-1,-25 25,0 1,0 24,0 24,0 26,0 0,25-1,-25 1,24-1,1 1,25 0,-1-1,-24-24,25 0,0 0,-50-25,0 0,0 24,-50-24,0 0,25 25,-24-25,-1 0,1 0,24 25</inkml:trace>
  <inkml:trace contextRef="#ctx0" brushRef="#br0" timeOffset="300394.1815">16148 8186,'0'-25,"0"25,0 0,0 0,0 0,0 0,0 0,0 0,0 0,0 49,0 1,0 0,25-1,-25 26,0-1,0 0,0 1,24-26,-24 1,0 0,0-26,0-24,0 0,0-24,0-26</inkml:trace>
  <inkml:trace contextRef="#ctx0" brushRef="#br0" timeOffset="300824.2061">16148 8012,'-25'-25,"25"25,0 0,25-25,-25 25,25 0,-1-25,1 25,0-24,0 24,0 0,-1 0,1 0,25 24,-25 1,0 0,-1 25,1-1,0 1,0 0,0 24,-1 0,1 1,0-26,0 26,-25-26,0 1,25 0,-25-26,0 1,-25 0,25 0,-50 0,25-25,1 0,-26 24,0-24,1 0,-1 0,0 0,26 25,-1-25,-25 0,50-25,0 1</inkml:trace>
  <inkml:trace contextRef="#ctx0" brushRef="#br0" timeOffset="314022.9611">11013 4192,'0'0,"0"0,0 0,0 0,0 0,0 0,0 0,0 0,0 0,0 0,0-25,25 25,-25 0,0 0,25 0,0 0,-1 0,1 0,25 0,-25 0,24 0,1 25,0-25,24 0,-24 0,-1 0,1 25,-1-25,26 0,-50 0,24-25,1 25,-25 0,-1 0,26-25,-50 25,25 0,-25 0,25-25,-25 25,0 0,0-24,0 24,-25 0,25 0,-25-25,25 25</inkml:trace>
  <inkml:trace contextRef="#ctx0" brushRef="#br0" timeOffset="314846.0081">11336 4366,'0'0,"0"0,0 0,0-25,0 25,0 0,0 0,0 0,0 0,0 0,0 25,0-25,0 24,0-24,0 25,0 0,0 25,0-26,0 26,0 0,0-1,0 1,0-1,0 1,0 0,0-25,0 24,0 1,25-25,-25-1,0 1,0-25,0 25,0-25,0 25,0-25,0 0,0 0,0-25,0 0,0 25,0-49,0 24</inkml:trace>
  <inkml:trace contextRef="#ctx0" brushRef="#br0" timeOffset="315480.0444">11658 4415,'0'0,"0"0,0 0,0 0,0 0,0 0,0-25,0 25,0 0,0 0,0 0,0 0,0 0,0 0,0 25,0 0,0 0,0 0,0 24,0-24,0 25,0 24,0-24,0-1,25 26,-25-26,0 1,0-25,25 24,-25-24,0-25,0 25,0-25,0 25,0-25,0 0,0 0,0 0,0 0,0 0,0 0,0 0,0 0,0 25</inkml:trace>
  <inkml:trace contextRef="#ctx0" brushRef="#br0" timeOffset="316407.0974">10145 9748,'0'0,"-25"0</inkml:trace>
  <inkml:trace contextRef="#ctx0" brushRef="#br0" timeOffset="317698.1713">10071 9723,'0'0,"0"0,0 0,0-24,0 24,0-25,0 25,0 0,0 0,0 0,0 0,0 0,0 0,0 0,0 0,0 0,0 0,0 0,0 0,0 0,0 0,0 0,0 0,0 0,0 0,0 0,0 0,0 0,0 0,0 0,0 0,0 0,0 0,0 0,0 0,0 0,0 0,0 0,0 0,0 0,0 0,0 0,0 0,25 0,-25 25,0-25,24 0,1 24,0-24,0 25,0-25,-1 25,1-25,25 25,-25-25,24 25,1-1,-1 1,-24 0,25 0,-1 0,26-1,-26 1,1 0,24 25,1-25,-1 24,-24-24,24 25,1-26,24 26,-25 0,26-1,-1 1,0-1,0 1,0 0,1-1,-1 26,25-1,-25-24,0 24,25-24,-24 24,24 0,0-24,-25 49,25-49,0 24,-25 1,25-1,0 1,-25-1,25 0,0 1,-24-1,24 1,-25-1,25 0,-25 26,25-26,-25-24,25 24,-24 1,-1-26,0 1,0 24,0-24,1-1,-26 1,25 0,-24-1,-1-24,1 25,-1-1,-24 1,24-25,0 24,-24-24,24 25,-24-25,0-1,-26 26,26-25,-25 0,25-1,-26-24,1 25,0 0,0 0,-25-25,25 25,-25-25,24 24,-24-24,0 0,25 0,-25 0,0 0,0 0,0 0,0 0,0 0,0 0,0 0,0 0,0 0,0 0,0 0,0 25,0 0,25-25,-25 50</inkml:trace>
  <inkml:trace contextRef="#ctx0" brushRef="#br0" timeOffset="324334.5506">13990 10691,'25'-50,"24"25,-24-24,25-26,-26 26,26-26,-25 26,0 24,-25 0,24 0,-24 50,25-25,-25 50,-25-1,25 51,0-26,-24 25,24 25,0-25,-25 1,25-1,-25-25,25 1,0-26,-25-24,25 0,0-25,0 0,0-25,-25 0,25 1</inkml:trace>
  <inkml:trace contextRef="#ctx0" brushRef="#br0" timeOffset="324501.5604">13866 11385,'-25'50,"25"0,25-1,0-24,49-25,-24 0,49 0,0-25,0 0,-24 25,24-24,-25 24,-24-25,-25 50,0-25</inkml:trace>
  <inkml:trace contextRef="#ctx0" brushRef="#br0" timeOffset="343552.6497">15503 2977,'0'0,"-25"0,25 0,0 0,-25-25,25 25,0-25,0 25,0-25,0 25,0-25,0 25,0-24,-24 24,24-25,-25 25,0-25,0 25,-25 0,1-25,-26 25,1 0,-25 0,-25 0,0 0,-25 0,-25 0,1 0,-26 25,1-25,-1 0,-24 0,0 0,24 0,-24 0,0 25,25-25,-1 0,25 25,-24-25,49 24,0 1,1-25,48 25,1-25,25 25,-1 0,1-1,24 26,1-25,24 0,-25 24,25 1,1-1,-1 26,0-1,0 1,0-1,25 25,-24 1,24-1,-25 0,25 25,0 0,-25 0,25 25,-25 0,25-1,0 1,0 0,0 25,0-25,0-1,0 1,0-25,0 0,0 0,0 25,0-50,0 25,0-24,-25-1,25-25,0 25,0-24,0-1,25 1,-25-26,25 1,0 24,0-49,-1 0,26 25,0-26,-1 1,26 0,-1-25,0 25,26 0,-1-25,25 0,0 24,25-24,0 0,-1 0,26 0,0 25,-1-25,1 0,24 25,1-25,-26 25,26-25,-1 0,1 0,-26 0,1 0,0 0,-1 0,-24 25,0-25,0 0,-25 0,0 0,-25 0,0 0,1 0,-26 0,0 0,1 0,-26-25,1 25,-25 0,0 0,24 0,-24 0,0 0,-25 0,25 0,-25 0,24-25,-24 25,0-25,25 25,-25-25,0 1,25-26,-25 25,25-24,-25-1,0 0,25-24,-25 0,24-1,1-24,-25 0,25-1,-25-48,25 24,-25 0,0-25,0 0,0-25,0 1,0-1,-25-24,25 24,-25-24,25 24,-25 0,25 1,-24-1,-1 25,0 0,0 1,0 23,-24 1,24 25,0 0,-24 25,-1 24,0-24,26 49,-26 0,0 25,1-25,-1 25,1 0,24 25,-25-25,25 0,0 0,25-25</inkml:trace>
  <inkml:trace contextRef="#ctx0" brushRef="#br0" timeOffset="349416.9855">5110 9004,'-25'0,"25"0,0 25,25-25,0 0,-1 25,26-25,0 25,-1-25,1 0,24 24,1-24,-1 0,-24 0,24 0,-24 0,-1-24,1 24,-25-25,0 0,-1 0,-24 25</inkml:trace>
  <inkml:trace contextRef="#ctx0" brushRef="#br0" timeOffset="349752.0047">5432 9004,'-25'25,"25"0,0-25,0 25,0-25,0 24,-24 1,48 0,-24 0,0 24,0 1,0 0,0-26,0 51,0-26,0-24,25 25,-25-1,0-24,0 0,25 0,-25-25,0 0,25-25,-25 0</inkml:trace>
  <inkml:trace contextRef="#ctx0" brushRef="#br0" timeOffset="349952.0161">5556 9178,'0'25,"0"-1,0 26,0-25,0 24,0 1,0 0,0-26,0 26,0 0,0-26,25 26,-25-50,25 25,-25-25</inkml:trace>
  <inkml:trace contextRef="#ctx0" brushRef="#br0" timeOffset="350229.0319">6003 9327,'25'0,"24"-25,-24 25,0 0,24-25,-24 25,0-25,0 25,0 0,-1 0,-24 0,25 0,0 0</inkml:trace>
  <inkml:trace contextRef="#ctx0" brushRef="#br0" timeOffset="350422.043">6077 9475,'0'25,"0"-25,25 25,0-25,0 0,-1 0,1 0,25 0,-25 0,-1-25,26 25,0-25</inkml:trace>
  <inkml:trace contextRef="#ctx0" brushRef="#br0" timeOffset="350877.069">6722 8731,'0'25,"0"0,-25 0,25-1,-25 1,1 25,24-1,0-24,0 25,0-25,24 24,1-24,0 0,0-25,0 0,24 0,-24-25,0-24,0 24,24-25</inkml:trace>
  <inkml:trace contextRef="#ctx0" brushRef="#br0" timeOffset="351132.0836">7045 8458,'0'25,"-25"0,25 25,-25-1,25 1,-25 24,25 1,0-1,-25 25,25-24,0 24,0-25,0 1,0-26,0 26,0-26,0-49,0 50,0-50,0 0,25 0,-25-25</inkml:trace>
  <inkml:trace contextRef="#ctx0" brushRef="#br0" timeOffset="351322.0945">7268 9103,'0'25,"0"0,0-25,0 25,0-25,0 25,0-25,0 0,0-25,25 25,-25-25</inkml:trace>
  <inkml:trace contextRef="#ctx0" brushRef="#br0" timeOffset="351744.1186">7516 8508,'25'-25,"-1"0,-24 25,25-24,0-1,0 25,0 25,-1-1,-24 1,25 0,0 25,-25 24,0-24,0 49,0-25,0 1,0-1,0 1,-25-1,25-24,-25-1,25 1,0-25,0-1,-24-24</inkml:trace>
  <inkml:trace contextRef="#ctx0" brushRef="#br0" timeOffset="351899.1275">7565 8954,'25'0,"25"0,-25 0,24-24,1 24,-25 0</inkml:trace>
  <inkml:trace contextRef="#ctx0" brushRef="#br0" timeOffset="352176.1433">7987 8657,'-25'25,"0"-25,25 0,0 24,0 1,0 25,0-1,25 1,0 24,0-24,0 25,0-1,-1-24,-24-1,0 1,0-1,0-24,-24-25,-1 25,-25-25,25-25</inkml:trace>
  <inkml:trace contextRef="#ctx0" brushRef="#br0" timeOffset="352342.1524">7937 8706,'50'-24,"49"-1,-49 0,24-25,1 26,-1-1,-49 0,25 0,-1 0,-49 25</inkml:trace>
  <inkml:trace contextRef="#ctx0" brushRef="#br0" timeOffset="352690.1726">6945 9872,'0'0,"0"25,25-50,0 25,25-25,24 25,0-24,26-1,-1 25,0-25,25 0,-25 0,0 25,1-24,-26-1,1 0,-1 25,-24 0</inkml:trace>
  <inkml:trace contextRef="#ctx0" brushRef="#br0" timeOffset="353045.193">7119 10096,'25'0,"-25"0,0 49,0-49,-25 50,25 24,0-24,-25 24,25 1,-25-1,25 0,0-24,0 0,-24-1,24-24,24 0</inkml:trace>
  <inkml:trace contextRef="#ctx0" brushRef="#br0" timeOffset="353586.224">7293 10170,'0'25,"0"24,0 1,0 0,-25-1,25 26,0-26,25 1,-25-25,24-1,1-24,25 0,-25-24,-1-26,26 0,-50 1,25-26,-25 26,0-26,0 26,0-1,-25 1,25-1,-25 25,25 0,0 25,0 0,0 25,25 0,-25 0,25 24,-25 1,25 0,-1-1,-24 1,25 24,0-24,0-1,-25-24,25 25,-1-50,1 0,0 0,0-25,0-25,-25 26,24-51,-24 1,0 24,-24-24,24-1,-25 26,0-1,0 0,0 50,1 0,-1 0,25 0,0 25</inkml:trace>
  <inkml:trace contextRef="#ctx0" brushRef="#br0" timeOffset="355922.3576">6251 9178,'0'0,"0"0,0 0,0-25,0 25,0 0,0 0,0-25,0 25,0 0,0-25,0 25</inkml:trace>
  <inkml:trace contextRef="#ctx0" brushRef="#br0" timeOffset="356503.3908">8558 9451,'-25'0,"25"0,0 0,0 0,25 0,-25 0,49 0,-24 0,0 0,24 0,-24 0,0 0,0 0,0-25</inkml:trace>
  <inkml:trace contextRef="#ctx0" brushRef="#br0" timeOffset="356658.3997">8558 9599,'24'25,"1"0,-25-25,50 0,-25 0,-1 0,1 0,25-25</inkml:trace>
  <inkml:trace contextRef="#ctx0" brushRef="#br0" timeOffset="359412.5572">8954 8979,'25'-25,"0"1,0-1,25-25,-1 25,1 1,-1-26,26 25,-26 25,1-25,0 50,-1 0,-49 0,0 24,-25 26,-24-1,-26 1,1 24,-25 0,24-24,1 24,24-50,1 26,49-1,0-49,49 49,1-24,0 0,-1-1,26 1,-26-1,1 1,-25 0,-1-25,-24 24,-24-24,-26 25,0-26,1 1,-26 25,1-50,-1 25,-24-25,50 0,-26 0,26 0,24-25,0 25,0-25,25 0</inkml:trace>
  <inkml:trace contextRef="#ctx0" brushRef="#br0" timeOffset="367328.0099">3646 11162,'-25'0,"1"25,24-25,24 25,1 0,0-1,50 1,-1-25,50 25,0 0,74-25,1 0,74 25,0-25,49-25,75 25,-25 0,25 0,49-25,-24 25,0 0,-50-25,25 25,-100 0,1 0,-25 0,-100 0,-24 0,-25 0,-49 0,-26 0,-49 0,0 0,-49 0,24 0,-25 0</inkml:trace>
  <inkml:trace contextRef="#ctx0" brushRef="#br0" timeOffset="370715.2037">5879 12378,'-25'-25,"0"-25,0 25,-24-24,24 24,-25 0,1 0,-26 0,26 25,-26 25,-24 0,25 25,-1 24,1-24,-1 49,1 0,24 0,26 25,-1-24,25 24,0-25,49 0,1-24,24-1,1-24,24-26,0 1,-24 0,24-50,0 0,0 1,0-26,-24-24,24-1,-49 1,24-26,-24 1,-25 0,-1 0,-24 0,-24 24,-1 1,-25 49,1-25,-26 26,26 24,-51 0,51 24,-26 1,1 0,24 25</inkml:trace>
  <inkml:trace contextRef="#ctx0" brushRef="#br0" timeOffset="371245.234">4812 13940,'-25'-25,"0"25,1-24,24-1,0 25,0-25,0 25,24-25,1 25,25 0,24 0,1 0,49 0,0 0,0 0,25 0,-25 0,24 0,-23 0,-1 0,-25-25,-25 25,-24 0,-1 0,-49 0,0 0,0 25,-24 0</inkml:trace>
  <inkml:trace contextRef="#ctx0" brushRef="#br0" timeOffset="371625.2557">5085 14412,'0'0,"0"0,0 0,0 24,0 1,0 25,0-1,0 1,0 49,25-24,-25-1,0 0,0 26,0-26,0 0,0 1,0-26,0 26,0-50,0 0,0-25,0 24,0-48,0-1</inkml:trace>
  <inkml:trace contextRef="#ctx0" brushRef="#br0" timeOffset="372158.2862">5184 14287,'-25'0,"25"25,0-25,-24 0,48 0,1-25,0 25,25-24,-1 24,26-25,-26 25,1-25,24 25,-24 0,-1 25,-24 0,25 24,-25 26,-1-1,1 1,-25 24,25 0,0 0,-25-24,0 24,25 0,-25-25,0 1,25-1,-25-24,-25 0,0-1,0-24,0 25,0-50,-49 24,24-24,1 0,-26 0,26 0,-26-24,26 24,-1-25,25 25,1-25,24 0,0 0,24 1,1-26</inkml:trace>
  <inkml:trace contextRef="#ctx0" brushRef="#br0" timeOffset="373073.3386">6697 13667,'0'25,"-25"-25,25 25,-24-25,24 0,0 0,0-25,0 0,24 1,1-1,-25 0,25 0,-25 0,25 1,-25-1,0 25,25 0,-25 25,0-1,0 1,0 0,0 0,0 0,24-1,1-24,-25 0,25 0,0-24,-25-1,25 0,0 0,-25 0,24-24,-24 24,0 0,0 25,0 0,0 25,0 0,0 0</inkml:trace>
  <inkml:trace contextRef="#ctx0" brushRef="#br0" timeOffset="373381.3562">6722 13940,'-25'0,"25"-25,0 1,0-1,0 0,0 0,0 25,0 0,25 25,-25 0,25 0,0-1,24 1,-24 0,0-25,0 25,24-25,-24 0,0 0,-25-25,25 0,-25 25,0-25,0 1,-25 24,25-25</inkml:trace>
  <inkml:trace contextRef="#ctx0" brushRef="#br0" timeOffset="375083.4535">8111 12402,'0'0,"0"0,0 0,0 0,25-24,-25-1,0 0,25 0,-25 0,25-24,-1 24,1-25,0 25,0 1,0-1,24 0,-24 25,25 0,-26 0,1 25,25 0,-25-1,24 26,-24 0,0 24,24 1,-49-1,25 25,-25-24,0 24,0-25,-25 25,1-49,-1 49,-25-49,25 24,-24 1,-1-50,1 24,-1 1,0-25,-24-1,24-24,1 0,-1 0,-24-24,24-26,25 25,-24-24,49-1,-25 25,50-25,-25 26,49-1,1 25,24 0,-24 0,24 25,26-1,-26 26,0 0,1-25,-1 24,-24 1,24-25,-24-1,-1 1,-24 0,0-25,0 0,0-25,-1 0,-24 1,0-1,0-25</inkml:trace>
  <inkml:trace contextRef="#ctx0" brushRef="#br0" timeOffset="376295.5229">8012 13791,'-25'0,"25"0,0 0,-25 0,25 0,0 0,0 0,0 0,0 0,25 0,0 0,25 0,-1 0,1-24,24 24,25 0,1 0,-1 0,-25 0,25-25,1 25,-26 0,-24 0,-1 0,1 0,-25 0,-25 0,25 0,-25 0,-25 0,25 0,-25 0,25 25</inkml:trace>
  <inkml:trace contextRef="#ctx0" brushRef="#br0" timeOffset="376949.5603">8210 14387,'0'0,"0"0,25-25,-25 0,25-25,0 26,0-1,-1-25,1 25,0 1,25-1,-26 0,1 25,25 25,-50 0,25-1,-1 26,-24 0,0 24,0-24,0-1,0 26,-24-26,24-24,-25 0,25 0,0 0,0-1,0 1,0 0,25 0,-1 24,1 1,0 0,0 24,24 0,-24-24,-25 24,25-24,0 0,-25-26,-25 26,0-25,0-25,-49 0,24 0,-24 0,0 0,-1-25,1 0,-1 0,1 1,24 24,26-25,-1 25,0-25,25 25,0-25,0 0</inkml:trace>
  <inkml:trace contextRef="#ctx0" brushRef="#br0" timeOffset="379049.6804">9525 13395,'0'0,"0"0,0 0,0 24,25-24,-25 0,25 0,-1 0,1 25,0-25,0 0,24 0,-24 0,0 0,25 0,-26 0,1 0,0 0,0 25,-25-25,0 0</inkml:trace>
  <inkml:trace contextRef="#ctx0" brushRef="#br0" timeOffset="379251.6919">9550 13767,'-25'24,"25"-24,50 0,-50-24,24 24,1 0,25 0,-25 0,24 0,-24 0,25 0,-26 0,26-25</inkml:trace>
  <inkml:trace contextRef="#ctx0" brushRef="#br0" timeOffset="379737.7197">10691 12626,'25'24,"-1"-48,26 24,0 0,-1-25,26 25,-1-25,25 25,-24-25,-1 0,1 1,-1 24,-24-25,-1 25,1 0,-25 0,-25 0,0 0,0 25,0-25</inkml:trace>
  <inkml:trace contextRef="#ctx0" brushRef="#br0" timeOffset="380017.7358">11088 12700,'0'25,"0"-25,24 0,-24 25,0-1,25-24,-25 50,0 0,25 24,-25 0,0 1,0-1,25 1,-25-26,0 26,0-26,25-49,-25 25,0-25,0 0,25-25</inkml:trace>
  <inkml:trace contextRef="#ctx0" brushRef="#br0" timeOffset="380219.7473">11336 12700,'0'0,"0"25,0 24,0 1,0 24,25 1,-25-1,0 1,0 24,0-25,0 1,0-1,0-24,24-1,-24 1</inkml:trace>
  <inkml:trace contextRef="#ctx0" brushRef="#br0" timeOffset="380389.757">11137 13692,'-25'25,"25"-25,25 0,0 0,0 0,25 0,-1 0,1-25,-1 0,1 1,0 24,-1-25</inkml:trace>
  <inkml:trace contextRef="#ctx0" brushRef="#br0" timeOffset="381077.7964">11088 14263,'0'0,"-25"0,25 0,-25 24,25 1,0 0,-25 25,25-25,0 49,0-24,25-1,0 1,0-1,-1 1,1-25,25 0,-25-25,24-25,1 0,0 25,-26-50,26 1,-25-1,0-24,-1-1,1 26,-25-1,0 0,0 26,-25-26,25 50,0 0,0 50,-24-26,24 26,0 25,-25 24,25-25,-25 25,25 1,0-1,0 0,0-25,0 1,0-1,0-24,0-1,0-24,0 0,0 0,0-50,0 25,25-50,0 26</inkml:trace>
  <inkml:trace contextRef="#ctx0" brushRef="#br0" timeOffset="382815.8958">11708 11857,'-25'0,"0"0,-24 0,-1 0,-24 0,-1 0,-49 0,0 0,-25 0,-24-25,-51 25,1 0,-50 0,25 0,-49 0,24 25,0-25,25 24,0 26,49-25,26 0,24 24,25 26,25-26,24 51,26-26,-1 50,25 0,0 50,-24-1,24 1,0 24,0 26,-24 24,-1-25,25 25,1-25,-1 0,0-24,0-1,25-24,25-25,0 0,24-25,26-50,-1 0,25-24,25-25,0-25,50 0,0 0,24-25,1 25,24 0,-25 0,50 0,-24 25,-26-25,25 49,1 1,-26 0,0-26,-24 26,0-25,-1 0,-49-1,0-24,0-24,-24-1,-1-50,-50 1,26-25,-26-50,-24 0,0-49,-25-1,25-24,-25-25,0-25,0 25,-25-25,0 0,25 25,-25-25,-24 50,24 25,-25-1,26 51,-26 24,25 24,-24 51,-1-1,25 25,-24 50</inkml:trace>
  <inkml:trace contextRef="#ctx0" brushRef="#br0" timeOffset="383390.9287">2505 12898,'25'-24,"-25"-26,25 25,-75 0,25 25,1 25,-51 0,26 25,-1-1,0 26,26 24,24-25,0 1,24-1,26 25,0-49,24 24,-24-24,-1 0,1-26,-25 26,-25-25,0 0,-25-25,0 24,-25-24,1 25,-1-25,1 0,24 0,0 0,0-25,25 25,0-24</inkml:trace>
  <inkml:trace contextRef="#ctx0" brushRef="#br0" timeOffset="384343.9832">2778 13519,'0'0,"0"0,0-25,0 0,0-25,0-24,25 0,-25-1,0 1,0 24,0-24,0 24,25 25,0 0,-25 25,49 25,-24 0,0 49,24-24,-24 0,0-1,0 1,0-25,-25 0,0-1,-25-24,25 0,-25-24,0-1,-24 0,24 0,-25 0,25-24,1 24,24 25,-25-25,50 25,-1 25,1-25,25 25,-25-1,24 1,1 0,-1 0,1-25,-25-25,0 0,-1-24,1 24,0-50,-25 26,0-1,-25-24,0 24,25 25,-24-24,-1 49,25 0,0 25,25-1,-1 26,-24 0,50-1,-25 1,0-1,-1 1,1-25,0-25,-25 0,0 0,0-25,0 0,0 0,0-24,-25-1,25-24,-25 24,25 1,-24-1,24 0,-25 26,25-1,0 0,0 25,0 0,0 0,0 0,0 0,0 0,25 25,-25-25</inkml:trace>
  <inkml:trace contextRef="#ctx0" brushRef="#br0" timeOffset="384602.998">3597 12502,'24'24,"1"1,-25 25,0-25,25 49,0-24,0 24,-25-24,0 24,0-24,0-1,0-24,-50 0,25-25,-24 0,-1-25,0 0</inkml:trace>
  <inkml:trace contextRef="#ctx0" brushRef="#br0" timeOffset="384746.0062">3299 12502,'50'-50,"-26"0,26 26,0-26,-1 25,26 0,-26 1,-24 24,25 0,-25 24</inkml:trace>
  <inkml:trace contextRef="#ctx0" brushRef="#br0" timeOffset="385545.0516">3870 12650,'0'50,"0"0,0-26,-25-24,25 0,0-24,0-26,0 0,0-24,0 0,25 24,-1 0,-24 1,25 24,0 25,0 25,0 0,24-1,-49 26,25 0,-25-1,0-24,0 0,0 0,-25-25,0 0,1-25,-26 0,25 0,0-24,1 24,24-25,-25 25,25 1,0-1,25 25,-1 0,-24-25,25 25,0 0,0 0,0-25,-25 25,24 0,1 0,0 0,0 0,0 25,-1-25,1 25,25 24,-25-49,-1 25,1-25,0 0,0 0,-25-25,0 1,25-26,-25 0,-25 1,25-1,0 0,0 26,0-1,-25 0,25 25,0 0,25 25,-25-25,0 25,25-25,-25 24,24-48,-24 24,25-25,-25 0,25-25,0 26,-25-1,0 0,25 0,-25 0,24 25,-24 25,25 0,-25 0,25 0,0 24,-25 1,0-25,25-1,-25 1,-25 0,25-25,-25 0,0-25,0 0,1-24,-1-1</inkml:trace>
  <inkml:trace contextRef="#ctx0" brushRef="#br0" timeOffset="385679.0596">4415 11509,'0'0,"25"25,0 0,0 25,-1-26,-24 1,25 25,0-25</inkml:trace>
  <inkml:trace contextRef="#ctx0" brushRef="#br0" timeOffset="385813.0672">4812 11981,'25'24,"-25"26,-25-25,25 24,0-24,-25 0,0 0,25-25,-24 25</inkml:trace>
  <inkml:trace contextRef="#ctx0" brushRef="#br0" timeOffset="386959.1326">12799 13891,'0'24,"0"1,25-25,25 0,-26 0,51 25,-26-25,1 0,24 0,-24-25,0 25,-25 0,24 0,-24 0,-25 0,0-25</inkml:trace>
  <inkml:trace contextRef="#ctx0" brushRef="#br0" timeOffset="387205.1466">12973 13891,'0'49,"0"-24,0 49,25-49,-25 25,0-1,0 1,0 0,0-1,0 1,0-25,0 0,0-25,0 0,24 0,-24 0,25-50</inkml:trace>
  <inkml:trace contextRef="#ctx0" brushRef="#br0" timeOffset="387370.1559">13221 13990,'0'25,"0"-1,0 26,0-25,-25 49,25-24,0-1,-25 26,25-25,0-1,0-24,25 0,0-25</inkml:trace>
  <inkml:trace contextRef="#ctx0" brushRef="#br0" timeOffset="387703.1753">13494 14064,'25'-25,"-1"25,1 0,-25-24,25-1,0 0,0 25,-1 0,1 0,-25 25,25 0,0 24,-25-24,25 25,-1-1,1-24,0 0,0 0,0-25,-1 0,1-25,0 0,0-25,0 1,-25-1,0 1,0-1,0 0,0 26</inkml:trace>
  <inkml:trace contextRef="#ctx0" brushRef="#br0" timeOffset="388035.1943">13568 14412,'0'0,"0"-25,25 0,0 0,-25 0,25 25,-25 0,24 0,-24 25,25 0,0 25,-25-50,25 24,0 1,-1 0,26-25,-25-25,0 25,-1-25,1 1,0-1,-25 0,0 0,0 0,0 0,0 25</inkml:trace>
  <inkml:trace contextRef="#ctx0" brushRef="#br0" timeOffset="388959.2472">14660 13246,'0'0,"24"-25,-24 0,25-25,-25 26,0-1,0 25,0-25,-25 25,1 0,-1 0,0 25,0 0,0 24,1 1,24 24,24 26,1-26,0 50,0-50,24 26,-24-26,25 0,-50-24,25 0,-25-26,0-24,-25 0,25 0,-50-24,50-1,-25-25,1 1,24-26,0 26,0-26,0 26,0-1,0 0,24 26,1-26,-25 50,0-25,0 25,25 0,-25 0,0 0,0 0,25 0,-25 25</inkml:trace>
  <inkml:trace contextRef="#ctx0" brushRef="#br0" timeOffset="389171.2593">14486 14139,'0'0,"50"0,-26 0,1-25,0 0,25 25,-1-25,-49 0,25 25,0 0,-25 0,0 0</inkml:trace>
  <inkml:trace contextRef="#ctx0" brushRef="#br0" timeOffset="389601.2839">14511 14436,'0'0,"25"0,-1 0,1-24,0 24,25 0,-26 0,1 0,-25 24,0 1,0 25,-25-25,1 24,24 1,-25-1,0 1,25-25,0 24,0 1,25-25,0 24,-1-24,1 25,0-25,0-1,0 1,-25 0,0 0,-25 0,0-25,0 0,-24 0,24 0,-25 0,1-25,-1 25,0 0,1 0,24-25,25 25</inkml:trace>
  <inkml:trace contextRef="#ctx0" brushRef="#br0" timeOffset="391817.4107">15032 14039,'24'0,"-24"25,0-25,25 0,0-25,-25 1,25-1,0 25,-1-25,-24 0,25 25,0 0,0 0,0 25,-25 0,24 0,-24-1,0 1,25-25,-25 25,0-25,25-25,-25 25,0-49,25 24,-25-25,25 25,-25-24,0 24,0-25,25 50,-25 0,-25 0,25 25</inkml:trace>
  <inkml:trace contextRef="#ctx0" brushRef="#br0" timeOffset="392030.4228">15255 14089,'-25'50,"25"-1,-25-49,25 25,0-25,0 0,0 0,25-25,-25 0,0 25,25-24,-25-1,25 0,-25 25,0 0,24 0,-24 0,25 0,0 0,0 0,25 0,-26-25</inkml:trace>
  <inkml:trace contextRef="#ctx0" brushRef="#br0" timeOffset="392485.4486">15751 13618,'0'-25,"0"0,0 0,25 25,0-24,-25 24,24 0,1 0,-25 24,50-24,-50 25,25 0,-25 25,24-1,-48 26,24-26,0 1,-25 24,-25-24,25 24,1-49,-1 25,0-1,25-24,-25 0,50 0,-25-25,25 24,0-24,-1 0,1 0,25-24,-25 24,-1 0,1-25,25 0,-25 0,-25 25,24-25,1 1</inkml:trace>
  <inkml:trace contextRef="#ctx0" brushRef="#br0" timeOffset="392906.4729">16247 13990,'0'0,"0"0,0 0,0 0,-25 0,25 0,0 0,0 0,0 0,25 25,0-25,-25 0,25 0,-25-25,0 25,24 0,-24 0,-24 25,24-25,0 0,-25 24,25-24,0 0,0 0,-25 25,25-25,0 0,0 0,25 0,-25-25,0 25</inkml:trace>
  <inkml:trace contextRef="#ctx0" brushRef="#br0" timeOffset="393443.5037">16594 13345,'0'0,"-24"0,24 0,0 25,-25 0,25-1,-25 26,0 0,0 24,25 0,-24 26,24-51,24 26,1-26,0 26,0-51,24 1,1 0,0-25,-1-25,1 0,-1 1,-24-26,0 25,-25-24,25-1,-50 0,25 26,-25-1,0 0,1 25,-26 25,25 0,0-1,-24 26,24 0,0-1,25 1,0-1,0-24,0 0,25 0,0 0,0-25,-1-25</inkml:trace>
  <inkml:trace contextRef="#ctx0" brushRef="#br0" timeOffset="393807.5245">17016 13246,'0'0,"25"0,0 25,24-50,-24 25,25 0,-26 0,26 0,-25 0,0 0,24 25,-49-1,25 1,-25 25,25-1,-25 26,0-26,-25 26,25-1,-25-24,25 24,0-24,0-1,0-24,-25 0,50 0,-50 0,25-25,0-25</inkml:trace>
  <inkml:trace contextRef="#ctx0" brushRef="#br0" timeOffset="393995.5352">17140 13667,'0'-24,"0"24,25 0,24 0,-24-25,25 25,-1 0,1 0,-25 0,24 0,-24 25,0-50,0 50,0-25,-25 0,0 0</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7.5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0 75,'-5'14'37,"1"-1"0,2 6 0,-8 0-34,4 5-2,-2 1 0,3 1 1,0-1-2,5 0 2,1-8 0,4 0-1,0-6 1,7-5 0,-1-4 0,1-2 0,-2-3 0,-10 3 0,11-16-1,-9 7 0,-4-1-1,2 10 0,-19-13 0,2 12 0,0 2 0,0 1-1,2 3 0,1-1 0,14-4 1,-10 8 0,10-8 0,20-6 0,-3-2 1,-1 0 0,1-3 0,-1 3 0,-3-1 0,-13 9-1,0 0 0,-10 0 0,-10 12 0,-2-1 0,-2 5-1,-1-1 1,1-1 0,3-1 0,6-4-2,2-4-1,15 5-15,-2-10-22,24-4 2,-2-1-3,11 9 2</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8.4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52 67,'0'22'38,"-6"-2"-1,3 5 0,-11-6-31,11 0-5,2-2-1,3-5 0,-2-12 1,16 7 2,-4-15-1,5-1 1,-3-11 0,3 2 1,-6-7 0,1 2-1,-7 1-1,-4 3 0,-7 6-1,-6 3 1,0 10-2,-3 2 0,3 5-1,2 6 1,10-13-1,-5 20 1,5-20 0,18 2 0,-1-9 0,1-3 1,1-1 0,-1-5 0,-6 4 0,-2-2 0,-10 14 0,0 0-1,0 0 0,-14-1 1,14 1-1,-17 13-1,17-13 0,-8 12 0,8-12 1,0 0 0,11 9 0,-11-9 1,11 0 0,-11 0 1,0 0-1,0 0 1,0 0-1,-14 0 0,3 3-1,-3-1 0,1 2 0,-2 2-1,2-1 0,1 3 0,12-8 0,-12 14-1,10-3 0,0-2-2,6 6-5,-4-15-34,0 0 2,-15-25-2,3-16 1</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9.4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10 125 64,'3'-25'40,"4"9"0,-9 0 0,2 16-21,0 0-15,-13 14-2,9 2-1,4 3-2,3 1 1,3-1-2,6-5 2,5-3-1,6-8 2,0-14-2,0-5 1,-3-2 2,-3-2-1,-6-1 0,-6 4 0,-8 6 0,-6 7 0,-5 16 0,0 4-1,1 6-1,2-1 0,7-2-1,4-2 2,0-17-2,17 4 1,-4-21 1,0-6-1,-3-4 2,-3-5 0,-7 5 0,-5 2 0,-6 7 0,-3 11 0,0 7-1,0 8 1,2 1-2,5 7 0,0-4-3,19 3-30,-12-15-6,11-5 0,-6-26 0</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8.0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 8 82,'-30'-8'37,"-4"7"-1,-4 3 0,-15 7-32,7 9-2,-6 11-1,0 14 1,0 13-2,4 12 1,6 11 0,9 7 0,13 6-2,14 3 1,17-2-1,14-6 1,18-9-2,12-12 2,15-12-1,9-13 1,7-15 0,5-15 1,0-19 0,0-15-1,-6-16 1,-3-13 0,-9-15 0,-10-12-1,-11-12 1,-12-5-1,-15-7 2,-12 6-1,-20 2 1,-11 11-1,-18 15 1,-9 15-2,-12 20 1,-8 16-2,-2 21-2,-9 10-5,15 21-29,-7 10 0,7 14-1,5 5 0</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8.6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35 58,'0'0'37,"0"0"-1,0 0 0,25 16-18,-25-16-8,22 6-4,-9-4-2,11 7-1,4-4-1,15 2 1,8-4-1,17 0-1,14-3 1,14 0-1,13-4 0,10 2 0,8-5 0,2 1-1,-1-3 0,-7 1 1,-11 1-1,-10-1 0,-17 1-1,-14 0 1,-15 4-1,-17-4-1,-5 13-14,-17-14-24,-15 8 3,5-10-2,-5 10 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1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 0 92,'-5'41'38,"4"11"-1,-3 13 2,-8 10-36,9 14-2,-5 8 1,1 9-1,-3 1 0,3 1-1,-6-3 0,4-9-1,0-7-3,-6-24-11,7-4-23,0-20 1,4-18-2,4-23 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4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 28 97,'3'-11'40,"-3"11"0,21-11-1,2 7-32,13 4-5,12-1-1,11 2 0,12 3 0,8 4-1,6 7 0,0 6 0,1 11-1,-6 7 1,-9 12-1,-9 9 0,-9 10-1,-12 6 1,-9 5-1,-12 2 0,-11-2 1,-6 2-1,-9-4 1,-8-5 0,-5-5 1,-6-7 0,-4-5 0,-3-8 0,-5-9 0,-1-6 1,-8-10 0,1-5 0,-8-8 0,-3-6 1,-7-9 0,-2-5 0,-7-7 0,1-1-1,1-3 0,3 0-1,8 0-1,5-2-2,17 6-4,2-6-28,24 3-5,12-10 1,18-3 0</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39 74,'32'2'38,"5"-2"-1,4-1-1,1 1-16,3-7-23,-5-3-3,7 8-7,-16-7-24,3 4 1,-6 0-2,-9 3 3</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10.1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18 102 74,'-18'17'41,"16"-3"-2,2-14 2,22 11-16,2-17-24,9-12-8,13 0-29,5-9-3,12-6 0,3-9-1</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27.8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2431 471 78,'22'-7'39,"-10"-5"-1,2 8-2,-12-15-32,-1 4 0,-12-6 0,-3 2-1,-11-5 0,-5 3-2,-11 4 1,-11 3-1,-11 8-1,-11 7 0,-8 9 0,-10 10 0,-5 10 0,-6 12 0,0 6 0,1 12 0,1 5 0,4 8 1,3 5 0,5 4 0,5 6 0,5 0 0,4-1 0,4 1 1,5-6 0,5 0 0,6-8-1,3-1 0,3-9 1,5-4-2,2-1 1,4-5-1,1 1 0,1-4 1,3-2-2,2-4 2,3-7-1,1-3 0,3-9 0,3-2 1,5-9-1,1-6 0,1-5 0,0-6-1,2-2 0,1-8 1,0-5-1,2-8 0,1-8 1,0-7-1,7-7 2,5-3-1,-1-4-1,7-1 1,1 3 0,4 4 0,0 10 0,0 4 1,-1 11-2,-4 4 2,0 6 0,-10 13-1,0 0 0,8 15 1,-11 10 0,-5 7-1,-7 11 0,-2 4 0,-7 13 0,-3 3 0,-5-2-1,0-3 1,1-9 0,4-5 0,7-8 0,6-6 0,9-10 0,8-5 1,10-4-1,10-4 0,9 1 0,7-3 0,11 1 0,8-3 0,8-2 1,5 0-1,3-2 0,-1-2 1,2 0-1,-5 0 0,-7 2 0,-10 2-1,-9 5-2,-9-2-1,-5 9-8,-21-12-28,5 1-2,-6-14 1,8-8-1</inkml:trace>
  <inkml:trace contextRef="#ctx0" brushRef="#br0" timeOffset="1039">3230 281 74,'11'-4'38,"-11"4"1,12-7 0,-12 7-29,0 0-5,-16 1 0,2 7-2,-9 6-1,-7 6 0,-7 9-2,-6 11 2,-5 12-2,-4 9 1,4 10-1,8 8 0,6 4 0,19-1 0,12-1 0,17-11 1,17-7-1,22-17 1,15-16 1,12-13-1,10-21 1,2-12-1,1-18 0,-4-11 1,-6-16-1,-13-6 0,-17-8 0,-16-7 0,-23 2 0,-18 0-1,-16 7 1,-20 11 0,-11 10-1,-9 15 0,-3 9 0,1 14-1,7 11-1,9 9-1,16 10-3,11-5-8,26 17-27,4-8 0,25 8 0,5-5 0</inkml:trace>
  <inkml:trace contextRef="#ctx0" brushRef="#br0" timeOffset="1505">3872 779 80,'8'15'40,"-8"-15"-3,10 13 3,-10-13-32,9 1-2,-9-1-1,0 0 0,0 0-1,10-8-1,-10 8-2,0 0 1,0 0-1,0 0 0,0 0-1,0 0 0,0 0 0,0 0 0,0 0 0,0 0-1,0 0 1,0 0-1,0 0 1,0 0 0,9 6 0,-9-6 1,2 18-1,-2-6 0,-1 1 0,0 0-1,1 2 0,-2-3-2,4 0 0,-2-12-6,17 1-29,-11-14-2,13-1 0,-3-10 0</inkml:trace>
  <inkml:trace contextRef="#ctx0" brushRef="#br0" timeOffset="1893">4460 264 96,'5'-20'38,"-5"20"1,-14-14-1,-10 16-36,-8 5 0,-5 10 0,-6 7-1,1 12 0,3 4 0,10 9 0,8 4 0,13 5 0,11 1-1,16-3 1,14-6 0,16-8 0,11-12 0,7-10 1,5-11-1,3-10 0,-1-16 0,-4-9 1,-9-15-1,-10-8 0,-14-9 1,-15-8-2,-13-1 1,-19-2 0,-12 7-1,-12 6 0,-11 10 0,-7 10 0,1 9-1,1 8-1,8 9 0,7 3-2,16 9-2,4-9-13,15 7-21,20 8-1,12-1 1,-1-7-1</inkml:trace>
  <inkml:trace contextRef="#ctx0" brushRef="#br0" timeOffset="2332">5149 33 70,'11'-8'40,"-7"-3"-2,7 7 3,-10-7-18,-1 11-19,0 0 1,9 13-2,-8 4-1,2 10 0,0 6 0,3 10 0,2 6 0,1 9-1,1 1 1,2 4-1,-1-1 0,1-3 0,1-2-1,-2-6 1,-1-7-1,-1-6 1,-2-9-1,-1-7 1,-2-9-1,-4-13 0,4 12-2,-4-12-1,7-10-13,-14-11-25,12 7-1,-9-8-1,9 10 0</inkml:trace>
</inkml:ink>
</file>

<file path=ppt/ink/ink1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39.3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149 893 59,'38'13'37,"5"-5"-2,-5-15 0,2-6-15,-5-16-17,1-5 0,-9-7-1,-4-1 1,-12-7-2,-6 2 2,-14-1-1,-9 9 1,-15 8-1,-8 13-1,-8 14 1,-6 15-2,-2 20 1,2 16-1,7 15 1,10 10-1,12 4 0,11 1 0,15-8 0,11-6 1,9-14-1,9-14 0,6-18 0,8-15 1,0-15-1,3-11 0,-3-11 1,-1-9 0,0-4-1,-4 2 0,-1 3 1,-4 10-1,0 12 0,1 14 0,-1 8 0,2 11 0,-2 8 0,1 0-1,-3-1 2,-2-1-1,-8-7 1,-4-9-1,-6-13 1,-7-5 0,-7-13 1,-5-6-1,-10-6-1,-2-9 1,-5 2-2,1 0 2,3 6-2,2 4 1,10 6-2,6 2-1,15 13-3,-2-4-32,21 10-1,-2-3 0,8 5-1</inkml:trace>
  <inkml:trace contextRef="#ctx0" brushRef="#br0" timeOffset="586">1077 681 68,'0'43'37,"2"-6"1,-5-14 2,5-7-23,-2-16-11,0 0-1,-7-31 0,6 3 0,-4-17-2,3-6-1,-2-6-2,0-3 1,3 3-2,3 1 1,7 6-3,-1 3-1,11 13-2,-5 4-5,19 11-29,-11 6 2,8 15-1,-6-1 0</inkml:trace>
  <inkml:trace contextRef="#ctx0" brushRef="#br0" timeOffset="816">1366 462 59,'4'39'32,"-3"1"2,1 1-1,-6-5-23,14 4-3,-4-11-1,13-4-2,-2-14 1,11-5-1,1-15 0,4-3-1,-3-15-2,-2-1 2,-7-10-2,-5-3 1,-12-3-1,-6-2 0,-10 2 0,-3 4 1,-1 5 0,-1 6-1,2 4-1,1 15 0,14 10 1,-4 14-1,16 12-1,4 8 1,5 9 0,5 3-2,3 4 3,2-5-2,1-4 2,-3-9-2,-7-10 3,-1-12-2,-5-14 0,-5-8 3,-5-16-2,-4-10 1,-6-12-1,0-11 1,-1-2-2,0 0 1,2 3 0,0 7-1,7 6 0,4 13 0,9 8 0,7 12 1,6 5-2,5 1 1,6 1-1,2-3-2,6 8-5,-12-11-31,12 1-2,-6-14-1,3 2 2</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41.0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4937 0 49,'7'16'36,"0"-4"0,1 9-1,-2-9-12,3 19-16,-10-2 0,3 13-4,-8 0 0,0 14 2,-10 3-2,-2 12 0,-8 7-1,-4 7 2,-10 7-2,-6 9 1,-12 6-2,-9 6 0,-9 1 0,-7 5 1,-11 0-1,-10 2 0,-13-4 0,-10-4-1,-11-4 1,-12-9 0,-14-3 0,-13-12-1,-9-6-1,-10-13 2,-2-9-1,-4-12 0,-5-12-1,5-10 1,5-11-1,5-9 1,5-9 0,9-6-1,9-3 1,11-8-1,13-5 1,14-3-1,11-2 1,14 0 0,15-2 0,15 1 0,12-2 0,12 5 1,12 7-2,9 4 2,10 4-3,8 7 2,13 9 0,-10 7 0,12 9 1,5 13-2,2 8 2,3 10 0,2 10-1,2 7 1,0 1-2,0 0 2,-2-1-2,-2-4 1,-3-8 1,0-10 0,-4-11-1,-1-5 1,-1-14 0,-3-12-1,-6-11 1,-1-16-1,-6-14 0,-2-13-1,-7-12 2,-6-18-2,-6-5 0,-3-5 0,-4-2 1,0 6 0,0 6 0,2 15 0,6 11 0,6 18 0,9 13 1,12 15-1,6 12 1,33 20-1,7 6 1,16 0-1,11 4 1,14 0 0,8 0 0,1-4 0,-4-8 1,-9-6-1,-13-4-1,-11-6-1,-11 0-3,-23-15-12,-7 9-24,-17-11-3,-7 1 1,-19 0-2</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43.8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3401 1982 99,'30'26'41,"0"-8"1,-6-21-2,1-5-28,-4-27-8,2-12-2,-3-20-1,-6-17-1,-8-20 1,-7-18-1,-9-11-1,-14-12 1,-12-7-1,-12 1 1,-11 4 0,-12 8 0,-14 9-1,-12 17 1,-11 12-1,-11 13 0,-11 17 1,-12 9 0,-9 13 0,-7 13-1,-2 12 1,-3 10 1,-1 11-1,1 15 1,4 10 0,7 14-1,2 9 1,7 9-1,6 8 1,11 2 0,10 3-1,15 0 1,11-5-1,13-4 1,17-8-1,15-7 1,12-10-1,13-4 0,7-9 0,6-6 0,5-5-1,2-9 1,0 0 0,4 10-1,-4-10 1,0 0 0,8-11 0,-5 0 0,-1-7 1,-1-7-2,-2-4 2,-3-11-2,0-4 1,-3-6-1,2-3 1,-3-1 0,1 1 0,0 3 0,4 3 0,0 11 1,1 5-1,2 7 0,-1 13 1,1 11-1,-4 19-1,-4 9 1,-6 14 0,-5 5 0,-7 10 0,-3 7 0,-3-3 0,-3-1 1,3-10-1,6-8 1,8-8-1,11-4 0,17-8 1,16-7 0,15-5-1,17-5 1,14-1 0,11 1 0,10-6-2,1-6-2,9 9-10,-17-10-28,7 0-2,-11-10 1,0 1-1</inkml:trace>
  <inkml:trace contextRef="#ctx0" brushRef="#br0" timeOffset="1049">3174 2350 114,'17'-26'42,"-14"6"2,-3 20-3,-5 16-36,-3 19-3,-1 19-1,-1 21 0,-1 19-1,2 14 0,2 7-1,2 6 1,4-7 0,3-6-1,3-12 0,0-20-3,5-13-3,-3-32-8,11-10-25,-3-29-2,9-16 0,0-28 0</inkml:trace>
  <inkml:trace contextRef="#ctx0" brushRef="#br0" timeOffset="1259">3493 2702 100,'26'-59'40,"-16"21"1,-10 38-1,-2 17-32,-3 34-3,-3 19-2,4 14-2,4 6-1,7 5 0,8-7 0,12-12-1,12-22 1,10-21 0,10-23 0,3-23 0,-2-21 1,-3-20 0,-9-21 0,-13-12 1,-17-9-1,-16-4 1,-23 3 0,-15 7 0,-12 15 0,-9 14-1,-2 17-1,1 16 1,7 13-1,10 13-1,17 10-1,18 1 0,18 2-2,15-2 1,17 0 0,9-3 0,9 6 1,4-1-1,-1 9 2,-3 11 0,-6 14 1,-6 14 1,-10 9 0,0 12 0,-2 2 0,1 0-1,3-9 1,3-12 0,8-20 0,7-19 0,6-22 1,4-21-1,-1-23 1,-4-20 0,-10-20 0,-11-14 0,-17-9 1,-15 0 0,-23 6-1,-18 13-2,-18 22 0,-15 22 0,-9 32 0,-11 26 0,1 41-20,-13 7-23,9 22-2,-1 8 1,10 14-3</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09.6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1418 71,'-5'34'36,"0"4"-1,0 3 0,12 8-33,-9 7-1,7 13 0,2 11 1,6 4-3,6 4 1,3-7 0,7-8 0,3-12 0,3-18 2,7-19 0,3-28 0,4-15 3,-3-27-2,4-10 2,-10-16-2,-3 1 1,-9-1-2,-5 10 0,-11 13-1,-3 12-1,-1 20-1,-8 17 1,21 15-1,-2 3-1,10 2 1,7-7 0,9-7 1,6-9 1,1-22 0,2-19 0,-6-15 1,-10-10 1,-17-14 0,-15-3 0,-21-6 0,-16 5-1,-14 6-1,-14 13-2,-7 13-3,-6-2-9,6 22-28,2 0 2,18 11-2,7-9-2</inkml:trace>
  <inkml:trace contextRef="#ctx0" brushRef="#br0" timeOffset="465">751 308 92,'10'-1'39,"9"19"1,-9 9-2,10 21-34,-3 18-2,9 24 0,1 21 0,5 18-1,-1 10-1,0 3 0,-2-3 0,-2-5 0,-1-22 0,-5-19 0,-1-27 1,1-17 0,1-29 0,-2-21 0,1-22 0,2-20-1,-3 0 1,1 0-1,2 3 1,2 12-1,2 17 1,2 22-1,2 15 1,1 19 0,2 2-1,2 1 0,-2 0 0,-3-10-1,-2-7-1,-6-18-2,2-5-5,-16-25-30,11-5-3,-10-14 2,4-4-1</inkml:trace>
  <inkml:trace contextRef="#ctx0" brushRef="#br0" timeOffset="852">1819 1342 80,'15'15'41,"-7"-1"-2,7 11 1,-6 0-34,7 7-1,-1 3-1,2 1-3,1 1 0,-3-2-1,1-5-3,-8-13-4,10-7-33,-18-10 1,2-18-1,-9-13-1</inkml:trace>
  <inkml:trace contextRef="#ctx0" brushRef="#br0" timeOffset="1047">1696 779 91,'-12'-26'39,"-2"12"-1,14 14 1,0 0-42,-15-7-31,15 7-5,8-21-1,1 3 1</inkml:trace>
  <inkml:trace contextRef="#ctx0" brushRef="#br0" timeOffset="1326">1954 54 80,'10'-28'40,"-5"4"-1,6 20 2,-7 15-35,13 21-3,1 26 0,5 24-1,1 20 0,4 19-1,3 17 1,0 7-1,-1-1-1,-4-6 0,-1-18 1,-1-14-2,0-18 0,-4-20-2,5-16-3,-11-29-29,8-14-5,-7-25-1,4-17 0</inkml:trace>
  <inkml:trace contextRef="#ctx0" brushRef="#br0" timeOffset="1555">2439 881 82,'16'-5'41,"14"12"-1,4-7 3,10 1-38,6-8-1,11-5 1,-2-14-1,-1-8-1,-8-11-2,-7-9 0,-14-2-1,-15-4 0,-14 0 1,-15 10-2,-13 10 2,-12 16-1,-10 22 0,-6 24 0,-3 20 0,4 24 1,5 20-1,11 11 0,10 15 1,14 2-1,14-5 0,13-3 1,14-12 0,12-11-1,10-14 0,6-14 0,8-17-1,3-24-6,15-6-22,-7-30-13,7-10 0,-9-25-1,8-9 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12.6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3422 1688 106,'-29'-63'43,"-13"1"1,-4 13-1,-19 2-41,-6 8 0,-6 11-1,-1 18-1,-5 18 0,-4 16 1,4 22-2,2 21 1,9 21 0,8 17-1,11 21 1,15 17-2,12 18 1,13 12 0,14 7 0,14 4 0,12 6 0,12 2 0,10-4 0,4-5 1,6-7-1,2-2-1,-4-7 2,-4-5 0,-8-9-1,-10-6 1,-9-11-1,-11-15-1,-11-12-1,-13-23-3,1-5-20,-23-41-16,-4-19 1,-14-39-2,-5-23 2</inkml:trace>
  <inkml:trace contextRef="#ctx0" brushRef="#br0" timeOffset="362">2076 3648 96,'10'-95'43,"30"11"0,13 0-1,21 8-35,10 2-5,13-4-2,8 10 0,1 14 0,-4 16-1,-9 22 0,-7 21 0,-12 28-1,-11 24 1,-11 22 0,-8 16-1,-6 11 0,-6 4 1,0-5 1,0-9-1,3-21 1,4-19-1,3-23 2,0-28-1,-4-22 0,-6-28 0,-8-20 1,-12-22-1,-13-16 0,-15-11 1,-13-8-1,-8 2 1,-4 7 0,-1 8 0,2 14-1,9 15 0,10 15 0,15 16 0,15 21-1,18 21 0,12 16-1,15 19 1,13 13 0,10 7 0,7 6 0,1 2 1,1-6 0,-7-11 1,-9-8 1,-14-13 0,-13-10 0,-19-16 0,-17-9 0,-19-14 0,-14-10 0,-8-8-1,-1-7 0,0-9-1,7-5 0,15-2 0,20 1-1,21 5 1,20 6-1,16 2 0,13 5 0,9 6 0,6 6-1,4 8-3,-10-9-9,5 13-27,-13-6 0,-3 5 0,-9-7 0</inkml:trace>
  <inkml:trace contextRef="#ctx0" brushRef="#br0" timeOffset="1166">5904 811 74,'-56'-112'43,"-25"3"-1,-42-11 0,-33 18-14,-49-10-26,-41 10-1,-43 23-1,-40 27 1,-36 35-1,-30 36-1,-18 50 0,-14 47 1,2 52-1,8 45 0,21 44 0,29 39 1,34 37 0,46 31 0,48 22 0,61 14 0,56 8 0,65 3 0,60-14 1,62-14 0,61-37 0,60-40-2,55-54 2,47-50 0,47-61 0,35-56-2,32-60 2,23-61-2,14-61 1,4-48-1,-6-51 0,-7-48 1,-19-40 1,-26-37 1,-39-29-1,-42-19 2,-55-12-1,-50-5 1,-60 7 0,-56 17 0,-57 30-2,-54 32 0,-46 42-1,-43 43-5,-22 69-17,-31 42-21,-4 57-2,-1 44 1,16 37-2,159-34 46</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11.5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10837 1110 92,'-55'-105'41,"-14"8"1,-27 3-1,-26 5-40,-20 3 1,-20 11 0,-26 10 0,-19 8-1,-18 9 0,-23 10-1,-19 10 0,-20 20 0,-16 17 1,-14 24-1,-7 24 1,0 30-1,3 34 2,7 29-1,13 29 0,16 25 0,18 26-1,24 15 1,22 27-1,22 11 0,21 18-1,29 10 1,26 6 0,32 5 0,37-2 0,34-5 0,40-20 1,34-13 0,44-30 0,39-21 0,40-34 1,40-24-1,40-42 1,28-32-1,34-35 0,28-42 0,22-34-1,17-40 0,14-32 0,1-39 0,3-29 0,0-29 1,-11-32-1,-14-23 0,-22-29 1,-18-18-1,-31-20 1,-26-13 0,-37-7-1,-34-10 0,-41 2-1,-40-3 1,-43 4 0,-41 11-1,-46 18 0,-44 16-1,-42 26 1,-39 30 0,-33 37 1,-31 40-1,-24 44 0,-20 39 1,-8 36 0,1 32 0,7 28-1,12 24 0,16 15 1,23 13-3,32 9-3,21-12-11,46 15-26,22-12-1,34-1 1,26-9-1</inkml:trace>
  <inkml:trace contextRef="#ctx0" brushRef="#br0" timeOffset="13269">4732 1738 74,'-9'5'37,"9"-5"0,-10-5-1,10 5-31,-6-26-5,0 5 3,-8-12-1,-4-8 1,-13-15 1,-3-4 0,-16-11 0,-6-6 0,-19-7-2,-11-3-1,-12-6-1,-13 6 0,-13 3 0,-13 9 0,-12 6 0,-15 12-1,-16 14 1,-15 14-1,-15 18 0,-13 16 0,-7 18 0,-3 16 0,0 19-1,6 16 2,14 15-1,14 19 1,17 19 0,19 14 0,17 13 0,19 10 1,21 14-1,22 5 1,21 13-1,25 2 1,25 7-1,24 5 1,25 8 0,22 0-1,23 0 1,17 2 0,21-9 1,19-2-1,23-12 1,19-14 0,20-17 0,21-17 0,17-17 0,18-19 0,14-21-2,6-22 1,7-26 0,-1-18-1,-4-25-1,-5-19 2,-11-22-2,-13-21 0,-16-15 0,-16-24-1,-21-14 1,-19-16 0,-21-17 0,-23-16 0,-24-20 0,-21-12 2,-26-15-1,-23-8 1,-26-7-1,-23-2 2,-23 6-1,-20 6 1,-21 13-1,-20 13 0,-17 18 0,-15 15 0,-14 14-2,-12 11 0,-7 14-1,-8 11-4,1 18-2,-4-6-12,17 25-22,4 4 1,20 18 0,15 2 1</inkml:trace>
  <inkml:trace contextRef="#ctx0" brushRef="#br0" timeOffset="14020">3994 996 85,'35'6'41,"-17"-16"-2,-7-3 2,-26-22-34,-12-1-4,-19-10-1,-14-5-1,-25-5 0,-22-3-2,-24-3 2,-23 6-2,-21 7 1,-17 10-1,-14 7 0,-10 11 0,-1 13 0,-2 17 0,1 19 0,5 17 1,8 19-2,11 19 2,7 18 0,9 15 1,9 16-2,12 11 2,12 14 0,15 9-1,15 9 1,18 7 0,20 7 0,19 7 0,16 5 0,20 1-1,17 7 0,14-1 1,16 1 0,13 3 0,18-4-1,12-5 0,18-1 2,16-4-1,18-11 0,13-7 1,16-7-1,18-13 0,16-8 0,19-10 0,17-11 0,12-12 0,11-15 1,12-8-2,12-15 1,3-10 0,0-18 0,-1-11-1,-1-20-1,-1-15 0,-4-12 0,-6-22 0,-7-15-2,-11-18 2,-10-18-1,-14-19 1,-16-13-1,-17-17 1,-20-23 1,-19-15 0,-22-18-1,-20-21 0,-21-13 0,-23-19 1,-24-19 0,-23-15 0,-20-4 0,-19-7 0,-22-5 1,-16 8 0,-18 0 1,-11 7-1,-19 11-1,-15 12 0,-20 14 0,-23 14-1,-21 28 1,-22 21-2,-23 35 1,-22 33-2,-16 41-1,-18 35-6,1 52-32,-21 38 1,6 40-2,-1 28 2</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23.571"/>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4174 386 93,'-8'-32'39,"-5"-4"2,9 20-11,-4-10-25,5 17 0,-1-4-1,4 13-1,0 0 0,0 0-1,-16 0-1,5 0 0,-9 0-1,-6-5 0,-12 2 1,-10-5 0,-16 2-1,-16-5 1,-13 4-2,-14-1 2,-10 0-1,-18 2 0,-13 1-1,-12 2 2,-8 2 0,-9 2-2,-9 3 2,-8 4-1,-8 3 1,1 3-1,2 4 0,4 3 1,6 1-1,13 2 1,11 1-1,18 0 0,18 0 0,17 0 1,17-3-2,16 2 1,14-3-1,12 4 1,12 3-1,6 5 1,10 8 0,4 5 0,1 8 1,1 7-1,0 8 1,-2 8-1,1 3 1,-1 1-1,0 1 0,0-2 0,2-6 0,6-2 0,2-9 0,5-8 0,3-5 0,4-8 0,2-6 1,3-5-1,3-4 0,0-4 1,6-7-1,6-2 0,9-8 1,11-4-1,10-6 0,15-4 1,12-5-1,15-6 0,12 1 0,12-3 0,10 0-1,7 5 2,8-2-1,4 9 0,4 1 0,2 6 0,1 3 1,1 5-1,-1 4 0,-3-2-1,-3 9 1,-1-3 0,-2 2-1,-1-1 1,-3-2 0,0-1 0,-1-2-1,2-4 2,1-7-1,-5-4-1,-4-6 1,-1-4-1,-7-3 1,-9-5 0,-10-4-1,-9-2 1,-12-4-1,-11-2 1,-9-9 0,-9-2 0,-10-8 0,-3-7-1,-7-5 1,-6-11 0,-5-7 0,-6-9-1,-7-7 2,-6-3-1,-7-6 0,-8 2 0,-7-1-1,-6 6 1,-1 10-1,-2 9-1,4 20-6,-5-5-9,22 32-26,-5 12 1,9 24-1,10 20 0</inkml:trace>
  <inkml:trace contextRef="#ctx0" brushRef="#br0" timeOffset="23860">6897 2401 64,'14'1'37,"-14"-1"-2,9-30 2,-5 14-29,-8-9-2,4 8 0,-9-9-1,3 9 1,-8-3-2,1 8 0,-5 4-2,-2 12-1,-4 9 1,2 6-1,-3 14-1,1 5 0,1 7 0,4 4 0,2 1 0,5-5-1,7-4-1,2-7-1,13-7 0,1-15-1,13-3 0,3-17-1,11 0 0,0-10 1,8 2 1,-5-7 1,-3 3 2,-4 6 0,-9 4 2,-6 14 0,-19-4-1,13 28 1,-13-6 0,0 7-1,4 1-1,5-1 1,5-8-1,7-5 2,1-12-1,4-7 1,-2-17 2,0 0-1,-10-10 1,-1 0-1,-10 1-1,-2 1-1,-2 4 0,0 3 0,3 3-1,4 1 0,9-1-1,5-3 1,7-5-1,4-8 2,3-8-1,1-3 1,-1-7-1,-5-8 0,-8-5 1,-9-6-1,-7 1 1,-9 5 0,-8 5 0,-2 8 0,-6 7 0,0 15 0,-1 15-1,0 18 0,2 14 0,3 19 0,3 14 0,3 13-1,4 17 1,5 5 0,6 5 0,5 2 1,5-7-1,3-3 0,1-13 0,2-10 0,0-12-2,-2-14-2,5-4-5,-24-29-28,29 4-4,-13-24 1,7-6-1</inkml:trace>
  <inkml:trace contextRef="#ctx0" brushRef="#br0" timeOffset="24632">7685 2127 85,'16'-1'38,"6"10"2,-1-5-1,8 7-33,-2-7-2,5 1-1,-1-3-3,-3-4-1,-3 2-4,-12-13-9,5 8-24,-14-5-1,-4 10-1,-9-9 1</inkml:trace>
  <inkml:trace contextRef="#ctx0" brushRef="#br0" timeOffset="24786">7808 2206 64,'-7'24'38,"5"-2"-1,8 0 1,0-11-24,14 8-6,-5-13-5,6-3-3,5-6-5,-7-15-11,12 0-22,-2-7 1,5-2-1,-1-5 0</inkml:trace>
  <inkml:trace contextRef="#ctx0" brushRef="#br0" timeOffset="24953">8307 2062 60,'0'0'36,"3"21"-2,-12-1 2,-5-1-23,0 13-7,-5 4-3,5 6 0,2-1-1,11 6 1,5-7-1,12 2 0,6-11 0,15-6 0,7-10 0,4-11-1,2-8 0,1-11 1,-6-9 1,-1-6-1,-11-13 0,-8-1 1,-13-11-1,-11 2 1,-14-2-1,-7 7 0,-8 5-1,-9 7-1,-3 14 0,-2 10-2,5 16-3,-1-3-9,14 20-27,1-1 0,11 7 0,2 1-1</inkml:trace>
  <inkml:trace contextRef="#ctx0" brushRef="#br0" timeOffset="26813">8475 3115 36,'0'0'33,"0"0"2,0 0 0,3 15-15,-12-12-6,13 15-3,-11-4-3,7 13-1,-7 2-1,8 11-1,-8 3-2,5 10 0,-5 0 0,2 9-1,-4-4 0,3 4-1,-2-6 1,0-3-2,4-7 1,-3-9-1,4-5 0,2-11 0,0-4 0,1-7 0,0-10 0,0 0-1,0 0-2,-1-11-4,13 1-31,-15-4-2,7 4-1,-8-5 0</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48.8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12 793 38,'-13'9'36,"13"-9"2,0 0 0,-6 16-14,-3-24-9,9 8-4,0 0-4,0 0-2,0 0-1,0 0-1,-3-11-1,3 11 0,-1-11-1,1 11-1,7-17 1,2 3-1,5-3 0,7-4 0,7-3 0,9-3 0,9-3-1,8-2 2,9-2-2,6-1 1,11-2 1,6-2-2,8-1 2,11 0-1,4 1 0,9 0 0,5 4 0,6 1 0,6 4 0,3 2 0,4 1 0,-2 5-1,8 0 0,0 5 0,6 0 1,2 4-1,1 1 1,3 4-1,-1 4 1,3 0 0,-3 4 0,-2 1 0,-2 1 1,-3 4 0,-3-2-1,0 4 0,-3 0 0,-2 0 1,-4 3-1,3-1 1,0 1-1,0-2 1,0 4 0,-3-4 0,1 2-1,-2 2 1,-1-2-1,-6 3 2,-7 0-2,-3 2 1,-5-1 0,-4 2 0,-7 1 0,-5-4-1,-6 2 1,-8-2 0,-5-3-1,-7 2 0,-9-3 1,-9 1-1,-7-4 1,-12 2-1,-8-5 0,-5 1 0,-9 0 1,-4-3-1,-12-2 0,11 2 0,-11-2 1,0 0-1,0 0 1,0 0-1,0 0 1,0 0 0,0 0 0,0 0 0,0 0-1,-5-17 1,-2 6 0,-3-5-1,-5-2 0,-5-5-1,-3-4 1,-6-3 0,-3-1 0,1 0 1,-6-1-2,0 4 1,1 0 0,3 5-1,0 2 1,5 7-1,4 1 1,3 3-1,5 5 1,5-1 0,11 6-1,-13 2 1,13-2 0,5 17 0,5-1-1,7 0 1,5 4 0,6 3 1,7 2-1,3 0 1,4 2-1,4-3 0,3 2 1,-3 1-1,1 0 0,0-1 0,-4 0 0,0-4 0,-7-2 0,-5-3 0,-5-5 0,-7-2 1,-4-4-1,-15-6 0,11 7 1,-11-7-1,-18 6 1,-3 1 0,-10 4 0,-6 2-1,-10 5 1,-6 3-1,-3 3 0,-3 3 0,0 2-1,4-2 1,5-3 0,6 0 0,7-7 0,6-1 0,8-5 0,6-6-1,7-1 0,10-4-2,0 0-4,1-24-6,26 20-15,-7-18-15,14 3 0,-2-8-1,12-1 1</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56.0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-2 145 63,'0'0'40,"0"0"-1,4 15 2,6-16-15,18 8-20,1-5-3,11 4 1,4-3-3,4-1-2,2 2-2,-9-6-4,6 13-14,-17-12-19,-6 6 1,-14-4-1,-10-1 2</inkml:trace>
  <inkml:trace contextRef="#ctx0" brushRef="#br0" timeOffset="220">49 398 81,'-15'11'39,"10"2"0,5-13 1,3 9-28,9-10-8,7 2-1,5-4 0,4 1-3,8-2-2,-1-8-4,14 9-19,-5-14-15,4 1 2,-4-7-2,4 1 2</inkml:trace>
  <inkml:trace contextRef="#ctx0" brushRef="#br0" timeOffset="411">807 67 75,'0'0'37,"0"0"0,-14 7 0,-2 15-27,-12-1-6,2 9-2,-1 4-1,4 8 0,6 5 1,12 1-1,11-3 0,13-1 1,12-6 0,18-7-1,9-11 1,9-7 1,2-12-2,2-8 1,-7-13 0,-6-5-1,-16-16 1,-17-5-1,-23-10 1,-18-2-2,-21 1 0,-15 0-3,-10 13-4,-18 1-31,11 15-3,-3 5 1,15 17-2</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28.02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93 733 64,'-28'-11'40,"6"8"-3,3-3 2,7 9-31,0 0-1,13 12-3,3 7-1,9 11 0,3 6-1,6 8 0,2 3 0,1 3 0,1-5-2,-3-4 1,-5-9-1,-4-10 1,-5-8 0,-9-17 0,0 0-1,-11-20 1,-1-6 0,-4-7 0,0-9 1,-2-6-2,4-4 1,4 4 0,8 2-1,6 7 0,8 6 0,7 5-1,7 12-2,3 0-1,5 12-2,-4-7-5,14 11-31,-12-3 2,5 7-1,-7-4 0</inkml:trace>
  <inkml:trace contextRef="#ctx0" brushRef="#br0" timeOffset="370">640 814 58,'-4'18'34,"-7"4"1,-5 3-2,-10-1-29,6 11 0,-4-1-2,9 4 0,3-4 1,10 0 0,7-9-1,9-2 0,5-10 1,10-6 0,0-14 0,4-4 0,-4-11 1,0-2-1,-9-11 1,-1-2-1,-10-8 1,-5 0-1,-8-5-1,-2 7 1,-5 1-1,1 5 0,0 7-1,2 6 0,1 10-1,7 14 0,0 0 0,0 20-1,7 7 1,0 8-1,2 4 1,1 4-1,3 2 1,1-2 0,1-6 0,1-6 0,1-7 0,0-9 1,2-7-1,0-6 1,-3-7 0,0-7 1,-4-5-1,-1-2 0,-3-2 0,-2 3 0,-4 1 0,-1 1-2,-1 16 0,0 0 0,10 8 0,-1 8 1,6 2-1,6 0 0,8-2 1,4 1 0,3-9 1,1-5-1,-1-5 0,-3-7 1,-6-8 0,-8-7 0,-13-7 0,-9-11 0,-12-5-1,-7-2 1,-8-3-1,-3 3-1,-3 1 0,-1 6 0,5 10-3,2 5-2,16 20-7,-8-8-29,22 15 2,5-12-3,13 12 2</inkml:trace>
  <inkml:trace contextRef="#ctx0" brushRef="#br0" timeOffset="1105">1371 686 79,'13'16'40,"-1"-7"0,7-3 0,-5-6-31,8-1-5,-3-3-4,1-4 1,2 2-4,-3-4-1,5 8-7,-6-8-28,3 4 0,-5-1-2,3 5 3</inkml:trace>
  <inkml:trace contextRef="#ctx0" brushRef="#br0" timeOffset="1363">1296 913 68,'13'19'40,"1"-13"0,6 3 0,0-9-25,7 8-9,-3-3-2,1-1-1,0 3-1,-1-3 0,-4-1-1,-3-3-1,-2 4-1,-6-4-3,1 2-3,-10-2-29,0 0-5,2-20 1,6 9-1</inkml:trace>
  <inkml:trace contextRef="#ctx0" brushRef="#br0" timeOffset="1722">2186 67 77,'9'-21'39,"-5"0"0,2 10 1,-15-3-34,9 14-2,0 0 0,3 13-2,-5-1 0,1 9 0,-2 4 0,2 14 1,-1 7-1,1 12 0,1 11-1,0 3 2,1 7-2,2 2 1,0 2-1,0-2 1,0-4-1,1-4 1,-2-8-1,0-5 0,-1-8 0,-1-5 0,0-11-1,-1-8 0,1-6 0,-1-9-1,2-2-1,-1-11-7,8 22-17,-14-13-18,-1 14 1,-12 9-1,-9 19 1</inkml:trace>
  <inkml:trace contextRef="#ctx0" brushRef="#br0" timeOffset="30727">3367 565 70,'-6'24'36,"2"9"-1,5 13 0,6 9-32,-6 5-1,5 7 1,-6-3 0,7-1 1,-6-15-1,2-3 2,-6-18 0,4-5 0,-1-22 0,-12 3-1,0-19 1,3-7-2,-3-9-1,4-7 0,-2-6-1,7-1 0,3 1-1,8 2 0,9 6 0,2 3 0,9 7-1,2 7 0,5 7 0,-1 2 0,-1 8 1,1 3-1,-10 7 0,1 7 1,-8 6 0,-6 6 0,-2 6 0,-3 3-1,1 1 0,-3-1 0,4-2 0,2-4 1,1-6-1,1-6 1,0-6 0,1-6 0,-3-6 1,0-5 0,-3-10 0,-5-7 0,-3-7 1,-2-5-1,0-5 0,0 0-1,-4 4 1,4 3-1,-4 9-1,5 11 1,2 13 0,6 13-1,5 12 1,1 6-1,6 2 1,-2 3 0,7-2-1,-1-6 1,-2-6 0,3-8 1,-10-8-1,3-6 1,-7-7 0,-9 7-1,11-20 1,-10 10-2,-1 10 1,6-16-1,-6 16 2,12-1-2,-12 1 1,22 10 1,-9-6 0,5-2 0,0-2 0,-3-3 0,0-5-1,-1-4 1,0-2 0,-6-4-1,-2-2 1,-8-6-1,-3-1 0,-2-3 1,-5 0-2,3 0 0,-5 0-2,3-3-1,5 9-4,-3-11-5,17 16-18,-10-6-11,9 8 2,-3-3-1,12 17 17,-4-11 13,6 14 8,4 7 8,-7-3 20,8 6 9,4 5 1,1-3-1,-6-6-12,5 12-13,-9-12-6,0 2-1,-4-4-3,-3-3-2,-11-1-5,0 0-14,0 0-12,0 0-1,-10 17 4,10-17 12,-8 17 11,7-5 6,2-1 7,6 9 10,4-3 15,6-9-2,11 3-21,-1 0-22,-12-17-12,7 0-3</inkml:trace>
  <inkml:trace contextRef="#ctx0" brushRef="#br0" timeOffset="31823">4488 90 79,'0'0'43,"61"2"-3,-61-2 2,78 35-34,-34-9-3,-3 8-2,-41-34-1,52 77 0,-46-31-1,-12 3 0,-11 3 0,-12 3-4,-4 3 2,0-2 0,2 0 0,9-3-1,5-5 0,12-5 0,5-43 2,19 68 3,-19-68-2,49 44 1,-49-44-1,51 23 1,-51-23-1,52 4-2,-52-4-4,47-16-12,-47 16-25,41-20 2,-41 20-2,0 0 1</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44.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9 322 82,'-6'-12'40,"6"12"-2,0 0 0,0 0-32,-1 18-2,4 11-1,0 3-2,2 8 0,0 2-1,0 4 1,-1-7-1,0-4 1,-1-9 0,-1-6 1,-3-11 0,1-9 0,-9-9 0,3-12 0,-2-14 1,3-4-2,0-10 1,1-4-2,6-2 1,5 3-1,3 5 0,8 6 0,5 12-1,2 7 0,6 10-2,-2 3-2,13 16-15,-13-8-20,8 7 0,-10-4-1,4 5 1</inkml:trace>
  <inkml:trace contextRef="#ctx0" brushRef="#br0" timeOffset="345">463 224 87,'-2'15'36,"-2"9"0,-7 4 1,0 10-34,-4 7-1,4 7-1,1-2 0,2 1-1,6-4 0,4-6 0,3-14 1,7-9 1,-1-13-1,6-8 1,-5-13 1,4-6 0,-6-9 0,1-6 0,-4-5 0,-5-2-2,-4-5 1,-3 3 0,-1-1-1,1 7 0,-2 3 0,3 7-1,-1 7 0,5 5 0,0 18 0,0 0 0,18 3 0,-8 16 0,6 8 0,2 8 1,-1 6-1,3 7 0,-1 0 0,0-4 0,-3-3-1,1-9 1,0-9 0,1-10 1,6-12-1,1-9 0,1-10 1,0-4 0,-1-6-1,0-3 1,-4 2-1,-6 3 0,-4 9 0,-3 4 0,-8 13 0,13 14-1,-4 7 1,1 6 0,6 0 0,3 3 0,6-4 0,3-4 1,4-11-1,4-10 0,1-11 1,3-13-1,-2-8 0,-4-10 1,-3-10-1,-5-6 1,-8-5 0,-5 2-1,-10 3 0,-6 9 0,-6 6 0,-3 11-1,-5 12-2,-6 4-5,12 19-30,-15-5-4,8 9 0,-5-6-2</inkml:trace>
  <inkml:trace contextRef="#ctx0" brushRef="#br0" timeOffset="2079">1191 1672 71,'-12'0'40,"12"0"0,-22-23 1,13 5-21,-5-13-16,1 0 0,-2 0-1,-1-2-1,-1 5 0,1 3-1,-4 10 0,0 10 0,-2 8 0,-1 15-1,3 11 0,2 14 0,2 7 0,3 11 0,7 5-1,7 2 1,6 0 1,7-9-3,5-6 1,2-12-4,8-7-1,-5-23-22,12-2-13,-3-19 0,8-8-1,-2-12 3</inkml:trace>
  <inkml:trace contextRef="#ctx0" brushRef="#br0" timeOffset="2380">1387 1737 81,'-16'28'37,"2"10"-1,-4 2 0,7 1-33,2 0-1,11-9-2,8-8 0,10-10 0,7-15 0,5-10 0,0-14 1,0-4 0,-5-11 1,-6-1 1,-10-3 0,-6 4 0,-10 6 1,-2 7-1,-4 5-2,1 6 0,0 7-1,10 9 0,0 0-1,0 0-1,25 2 1,-2-4-1,4-4 2,6-5-1,1-6 0,2-9 1,-1-4 0,-1-8 0,-1-6 1,-6-5 0,-2-7-1,-6-4 2,-7-10-1,-4 0 0,-8-1 0,-4 1 0,-5 9 0,-2 8 1,-3 12-1,1 11 0,-1 21 0,1 19 0,1 18 0,1 22 0,3 16 0,2 17 0,2 16 0,4 10 0,4 4-1,7-5 0,3-3 1,4-11-1,4-18 0,2-13-1,3-20-1,-4-15-2,8-6-13,-7-26-24,1-14 0,-8-20-1,4-9 1</inkml:trace>
  <inkml:trace contextRef="#ctx0" brushRef="#br0" timeOffset="20395">2353 1135 72,'-3'15'38,"6"4"1,-3-19-1,20 27-27,-20-27-3,30 19-3,-9-11-2,6-1-1,3-2-1,1-1-3,4 1-1,-3-7-4,12 6-31,-13-7 0,1 2 0,-9-7-3</inkml:trace>
  <inkml:trace contextRef="#ctx0" brushRef="#br0" timeOffset="20659">2487 1547 86,'19'19'37,"3"-10"0,6 1 0,0-8-35,5 0-1,2-3-1,-3-5-4,8 10-12,-7-15-21,0 3 1,-2-7-2,3 2 1</inkml:trace>
  <inkml:trace contextRef="#ctx0" brushRef="#br0" timeOffset="20911">3322 1235 78,'0'0'38,"-21"-2"-3,4 9 2,-10 5-32,0 10-4,2 8 0,2 12-1,2 5 1,7 9-1,9 1 1,11 4 0,11-2-1,12-4 0,10-5 0,11-12 1,9-10-1,6-11 0,4-14 1,1-12 0,-2-12 0,-5-11 0,-7-13 1,-6-6-1,-8-10 0,-14-4 0,-12-3 0,-11-1 0,-11 5 0,-11 5 0,-10 9-1,-13 7 1,-6 9 0,-2 10-1,3 7 0,0 6 0,7 6-1,3 0-1,8 6-1,4-3-2,11 12-5,-11-10-28,23 0 1,-20 12-2,20-12 2</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2.7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0 69,'-6'38'39,"5"-7"-3,8-7 0,9-15-21,-2-9-50,11-7-1,3-14-1,4-6-2</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1.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379 684 111,'25'-1'40,"8"-6"1,-9-18-8,2 4-28,-8-6-3,-7 1 0,-15 0 0,-16 8-1,-15 9 0,-10 9 0,-9 14-1,-5 11 1,-4 15-1,0 9 0,5 7-1,9 2-1,13 1 0,12-3-1,18-7 1,12-10-2,20-10 2,11-12-1,17-10 1,11-10 1,9-9 1,0-5 0,-5-1 0,-6 2 1,-11 4 0,-11 7 1,-15 6-1,-11 6-1,-13 8 0,-4 0 1,-3-2-1,2-1 0,3-12 1,0 0 0,14-10 0,-2-6 0,3-11 0,4-2 2,0-6-2,1-5 0,1-3 0,2-3 0,1-4-1,2-4 0,3-8 0,0-4-1,-3-6 1,0 1 2,-6-6-2,-4 1 0,-7 8 0,-5 6 0,-8 16-1,-6 11 1,-4 18-1,-4 19 0,2 24 1,-3 19 0,4 15 1,0 19 0,4 7 0,3 7-1,4-1 1,6-2-2,2-7 2,4-13-1,2-11 0,1-17 0,2-10 1,0-10-1,0-11 1,-1-6 0,-2-6-1,-10 1-2,16-9 0,-11 0-3,5 8-11,-14-11-24,4 12-2,11-28 2,2 9-2</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475 7 96,'48'-7'40,"8"12"1,-8 1-1,1 10-36,-7 6-3,-10 5 0,-15 2-1,-17 6 1,-15 1-2,-12 6 2,-8-2-2,-3 1 1,0 2 1,5 3-1,8-1 0,12-4 0,17-4 1,13-3 0,15-5 0,9-5-2,11-6-2,3-12-2,15 1-30,-11-8-5,-1-3 0,-11-5-1</inkml:trace>
  <inkml:trace contextRef="#ctx0" brushRef="#br0" timeOffset="4579">0 1395 106,'9'15'39,"3"-7"2,9 0-3,3-7-39,2-5 0,6 1-3,-4-12-4,11 5-31,-13-4 0,0 0 0,-12-1 0</inkml:trace>
  <inkml:trace contextRef="#ctx0" brushRef="#br0" timeOffset="4909">576 984 97,'58'8'41,"2"3"0,8 13 0,-14 0-35,-1 14-3,-17 1-1,-18 6 0,-23 4-1,-19 1 0,-12 4-1,-8 4 1,0-3-1,7 1 1,10 0-2,14-1 2,15-4-2,11 0 1,6-6 1,5-6 0,-6-1 1,-7-7-2,-12-5 1,-12-6 0,-12-8 1,-8-2-2,-6-7-1,-4-2-2,6-2-1,-1-8-5,22 8-29,-3-4-4,19 5 0,0 0 0</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52.08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0 7 74,'14'0'40,"5"-2"-1,13 3 1,-3-5-32,16 6-2,-3-6-1,8 8-1,-6-3-1,-4 9-1,-9 6-1,-10 11 0,-14 12-1,-13 10 1,-15 12-1,-9 7 0,-9 8 0,-6 2 0,-1-6 0,3-2-1,7-12 1,12-7-1,14-10 1,14-10 0,16-7 0,9-10 1,7 0-1,6-10-1,1 0 0,-3-7-5,11 7-25,-18-4-10,-4 2 1,-12 4-2</inkml:trace>
  <inkml:trace contextRef="#ctx0" brushRef="#br0" timeOffset="1642">246 1482 55,'-10'-14'38,"4"4"-1,0-4 1,6 14-20,2-20-9,8 14-1,-6-8-3,10 6-1,4-1-2,7 3 0,4 5 0,6 2-2,-2 9 0,-1 4 0,-7 7 1,-6 7-1,-13 5 0,-7 3 1,-8-1 0,-5 2-1,1-1 1,7 1-1,9 2 0,10-4-1,15 0 2,12-1-2,3 1 1,3-1 0,-6-2 0,-10 2 1,-16-6-1,-18 2 2,-23 0-1,-21 0 1,-17 0-1,-12 0 0,-7-2-1,1-4 0,3-1-1,10-6-3,17 3-4,6-13-22,27 6-11,13-2 0,17 1 0</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0.42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18 0 72,'0'0'37,"0"0"1,0 0 0,0 0-30,0 67-4,0-7-1,2 13-1,-3 18-2,5 14 2,-3 14-1,1 11 1,-1 13 0,1 8 0,2 10 0,-2 0 1,3 10-1,-3 1 0,-1 4 1,3-7 0,-7-3-1,1-8 0,-5-11 1,4-11-1,-3-14 0,0-16-2,2-15 2,-2-14-2,8-12 1,-3-17-1,1-48 1,5 64-1,-5-64 0,0 0 1,0 0-1,0 0 0,0 0-2,0 0 0,0 0-3,-16 46-8,16-46-28,0 0-2,0 0 1,0 0 0</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3.7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337 725 81,'1'-18'39,"-11"-5"-1,-2 7 0,-15 6-34,0 4-1,-7 7 0,-2 12-2,-3 7 2,0 16-3,2 7 2,5 6-1,6 2 0,11 0-1,11 0 0,10-7 1,15-7-2,9-10 1,12-12-1,9-9 1,7-13 1,3-7-1,-2-6 1,-3-4-1,-11 2 1,-7 0 0,-13 7-1,-13 5 1,-12 10-2,-8 16 1,-3 5 0,-1 5-1,7-1 1,3 3 0,9-4-1,11-4 1,5-11 0,7-10 1,0-8-1,-2-12 0,-6-8 1,-7-3-1,-7-3 1,-10 0-1,-6 0 1,-2 4 0,-2 2-1,3 3 0,6 2 0,9-2 1,10 1-2,9-8 2,9-2-2,4-8 0,7-5 1,2-4 0,-3-9-1,-2-3 1,-7-9 1,-5 3 0,-10 0 0,-4 5 1,-8 11-2,-4 4 2,-5 15-1,-2 15 0,3 20 0,-19 18-1,8 16 1,-1 20-2,-1 14 2,1 16-1,2 12 1,4 7-1,4 5 1,8-3-1,4-3 1,2-13 0,6-11-1,0-14 0,2-14-1,-4-13 0,2-14-3,-3-17-3,9-2-16,-9-25-18,7-4 0,-2-15 0,11-1 1</inkml:trace>
  <inkml:trace contextRef="#ctx0" brushRef="#br0" timeOffset="775">1639 540 91,'16'11'39,"8"3"1,-2-8-1,6 3-36,2-6 0,5-2-2,0-4 0,2-4-1,0 0-1,-4-5-3,3 7-10,-12-10-26,1 5 2,-14-4-3,-1 5 2</inkml:trace>
  <inkml:trace contextRef="#ctx0" brushRef="#br0" timeOffset="983">1698 747 91,'-1'24'41,"17"-2"0,0-12-1,14-3-36,-1-4 0,6-4-2,0-5 0,0-2-2,1-3-3,-4-3 0,8 3-6,-14-5-30,15 3-1,-4-3 0,5 6-1</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5.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46 86,'16'-33'39,"1"18"0,-17 15 1,19 2-33,-20 24-3,1 16 0,-7 14-1,3 11 1,-5 13-1,3 9 0,-2 0 0,0 3 0,2-13-1,3-5-1,1-14 1,0-8-2,1-13 1,1-11-2,0-5 0,0-12-1,1 0-2,-1-11-3,0 0-15,0 0-21,-8-11 1,-2-2-1,-2-3 0</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7.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408 474 89,'-14'-12'39,"14"12"1,-23-19 0,23 19-34,-22-15-3,4 17 0,-4 1-1,-4 11 0,-5 5-1,-4 15 0,-3 6 1,-2 11-2,-1 9 1,5 4 0,6 4-1,9 0 0,10-7 1,14-10 0,16-12-2,15-12 2,15-16-2,10-11 1,8-12 0,4-10 0,-2-1-1,-3-1 0,-9 8 0,-12 4 1,-7 10-2,-11 9 2,-5 5-2,-5 5 2,-2-2-1,-2-1 0,-1-9 0,-2-10 1,-2-7 0,-3-9 0,-4-1 0,-2-6 1,-1 0-1,0 1 1,2 0 0,3 3 0,6-3 0,6-3-1,7-5-1,4-3 1,3-7-1,2-7 1,-1-6 0,-2-5 0,-8-6-1,-7-1 2,-9 1 0,-5 4 0,-8 7-1,-2 8 1,-4 12-1,0 10 0,0 18 0,2 17 0,2 21 0,2 16 0,4 17-1,-1 15 1,4 11 1,3 10 0,7-1-1,3 3 1,5-9-2,2-12-1,6-12-1,-3-27-9,16-9-27,-6-24-2,7-13 1,-2-29-1</inkml:trace>
  <inkml:trace contextRef="#ctx0" brushRef="#br0" timeOffset="678">1641 364 78,'42'13'38,"1"2"0,-1-4-1,0-3-25,-3-5-15,-8-12-11,-2 7-25,-10-9 1,-4-2 0,-11-2 1</inkml:trace>
  <inkml:trace contextRef="#ctx0" brushRef="#br0" timeOffset="842">1788 528 85,'26'32'35,"0"-18"-12,7-1-23,11-9-33,-4-8-3,-3-11-2</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57.192"/>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92 1513 90,'-23'22'41,"12"-2"0,-2-15-1,13-5-29,0 0-6,0 0-2,0 0 0,0 0-2,0 0 0,11 1-1,3-3 0,9 0 0,14 0 0,14-3-1,18-3 1,18 0 0,23-3-1,14-2 1,11 0 0,12-3 0,8 2 0,2 2-1,-3-1 1,-6 2 0,-13 2-1,-7-1 1,-14 2 0,-13 1 0,-20 0-1,-12-3 1,-15 2 0,-12 0 0,-11 0 0,-11 2 0,-7-2 1,-13 8-2,10-16 2,-9 6-1,-1 10 0,-2-19 0,0 7 0,-3-4 0,-3-1 0,-3 0 0,-4-5 0,-7 3 0,-8-3 1,-4 4-1,-6 3 1,-4 6-1,0 1 0,-1 6 0,5 4 0,6 4 0,9 2-1,8 2 1,12 3-1,14-2 1,12 2 0,13-1 0,14 0 0,10-2 0,10 0 1,9-4-1,1 0-1,0-2 1,-5 0 0,-6 0 0,-11-1 0,-10 3 0,-13-1 0,-11 2 1,-11 1-1,-11 2 0,-12 2 1,-9 2-1,-8 6 0,-10 2 1,-3 0-1,-8 6 1,-3 1-1,-2 1 1,0-2-1,3-1 1,4-4-1,8-2 0,6-1 0,8-8-1,8-1 1,6-3 0,12-8 0,-12 9-1,12-9 1,0 0-2,0 0-1,0 0-5,10 7-30,-10-7-4,0 0 2,-13-4-3</inkml:trace>
  <inkml:trace contextRef="#ctx0" brushRef="#br1" timeOffset="97723">44 2829 85,'-17'12'41,"2"-8"-1,15-4 2,-12 6-35,12-6-4,0 0-1,0 0-1,13-6 0,-2 6-1,4 1 1,8 3-1,9 1 1,8 2-1,14-2 0,13 2 1,16 1-2,15-2 2,13-3-1,14 0 0,12-3 0,16-1 0,10 1 0,6 0 0,6-2 0,3 3 0,-2 0 0,-4 0 1,-5 0 0,-10 1-1,-12-3 1,-12 1-1,-14-2 1,-16-1-1,-15 2 0,-14-3 0,-15 2 0,-15 0 0,-12 0 0,-10-3 0,-13-2-1,-9 7 1,-4-22 0,-9 8 0,-5-5 0,-5-1-1,-3-5 1,-4-2-1,-2-1 1,-2-2 0,-2 4-1,-2-2 1,-2 1 0,-1 2 0,-1 4 0,1 2 0,2 6 1,5 1-2,5 5 1,5 3 0,11 5 0,13-1-1,11 13 1,13 1 0,13 1-1,12 4 1,12 1 1,10 6-1,6 0 0,2 0 0,0 3 0,-8 1 0,-7 2 0,-11 3 0,-18 4 0,-16 2 0,-21 7 0,-21 5 0,-23 4 1,-17 6-1,-19 4 0,-17 1 0,-7 0 0,-7-3 0,2-7-2,3-15-2,13-3-6,-1-35-18,27-6-14,11-28 1,19-17-1,11-24 1</inkml:trace>
  <inkml:trace contextRef="#ctx0" brushRef="#br1" timeOffset="98786">842 1172 96,'0'0'41,"0"0"2,0 0-3,-14 5-32,14-5-4,-1 15-2,1 3 0,2 9-2,1 10 1,1 8-1,2 10 0,0 7 0,2 3 0,0-1 0,1-2 0,-2-6 0,0-8-1,0-8 1,0-6-1,0-8 1,0-5-1,2-6 1,4-6 0,4-9 0,11-12 0,8-15 1,14-15 0,15-22-1,17-20 1,18-24 0,18-16 0,20-19-1,13-7 1,16-2 0,6 3-1,5 9 1,1 12-1,-8 13 0,-11 14 0,-17 18 1,-19 14-1,-22 12 1,-19 12-1,-23 11 1,-17 11 0,-16 6-1,-13 8 1,-14 9-1,0 0-1,0 0-1,-23 3-5,13 17-11,-18-5-24,8 3-1,-8-1 0,-1 6 0</inkml:trace>
</inkml:ink>
</file>

<file path=ppt/ink/ink1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12:17.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0.760"/>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3133 3602 97,'0'0'40,"-7"19"1,7-19-6,7 11-27,-7-11-2,1 17-2,-3-6 0,2 5-1,-4-1 0,-1 4 0,-3 4-1,-1 2 0,-5 3-1,-1 7 0,-5-3 1,-2 9 1,-6 0-3,-2 4 0,-3-2 0,-5 1 0,1 1 0,-4-2 0,-1 0 0,-3-5 0,0-3 0,-2-3 0,1-8 0,-3 0 0,-5-7 0,-3-6 0,-4-6 0,-5-4 0,-5-2 0,-5-8 0,-7-1 0,-1-8 0,-3-6 0,0-5 0,1-8 0,-2-6 0,4-10 0,3-4 0,10-7 0,2-7 0,4-3 0,6-5 0,11 0 0,6-5 0,7-2 0,6 3 0,5-2 0,8 4 0,8-1 0,5 4 0,8 3 0,11 3 0,8 7 0,6 2 0,6 6 0,11 5 0,5 2 0,11 4 0,5 4 0,3 7 0,4-2 0,11 5 0,4 3 0,-1 1 0,6 8 0,-4 0 0,0 3-2,-2 2 2,-6 0-2,-9 4 2,-9-4 0,-9 2 0,-12 0 0,-10 1 0,-9 2 0,-9 0 0,-6 0 1,-7 0-1,-3 10 0,-7-18 1,-5 7-1,0 0 0,-7-5 2,-1 4-2,-7-3 0,-2 2 0,-3 2 0,-1 0 0,-1 5 0,1-3 0,6 7 0,5-1 0,4 2 0,7 1 0,11 0 0,0 0 0,0 0 0,22 6 0,-2-3 0,3 0-2,4 3 2,2 0 0,1 2 0,-1-1 0,-4 1-1,-4 0 1,-3-2-1,-5-1 1,-3-2 0,-10-3 0,10 4 0,-10-4 0,0 0 0,0 0 0,-6 16 0,2-1 1,-6 0-1,0 8 0,-5 2 1,0 6 1,-6-1-2,1 3 0,-2-1 0,-1-2 0,3 1 0,-2 1 0,2-2 0,1-3 0,0-1 0,2 0 0,0-2 0,1-3 0,1-2 0,3-7 0,3 1 0,9-13 0,-12 17 0,12-17 0,0 0 0,0 0 0,-6 10 0,6-10 0,0 0 0,0 0-5,0 0-4,0 0-5,0 0-7,-9-15-13,9 15-11,8-18 1,0 8 1</inkml:trace>
  <inkml:trace contextRef="#ctx0" brushRef="#br0" timeOffset="14907">3373 3735 71,'0'0'38,"-4"15"0,4-15 0,3 9-27,-3-9-4,0 0-1,-12 1-2,12-1-1,0 0 0,0 0 0,-12 3-2,12-3 0,-10 9 0,10-9 0,-15 20-1,3-2 1,-1 4-1,-3 6 1,-4-2 1,-3 5 0,-3 0-1,-3 1 1,-4 1 0,-1-2-1,-3-3 1,1-2-1,-3-3-1,-4-3 0,0-4 0,-4-4 1,-4-7-1,-5-3 0,-7-7 0,-9-3 0,-7-4 0,-9-3 0,-7-1-1,-6-5 0,-5-2 2,2-3-1,0-5-1,4-3 1,5-7-1,14-5 1,8-12 1,15-5-1,11-8 0,14-7 0,13 0 0,13-4 1,12-2-1,8-3 0,10 2 0,6 2 1,10 0-1,3 6 0,8 0 0,5 7-1,10 3 0,7 6 0,9 11-1,7 5 1,3 8 0,3 5-1,-4 7 1,-1 6 1,-9 2 0,-5 5 0,-15 0 0,-13 5-1,-9 1 1,-13 2 1,-6 1 0,-9-1 0,-10 4 0,-9-12 0,-7 4-1,-4-2 1,-6-6 0,-4 2-1,-7-4 1,-1 3-1,1 3 1,3 0-1,6 3 0,5 3 0,6 4 0,6 2-1,11 0 1,0 0-2,10 4 2,7-1-1,4-1 0,4 1 0,5 3 0,3-1 1,-1 4-1,-2-2 1,-3 8-1,-4-2 1,-7 5 0,-3 4 1,-8-1-1,-3 6 0,-6 0 1,-4 6-1,-6 0 1,-3 3-1,-3 3 1,-3-3-1,-1 3 1,-1-2-2,2-1 0,-1-10-3,16 4-15,-8-16-22,16-14-2,23-16 2,22-15-3</inkml:trace>
  <inkml:trace contextRef="#ctx0" brushRef="#br0" timeOffset="19831">3096 3723 91,'23'22'39,"-5"4"-1,-2 11 1,-8-2-36,-3 8 1,-7-1-1,-9 5 0,-9-6 0,-8 4-1,-12-6 1,-13-2-1,-12-3-2,-11-3 0,-9-3 0,-10-7-1,-6-5 0,-6-10 0,-2-8-1,2-12 1,4-16 1,5-12-1,8-16 1,10-12-1,11-11 1,13-11 0,12-7 0,12-2 0,10 1 0,14 2 0,6 5 0,9 5 1,6 6-2,11 8 1,7 8-1,7 6 0,8 8 0,9 4 0,9 10 0,6 5 0,4 8 0,-4 4 1,-1 3 0,-3 2 0,-8 3-1,-9 1 1,-13 1 0,-10-2 0,-11 1 0,-12-2 0,-14 2 0,-14 0 0,-16 3 1,-15 0-1,-13 3 1,-8 5-1,-3 2 1,3 4-1,6 1 0,13-1 0,18 0 0,21 0 0,19-5 0,34 0 1,15-4-1,14-1 1,12 0-2,4 4 2,1 0 0,-5 7-1,-9 6 1,-14 13-1,-16 7 1,-15 10-1,-14 10 1,-12 3 1,-11 4-2,-5 1 1,-7-3 0,-3-4-2,-1-6 0,-1-14-8,15-1-30,-7-15-2,15-13 1,7-17-2</inkml:trace>
  <inkml:trace contextRef="#ctx0" brushRef="#br1" timeOffset="54310">2390 6115 93,'12'9'39,"-12"-9"1,10 11-1,-10-11-33,0 0-1,0 0-1,0 0-1,1 10-1,-1-10 1,0 0-1,0 0-1,3 11 0,-3-11 0,-4 12 0,-1-2-1,-6 4 0,-7 1 0,-12 4-1,-9 3 2,-14-1-2,-8 1 1,-10-4 0,-12-1 0,-5-2 1,-6-5-1,-4-5 1,-1-6 0,3-3-1,0-7 1,-2-10 1,5-7-1,2-8 0,1-8 0,7-8 0,2-8 0,7-10 0,-2-6-1,10-6-1,2-9 0,3-1 0,7-7-1,4-3 2,6-2 1,3-4-1,6-1 1,6 0 0,2 0 0,13-3 0,0 1 0,8-3-1,2-5-1,4 3 1,4-6 0,1 1-1,6-5 1,-2-3 0,3 1-2,5-2 0,4 3 1,3-3-1,2 4 0,5 2 1,2 4-1,0 3 1,7 5 1,-4 3 0,5 4 0,0 3 1,4 5 0,-1 0-1,5 2 1,1 3-1,5 0-1,1 1 1,0 2-2,-1 6 1,2 1 0,-3 4 0,7 6 0,-5 3 0,-2 7 2,-3 4-1,-3 7 1,-3 6-1,-6 5 1,-3 8-1,-10 3 0,-3 11 0,-8 2 1,-6 5-1,-9 11 1,11-10-1,-11 10 1,0 0-1,0 0 1,0 0-1,-13-2 0,13 2-1,-10 3 1,10-3-1,-14 9 1,4-1-1,1 0 1,-3-1 0,-2 2 0,-4-2 0,-3 3 0,-6 1 0,-4 1 0,-3 5-1,-7 3 1,-4 9 0,-6 0-1,-3 7 1,-4 3 1,3-1 0,2 1 0,7-6 1,4-4-1,10-9 0,7-2 0,13-8-1,12-10 0,0 0 0,20-16 0,8-4-1,8-6 1,5-8-1,11-8 1,6-7-1,9-4 1,1-5 0,1 1-1,-3 1 2,-3 2-1,-4 7 0,-8 3 0,-7 8 1,-11 6-1,-11 7 1,-5 9-1,-9 2 0,-8 12 0,0 0 0,7 9 0,-11 11 0,-1 6 0,0 11-1,-1 5 1,0 9-1,-1 6 2,0-1-1,-2-3 0,2-3 1,0-2-1,3-7 1,-1-7-2,3-3 2,-2-10-2,4-2 1,0-5 1,1-4-2,-1-10 1,1 10 0,-1-10-2,0 0-2,0 0-9,0 0-16,0 0-14,-5-18 0,-2 1-2,0 1 1,7 16 44</inkml:trace>
  <inkml:trace contextRef="#ctx0" brushRef="#br1" timeOffset="85182">5243 5227 99,'0'12'38,"2"1"1,-5-2-1,4 3-33,-6 3-2,3 3-1,-1 3 0,3 5 0,1-4-2,3 3 2,4-5-2,8-4 1,5-6 0,12-6 0,9-11 0,10-8 0,9-5 0,10-8 0,5-4 0,6 1-1,1-5 1,-5 6 0,-9 2-1,-6 8 0,-13 2 0,-8 6 1,-14 2-1,-6 5 0,-9 2 1,-13 1-2,11 1 1,-11-1 0,0 0-5,0 0-17,-10-9-17,-1-3-2,11 12 0,-17-26-1</inkml:trace>
  <inkml:trace contextRef="#ctx0" brushRef="#br1" timeOffset="86075">2996 6479 72,'0'0'40,"-14"-9"-2,14 9 3,-9-14-19,9 14-14,0 0-3,0 0-1,0 0-1,0 0 0,0 0-2,-11-2 1,11 2-1,-14 11 0,0-3 0,-2 0-1,-5 4 0,-4 0 0,-4 3 0,-6 1-1,-2 1 1,-5-3-1,-4 2 1,-5-3-1,-5 0 2,-3-3-1,-7-1 1,-6-5-1,-5-1 0,-3-3-1,-7-4 2,0-1-1,-5-4 0,-2-2 0,-10-5-1,2-3 2,1-4-1,-1-3 0,4-6 1,-2-3 0,4-7-1,-4-4 1,11-7 0,-1-7-1,0-3 1,0-8 0,2-4-1,2-4 1,11-7 0,0-3-1,8-5 1,4-2 0,15-6-1,1-6 0,12-4-1,6-8 0,1 0 0,8-6 1,7-6-1,3-5 0,3-6 2,6-2-1,8-4 0,3-2-1,7-6 1,5-1 0,8-1 0,7-1 0,6 1 0,6 0-1,3 2 0,11 1 1,4 1-1,9 5-1,4 1 1,10 4 1,-2 2-1,12-1 0,3 9 0,4-1 1,5 10-1,2 1 1,-3 2 0,3 8-1,1 3 0,-6 11 1,2 5 0,-8 4-1,-5 9 1,-6 3-1,-5 10-1,-8 1 2,-7 6-1,-5 5 1,-10 2 0,-5 9 0,-9 3 0,-5 9 0,-8 6 0,-6 6 0,-6 8 1,-7 3-1,-11 12 0,0 0 0,0 0 0,0 0 1,-10-8-1,-3 11 0,-1-3 0,-3 4 0,-1-3 1,-2 0-2,0 0 1,-1 0 0,0 2-1,-3-2 1,0 2 0,0-1 0,-5 0 1,0 3-1,-3-3 0,-1 4 1,-6-1-1,1 1 0,0 4 0,0 3 0,3 3-1,1 1 1,7 1 0,2 1 0,9-1-1,8 1 1,11-5 0,13-5 0,10-8 1,14-5-1,12-7 0,12-8-1,11-5 2,4-7-2,6 0 1,-1-2 0,-5 1 0,-8 5 0,-12 4-1,-12 10 2,-12 5-1,-11 12 0,-13 11 0,-17 11 0,-10 14 1,-9 12-1,-6 12 0,-7 6 0,-4 9-1,-2 2 2,1-3-1,2-2 0,7-9 0,3-8 0,6-8 0,6-10 0,5-8 0,5-10 0,4-4-2,0-9 0,5-10-4,0 0-13,8-10-23,-4-8 1,7-6-2,2-6 1</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1.302"/>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245 64 85,'2'-11'39,"-13"-5"1,-3 9 0,-18-15-29,0 17-8,-4 5-1,0 7-1,2 8-1,5 11 1,10 11-1,15 5 0,19 9 0,17 8 1,13 3-2,15 3 1,8 1 0,5 1 0,0-1 0,-7 2 0,-10-2 0,-13-9 0,-14 0 0,-15-8 0,-17-7-1,-16-11-2,-11-7-4,-21-29-19,1 1-14,-12-21 1,4-6-2,-5-18 1</inkml:trace>
  <inkml:trace contextRef="#ctx0" brushRef="#br0" timeOffset="315">127 144 96,'14'-50'40,"9"22"2,-9 10-2,7 29-33,-5 18-4,2 23 0,-3 17-2,2 18 0,-3 12-1,-1 13 0,-4-1 0,-3-4-1,1-6-2,-4-23-7,14-4-30,-8-26-2,9-15 0,0-31 0</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1.949"/>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502 170 72,'0'0'42,"-26"-23"-2,-13 18 2,-23-8-20,-5 13-20,-7 6 0,3 6-2,7 9 1,12 7-2,19 9 2,20 7-2,20 7 1,17 6-1,14 3 1,10 5-1,5 2 1,0 4 0,-5 1 0,-12-5 0,-14-2 1,-14-6-2,-14-8 0,-15-10-2,-8-8-3,-20-32-19,9-5-15,-8-27 0,9-12-1,2-21 1</inkml:trace>
  <inkml:trace contextRef="#ctx0" brushRef="#br0" timeOffset="294">266 34 96,'24'-32'40,"-1"30"3,-14 15-3,-3 29-34,-8 22-3,-3 20-2,-4 17 0,-2 18-1,-4 6 0,-2 3-1,-1-3 1,1-5-3,7-8-4,-7-31-25,20-10-10,0-35 0,14-19 0</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2.56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549 227 93,'-15'-5'40,"-9"-1"1,-23-17-2,-7 7-37,-9 0-1,-4 8 0,-5 7 0,7 8 0,8 9 0,12 10 0,16 14-1,15 7 1,16 17-1,13 7 0,12 5 0,6 7 0,2-2 0,3 1 1,-3-10-1,-8-10 0,-5-15 0,-8-14 0,-10-10-2,-4-23-2,-17-13-4,-13-29-21,7 2-11,-10-17-1,6-6 1</inkml:trace>
  <inkml:trace contextRef="#ctx0" brushRef="#br0" timeOffset="294">188 17 88,'21'-12'41,"-9"6"1,1 23-2,-16 13-33,3 16-4,-4 14-1,-2 16-1,-3 11 0,-2 12-1,-3 5 1,-2 4-1,1-8 0,-1-9-2,5-11-2,-4-26-11,14-3-25,-3-27-1,4-24-1,16-21 1</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3.201"/>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361 395 78,'-14'-5'41,"-20"-6"-1,-3 10 1,-18-6-31,7 12-4,-4-1-3,8 6-1,6 8-1,10 4 0,16 15-1,15 1 0,13 7-1,6 3 1,6 5 0,0 4 0,0-2 0,-2 5 0,-11-15 1,-6-1-2,-10-7 2,-9-9-3,-5-10-1,-12-20-2,5 1-6,-14-32-30,17 3 1,-4-21-1,13-7 1</inkml:trace>
  <inkml:trace contextRef="#ctx0" brushRef="#br0" timeOffset="289">242 44 91,'15'-34'40,"2"21"2,-17 13-1,15 20-34,-18 17-4,0 17-2,-4 17 1,-1 16-2,-4 11 0,0 11 0,-5 2 1,2 2 0,-3-8 0,1-6-1,-1-13-1,3-18-3,7-5-9,-12-25-27,15-12-3,-7-23 1,12-3-2</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08.2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137 210 59,'11'-46'36,"-3"5"1,0 6 1,-10-3-21,12 21-6,-14-2-3,4 19-2,-1-14-1,1 14-1,-5 11-2,2 11 0,-1 9-1,1 13 0,0 11-1,1 13 1,0 8-1,4 5 1,0 1-1,3-1 1,0-4 0,1-6 0,1-9-1,-1-8 2,-2-10-1,-1-6 0,-2-8-1,0-4 1,-2-11-1,1-2 1,0-13-1,-3 9 1,3-9-1,0 0 0,-7-10 0,3-3 0,-4-2 0,1-5-1,-3-4 1,-3-1 0,-2-5 0,0-2-1,-4 3 2,1 2-1,1 2 1,3 7-1,0 1 1,4 6 0,10 11-1,-12-7 1,12 7-1,3 16 0,3 4 0,4 1-1,5 11 1,0 2-1,3 3 1,0 0 0,0-1 0,-2-2 0,-1-7-1,-3-4 2,-5-7-2,-2-6 1,-5-10 0,10 5 0,-3-14 0,3-11 0,6-6 0,7-9 0,8-6 0,3-3 0,6-6 0,3 1-1,1 3 1,-1 4-1,-3 8 1,-7 6 0,-6 6 0,-6 4-1,-4 8 1,-7 4 1,-10 6-1,10-5 0,-10 5-1,0 0 0,0 0-3,0 0-5,0 0-30,0 0-1,5-13 0,-5 4-1</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09.724"/>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660 405 78,'-1'-19'39,"0"-2"-1,-9-8 0,-2 10-21,-13-13-12,-4 7-1,-10 0-1,-7 7-1,-6 2 0,-3 11 0,-1 5-1,3 8 0,5 7 0,10 8-1,12 8-1,14 6 1,15 8-1,16 2 1,16 6-1,13 4 0,11 2 0,5 1 1,0-4 0,-2-1 0,-8-6 0,-10-3 0,-16-5 1,-11-7 0,-17-6 0,-12-3 0,-14-7 0,-12-5 0,-7-7-1,-7-4 1,-6-4-1,-1-3-1,1-2 1,3-6-2,4 1-1,6-9-4,19 6-30,-5-11-3,15 0 0,6-13 0</inkml:trace>
  <inkml:trace contextRef="#ctx0" brushRef="#br0" timeOffset="464">428-14 97,'-1'-10'40,"1"10"0,0 0 0,0 0-29,0 0-7,-2 20-2,-4 0 0,3 9 0,-2 9 0,-2 13-1,1 13 0,0 10 0,0 11 0,0 6 0,0 3-1,-1 1 1,-1-3-1,3-7 1,-3-8-1,3-6 1,-1-10-1,2-10 1,1-10-1,1-9 0,2-7 0,0-7 0,2-5-2,-2-13 0,3 12-3,-3-12-12,0 0-23,-5-16-3,5 16 1,-14-18-1</inkml:trace>
  <inkml:trace contextRef="#ctx0" brushRef="#br1" timeOffset="99580">415 2269 70,'23'-19'40,"1"-2"0,-14-11 1,-3 8-22,-20-22-10,2 2-3,-13-4-2,-6 3-1,-8 7-1,-9 4 0,-4 11-1,-4 9 0,3 11-1,2 9 1,9 10-1,7 8-1,10 5 2,15 8-2,13 4 0,15 5 0,10 5 1,8 2-1,3 2 0,0-1 1,1-2 0,-7-1 0,-8-6 0,-10-2 0,-11-5 0,-7-1 0,-9-7-1,-7-5 0,-3-4 0,-7-8-1,-2-8-1,-2-13-3,12 1-14,-8-25-20,17-7 0,-3-16 0,16-8 1</inkml:trace>
  <inkml:trace contextRef="#ctx0" brushRef="#br1" timeOffset="99956">269 1816 93,'9'-22'40,"1"23"0,-14 12 0,5 25-31,-14 9-5,0 14-2,-2 10-1,-2 12 0,3 2-1,0-1 1,4-3-1,4-6-1,3-8 1,3-9 0,2-12 0,2-8 0,1-9-1,-1-8 0,-1-5 1,-3-16-1,5 14 0,-5-14-2,0 0-4,0 0-18,0 0-15,-3-20 1,8 1-2,-2-16 1</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3.423"/>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445 452 67,'28'-19'37,"-4"-1"-1,2 5-2,-17-10-18,8 12-8,-15-7-1,-1 6-1,-11-7-1,-2 4-1,-12-5-1,-4 3-1,-11 2 0,-6 2 0,-6 5-1,-2 2-1,1 9 1,2 3-1,8 7 1,11 8-1,17 6 0,15 6 0,15 6 0,17 9 1,11 4-1,9 8-1,4 3 1,1 3 0,-5 0-1,-5 1 1,-10-6 0,-11-4 0,-9-7 0,-11-5 1,-10-11-1,-9-9 0,-7-9-1,-7-10 1,-6-5-2,-5-8 1,1-2-3,-3-8-1,11 10-13,-8-15-22,13 1 1,1-7-1,11 0 1</inkml:trace>
  <inkml:trace contextRef="#ctx0" brushRef="#br0" timeOffset="464">435 28 97,'10'-16'39,"-6"1"2,-4 15-1,0 0-33,-2 22-4,-6 10-1,-2 17 0,-2 8-1,0 16 2,-2 7-2,3 8 1,-1 2-1,5-1 0,0-2 0,2-8 0,-2-5-1,3-10 0,-1-6 0,1-10 0,0-5-4,-6-16-10,5 2-27,-7-12-1,0-9 0,-7-5-2</inkml:trace>
  <inkml:trace contextRef="#ctx0" brushRef="#br1" timeOffset="67730">504 1863 94,'6'-13'41,"-6"13"1,-15-23-2,-7 14-31,-18 2-7,-10 5 1,-9 6-2,-7 10 1,1 5-1,3 6-1,6 6 1,14 5-1,15 3 0,21 4-1,22 1 1,18-1-1,17 0 0,9 0 1,7 0-1,0-4 1,-4-2 0,-11-2 0,-15-1 0,-16-1-1,-20-1 0,-17-3-1,-14 1-1,-13-9-3,-4 6-5,-18-17-29,12-3-1,-3-20 1,13-7 0</inkml:trace>
  <inkml:trace contextRef="#ctx0" brushRef="#br1" timeOffset="68068">271 1749 95,'21'-19'40,"-11"15"1,4 25-1,-13 11-31,5 20-7,-5 16 0,0 17-2,-1 14 1,-4 10-1,0 1 0,-3 1-1,2-7 0,-2-8 1,1-14-2,0-17-2,8-6-18,-6-31-19,7-18 0,-4-33 0,13-21 1</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8.675"/>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394 225 96,'-19'-5'40,"-12"1"-1,-6 13 0,-13 1-37,-3 6-2,0 9 1,2 7-1,7 6 0,9 7 1,14 5-1,20 3-1,18 2 2,17 2-2,15 0 2,11-1 0,4-3-1,1-2 2,-7-7-1,-9-3 1,-15-6-1,-14-3 1,-20-6-1,-16-5 0,-14-8-1,-12-8-1,-6-4-1,-10-11-2,5 0-5,-9-19-26,16 3-6,3-13 2,15-3-1</inkml:trace>
  <inkml:trace contextRef="#ctx0" brushRef="#br0" timeOffset="338">281 15 99,'13'-17'40,"-13"17"1,15 19-1,-14 11-33,2 23-4,-2 15-1,-1 18 0,-4 9-1,1 11 1,-5 0-1,1 0 1,-4-9-1,1-8-1,-2-10-1,1-12-4,9 0-19,-12-23-19,2-8 2,-11-20-3,1-10 2</inkml:trace>
  <inkml:trace contextRef="#ctx0" brushRef="#br1" timeOffset="64145">348 1709 82,'-22'-4'40,"-2"7"0,-12-5-1,0 10-21,-5-3-15,1 3-2,3 6-1,8 7 1,10 10-1,16 4-1,16 9 1,16 5 0,13 6-1,7 5 1,4 3 0,0-2 1,-6-1-1,-10-1 0,-11-4 0,-14-6 0,-15-7 0,-13-7-1,-11-10 0,-10-15-4,-3-6-4,-15-20-30,12-11 1,0-22 0,14-10-2</inkml:trace>
  <inkml:trace contextRef="#ctx0" brushRef="#br1" timeOffset="64431">254 1682 92,'16'-33'40,"2"23"2,-18 10-3,21 30-28,-20 9-6,3 20-2,-4 11-2,-1 14 0,-3 11-1,-2 2 0,-1 2-1,-2-7 0,-3-8 1,2-10-1,0-12 0,1-17-3,6-6-5,-11-22-30,14-17-2,-3-11 0,8-19 0</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54.535"/>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427 285 87,'-16'-7'40,"-5"8"0,-19-4 0,-4 2-24,-11 0-15,-3 3 0,2 2-1,3 3 1,11 4-1,9 7 0,21 6 0,18 6-1,16 6 1,17 6 0,8 8 0,7 7 0,1 4 0,-1 0 0,-10 0 1,-12 2 1,-12-4-2,-13-2 0,-13-7 0,-10-7-1,-10-11 0,-7-10-2,-4-10-2,-7-22-4,15-4-29,-11-23-2,14-6 1,0-21 0</inkml:trace>
  <inkml:trace contextRef="#ctx0" brushRef="#br0" timeOffset="323">288 23 95,'20'-24'41,"-20"24"0,18 12-1,-22 22-30,1 24-6,-6 16-3,-1 15 0,-6 12-1,-1 9 0,-3-1 0,-1-3 0,2-10-1,-1-7 1,3-13-1,4-11 1,1-13-1,5-13 0,2-10-1,0-9-2,5-3-3,-9-17-28,9 0-6,3-10 1,1-1-2</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12:17.50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3.8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263 92 80,'14'13'40,"-14"-13"-1,9 9 1,-20-12-28,11 3-4,-21 9-3,-1-2 0,-10-2-2,-2 3 0,-7 3-1,0 3-1,4 3 0,8 3-1,13 5 0,14 5 0,23 6 0,17 7 0,21 3 0,15 4-1,10 2 1,5 2 0,-2-3 0,-9-2 0,-12-4 0,-19-5 0,-21-3 1,-23-5-1,-20-4 0,-19-5 1,-13-7-2,-13-5 1,-8-4-3,-7-10 0,1-1-4,-3-19-12,17 8-22,4-14 0,17 0 1,7-11-1</inkml:trace>
  <inkml:trace contextRef="#ctx0" brushRef="#br0" timeOffset="391">182 15 103,'9'-16'41,"-9"16"0,15 8-1,-4 17-35,1 17-3,1 12-1,0 16 1,1 9-1,1 7 0,0 5 0,-3-5 0,-1 0 0,-1-7-1,-1-9 1,-2-8 0,-2-11-1,-1-6 1,-3-11-1,-1-6 0,-1-6-1,-2-7 1,1-4-1,2-11-1,-4 11-2,4-11-1,0 0-6,-17-8-28,17 8-2,-3-18 0,5 6 0</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13.4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1912 134 44,'0'0'34,"9"4"2,-9-4-2,0 0-18,0 0-9,-15 3-3,15-3 0,-20 4 0,7-2-1,-6-6 0,0 3 0,-7-4 0,1-1-2,-7 1 0,-4-3-1,-4 2 0,-3 0 1,-2-3 0,-1 3-1,-2-4 2,1 4-1,0-1 1,1 1-1,0 0 1,2 2-2,-4 3 1,1 1 0,-4 2-1,0 3-1,-4-2 1,-1 5 1,-3-1-1,-2 3 1,-1 2-1,-2-1 0,-1 5 1,2-2-1,2 4 0,3 0 0,4 1 0,6-2 0,7 1 0,5 0 0,7-1 0,3 1 0,5 1 0,2-1 0,3 4-1,2 1 1,2 5 0,1-1 0,-1 8 0,4 2 0,-2 3 1,6 3-1,-4 3 1,0 5 0,1 3 0,2 5 0,3 3-1,-2 2 1,4 6-1,-4-1 1,4 4-1,4 0 0,-4-2 0,1 2 1,-2-2-1,-1 2 1,-1 0 0,0-2-1,-3-1 1,-3 0-1,5 1 0,-2-6 0,3 2 0,-1-4-1,-1-1 1,3 1 0,-1-4-1,2-3 2,0-2-1,0-4 0,1-3 0,0-4 0,1-1 0,1-8 0,0-3 1,1-2 0,1-1-1,-1-1 0,-1-3 1,2 0-1,-3-1 0,7 2-1,2 2 0,-1-1 0,3 0-1,2-2 1,6-1 0,3-1 0,7-2 0,3-4 1,9-6 0,11 0 1,8-8-1,8 0 1,8-4-2,5-3 1,6-4 0,4 0 0,5 1 0,0-3 0,4-1-1,1 1 1,3-4 0,2 5 1,2-3-1,0 0 0,-1 0 1,0 2-1,0 0 1,0 0-1,0 5 1,-2-1-1,1 1 1,-2 2 0,-2-1-1,2 4 1,-1-1 0,-2 1-1,-2-1 1,1 2-1,-3 1 0,2-1 0,-1 5 0,2-1-1,-1 1 1,0 3 0,2 0 0,3 0 0,1 2 0,3 1 0,4-4 0,1 1 0,3 1-1,4-3 1,1-1 0,2 1 0,3-1 1,-2 0-1,3 0 0,0 2 0,0-4 1,2 1-1,-4 1 0,5-3 0,0 0 0,3 0 0,2 0 1,2-3-1,7 2 0,4 0 0,7-4 0,3 4 1,3-7-1,1 1 0,0-2 0,0 0 1,-5-2-1,-2 1 0,-7 2 1,-2-4-1,-5 3 0,1 0 1,-4-3 0,0-2-1,-1-1 1,2 3-1,0-3 1,0 1-1,1 2 1,-2-2-1,0 7 0,1 0 1,-1 1-1,-4 2 0,-3 0 1,-2 2 0,-5-1-1,-4 3 0,-6-2 1,-3 1-1,-10 1 1,-6-4-1,-7 3 0,-6-5 0,-9 0 1,-8-5-1,-8-3 1,-8-2-1,-8-11 0,-7-1 1,-9-7-1,-6-4 0,-5-6 0,-5-8-1,-5-1 0,-3-7 1,-1 0 0,-2-3-1,1-5 0,-1 0 1,0-2-1,0 2 2,1-3-2,0-1 1,0-1-1,0-2 1,-2 4 0,-1-1 0,0-3 0,-3 1 0,-2-1 0,-3 4 0,0-6 1,-1 2-1,-2-1 0,2-1 0,-2 6-1,5-4 2,-1 6-2,1 3 1,1 6-1,0 5 1,0 0-1,0 7 1,-1 2 1,-1 8-2,0 1 2,-2 4-2,0 5 1,-2 1 0,-1 7 0,-1-1 0,-2 3 0,-4 3 0,0 1-1,-5 4 2,-2-3-1,-3 4 0,-5 1 0,-5 0 0,-7 1 0,-3 0-1,-4 4 1,-6-3 0,-3 5-1,-6-2 1,-4 2 0,-2 0 0,-3 0 0,-3 1 0,-6-2 0,-1 1 0,-4 2 0,2-4-1,-5 3 0,-2-1 1,0 2 0,-3-2-1,5-1 1,-3 3 0,2-5 0,1 4 0,-1-2 0,-1-1 0,-1 1 0,1 0 0,-4 1-1,1 0 1,-4 2 0,-6-2 0,0 1 0,-2 3 0,0-2 0,-3 3 0,-2-3 0,1 0 0,-1 2 0,2-2 1,0 0-1,0 0 0,2 0 0,0-1 0,3-1 0,1 1 1,3-3-1,2 1 0,0-2 1,3-4-1,2 3 0,3-2 0,2 2 0,1-5 0,0 3-1,4-3 1,0 0 0,1 2 1,1-3-2,1 2 2,0-1-1,1 1 0,-1 2 1,3-2-1,-2 5-1,-1-2 1,2 4 0,-3-1 1,0 0-2,-1 3 2,-2-4-2,-1 5 2,-1-2-1,-3 2 1,-2-1-2,1 1 1,-4 2 1,-2-1-2,-1 2 2,1 2-1,-1-3 0,2 2 1,-3-2-1,0 2 0,2-4 1,1 4-1,1-1 0,1-3-1,2 3 1,2-4 0,2 4 0,3-1 0,5 0-1,5 0 1,3-1 0,6 2 0,5-2 0,6 2 0,6-1 1,6 0-2,1 0 1,6 1 0,3 3 0,1-5 0,3 0 0,1 2 0,1-4 0,1 2 0,2-2-2,-4-5-5,8 12-15,-15-15-20,3-7-1,-7-11-1,46 25 44</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09.594"/>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4565 139 20,'-8'10'32,"2"0"2,4 1 0,2-11-17,0 16-3,0-16-2,3 13-2,-3-13-2,0 0-2,0 0-1,4 12 0,-4-12-1,0 0 1,0 0-2,0 0 0,-12-1 0,12 1-2,-14-6 1,2 1-1,-3 0 0,-4-3-1,-3-1 0,-5 1 0,-1-1 1,-8 1-1,-3-4 0,-3 2 0,-7-1 1,-2 0-1,-6 1 0,-5 1 0,-4 2 0,-1 0-1,-8 2 1,-6 4 0,-7 1 0,-4 3 0,-2 1 0,-6 1 0,-2 1 0,-2 1 0,-1-1 0,-3-1 0,3 1 0,-2-2 0,1-1 0,0-1 0,-5-1 0,-5-1 0,0 0 0,-1 0-1,-2-1 2,-1 0 0,-1 0-1,-3-1 0,6-1 0,9-1 0,2-1 2,6-1-1,8-1 0,6-1 0,5 0 0,7-1-1,5 1 2,2 1-2,11 0 0,1 2-2,5-1 1,6 4-1,3 0 1,6 2-1,0 1 1,5 0 1,31-1 1,-59 8 2,59-8-1,-48 8 1,48-8-1,0 0 1,-47 17-2,47-17 0,0 0-1,0 0 1,-37 47-1,37-47 0,0 0 0,-18 67 1,18-67-1,-7 62 0,7-62 0,-8 79 0,3-34 0,-2 5 0,0 6-1,2 3 1,-5 6 0,-2 7 0,3 2 0,-1 8 0,4 3 0,-1 5 0,5 5 0,-2 0 0,8 6 1,0 1-2,0 4 1,4-1 0,-3 0 1,1 2-1,0-1 0,3 2 1,0 0-1,-3 0-1,5 0 2,-5-1-1,4 4-1,-1 2 2,-2 1-1,-3 1-1,-3 2 1,2 2 1,-6 1-1,1 6 1,-3 2-1,-2-1 0,1 2 1,-1 3-1,2 4 0,-3-3 0,2 4 0,-1-4 0,0-1 0,2-2 0,-5-6 0,2-5 0,2-6 0,-2-3 1,5-9 0,0-2-1,2-7 0,1-6 1,1-4-1,5-6 0,-5-4 0,4-9 0,-2-3 1,0-10-2,4-7 2,0 0-1,-7-43 1,18 69 0,-18-69-1,28 56 0,-28-56 0,33 49 0,-33-49-1,34 48 0,-18-24-2,6-3 2,-2 0-1,2 0 1,4 0-1,3-2 1,5 0-1,0-3 3,7 1-1,1 0 1,3 1-1,5-4 1,0 0 0,4 1-1,1-2 1,8 0-2,0-3 1,3 1-1,3-1 1,7-1-1,5 4 1,3-4 0,2 1-1,3-1 2,1 0-1,6-2 0,3-2 0,-2 2 0,1-4 0,2 1-1,2 0 1,-3-3 0,4 1-1,0-1 1,-1 0 0,-3-3 0,1 2-1,-1 0 2,0-2-1,4 2 0,2-2 0,-1 0 1,3 1-1,5 0 0,3 0 1,5-1-1,3 1 1,1-2-1,2-1 0,4 1 1,-1-4 0,1 2-1,2-4 1,0 2 0,2-3-1,4 0 0,5 1 1,2-2 0,7 1-1,5 1 1,5-1 0,6-2 0,4 2 0,2 1 0,1-2 0,3 2-1,0 1 1,0 2-1,-4 2 0,-1 1 0,0 3 0,-3-1 0,-1 2 0,0 1 1,-1 0-1,0 2 0,1-2 0,-3 1 1,-3 1-1,-3 1 0,-3 2 1,-4-1-1,-3 1 0,-8 0-1,0-1 1,-6 1 0,0-2 0,0 1 0,-2-4 0,-3 2 0,-3-2 0,0 1 0,-2-2 0,1 0 1,-3-1-2,-2 0 2,-1-2-1,-1-2 2,2-2-2,-4-3 0,-2 2 0,-7-2 0,-5 1 0,-4-4 0,-6 3 0,-7-1 0,-7 1 0,-6-1 0,-5-1 0,-4-1-2,-4-2 2,-4 1 0,-6-3 0,-3 0 0,-4-3 0,-3-2 0,-2-1 0,-3-4-1,-4 0 1,-3-2-1,0-4 1,-2-5 0,0-3 0,-2-2-1,-2-9 1,0-2 0,-3-7-1,2-7 1,-3-4-1,0-9 1,-1-5-1,-1-8 1,-2-2 0,1-7 0,-1-9 0,-2-3 0,1-9 0,-2-2-1,-2-8 1,0-5-2,0-3 1,-3-3 0,-2 1-1,-1-4 1,-2 3 1,-2 2 0,0 2-1,-3 3 1,-1-3 1,0 0-1,1 1-1,0 1 1,1 0 0,0-2-1,1 3 0,1-1 1,2 3-1,-1 5 2,1-4-1,-3 8 1,-2 2-1,0 5 0,-5 2 1,1 5-1,-4 7 0,-2 4 0,-4 12 0,1 3 0,-3 6 0,0 9 1,-3 6-1,-2 7 0,-2 5 0,-2 6 0,-3 3 0,-1 3 0,-4 5-1,-4 1 1,-2 6-1,-5 3 1,0 2-1,-5 5 1,-5 1-1,-5 5 1,-4 1 0,-5 4-1,-4 0 1,-6 3 0,-6 0-1,-6 0 1,-6 2 0,-4 2-1,-6 0 1,-4 1-1,-4 0 1,-4 0 0,-6-1 0,-3 2 0,-1 0-1,-3-1 1,-7 1 0,-6-3 0,-5 3 0,-2-2 0,-7 1 0,-4 1 0,-3 0 0,-6 3 0,0 0 0,-5 1 1,-2 2 0,-1-2-1,1 5 0,-2-2 1,-3 1-1,4-3 0,3 0 0,3-3 1,2-1-2,1 0 1,7-7 1,5 0-2,6-4 1,4-1-1,1-4 1,4 0 0,4-2 0,2 0-1,-1-1 1,2-3 0,4-1 1,3 1-1,1-2 1,5 1-1,2 0 0,4 1 0,6 1 0,3 5-1,5 2 1,3 4-1,8 3 1,6 6 0,9 1 0,7 2 1,7 4-1,6-1-1,5 8-4,-7-11-11,15 20-12,-11-15-15,58-9 43</inkml:trace>
</inkml:ink>
</file>

<file path=ppt/ink/ink15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44.16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295 49 65,'4'22'36,"3"-1"0,-7-21-6,13 21-18,-13-21-3,0 0-2,0 0-1,0 0-1,5-12-1,-6 3 0,-4-5-1,-2 0-1,-4-5-1,-2 4 0,-2 0-1,-6 6 0,-4 3 0,-3 6 0,-3 12-1,-1 6 1,1 14-1,1 6 0,3 6 1,5 5 0,7 3 0,7 2 0,7-3 0,7-1 0,7-5 0,7-6 0,6-4-1,4-7 0,4-4-2,2-15 0,10 0-3,-5-23-10,16 0-24,-6-13 3,8-4-2,-4-8 1</inkml:trace>
  <inkml:trace contextRef="#ctx0" brushRef="#br0" timeOffset="368">742 226 81,'-12'8'38,"-7"5"-2,-3 12 2,-10 1-32,4 7-4,-2 3 0,5 4-1,6 0 0,9-4 1,11-5-1,15-5 0,10-9 0,14-4 1,9-14-1,9-8 1,4-10-1,1-4 0,-3-5 0,-5-6-1,-11-4 1,-15-5 0,-19 1 0,-17 3 0,-17 3 0,-15 5 0,-9 6-1,-7 6 0,1 5-1,2 8 0,13 7-3,8 0 0,18 10-7,13-11-29,14-5 2,13-6-1,18 3 0</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44.95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136-5 85,'-5'-10'37,"5"10"2,-17 23-1,10 10-31,-10 10-2,3 18-2,-6 12-1,3 13 1,1 6 0,5 2-2,2 0 1,6-5 0,3-7-1,4-9 0,3-15-1,0-7 1,2-13-1,-2-8 0,1-9-2,-5-7-1,3-3-3,-16-19-32,10 8-3,1-32 1,2 7-3</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1.66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71-1 62,'-22'6'38,"1"-4"-1,9 6 2,-6-6-25,18 9-7,0-11-1,20 20-1,7-11-1,13 1-1,12-4-1,13 1 0,10-6-1,7-3 0,2-5 0,-2-1-1,-6 0 1,-10 0-1,-14 0 1,-11 3-1,-13 0 1,-16 1-1,-12 4 0,-25-3 0,-7 3 0,-7 2 0,-6 1 0,1 0-1,1 4 0,4 3 0,16 4 1,15 1-1,18 0 1,14 0-1,13 0 1,4-2-1,0 0 2,0-4-2,-8 1 2,-15 0-1,-18 1 1,-20 3-1,-18 3-1,-15 0-1,-3 9-4,-17-7-28,16 4-6,0-10 1,24-3-2</inkml:trace>
  <inkml:trace contextRef="#ctx0" brushRef="#br0" timeOffset="2528">115 1138 55,'0'0'35,"6"-15"-1,-6 15 2,10-10-25,-10 10-4,0 0 0,-2-9-3,2 9 0,0 0-1,0 0-1,0 0-1,0 0 0,0 0 0,12 5-1,-2-1 1,4-1-1,7 1 0,8-2 1,6-1 0,8-1-1,7-5 1,5 2-1,2-2 1,1-2-1,-2-1 0,-2-1 0,-5 3 1,-7-1-1,-8 4 0,-6-1 1,-8 0 0,-5 3 0,-15 1 1,14-8-1,-15-1 0,1 9 0,-16-21 0,1 7 0,-7 0 0,-2-2-1,-4 2-1,0 3 2,1 3-2,3 2 1,4 3 0,8 4-1,12-1 1,1 11 0,11-2-1,10 1 1,5 4-1,3-1 1,2 4 0,-1-4 0,-3-1 0,-7-3 0,-4-1 0,-9 4 1,-8-12-1,-8 21 1,-10-8 0,-2 0-1,-6 4 1,-1-1-1,-1 1-2,1-6 0,8 4-4,-4-21-14,23 6-20,0 0 2,17-23-2,8-1 1</inkml:trace>
  <inkml:trace contextRef="#ctx0" brushRef="#br0" timeOffset="3585">3820 1241 27,'84'5'17,"-1"-3"0,4-1-1,-4-4-3,6 5-4,-3-9-4,5 2-2,-3-4-1,2 0-2,1-4 0,0 1 0,1-2 0,0-2-2,1 0 0,0 1 0,3-1 0,-1 0-1,3 3-1,-1-3-3,4 3-4,-2-1-1,4-1-7,5 8-5</inkml:trace>
  <inkml:trace contextRef="#ctx0" brushRef="#br0" timeOffset="4730">13 2141 62,'16'2'36,"1"1"-2,3 4 1,-1-2-27,8 6-7,6-2 2,10 6-1,0-4 2,15 1-2,1-5 1,8 1-1,4-1-1,1-4-1,-3 2 1,-3-3-1,-10-1 0,-8 0 0,-10-2 1,-7 3 0,-13-5 0,-9 0 0,-9 3-1,-14-18 2,-8 9-3,-7-4 3,-6 1-2,-4-1 1,-2 1-2,2 3 2,6 2 0,6 3-2,9 0 1,18 4 0,0 0 0,20-3-1,8 6 0,5-2 0,2 3 1,0-2 0,-2 1 0,-6 2 0,-10 1 1,-15 6-1,-17-1 1,-9 4-1,-9 2-1,-6-3-3,4 9-6,-9-16-14,16 6-13,7-10 1,21-3-3,14 1 3</inkml:trace>
  <inkml:trace contextRef="#ctx0" brushRef="#br0" timeOffset="5374">3116 2540 5,'25'-6'24,"17"7"0,5-2-6,9-5-6,16 5-1,8-5-5,14 5-2,8-2 0,12 3-2,9 0-1,11 1-1,9 3 0,6-1 0,4 7 0,7-1 2,3 2 0,5 6 2,-3-5 0,6 9 2,-6-6-1,3 9 1,-10-6-1,1 6 0,-10-6-1,-2 4-1,-11-4-1,-6-1 1,-10-4-2,-3-1 0,-11-5 0,-7-2-1,-8-3 1,-5 0 0,-9-2 0,-8-3-1,-8 0 2,-8 1-2,-9-1 1,-4 1-1,-7 0 0,-6 1 0,-5-2 1,-6 1-2,-3 1 1,-13 1 0,13-4 0,-13 4 0,0 0 0,-8-15-1,-3 9 1,-1-3 0,-6-4 0,-2 0 0,-6-3 0,-5 0-2,-1 0 2,-1 1 0,3 0 0,2 3 0,7 4-1,4 0 1,17 8 0,0 0 0,15-6 1,9 9 1,7 2-2,8 4 1,3 1 0,2 2 1,-5 3-1,-4 3 1,-10 3 0,-8 2 0,-16 1 0,-7 5 1,-18-3 1,-3 4-3,-9-1 1,-4 1-3,1 0-2,-7-9-10,9 4-23,0-1-1,2 1-1,-4 0 1</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21 23,'0'0'23,"0"0"-3,0 0-1,0 0-2,0 0-2,0 0-5,0 0-1,0 0-3,0 0 0,0 0-2,0 0-1,0 0-2,13-4 0,-13 4 0,0 0-1,0 0 1,0 0-1,0 0 1,0 0 0,0 0 0,0 0 0,0 0 0,0 0 0,0 0-1,0 0 1,0 0-1,0 0 1,0 0 0,0 0 1,0 0-2,0 0 1,0 0-1,0 0 0,0 0-3,0 0-5,0 0-26,-2-10 1,2 10-3,-18-8 3</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16.86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12 555 88,'-8'-28'41,"8"10"1,-4-1 0,4 19-31,2-12-6,-2 12-3,0 0 0,11 22-2,-1 1 0,2 5 0,2 5 0,4 1 0,-1 3 0,2-4 0,-5-6 1,-1-6-1,-6-11 1,-7-10-1,5-12 1,-8-9-1,0-10 0,0-8 0,1-4 1,2-4-1,3-3 0,6 5 0,6 3 0,3 6 0,4 9 0,4 8-1,2 9-1,-1 1-2,8 16-4,-15-14-18,12 16-16,-8-7 1,8 4-2,-4-7 4</inkml:trace>
  <inkml:trace contextRef="#ctx0" brushRef="#br0" timeOffset="356">703 334 88,'0'0'41,"-1"12"-2,-15-6 1,2 10-30,-13-5-7,1 3-2,-2 6-1,2-2-1,5 5 0,10-4 0,11-2 1,10-3 0,12-6-1,10-4 1,7-9 1,6-2-1,0-7 1,-3-4-1,-5-6 1,-8-1 1,-13-3-1,-10-1 1,-12-4-1,-7 2 1,-6-1-1,2 6 0,-3 3 0,2 5-1,8 7 0,10 11-1,0 0 1,10 27 0,5 4-1,1 6 0,2 6 1,4 2-1,1-1 1,2-4-1,3-7 1,1-11-1,2-11 2,3-9-1,2-8 1,-2-11-1,-2-4 1,-1-6 0,-6 1 0,-2 2 0,-10 6-1,1 6 0,-14 12 0,18 1 0,-6 9 0,1 6 0,8-1 1,5-1-2,9-6 2,3-6-1,7-10 1,-1-7 1,-3-9-1,-2-3 1,-11-11-1,-7-3 1,-16-8 0,-7-1 0,-9 7-1,-8 0-1,-5 9 0,-3 4-1,3 10-1,-1 3-5,25 17-17,-20 3-17,20-3-2,3-9 0,10-3 0</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24.385"/>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368 877 51,'7'-13'35,"-2"-4"0,-4 3 1,-12-10-15,8 14-11,-15-7-2,2 10-3,-11-3 0,2 7-1,-5-3-1,2 7-1,-4 4 0,1 5-1,-2 4 0,4 9 0,2 6 0,3 4 0,2 5 0,8 3 0,4 0 0,9 2 0,9-4 0,7-4-1,8-5 0,6-6 1,5-5-2,3-6-1,5-3-1,-2-13-4,5 7-5,-15-16-26,8 0-1,-6-7 1,2-2-1</inkml:trace>
  <inkml:trace contextRef="#ctx0" brushRef="#br0" timeOffset="390">628 888 77,'0'0'38,"-16"-7"-1,16 7 2,-24-12-29,15 13-4,-11-6-3,4 12 0,-6 1 0,2 7-2,1 4 1,2 4-1,5 3 0,7 0-1,11 2 1,7-3-1,11-4 0,7-4 0,6-8 1,7-3-1,1-8 1,0-6-1,-7-4 0,-6-6 1,-8-2 0,-10-3 1,-10-2-1,-9 5 0,-6-2 0,-4 8 1,0-2-2,0 6 1,6-1-2,10 1 1,11-1 0,10-6-1,10 0 1,8-10 0,6-5 0,5-6 0,-2-7 0,-1-8 0,-5-4 0,-6-4 0,-9-7 0,-8-4 1,-11 1-1,-7 0 1,-9 5 0,-8 6 0,-5 10-1,-5 10 1,-5 18 0,-2 16-1,-1 16 0,1 18 0,2 18 0,4 18-1,4 16 2,8 13-1,8 9 0,9 6 1,7-2 0,5 0 0,4-8-1,2-7 1,0-13 0,-4-11 0,-3-10-1,-4-10 0,-4-10 0,-2-7-1,-1-8-1,-2-11-1,5-1-3,-6-22-11,9 6-23,-4-14-2,7-2 2,-1-11 0</inkml:trace>
  <inkml:trace contextRef="#ctx0" brushRef="#br0" timeOffset="1200">1519 624 90,'6'23'39,"-6"-11"0,7 7 1,-14-1-30,13 10-4,-7 0-2,3 8-1,-4-2 0,3 4-2,-2-3 1,0-3-2,-1-5-1,1-5-2,5 1-3,-4-23-5,4 14-28,-4-14-1,0 0 0,-11-13 0</inkml:trace>
  <inkml:trace contextRef="#ctx0" brushRef="#br0" timeOffset="1427">1352 835 96,'0'0'40,"0"0"-1,14 6 1,-14-6-32,34-1-4,-7 0-2,6 1 0,0-1-2,0-1-1,2 2-3,-9-5-3,11 9-22,-12-5-11,1 5 0,-5-1 0</inkml:trace>
  <inkml:trace contextRef="#ctx0" brushRef="#br0" timeOffset="1683">1956 945 78,'16'8'37,"-4"3"0,1 0 0,-13-11-26,11 20-5,-11-20-1,6 17-1,-6-17 0,0 0-1,0 0 1,-12-13 0,2-5-1,2 0-1,-1-8 0,2 1-1,-1-2 0,5 5 0,3-2-1,4 3 0,7 7-1,3 1-1,8 6-1,0-2-3,12 9-3,-8-10-3,17 15-6,-16-17-8,15 16-1,-15-13-1,8 14 5,-16-11 9,1 9 10,-5 5 8,-15-8 7,8 22 10,-17-7 3,5 13 0,-13-7-1,10 15-9,-12-8-5,12 7-4,-3-6 0,10 3-2,2-9 1,11-2 0,5-7-1,10-6 0,2-5-1,7-5-1,0-7 1,2-4-2,-3-4 1,-4-3 0,-7-3 1,-3-3-1,-8-4 0,-8-2 0,-5-3 0,-4-1 0,-3 1 0,0 3-1,1 3 1,-1 7-1,2 7 0,4 15 0,0 0 1,3 11-1,0 11 0,1 8 0,1 5 0,1 3 0,3 2 0,-1-2 0,1-2 0,3-3-1,-1-8 1,2-7 0,2-8 1,1-7-1,0-6 0,2-8 1,-3-4-1,2-7 0,-1 0 0,-1-1 1,-3 2-2,0 9 2,0 1-1,1 10 0,1 6 0,2 6 0,3 5 0,3-2-1,5 3 1,2-7 0,2 0 0,-1-7 1,0-6 0,-2-3 0,-5-9 1,-3-2 0,-8-8 0,-7-5-1,-8-7 0,-6-3 1,-5 0-2,-4-1 0,-3 5-2,-3 2 0,7 7-2,-4 0-7,21 27-21,-7-21-11,7 21 1,8-12 0</inkml:trace>
</inkml:ink>
</file>

<file path=ppt/ink/ink1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6:06.332"/>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563 688 21,'0'0'32,"-9"-9"4,9 9-2,-12-17-8,12 17-8,-8-12-4,8 12-3,-4-14-3,4 14-1,-4-18-3,1 8 0,-4-7-2,-2 3 0,-2-4 0,-1 3-1,-7 2 0,-2 5-1,-5 5 0,0 8 0,-5 11 1,-1 9-1,2 7 0,4 6 1,4 4-1,5 0 0,9 0 0,5-5-1,10-7-1,6-9-1,9-1-3,2-17-2,15 8-7,-6-15-25,10-1 1,-1-8 0,7-2 1</inkml:trace>
  <inkml:trace contextRef="#ctx0" brushRef="#br0" timeOffset="341">726 745 69,'0'0'35,"-24"7"-1,2-2-8,7 14-13,-11-6-9,8 7-1,3 0-1,11 0 0,8-1 0,14-2 1,9-6 0,12-3-1,5-9 1,8-3-1,-2-9-1,1-3 1,-4-6-1,-8-4 0,-11-2 0,-9-3 0,-10-1-1,-6 1 1,-8-2 0,-3 2-1,-3 0 0,3 2 0,4-3-1,4 2 2,8-3 0,5-3-1,5 0 1,5-1 0,0-3 0,2-1 0,-3-2 1,-2 1-2,-9 1 1,-4 1 0,-6 1-1,-5 5 1,-5 7 0,-4 10-1,-4 9 1,-2 13-1,0 16 0,0 15 0,1 18 1,5 16 0,2 11-2,2 11 3,7 7-1,6 4 1,4 0-1,1 0 1,0-9 0,1-9-1,-1-8 0,-1-11-2,-1-13 0,-5-13-2,2-11-1,-5-20-4,12-2-21,-10-22-12,7-11 1,-5-16-1,7-6 1</inkml:trace>
  <inkml:trace contextRef="#ctx0" brushRef="#br0" timeOffset="957">1342 487 81,'19'9'41,"-18"4"-3,2 14 3,-11 0-33,8 11-3,0-2-2,-3 3-2,3-2 0,-5-6-2,6-3-2,-5-18-5,15-1-32,-11-9 1,1-17 0,-2-8-2</inkml:trace>
  <inkml:trace contextRef="#ctx0" brushRef="#br0" timeOffset="1116">1312 563 71,'0'0'39,"0"0"-3,0 0 2,13 5-29,9 7-5,1-4-3,2-2-4,8 7-6,-13-9-26,11-1-2,-5-2-1,0 1 1</inkml:trace>
  <inkml:trace contextRef="#ctx0" brushRef="#br0" timeOffset="1304">1687 855 68,'0'16'38,"0"-7"-2,0-9 1,0 0-23,-5-26-7,8 8-1,-9-15-2,7-2-1,-2-8-1,4 2 0,2-1-1,4 3 0,0 4-1,7 4-1,2 8 0,1 4-1,5 10-2,-5-1-3,11 15-6,-17-8-27,11 10 2,-8-4-2,4 7 2</inkml:trace>
  <inkml:trace contextRef="#ctx0" brushRef="#br0" timeOffset="1559">1989 656 71,'-6'22'38,"-1"2"-2,0 2-5,-9-9-18,13 11-7,-4-10-2,7 3-1,1-8 0,6 1 0,3-9 0,5-2 0,2-8 0,2-1-2,0-6 1,1-1 0,-7-1-1,3-3 1,-7-7 0,-1 3-1,-6-5-1,-1 1 0,-1 1 0,-2 4 0,0 0 0,-2 5-1,4 15 1,0 0 0,-10 7 0,9 7 1,-1 4-1,3 0 0,2 1 1,0 0-1,5-4 0,0-3 1,5-5-1,-1-5-1,2-2 1,0-5 0,-1 1 0,0-3 0,-3 1 0,1 1 0,-11 5 0,15-3-1,-5 5 1,-10-2 0,20 8 0,-4-3 0,1-1 1,2-3-1,-2 0 1,3-3 0,-5-1 1,-1-1-1,-4-5 1,-10 9-2,3-20 0,-13 7 0,1-3-2,-5 0 1,3-3-2,-1-2 0,2 5-4,2-9-2,17 15-18,3-8-14,4 6 2,5-4-2,7 8 3</inkml:trace>
  <inkml:trace contextRef="#ctx0" brushRef="#br0" timeOffset="2229">2802 504 47,'0'0'39,"-5"-10"-1,5 10 0,-4-10-14,4 10-11,0 0-7,0 0-3,-11 11-1,11-11-2,-20 15 1,10-2-1,1 0 0,6 3 0,0-3 0,10 0 0,8-4 0,3-3 0,9-3 0,-1-3 0,1-3 0,0-1 0,-4-2 1,-3-3-1,-11 1 0,-1-2 1,-10-1 0,-1 1 1,-4-1 0,7 11-1,-17-16 0,6 15 1,2 4-1,0 7 0,0 6 0,1 8-1,-4 5 1,2 5 0,-3 4 0,0 3-1,0 0 1,0 0 0,2-1 0,2-4-1,-1-3 0,2-5-1,1-3-1,2-6 0,1-3-2,4-16-3,-1 15-5,-9-27-14,10 12-14,16-23 0,0 4 0,-1-6 2</inkml:trace>
  <inkml:trace contextRef="#ctx0" brushRef="#br0" timeOffset="2708">2951 772 61,'10'2'36,"-10"-2"1,-3 17-1,-10-12-21,12 8-10,-2-3-2,6 3-1,-3-13 1,16 15 1,-3-16 0,8 1 0,1-7 0,0 1-1,0-5 0,-1 2 0,-5-1 0,-16 10-1,4-15-1,-4 15 1,-27-7-2,5 6 0,-3 0-1,-1 1-2,6 3-2,-3-9-5,23 6-15,0 0-17,9-4 3,7-7-1,8 1 2</inkml:trace>
  <inkml:trace contextRef="#ctx0" brushRef="#br0" timeOffset="3144">3411 501 83,'10'-11'40,"9"4"1,-2-3-1,5 11-29,-1-6-7,-1 5-2,1 2 0,-4 3-1,-3 4-1,-6 3 1,-5 5 0,-4 3-1,-11 4 1,-5 5-1,-5 3 1,-3 0-1,0 0 1,0-1-1,3-3 1,4-2 0,7-5-1,8-3 1,3-7 0,8 0 0,4-5 0,7-3 0,4-3-1,4-2 1,0-3-2,4-4-1,-31 9 0,60-20-5,-60 20-13,58-12-21,-58 12 0,0 0 0,45-21 0</inkml:trace>
  <inkml:trace contextRef="#ctx0" brushRef="#br0" timeOffset="3869">201 283 67,'-20'17'37,"-6"7"-1,-2 5 2,-11 4-30,13 15-4,-2 6 0,8 10-2,7 2 0,12 6 0,12-2-2,10-5-1,16 3-7,5-18-30,14-7 2,7-14-2,10-10 1</inkml:trace>
  <inkml:trace contextRef="#ctx0" brushRef="#br0" timeOffset="4399">2439 201 58,'0'-12'38,"0"12"-1,8-15-7,10 25-13,-18-10-8,30 32-2,-11-3-2,4 17-1,-4 7-2,3 16 1,-6 7 0,2 5-1,-10 3 1,1 3 0,-10-5-1,-4-2 0,-5-8 0,-4-10-1,-2-6-3,-8-12 0,9 3-8,-16-16-29,13-3-2,0-10 0,3-1 0</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4.492"/>
    </inkml:context>
    <inkml:brush xml:id="br0">
      <inkml:brushProperty name="width" value="0.05292" units="cm"/>
      <inkml:brushProperty name="height" value="0.05292" units="cm"/>
      <inkml:brushProperty name="fitToCurve" value="1"/>
    </inkml:brush>
  </inkml:definitions>
  <inkml:trace contextRef="#ctx0" brushRef="#br0">79 2200 73,'-11'10'39,"-2"-6"-1,5 11-1,-5-14-28,13-1-2,-10 11-2,10-11-1,8-11-1,7-8 0,6-13-1,8-5 0,5-13 0,8-10 0,4-5 0,4-4-1,-4-1 1,0 2-1,-5 7 1,-4 4 0,-9 9-1,-4 12 0,-6 6 0,-5 10 0,-5 7 0,-8 13-1,0 0 1,11 9-1,-11 13 0,2 10 0,-2 10 0,2 10 1,0 9-1,2 12 0,0 0 1,0 9-1,0 1 1,2 0-2,-2 1 1,2-5 0,-2-1 0,1-6-1,-1-3 2,-1-7-2,1-6 2,-2-4-1,2-9 1,-2 0-1,0-7 1,0-4-1,0-2 0,0-4 0,-1-2 0,1-6 0,0-2-1,-1-5 1,-1-11 0,3 16 0,-3-16 0,0 0-2,0 0 0,2-18-2,-2 18-1,1-30-6,8 24-17,-11-16-15,4 10 1,-7-9 0,5 21 2</inkml:trace>
  <inkml:trace contextRef="#ctx0" brushRef="#br0" timeOffset="615">291 3197 87,'-17'32'39,"-3"-10"0,10 0 1,-4-16-32,14-6-2,0 0-1,16-17 0,5-3-2,10-6 0,9-8-1,10-5 1,8-7-2,8-1 0,2-5 0,2 7-1,-1-1 0,-1 1 0,-7 6 0,-6 5 0,-9 8 0,-9 7 0,-9 7-1,-8 6 2,-8 0-1,-12 6 1,0 0-1,0 0 1,0 0-1,-8 16 0,-6-3 0,-5 2 0,-8 6-1,-8 8 1,-8 4 0,-7 6 0,-8-2 0,-5 6 0,-6 1 0,-2 1 0,1-1 0,3-5 0,7-3 0,8-9 0,10-3 0,11-7 0,15-10-1,16-7 2,21-18-1,11-4 0,12-7 1,8-3-1,6-4 0,7-3 0,0 3-1,-7-5-4,0 18-5,-15-16-10,6 18-23,-11-9 0,4 7-1,-11-1 1</inkml:trace>
  <inkml:trace contextRef="#ctx0" brushRef="#br0" timeOffset="7410">54 148 81,'-12'-6'38,"12"6"0,-21-18-10,21 18-19,-12-11-1,12 11-2,0 0-2,0 0 0,-9-6-1,9 6-1,1 14 0,1-1-1,1 2 0,2 4 0,3 5-1,3 3 0,3 2 0,5 0 0,5 2 0,5 0 0,3 1 0,6 2 0,2-1 0,4 3-1,0-1 1,1 2 1,1 0-1,-1 4 0,1 2 0,-1 3 1,2-1-1,-2 5 1,2-1-2,1 3 2,-1-1-2,1 1 2,-1-1-1,-1 0 0,0 1-1,-1-3 1,-3 2 0,-1-4-1,1 4 1,-1-1-1,0-1 1,0-1 0,0-1 0,3 1 0,0-1-1,4-1 1,-1-2 1,-1 2-1,2 0-1,1-2 1,2 0 0,-2 3-1,0-2 1,2 1 0,-2-4 0,4 0 0,-3 1 0,2-1 0,-1 0 0,0-1-1,1 0 1,-1 2 0,1 1-1,0 2 1,2-2 1,1 4-1,1 0 1,1 2-1,1-1 1,1 2-1,1 2 0,-3-1 0,0 4 0,-1-4 0,-4 3 0,-3-5 1,-3-3-1,-7-1 1,-3-6 0,-6-2 0,-5-6 1,-5-3-2,-5-5 1,-2-5-2,-3 2 2,-2-7-1,0 0-1,0-5 1,-8-9 0,16 15 0,-16-15 0,17 7 0,-7-6 0,1 0 0,-1 2 0,0-2-1,0 3 1,0-2 0,-10-2 0,16 9 0,-16-9-1,12 9 2,-12-9-1,0 0 0,9-4 0,-6-8 0,-1-4 0,-2-12 1,0-9-1,-1-13 0,2-14 0,-2-13 0,0-17 0,0-7 1,1-10-2,-1-9 1,4-6 1,0-6-1,0-3-1,2-1 1,-1-1 0,2-5-1,-2 0 1,3 0 0,-3 0 0,-1 4 0,0-2 1,0 6-1,-1 7-1,1 8 2,-3 8-1,0 6-1,-1 10 2,1 5-1,0 13-1,-1 8 1,-1 7 1,0 14-2,2 8 2,-1 10-1,1 10 1,0 7-1,0 13 1,-1-9 0,1 9 0,0 0-1,0 0 1,0 0-1,0 0 0,-12-7 1,-1 0-1,-8-2 1,-6 0-2,-13-3 2,-12 0-1,-11 0 0,-15 2 1,-12 3-1,-11 1 0,-11 3 0,-11 2 0,-8 2 0,-9 0 0,-7 1 1,-8-1-1,-5 0 1,-4 3 0,0-2-1,-3 2 2,3 0-2,8 0 1,7 2 0,17-1 0,13 0 0,18-1-2,12-2 1,21 1-2,12-6-2,17 3-1,9-12-6,30 12-15,-10-11-16,24 2 0,4-6-1,18 7 2</inkml:trace>
  <inkml:trace contextRef="#ctx0" brushRef="#br0" timeOffset="9081">1934 773 81,'-4'-15'41,"4"15"-2,-3-12 1,3 12-30,0 0-3,0 0-2,0 0-1,19-7-2,-8 5 0,6-3-2,5 4 1,9 1 0,6 4-1,3 3 0,-1 4 0,-3 7 1,-1 3-1,-4 2 0,-7 3 0,-9 3 1,-9 1-1,-5-2 1,-4-2-1,-2-4 0,-1-2 0,-1-4 0,3-2 0,3-4 0,1-10 0,13 18 0,2-8-1,4 2 1,5 4 0,6 0 0,2 4 0,0-2-1,-2 0 1,-3 0 0,-3-4 0,-5 0 0,-5-3 0,-8 3 0,-6-1 1,-5 3-1,-7 0 1,-6 3-1,-7 4 1,-5 2-1,-6-2 1,-5 1 0,-5-2 0,-1-2 0,-1-5-1,0-2 0,3-7 1,4-3-1,3 0 0,5-5 0,8 1 0,4-1 0,8-1 0,3 0 0,10 3-1,-10-1 0,10 1-1,0 0-2,0 0-6,-15-19-12,15 19-21,-9-20 1,7 5-1,-2-13 1</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6.123"/>
    </inkml:context>
    <inkml:brush xml:id="br0">
      <inkml:brushProperty name="width" value="0.05292" units="cm"/>
      <inkml:brushProperty name="height" value="0.05292" units="cm"/>
      <inkml:brushProperty name="fitToCurve" value="1"/>
    </inkml:brush>
  </inkml:definitions>
  <inkml:trace contextRef="#ctx0" brushRef="#br0">32 834 98,'-12'0'39,"12"0"3,-21-1-4,21 1-30,-5-10-1,13-4-2,7-13-1,10-6-1,8-14 0,12-5-1,10-14-1,11-5-1,6-5 1,5 0-1,2 1 0,2 2 0,-1 11-1,-4 6 1,-7 12 1,-8 12-1,-7 13 0,-9 19 1,-10 15-1,-8 18 0,-11 18 3,-12 12-3,-12 23 0,-11 14 0,-11 14 0,-10 9 0,-11 10 0,-10 5 0,-6 0 0,-5 3 0,-2-8 0,1-5 0,-1-10 0,4-10 0,7-12 0,6-13 0,8-16 0,9-12 0,9-17 0,10-10 0,8-14 0,13-14 0,0 0 0,0 0 0,19-13 0,-4-1 0,3 1 0,4-5 0,2 1 0,1-4 0,3 1 0,4-5 0,7-4 0,6-3 0,7-5 0,8-3 0,6-3 0,5 0 0,8-1 0,1 1 0,0 3 0,0 2 0,-3 5 0,-6 2 0,-3 1 0,-3 2 0,-9 1 0,-6 3 0,-8 4 0,-5-2 0,-7 6 0,-4 1 0,-5 4 0,-7 3 0,-2 3 0,-2 1 0,-10 4 0,12-5 0,-12 5 0,0 0 0,0 0 0,0 0 0,0 0 0,0 0 0,7-13 0,-15-10-12,16 3-11,-15-28-21,21-20-1,9-29 0,19-31 0</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23.262"/>
    </inkml:context>
    <inkml:brush xml:id="br0">
      <inkml:brushProperty name="width" value="0.05292" units="cm"/>
      <inkml:brushProperty name="height" value="0.05292" units="cm"/>
      <inkml:brushProperty name="color" value="#2A415D"/>
      <inkml:brushProperty name="fitToCurve" value="1"/>
    </inkml:brush>
    <inkml:brush xml:id="br1">
      <inkml:brushProperty name="width" value="0.05292" units="cm"/>
      <inkml:brushProperty name="height" value="0.05292" units="cm"/>
      <inkml:brushProperty name="color" value="#789440"/>
      <inkml:brushProperty name="fitToCurve" value="1"/>
    </inkml:brush>
    <inkml:brush xml:id="br2">
      <inkml:brushProperty name="width" value="0.05292" units="cm"/>
      <inkml:brushProperty name="height" value="0.05292" units="cm"/>
      <inkml:brushProperty name="color" value="#C0504D"/>
      <inkml:brushProperty name="fitToCurve" value="1"/>
    </inkml:brush>
    <inkml:brush xml:id="br3">
      <inkml:brushProperty name="width" value="0.05292" units="cm"/>
      <inkml:brushProperty name="height" value="0.05292" units="cm"/>
      <inkml:brushProperty name="fitToCurve" value="1"/>
    </inkml:brush>
  </inkml:definitions>
  <inkml:trace contextRef="#ctx0" brushRef="#br0">510 375 28,'-12'17'26,"8"11"1,-2 3-9,1-5-5,9 9-3,0-11-2,11 5-1,0-13-1,12 1 0,-3-16 1,11 0-1,-4-15 0,5-2-1,-8-11-1,3 2 0,-11-11 0,-2 2-1,-11-3 1,-5 5-2,-10 0 0,-4 8 0,-6 6-1,-3 2-2,1 14-3,-5-7-18,11 14-15,3-1 0,11-4 0,11 9 0</inkml:trace>
  <inkml:trace contextRef="#ctx0" brushRef="#br1" timeOffset="259053">164 5268 64,'0'0'35,"-13"-12"0,6 0-4,7 12-21,-11-6-3,11 6-2,-10-2-1,10 2 0,-6 13-2,6 2 0,1 4 0,2 8-1,3 6 0,2 11 0,-1 9 0,3 9 0,-2 10 1,1 3-2,-2 12 1,-3 3-1,-1 6 1,-1 4 0,-1 3-1,-2-1 0,1 0 0,-1 0 1,0-6-1,1-1 0,-2-2 0,1-4 1,0-4-1,-1-1 0,-1-5 0,2 0 1,-1 0-1,1-3 1,0-2-1,1-2 1,1-3-1,1 2 1,1-3-1,1-4 1,2-3-1,3 0 0,2-2 0,3-4 0,0-3 1,0-1-1,2-2 0,-1 1 1,0 1-1,-2-1 1,-3 0-1,0 4 0,-3 2 0,-1 2 0,-1 2 0,-2-2 0,0 2 1,-1 0-1,-1-1 0,-1-1 0,-1-1 0,1-3 1,-3 0-1,1-1 0,-2 1 0,1 0 0,-1-1-1,-1-1 1,1-1-1,-3-4 1,2-7-1,-1-5 1,1-6 0,-1-8 0,2-7 0,4-14 0,0 0 0,0 0-1,-8-16 1,14-5 0,3-4 0,1-4-1,5-5 2,5-2-1,4-1 0,5-1 1,1 1-1,3 0 1,0 2-1,3 0 1,3 2-1,-1 0 0,4-1 0,0 0 0,3 1 0,3-2 0,1 1 0,4-2 0,-2-3 0,4 0 0,0 2-1,-1 0 1,-1 0 0,-2 2 0,-2 0-1,-2 2 2,-3 2-2,-1 0 1,-4 0 0,2-1-1,-2 0 2,-1-2-2,-2 1 1,0 0 0,-1 0 0,0 1 0,-1 0 0,-4 1 0,-1 2 0,-1-2 0,-2-2 0,-2 1 1,1-2-2,0-1 1,-1 2 0,1-1 0,0 0 0,0 1 0,3-1 0,0 1 0,2-2 0,2-1 0,1-3 1,2 0-1,3-2 0,2-3 0,3 0 0,1-6 0,5 1 0,1-3 0,3-4 0,4 0 0,2-5 0,2 3 0,3-1 1,1 3-2,3 1 2,0 2-2,-3 3 1,3 4 0,0 4-1,-2 1 1,2 3-1,-3 0 1,1-5 0,0 2 0,-1-3 0,-3-3 0,-2-4 1,-3-2-1,-1-1 0,-3-2 0,-3 4 0,-3-1 0,-2 3 0,0-1 0,-5 5-1,0 1 1,-5-1 0,-2 2 1,-1 0-1,-4 1-1,-4 0 2,-2 2-1,-3 2 0,-1-1 0,-2 4 1,-3 5-1,-2 0 0,-3 4 0,-4-1 0,-1 1 0,-6 3-1,-5 0 1,-6 4-1,-6-1 1,-3 1 0,-5 0-1,-5 4 1,-5 2 1,-3 0-1,-2 1 0,-2 1 1,0 3-2,-7 2 2,-2 3-2,-4 5 1,-6 2 0,-5 6 0,-8 1 0,-5 4 0,-6 2 1,-4 1-1,-3 2 0,-3-2 1,1 1-1,3 0 0,-1-4 1,3 0-1,0-4 0,1-1 1,-2-4 0,3-4-1,-6-3 1,1-9 0,0 1-1,-4-5 0,-2 1 0,0-3 0,-2 2-1,-1 4 1,1 1 0,-2 8 0,-2 4 0,5 1 0,1 7 0,4 2 1,2 2-1,6 1 1,3 2 0,4 2 0,4-3 0,6 3 0,3 0-1,2 1 1,7-3-1,9 0-1,5-8-3,21 1-16,2-19-19,21-17-1,14-18-1,20-23-2</inkml:trace>
  <inkml:trace contextRef="#ctx0" brushRef="#br1" timeOffset="261396">312 11662 51,'-4'-23'36,"-2"0"-1,4 7 1,-10-7-20,12 23-5,-8-19-3,8 19-3,0 0-1,0 0-2,-5 11 0,5 12-1,0 10 0,2 9 0,-1 16-1,-1 10 0,-1 13 0,1 9 1,-4 11-2,0 6 1,-3 7-1,1 2 0,-2 3 0,2 1 1,0 1-1,1-2 0,2-4 1,2-1-1,2-4 1,1 0 0,0-6 0,0-4-1,1 3 1,-1-5 0,-2 0 0,-2 0 0,-1-3 0,-1-3 0,-1-3 0,-1 4 0,1-7 0,-2-3 0,3-2-1,1-4 2,1 0-2,1-3 2,0 1-2,1-4 2,0-4-1,1-1 2,-1-1-2,2-5 0,1-3-1,0-5 2,3-2-1,0-4 0,0 0 0,0-1 0,0-4 1,-2 2-4,0-1 4,0 0-1,-4-42 1,2 84-4,-2-84 3,1 69 0,-1-69 0,0 45 2,0-45-2,0 0-1,0 0 1,0 0 3,0 0-4,42-40 1,-42 40-1,38-61 2,-38 61-1,57-79 0,-24 35 0,2-3 2,6-4 0,-1-4 0,5 2-4,3-3 3,-1-5-2,3 4 1,0-4-1,2 1-1,3-4-1,-1 1 0,2-3 4,0 1-3,0-1 2,-1 2-1,2 1 1,-4 5 0,-2 4 0,-2 7 0,-3 2 0,0 2 1,-3 5-1,0-1 0,-4-1 0,1 1-1,-1 1 1,1-2 0,-1-1 0,1 1 0,0 1-1,5-6 2,-1 1-2,3-2 1,0 0 0,6-2-1,4-1 2,2-4-2,6-4 1,0 2-1,1-3 2,3-1-2,2-3 1,0-3 0,2-2-1,-2-1 2,3 1-1,0-4 0,1 1-1,-2-3 2,2 1-1,0-1 0,-1 2 1,-2 1-1,-5 1 1,0 4-1,-3 4 1,-1 1-1,-5 5 1,-3 3-1,-6 2 0,-5 2-1,-2 6 2,-5 2-1,-5 1 0,-4 2 0,-1 1 0,-5 3 1,-1 0 0,-3 0-1,0 2 0,-3 0 1,-3 1-1,-2 3 1,-3 1-1,-2 3 1,-5 1-1,-2 3 1,-5-1-1,-2 4 1,-2-3-1,-3 2 0,-1-2 0,-3-2 0,-2 2 0,0-3 0,-1-1 0,-2 2-1,0-1 1,-2 0 0,-3 2 0,-1 2-1,-2 1 1,-7 4 0,-1 4 0,-8 0 0,-3 5 0,-7 3-1,-5 4 1,-5 2 0,-3 3 0,-5 3 1,-7 0-1,-5 4 0,-3 1 0,-7 2 0,-2 4 0,-7 0 0,-4 3 0,-1-2 0,-1 2 0,0-2 1,-2-4-1,0-1 0,1-6 1,3-3 0,4-2-1,2-2 1,4 1 0,0-1-1,4 3 1,5 3-1,3 4 1,3 4-1,4 1 1,5 1 0,6 0-1,5 1 1,7-4-1,7-1-1,9-2-3,0-15-15,16 5-20,1-13 0,12-7 0,4-16-1</inkml:trace>
  <inkml:trace contextRef="#ctx0" brushRef="#br2" timeOffset="268813">796 12243 46,'-35'-5'32,"2"-3"1,-3-8-2,-1-4-26,-1-2-6,5-1-6,-5-10-3,7 8-3,-10-10 0,9 9 1,-8-8 2,9 7 4,-1-2 6,2 0 5,8 12 7,-4-11 2,15 14 1,-9-10 0,15 14-2,-8-8-1,13 18-3,-3-23-4,3 23-2,8-17-1,-8 17-2,18-9 0,-5 8 0,3 3 0,3 4 0,2 4 0,3 4 1,3 3-1,5 3 1,1 3 0,4 6-1,3 0 1,0 4-1,4 1 1,3 3-1,-2 4 0,4 2 0,0-1 1,4 3 1,1 2-1,2 2 0,0-1 1,3 0 0,-2 0-1,1 1-1,-2 1 1,-2 0-2,-4-2 1,-1 2 0,-4-1 0,0 0-1,-1-1 0,1-3 1,-3 2 0,1-5 1,0 1-2,0-1 1,-4-2 0,1 1 1,-4 1-1,-1-1-1,-4 0 2,0 3-2,-2-2 2,0 1-2,-1 0 2,0-1-2,-1 0 1,1-1 1,2-3-2,-3 0 2,0-2-1,1-1 0,-1-3 0,2 0 1,1-1-1,-1 3 0,1 2 0,1 0 1,-2 1-2,3 0 1,-2 1 1,0 2-1,1 1 0,0-2 1,0-2-1,3 5 0,0-1 1,2-2-1,1 2 0,3-5 0,0 1-1,3-4 2,-1 0-2,2-3 2,2 0-2,-1 1 1,0-3 0,0 2-1,1-2 1,-1 0-1,-2 1 1,0-2-1,-3 0 1,0 0 1,0 2-1,-1 0 1,-2 1-1,2 0 2,-3-2-1,2 2 0,-3-3-1,0 0 0,-2 2 0,-1-5 0,0-1 0,-3 5 0,-1-2-1,2 0 2,-3-1-1,-1-4 1,-1 0-2,-3 0 2,-2-3-1,-20-18 0,0 0 0,46 45-1,-46-45 4,0 0-4,0 0 4,0 0-3,20 46 0,-20-46 0,0 0-1,0 0 4,0 0-6,0 0 5,0 0-2,0 0 1,0 0 2,0 0-1,-15 45 1,15-45-5,0 0 2,0 0-3,0 0 0,0 0 1,-13 44-2,13-44 2,0 0-1,0 0 0,0 0 2,0 0 1,-23 43 1,23-43-4,0 0 4,0 0 0,0 0-1,0 0 0,-43 31 0,43-31 0,0 0 0,0 0 2,-53 9-2,53-9-1,-45-8 1,45 8 1,-58-10-1,58 10 0,-74-7 0,32 5 0,-4 3 0,-3 0 0,0 2 0,-3-5 3,-2 6-3,-3-5 0,-2 4 0,-3 3-2,-2-2 2,-5 4-2,-4-1 3,0 7-1,-4-3 0,0 2 1,-2-2-1,-2 0 3,1 3-3,-3-3 1,1 0-1,-2 1 0,2-1 1,-3 5-1,-2-1 1,-2 2-1,1-5 1,0-2 2,0 1-2,-1-3-1,1 0 0,-1-2-2,1-4 2,3 0-2,2-4 2,1 0-3,2 0 4,6-4-1,2 0 1,6-8 2,4 0-3,6-8 3,3 4-4,4-8 4,1-1-4,1 2 1,3-4 0,2 6-3,1-1 2,41 24 4,-76-47-4,76 47 4,-64-46 0,37 17 0,2 1-4,2-5 5,4-5-4,1-2-1,-1-5 1,1 1-2,1-10-1,1 1 0,2-7 4,1-5-3,1-2 3,2-11-4,4-3 4,1-9-2,2-10 2,1-4-1,1-11 0,0-1 1,1-11-1,0 1 1,1-7-1,1-4 0,1 3 0,1-2 0,0 1 1,4-1-1,3 0 1,-2 5 0,2 3 0,-1 6 0,1 4 0,1 5-1,0 11 1,-2 6 0,0 9-1,0 7 1,-1 10-1,-2 9 0,-1 9 1,-2 11-1,-2 8 1,-1 7-1,-2 11 0,-2 3-2,3 12-4,-13-11-20,13 11-13,-8-31-1,7-5-1,-1-26 0</inkml:trace>
  <inkml:trace contextRef="#ctx0" brushRef="#br2" timeOffset="271566">246 173 22,'3'-44'32,"-3"6"2,0 8 0,2 12-16,-9-7-5,7 25-3,-1-18-3,1 18-2,0 0-2,0 0-2,16 16 1,-6 1-1,3 5 1,3 10-1,-2 8 1,3 12-1,-3 11 1,-1 10 0,-4 9-1,-1 7 0,-4 10 0,-4 8 0,0 7-1,-3 5 1,2 3-2,-2 4 2,-2 1-2,1 5 1,-1 1 0,1-1 1,-1 4-2,1-2 2,-3-1-2,0-1 2,-1-4 0,2-5-1,1-4 1,1-5-1,2-9 1,2-5-1,2-9 2,3-3-3,2-5 2,1-5 0,1-3-1,1-5 0,2-5 0,1-2 1,2-7-1,1-6 0,2-5-1,2-6 2,4-8-2,0-5 1,2-3 0,2-6 0,3 1 0,1-5-1,6 2 1,1-3 0,4 1 0,2-1 0,4-2-1,3 1 2,5-2-1,3-1-1,3 0 1,3-3 0,5 0 0,2-4-1,6-1 1,3-4 0,3-2 0,2-2 0,3-1 0,0 0 0,1-1 0,1 2-1,-3 2 2,0 1-2,-3 5 1,-1 0 0,-3 2 0,-1 1 0,0 0 0,-2 0 0,-3-2 0,-1 1 0,-1-2 0,-2 0 0,-2 1 0,-2-1 0,-3 2 0,-2 2 0,-2-1 0,-1 1 1,-1 0-1,-4 1 1,2-2-1,-1 1 1,-2-2-1,-1 0 0,-2 0 0,-5 1 0,1-1 0,-3 0 0,-1-1 0,-3 1 1,0-1-1,-1 1 0,0-3 1,-2 2-1,-1-1 0,-1-2 0,1 0 0,-1-1 0,-1 1 0,-2-3 0,-3 2 0,-4 0 0,-1 0 0,-6 0 0,-5-2 1,-4 0-1,-9 5 1,1-15-1,-10 6 1,-5-5-1,-8 2 0,-7-3 0,-4-4 0,-7-2 0,-2-1 0,-5-3 0,0-6 1,-4-1-1,1-7 0,-2-1 0,-2-2-1,-1-5 1,-2-3-1,-3-4 1,-3 1-2,1-4 2,-3-3 0,-2 0 0,-1-7 1,2 2-2,-1-3 1,-3 0 0,-2-3 0,-2 0 0,-2 1 0,-2-4 0,-3 5 0,-3-2 0,-2-1 1,-2 0-1,-1-3 1,-2 1 0,-1-2 0,0 0 0,-1-1 0,-1-1 0,2 1-1,-1-3 1,1 2 0,4 1-1,2 0 1,0 3-1,3-1 1,3-2 0,2 4 0,1-1 0,1 2 0,3 1 0,3 1-1,3 1 1,2 5 0,4 2-1,5 0 1,6 5-1,1 1 1,5 7 0,1 1 0,5 6 0,-1 4 0,6 6-1,1 7 1,4 2-1,4 7-1,4 4 0,6 6-3,-2-3-6,16 9-29,-8 11-2,8 4 0,-2 0-1</inkml:trace>
  <inkml:trace contextRef="#ctx0" brushRef="#br3" timeOffset="311380">4177 6106 50,'10'-6'36,"-10"6"-1,0 0 1,0 0-18,-21 11-10,11 6 0,-11-7-3,3 11-1,-7-3-1,2 9 0,-7 2-2,-1 5 1,-5 4-1,-3 6 1,-4 4-2,-5 3 1,-6 4-1,-7 3 1,-8 3 0,-5 4 0,-10 2-1,-6 6 1,-7 3-1,-4 4 1,-3 3 0,4 2 0,-1 1-1,5 1 1,2-1 0,4 0-1,3-2 1,3-2 0,3-6-1,5 2 1,4-4 0,1-6-1,4 1 1,5-5 0,4-3 0,1-2-1,0-3 1,-1-2-1,-3-4 1,-2 0-1,-3-3 0,-2 0 1,-5 0 0,-2 0-1,-4-1 1,3 1-1,-2 2 1,0 2-1,3-1 1,3 1-1,4-2 0,5 0 1,4-1-1,4-1 0,8-4 1,5-2-1,8-4 0,6-2 0,8-9 0,6-1 0,5-6 0,6-4 0,5-2-1,3-4 1,-5-9 0,17 10 0,-6-4 0,1-5-1,2 3 1,1-2 0,0 2 0,4 1 0,6 1 0,2 2 0,4-1 0,6 4 1,6-2-1,6 2 0,7-2 0,7-2 0,5 2-1,7-6 1,7-1 0,7-3 0,6-3 0,8-4 0,6 0 0,3-1 0,4-3 0,6 3 1,3-1-1,3 0 0,2 3 0,-2 0 0,4 0 0,0 1 0,2-1 0,-2 3 0,-4 0 0,2 1 0,-5 1 0,-4 0 0,-4 1 0,-7 0 0,-4 1 1,-5-1-2,-6 2 1,-9-1 0,-8 0 0,-5 1 0,-10 0 0,-7 2 0,-9-1 0,-10 2 0,-6-1 0,-9-1 0,-5 0 0,-5-2 0,-12 0 0,14-17 1,-12-3-1,0-7 1,-2-12 0,0-11 0,-2-17-1,2-10 0,-1-14 0,0-14 0,1-9-1,0-17 0,1-6 1,2-7-1,0-7 1,0-5 0,0-3 0,-1 2 0,0-1 1,0 4 0,-2 5-1,-2 0 0,1 12 0,-4 8 0,0 7 0,-2 5 0,0 11 0,0 9 0,-1 8 0,-1 11-1,1 8 1,0 7 0,0 11-1,0 8 0,1 10-1,-4 1-2,5 13-7,-12-13-14,8 16-17,-8 3 0,1 8 0,-10 4 1</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37.2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1658 215 58,'0'0'36,"0"0"0,0 0-1,-17-22-22,17 22-7,-17-9 0,8 7-2,-7-2-1,1 2 0,-7 0-1,-3 2 0,-4-1 0,-4 3-1,-8-1 0,-2 2 0,-5-1 0,-2 1 0,-1-1-1,-2 0 1,-2-2 0,5-1 0,1 0-1,2-2 1,2-1 0,3-1 1,1-3-1,5 3 1,2-3-1,1 2 0,1-3 0,1 2 0,1 0 0,3 3-1,0-3 1,0 5-1,-1-1 0,3 4 0,-2 0 1,-1 2-1,-1 2 0,-2-1 0,1 4 0,-1-2 0,0 6 0,0-4-1,3 2 1,0 1 0,5-1 0,3 1 0,1-1 0,4 1 0,2-1 0,2 1 0,1-2 0,2 2 0,1-1-1,0 1 1,1 2 0,-2 0 0,3 1 0,-1 2 0,1 0 1,-1 6-1,-1-1 0,1 3 0,0 2 0,0 0 0,0 2 0,-1-2 0,1 3-1,1-5 1,0-3 0,0-2 1,2-3-1,-1-5 0,4-11-1,-2 17 1,2-17 0,0 0 0,7 13-1,-7-13 1,12 11 0,-3-3 0,3-1 0,4 2 1,4-2-1,6 3 0,4 0 1,4-1-2,3 0 1,5-2 0,3 3 0,2-4 0,2 4 0,2-4-1,-1 0 2,1-1-1,0-1 1,0 0-1,0-3 1,0 1-1,1 0 0,1-2 0,2 0 0,1 0 0,1 0 0,1-3 0,1 3 0,1 0 1,0-2-1,-4 3 0,1-1 1,-3 1-1,2 0 0,1 1 0,-1 2 0,1-1 0,0 3 0,1-1 0,2 0 0,0 3 0,1-2 0,0 2 0,0-2 0,2 3 0,0-2 0,-2-1 0,0 2 0,-3-2-1,-1 1 1,0-1 0,-2-2 0,-4 1 0,-1-1 0,-1-1 0,-1-3 0,0 1 0,-2-2 0,1 0 0,-2 2 0,1-4 0,-2 3 0,-1-3 0,-1 2 0,-3 2 0,-2-2 0,-4 4 1,-1-5-1,-4 2 0,-2 0 1,-3-2-1,-2 2 0,-4-3 0,0 0 1,-2-4-1,0-1 1,-1-5 0,0-4-1,-2-3 2,-2-8-2,1-1 1,-4-5 0,-2-2-1,-4-1 0,-2 0 0,-3 0 0,-3 0-1,-1 3 2,-3 2-1,0 2 0,-2 3 0,0 1 0,-2 4 0,0 1-1,-1 4 1,-1 3 0,-3 1-1,-5 2 1,-3 2-1,-6 4 1,-5 0 0,-6 0 0,-8 2 0,-6-1 0,-7 2 0,-7-4 0,-3-1 0,-6-1 0,-3-2 0,-3 0 0,-4-1 0,3-1-1,0-1 2,4 2-1,3 0 0,5-2 0,5 2 0,6-1 0,6 2 0,2 3 0,5-3 0,7 3 0,3 2 0,6 2 0,3 1 0,5 1 0,4 1 0,7 0 0,4 1 0,3 0 0,11-1-1,-13 1 1,13-1 0,0 0-1,0 0-1,0 0 0,0 0-1,0 0-4,-4-22-11,20 13-22,-12-15-1,10-3-1,-1-15 2</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0.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211 140 11,'-4'-16'24,"6"4"3,-8-4 2,0-1-17,6 17-2,-9-18-2,9 18-3,-9-9-3,9 9-1,0 0-3,-11-6 0,11 6-1,0 0-1,0 0 1,0 0 0,1 11 0,-1-11 1,0 0 0,4 9 1,-4-9 1,3 10 1,-3-10-1,2 10 2,-2-10-1,2 13 1,-2-13 0,2 11 1,-2-11 1,0 0 1,0 0 0,1 13 0,-1-13 1,0 0 1,0 0-2,0 0 1,-16 9-1,16-9-1,-17 13 0,6-2-2,-6-2 0,3 5 0,-3 3-1,1 6 0,-2 0 0,2 6 1,0 1-1,5 4 1,2 0 0,4 2 0,5-6 0,8 1 0,-1-8 0,8 0 0,2-6 0,6-2 0,-2-6 1,3-1-1,-4-5 0,1-3 0,0-1 0,-1-2 0,-4-4-1,1 0 0,-3-2 0,2-2 0,-2-3-1,0 0 0,2-4 1,-2 0-1,1-2 0,-2-2 0,0 2 1,-1-2-1,-2 2 1,0 0-1,-2-2 1,-2 0-1,0-1 0,-1 2 1,0-3-1,-3-1 0,-1-1 1,-1-2-1,-2 4 0,-1-2 0,-5 3 1,0 1-1,-4 5 0,-3 2 0,-1 4-1,-3 4 1,-2 4 0,1 4-1,0 3 0,1 1-1,1 5-1,-2-6-5,13 11-30,-9-9-2,5 1 0,-1-8 0</inkml:trace>
  <inkml:trace contextRef="#ctx0" brushRef="#br0" timeOffset="1418">172 773 75,'0'0'38,"0"0"-1,0 0 1,0 0-31,-2 10-2,-1-1-1,5 9-1,-1 3-1,3 8 0,-1 3 0,4 5 0,0-2 0,3 0-1,-1-3 0,0-4 0,-1-6 0,0-4 0,-3-6-1,0-2-1,-5-10-1,0 0-1,17 9-5,-17-9-32,11-17 2,1 0-2,10-1 1</inkml:trace>
  <inkml:trace contextRef="#ctx0" brushRef="#br0" timeOffset="2076">883 818 50,'3'-14'37,"-2"-1"-1,3 4 0,-5-10-17,1 21-9,4-14-2,-4 14-2,0 0-2,0 0 0,0 0-1,0 0 0,0 0-1,0 0-1,0 0 0,0 0-1,0 0 0,0 0 0,4 16 0,-3-2 0,1 1 0,0 7 0,2 0 1,0 6-1,0-1 0,1-1 1,-2-2-1,0 0 1,-1-3-1,0-2 1,-2-3-1,-2-1 1,2-6 0,0 1-1,0-10 1,-1 12-1,1-12 0,0 0 0,0 0-1,0 0-1,0 0-2,0 0-4,0 0-30,5-11-3,-5 11 2,0 0-2</inkml:trace>
  <inkml:trace contextRef="#ctx0" brushRef="#br0" timeOffset="2806">224 1648 62,'0'0'39,"6"-13"-1,0 3 1,8 6-21,-2-11-12,6 7-1,0-5-2,3 3-1,-2-1 0,-1 4 0,-5-1-1,-1 7 0,-12 1-1,13 23 0,-14 1 0,-3 6 0,-6 7 0,-1 8 0,-2 1 0,-4 5 0,3-6 0,-1-3-1,4-2 1,2-7-1,7-3 0,6-8 1,3-3 0,5-8 0,5-4 0,4-4 0,2-9 0,2-3-1,2-4 0,-2-7-3,4 5-2,-7-17-12,6 11-21,-3-7 1,7 7-2,-2-4 3</inkml:trace>
  <inkml:trace contextRef="#ctx0" brushRef="#br0" timeOffset="3243">956 1683 75,'0'0'39,"12"-20"-3,-3 11 3,-9-5-32,12 4-3,-2-1-1,2 2 0,-3 1-1,3 3 0,-3-1-1,0 4 1,-9 2-2,17 2 0,-10 8 0,-2 8 0,-2 8-1,-2 5 0,-4 9 0,-3 4 0,-2 6 0,-4 0 0,0-1 0,-2-4 0,1-4 0,2-5 0,4-9 1,0-4 0,4-8 1,3-15 0,10 10-1,2-16 1,6-3 0,3-2 0,3-7-1,3 0 0,2-2-2,-1-2-2,7 7-6,-8-7-30,8 3 3,-3-5-3,5 6 2</inkml:trace>
  <inkml:trace contextRef="#ctx0" brushRef="#br0" timeOffset="3837">1730 1632 68,'0'0'37,"0"0"-2,0 0 2,0 0-30,19-3-1,-9-4-1,9 4-2,-2-5-1,4 2 0,-3 0 0,1 1-1,-2 2 0,-6 1-1,-11 2 0,12 15 0,-13 4 0,-7 7 0,-3 8 0,-9 7 0,0 7 0,-3 1-1,-2 3 1,3-4-1,1-3 1,4-6-1,6-8 1,8-5 0,3-10 1,9-4 0,4-10 0,4-5-1,3-3-1,1-7 0,5 1-2,-3-11-4,9 15-20,-14-10-10,0 8-2,-10-1 1,-8 11 0</inkml:trace>
  <inkml:trace contextRef="#ctx0" brushRef="#br0" timeOffset="4672">247 2458 55,'0'0'36,"9"-1"1,-9 1-2,0 0-21,0 0-5,0 0-3,9-12-1,-9 12-1,17-8-1,1 4 0,3-3-1,5 0-1,3-1 0,2 3 0,-1 0-1,-3 1 1,-5 3-1,-7 4 0,-15-3 0,4 22 0,-14-4 0,-7 3-1,-2 0 2,-4 6-1,2 0 0,2 3 0,5-3 1,8 0-3,10 2 3,10 0-1,5 1-1,6-2 1,3-2-1,-1-2 1,-3-5 0,-3-5 0,-7-2 0,-10-2 1,-4-10-1,-21 10 1,-4-5-1,-7-1 0,-4 4 0,-2-3 0,1 1-1,2-5-1,8-2 0,5-7-1,22 8-4,-12-30-8,24 10-24,6-4 1,12-5-1,4-4 2</inkml:trace>
  <inkml:trace contextRef="#ctx0" brushRef="#br0" timeOffset="5189">907 2500 67,'20'-1'37,"1"0"-1,3 1 1,-1-7-29,0 9-4,-4-5 0,-2 5-1,-6-1-1,-11-1 0,7 13 1,-7-2-3,-5 2 3,5 5-4,3 2 2,4 6-2,6 0 2,3 6-2,6-3 1,2 2 0,1-1 0,-2-1 1,-7 1-1,-6-3 1,-12-1 0,-9-2 0,-12-4 0,-8-2 0,-5-4-1,-3-4 0,2-5-1,2-5-1,9-2-1,6-11-3,20 13-10,4-26-24,15 9 2,6-11-1,12-1 0</inkml:trace>
  <inkml:trace contextRef="#ctx0" brushRef="#br0" timeOffset="5603">1742 2408 89,'16'11'38,"3"4"0,-6-6-1,-1-1-37,0 6-1,-4-1 1,-8 2 0,-3-1 0,-4-1 1,0 4 0,0-1 0,-1 3-1,6 4 0,5 3-1,7 4 1,6 2-1,6 4 1,3-2 0,0 1-1,-3-2 2,-4-4-1,-8 0 1,-7-8-1,-8-2 0,-8-6 0,-6-3 0,-3-3-1,0-6-1,2 1-1,-2-14-4,22 12-16,-15-22-14,17 4 0,4-10-1,13 0 1</inkml:trace>
  <inkml:trace contextRef="#ctx0" brushRef="#br0" timeOffset="6207">2285 2369 66,'-9'-14'37,"9"14"0,9-9 0,0 8-28,-9 1-6,16-9-1,-16 9 0,10-1 0,-10 1-1,4 16 0,-5-1 1,1 2-1,0 3 0,3 4 0,5 0-1,5 2 0,3-1 0,5-2-1,3 2 2,3-5-2,-3 3 2,0-4-1,-6-2 1,-5-1-1,-8-4 2,-6 1-1,1-13 0,-21 18 0,1-14 0,-3 0 0,-3 0 0,2-3-1,0 3 0,3-4-1,5 1 0,1-2-2,15 1-4,-15-7-13,15 7-20,0 0 3,0 0-3,0 0 2</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2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0 73,'-11'7'37,"-4"4"-1,2 9 1,-3 1-34,4 11 0,0 0-1,5 2 0,3-2-1,9-3 0,5-7-1,8-8 0,6-9 0,3-9 0,5-9 0,2-5 0,1-6 0,-2-3 0,-2-1 0,-3 0 0,-8 4 0,-1 6 0,-8 8 1,-11 10 0,10 5 0,-10 14 0,-3 6 0,-2 9 1,1 2-1,-1 5 0,0-1 0,0-5-1,1-2 0,1-8 0,3-2-2,-1-10-1,6 0-3,-5-13-16,13-6-16,-1-2 0,9-6 0,0-5 1</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99 63,'4'11'37,"-1"10"-3,-3 5 3,7 5-31,-6 1-2,7 5 0,-1-5-2,5 0 2,2-12-1,8-6 0,1-12-1,6-6-1,1-9 0,4-10-1,1-3 0,0-7-1,0-1 1,-6-1-1,-5 1 0,-3 5 2,-5 3-2,-6 10 2,-4 6-1,-6 10 0,-2 22 1,-2 9-1,-1 13 1,-1 7-1,-2 6 1,3 2 0,-1 0-1,3-5 1,2-9-2,1-9 1,3-8-3,-1-13-1,13-4-32,-5-12-2,7-5 1,0-11-2</inkml:trace>
  <inkml:trace contextRef="#ctx0" brushRef="#br0" timeOffset="405">762 140 67,'-2'27'36,"-1"8"-1,-2 2 1,4 5-30,1-5-4,7 1 1,1-9-1,10-7 1,3-12 0,8-8-1,2-12 0,5-8 0,0-8-1,1-7-1,0-7 0,-3-2 0,-5-3-1,-3 2 1,-7 6 0,-3 3 1,-6 11-2,-3 11 2,-7 12-1,0 19 1,-3 11 1,0 13-2,-2 5 2,1 9-1,0 0 0,1 0 0,0-4-1,3-9-1,3-5 0,-1-12-1,6-3-3,-8-24-4,23 11-29,-12-18-1,11-5 1,-3-13 0</inkml:trace>
  <inkml:trace contextRef="#ctx0" brushRef="#br0" timeOffset="808">1461 1 85,'3'16'36,"-5"6"1,2 17-5,-1-4-30,3 4 0,1-3 0,5-3-1,2-6 0,7-7 2,3-12-2,6-6 0,1-11-1,3-5 0,0-7 0,-1-6-1,-1 0-2,-4-10 1,-1 3-1,-7-1 1,-2 4 0,-6 6 0,-2 7 0,-6 18 2,0 0 2,-1 10-3,-4 19 3,0 10-1,-2 9 1,1 6 0,-2 1 0,2 2-1,0-4-1,2-4 2,1-10-2,1-7 0,3-7-3,-3-16-7,12-1-27,-10-8-1,20-10 0,-7-5 0</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9.0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4 74,'9'-8'38,"-9"8"-2,0 0 2,-12 6-34,12-6-2,-21 16 1,7-4-3,-4 3 2,1 7-1,-1-4 2,3 5-3,2-2 3,2 1-3,5-2 1,6-1 0,3 0 1,9-2-1,1-3 1,6 1 0,3-6 0,2 1-1,2-7 1,-1 1-1,-1-3-1,-2-4 0,-4 2-1,-1-5 0,-3 5-1,-1-7-1,1 6-2,-5-11-3,11 12-7,-12-11-25,9 1 1,-3-2 0,4-2 1</inkml:trace>
  <inkml:trace contextRef="#ctx0" brushRef="#br0" timeOffset="7849">438 135 58,'2'-11'37,"-2"11"-1,-6-14-8,6 14-12,0 0-4,0 0-4,0 0-1,0 0-2,-9-5-1,9 5-1,0 0-1,0 0 0,0 0 0,1 17-1,-1-17 0,-2 23 0,1-5-1,-1 6 1,-1 4-1,-1 4 0,1 4 1,0 1-1,0 3-1,0-2 2,0-3-1,1-1 0,1-3 0,0-3 1,0-5-1,1-4 0,-1-5 1,1-3-1,0-1 0,0-1 0,0-9 1,0 0-1,0 0 0,-1 13 0,1-13 0,0 0 0,0 0-1,0 0 0,0 0 0,-4-10-1,4 10-2,0 0-3,0 0-28,-3-16-6,2 6 1,-5-10-1</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2.0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214 716 59,'3'-14'38,"0"4"0,-5-4 1,2 14-14,-23-10-17,13 12-3,-12 1-2,1 7-1,-7 6-1,1 7-1,0 4 1,4 7-2,3 2 3,8 0-3,6 3 2,6-4-2,9 0 1,4-11-1,6-3-1,1-13-1,10-5-3,-4-15-1,17-2-1,-7-15 2,8-1-2,-8-8 4,1 3 0,-8 2 2,-6 5 2,-6 9 4,-16 5-1,-1 14 0,-14 11 0,2 10-1,0 5 0,3 6-2,4 1 1,8 1 0,6-5 1,8-3-1,7-11 0,4-6 1,1-10 0,2-6 0,-4-9 0,-1 0 1,-10-7-1,0 2 0,-7-5-1,1 2 0,-2 1-1,1 0 1,3-2-1,3-1 0,5-3-1,1-7 2,3-4-1,0-8 0,-2-8 2,-4-4-2,-5-7 2,-6-2-1,-8-3 1,-6 4 0,-9 6-1,-1 8 2,-7 10-2,0 10 1,-1 9-1,0 14-1,3 13 1,2 16-2,3 13 1,3 14-1,3 16 1,2 12-1,5 12 1,5 5 0,4 2 0,8-1 0,4-6 0,5-8 0,4-11 1,1-12-2,1-8-1,-4-15-2,3-3-1,-12-24-16,7-1-19,-9-13 1,5-7-1,-7-15 2</inkml:trace>
  <inkml:trace contextRef="#ctx0" brushRef="#br0" timeOffset="813">917 528 85,'0'0'36,"1"17"0,-1-17-1,21 5-31,-8-1-1,8 3 0,-2-4-1,7 1 1,-4-2-1,2 2 0,-7-4-1,-2 1 0,-5 0 0,-10-1-1,2 13 0,-10-3 0,-3 6 0,-5 1 0,-2 3 0,-3 1-1,1 2-1,-2-5 0,8 0-3,-3-10-2,16 2-22,1-10-9,0 0 1,6-13-2</inkml:trace>
  <inkml:trace contextRef="#ctx0" brushRef="#br0" timeOffset="1335">1175 492 71,'0'0'37,"12"15"0,-1-9 0,-11-6-25,25-5-8,-9 5-2,3-4-2,0-2 1,1 1-2,1 1-2,-7-11-8,4 10-25,-8-2 0,-10 7-1,0 0 1</inkml:trace>
  <inkml:trace contextRef="#ctx0" brushRef="#br0" timeOffset="1530">1181 625 55,'7'17'38,"5"-6"-2,8-2 1,1-16-14,7 8-16,-4-7-4,4-4-4,0-2-2,-3-8-3,9 8-18,-9-10-12,1 1 0,-3-2 0,-3 1 1</inkml:trace>
  <inkml:trace contextRef="#ctx0" brushRef="#br0" timeOffset="1723">1577 570 50,'-3'28'31,"6"2"0,-4-7 2,-1-7-24,8 3-1,-6-19 0,7 17-1,-7-17 1,4-9-2,-7-10 0,9 4-1,-9-8 0,8-2-3,-4-4-1,1 0 0,2 2-2,-1-1 0,6 5-1,-2-2-2,11 6-1,-6-4-2,13 10 0,-5-4 0,10 10 1,-6-2-1,5 7 2,-8 2 2,1 8 2,-5 3 1,-6 5 2,-4 3 0,-8 3 0,-1 6 0,-4-3 0,2 4 1,-2-8 1,5 4-1,0-9 0,9 0 1,-8-16 0,23 17 1,-10-17-1,8 0 0,-5-7-1,4 0 0,-8-4 1,3 1-1,-7-7 0,0 1-1,-7-4 1,-1 1-1,-3 0 0,0 0-1,-1 4 0,0 0-1,1 4 0,3 11 0,0 0-1,0 0 1,0 9-1,6 2 0,2 6 0,3-2 0,2 3 1,2-2 0,-1-4 0,2-3 0,-2-5 0,-1 0 1,-1-9 0,0 2-1,0-1 0,0 0 0,3 0 0,1-1 0,6 3 0,-1-4-1,1 1 2,1 0-1,-1-6 1,-3-3-1,-3-6 2,-3-3-2,-6-6 1,-4-3-2,-2-3 1,-6-7-2,-1 3-2,-5-7-1,6 15-7,-16-7-27,12 11 0,-7 1 1,1 13-1</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39:54.51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1.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2011 100 83,'0'0'39,"-11"-11"-1,11 11-1,-10-9-28,10 9-5,15 5-1,3 3-1,9-1 0,12 1 0,10-1-1,14 2 1,11-3 0,10-2 0,7-4 0,4-1 0,-2-5-1,-5 0 0,-7-3-1,-8 1 1,-13 2 0,-14-1-1,-12 2 0,-10 2 1,-10-2 0,-14 5 0,2-9 0,-13 4 0,-10-5 0,-5 2 0,-8-3 0,-6 0-1,-3 3 0,0 1 0,2 3 0,6-1 0,9 5-1,8 2 1,18-2 0,1 14-1,16-6 1,13 4 0,7 2 0,5 1 0,2 2 0,-2-1 0,-4 1 0,-8 1 0,-10 4 0,-15 2 0,-12-1 0,-12 1 1,-8 0-1,-6-1 0,-3-2-1,-5-5-1,3-1-2,-2-13-2,11 7-15,-3-18-20,3 0 1,-9-11 0,2 2-2</inkml:trace>
  <inkml:trace contextRef="#ctx0" brushRef="#br0" timeOffset="4152">231 136 75,'-1'-16'41,"1"16"-1,2-15 0,-1 30-16,-4 4-20,3 17-2,0 8-2,0 10 0,3 11 1,0 7-1,3 6 0,2-1 0,0-5 1,5-6-2,-4-7 1,3-11 0,-6-10 0,4-9-1,-6-14 1,-4-15-1,0 0 2,0 0-1,2-28 0,-15-1 1,0-4 0,-8-3 0,0 3 0,-6 3 0,-2 5-1,-5 11 1,1 16-1,1 14 0,4 13 0,4 10 0,6 8-1,4 6 0,7 3 0,10-4 1,9-6-1,6-8 0,10-13-1,4-16 0,9-13-1,3-17-1,6-9 0,-4-14 0,2-4 2,-5-7-1,-5 2 2,-7 6 1,-8 8 1,-9 11 1,-9 8 0,-5 20 0,0 0-1,-11 31 0,6 0 0,2 4-1,3 4 0,3-2 1,4-4-1,6-7 2,1-11-1,5-11 1,-4-11 0,0-8 0,-5-10 0,-4-4-1,-4-4 1,-6-2-1,-2 3 1,-4 2-1,1 7 0,0 4-1,2 7-1,7 12 1,-3-16 0,15 12-1,7-2 1,7-4-1,7-4 1,0-3 0,3-6 0,-1 0 1,-5-3-1,-7-1 0,-10-2 1,-7 6-1,-9 3 0,-3 5 0,-7 7-1,-4 9 0,0 8 0,-2 6 0,5 11 0,4 3-1,8 7 2,2 0-1,9-2 1,5-3 0,2-5 0,3-5 1,-1-8 0,-2-3 0,-1-7-1,-2-3 1,-4-4 0,1-5 0,-2-1 0,0-1 0,-2-2-1,3-2 1,-3-2-1,0 3 0,0-3 0,0 1 0,0 1 0,0-3 0,0 3-1,1 0 1,1 2 0,0-1 1,-2 3-2,-6 11 1,10-15 0,-10 15 0,0 0 0,12-6-1,-12 6 1,13 11-1,-8-1 1,4-1-1,-3 1 1,0 4-2,-3-2 3,-6 3-2,-1-4 2,-6 0-1,1-1 0,-2-2 0,11-8 0,-15 14 1,15-14-1,8 10 0,4-7 0,7-2 0,4-2-1,2 0 1,2-2-1,-1-5-2,2 5-10,-17-11-26,3 2-1,-9-4 1,-1 5-2</inkml:trace>
  <inkml:trace contextRef="#ctx0" brushRef="#br0" timeOffset="5554">770 1173 79,'3'11'38,"3"-2"1,-6-9 0,11-3-29,-14-14-2,10 4-3,-7-10 0,5 1-2,-2-6 0,0 2-2,-1 1 0,1 7-1,0 3-1,-3 15 0,12-5-1,-1 12 0,7 10-1,4 2 0,6 1 0,0-1 1,4 1 0,-2-4 0,-4-5 2,-4-4 1,-4-9 0,-9-4 0,-5-6 1,-5-4-1,-5-7-1,-2-7 0,-2-3-2,0-7-1,5 4-2,0-6-1,9 8-1,-2-3-1,14 13-1,-5-2-1,12 17 2,-9-2 2,6 13 2,-7 5 2,-1 9 2,-4 8 2,-5 5 1,0 8 2,-5-2-1,5 5 1,-3-6 1,9 3-1,-1-15-1,10 1 1,-3-14 1,8-3-1,-7-11 0,5 1 0,-9-10-1,2 0-1,-11-3-1,-3 0-2,-4 0-1,-7-5-3,5 8-3,-14-14-16,13 10-16,-2-8 1,10 3-2,0-9 3</inkml:trace>
  <inkml:trace contextRef="#ctx0" brushRef="#br0" timeOffset="6129">1372 523 71,'7'-29'38,"-2"8"-1,-6 7 1,1 14-24,-2 14-7,5 12-5,-2 5 0,5 9-1,1 3-1,4 6-1,0 3 1,1-7-1,4-8-1,-6-8 1,1-7-2,-11-22 0,0 0 0,0 0 1,-19-22 2,1 2 1,-3-2 2,1 1-1,-1 0 1,7 7 0,2 2 0,12 12 0,8-12-2,7 6-2,9 4-2,0-5-3,12 6-23,-5-5-8,1 1-1,-6-1 0</inkml:trace>
  <inkml:trace contextRef="#ctx0" brushRef="#br0" timeOffset="6566">1413 1361 71,'3'-10'37,"0"-1"-2,-2-5-7,8 13-16,-13-9-3,4 12-3,0 0-1,0 0 0,3-9-2,-3 9 0,0 0-1,0 14-1,-1 1 0,1 5-1,2 5 0,0 1 0,3 7-1,2-2 0,2-2 0,1-3 1,3-10-1,-1-5 1,2-10 0,0-8 0,1-7 0,-2-6 1,-2-6 1,1-6-2,-3-2 1,0 1-1,-2 3 0,-3 6 0,0 5 0,0 9 0,-4 10-2,17 5 2,-5 7-1,3 2 0,3 1 0,2-1 1,-1-4 0,1-1 0,-3-9 1,-3-6 0,-5-4 0,-3-3 0,-6-10-1,-4-4 1,-4-4-1,-1-5-1,0 3 0,0-2-1,4 5-1,-1-1 1,6 13-2,1 5-1,8 14 1,-9-1-1,20 25 1,-9-4 0,5 15 2,-1 0-1,5 3 2,-1-1 0,-1-4 2,2-6-1,-3-8 2,1-4 2,-5-17 0,1-2 0,-10-14 1,3-1 1,-9-11-1,-1 3 0,-7-10-1,-1 0-1,-5 0-1,0 2-1,1 5 0,3 4 0,1 5-1,3 6-1,8 14 1,0 0-1,7 9 0,5 9 0,2 4 0,4 5-1,3 3 1,6 3 0,1-4 1,-1-3-1,-2-6 1,-2-3 0,-4-7 0,-3-5 1,-4-10 0,-7-4 0,-5-6 0,-2-2 0,-3-7 0,1-7 1,-1-7-2,2 0 1,0-2-1,5 3 1,2 2-1,1 4 0,2 7-1,0 10 0,-7 14 0,12 0 0,-10 14 0,-4 4 0,0 5 0,-1 2 0,1 1 0,3 2 1,3-3 0,4-3 0,6-2 0,4-6 0,5-2 0,2-8-1,6-2-3,-4-12-2,6 2-4,-16-11-29,7-5 1,-5-5-1,-2-3 2</inkml:trace>
  <inkml:trace contextRef="#ctx0" brushRef="#br0" timeOffset="7654">2311 541 93,'0'0'39,"0"0"1,-4 11-3,-2 12-32,11 11-5,-1 11 1,4 8-2,1 10 1,4 5 0,-1-1-1,2-6 0,6 0-5,-8-18-3,13-6-29,-12-15 0,5-12-1,-5-15 1</inkml:trace>
  <inkml:trace contextRef="#ctx0" brushRef="#br0" timeOffset="7881">2651 781 79,'3'20'37,"-16"3"-1,-5 6 1,-10 0-32,7 5-2,-4-2 0,5 1-1,6-3 1,11-2 0,8-8-1,13-1 1,8-9-1,8-2-3,8-4-4,-7-16-18,9 6-16,-5-9 0,2-3 0,-7-8 1</inkml:trace>
  <inkml:trace contextRef="#ctx0" brushRef="#br0" timeOffset="8157">2825 588 101,'0'0'40,"13"14"0,-10-4-2,2 9-36,-1 8-1,0 6 0,-2 5-1,3 6 0,0 1 0,2-4-2,2 1-3,-6-19-12,9 3-23,-2-11 2,3-5-2,-1-9 0</inkml:trace>
  <inkml:trace contextRef="#ctx0" brushRef="#br0" timeOffset="8578">752 1939 104,'-75'37'40,"28"-5"1,22-17-1,25-15-39,36 6-1,27-13 0,30-9 0,32-7 2,29-8-2,30-8 2,25-8-1,18-4 1,13-3-1,6-1 0,-2 2 0,-14 5-1,-15 2 1,-24 10-1,-31 5 0,-27 9 0,-32 7 0,-27 6-1,-26 11-1,-26-1-5,-9 12-32,-25-3-3,-10 1 0,-14-4-1</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2:52.24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452 783 49,'10'16'32,"-10"-16"1,0 0-8,2 18-6,-2-18-4,-2 10-4,2-10-1,0 0-2,0 0-1,0 0 0,0 0-2,0 0-1,0 0 0,0 0-1,0 0-1,-9-10 0,-3 3-1,1 2 0,-8-4 0,-2 0-1,-7 4 0,-5 1 0,-5 4 0,-2 1-1,-2 5 1,-1 4 0,2 6-1,3 7 1,4 4 0,6 5-1,9 7 1,11 4 0,13 3-1,13 2 2,11-2-2,13-2 2,8-3-1,9-6 1,4-7-1,3-7 1,-3-8-1,-5-5-1,-6-5-2,-7-11-3,-2 3-11,-12-16-23,-3 1 0,-9-12-1,-3 3 1</inkml:trace>
  <inkml:trace contextRef="#ctx0" brushRef="#br0" timeOffset="626">814 999 85,'-16'-6'36,"6"0"0,0 5-5,-9-12-19,19 13-5,-27-6-2,13 6-1,-5 1 0,1 7-1,-2 2-1,5 5-1,0 5 0,7 3-1,5 5 0,8-1 1,9-2 0,12-2 0,6-7-1,8-3 1,5-11 0,4-5 0,-1-10-1,-2-7 1,-6-2 0,-8-7-1,-11-5 1,-12-2 0,-12-3 0,-11 2 1,-10 2-1,-8 5 0,-5 3-1,-1 5 0,2 8 1,7 4-2,8 7 0,11 2 1,10 1-1,13 1 1,12-2 0,9-1 0,8-6 0,6 0 0,5-8 0,2-2 0,-1-5-1,-1-5 1,-5-4 0,-3-8 1,-9-8-1,-6-8 0,-9-6 1,-10-1 0,-7-5-1,-6 0 2,-9 4-2,-5 5-1,-5 10 1,-2 11 0,-3 11-1,1 8 0,0 11 1,0 13-1,2 9 2,1 16 0,3 10 0,3 16 0,0 13-1,5 10 1,1 8 0,3 5-1,5 6 0,6 0 1,5-2-2,3-3 2,7-8 0,3-4 0,4-9-1,2-9 2,0-10-2,0-10 0,-3-10 0,-1-11 0,-4-9-2,-5-12-1,0-4-3,-12-20-8,12-1-26,-14-9-3,6-2 2,-5-8-1</inkml:trace>
  <inkml:trace contextRef="#ctx0" brushRef="#br0" timeOffset="1566">1709 804 92,'-7'18'39,"4"8"0,-7-2 0,12 9-29,-11-3-5,4 6-2,-3 2 0,3 4-1,0-1 0,2-2 0,1-3-1,0-1-1,1-5 0,0-7-2,2-5-2,-1-18-3,7 21-11,-7-21-23,11-10 2,-8-5-1,4-2 0</inkml:trace>
  <inkml:trace contextRef="#ctx0" brushRef="#br0" timeOffset="1824">1397 1022 97,'0'0'39,"4"13"1,12-10-1,21 0-32,-3-6-2,8 3-2,-1-6-1,4 4-2,-3-1-1,-6-5-3,8 9-10,-12-7-24,5 5-3,-5-4 2,4 6-2</inkml:trace>
  <inkml:trace contextRef="#ctx0" brushRef="#br0" timeOffset="2166">2080 1041 79,'4'21'37,"0"6"-1,1 1 1,12 6-28,-12-5-3,7 3-1,-4-9-1,3 0 1,-7-11-1,5 1 0,-9-13 0,0 0-2,3-10 0,-6-1 0,-4-10 0,3-3-1,-4-10 1,1 0-2,1-7 1,6 2-1,3-1 1,6 2-1,6 6 0,5 0-1,12 11 0,1-1-2,11 11-2,-6-3-4,14 15-11,-9-7-20,4 7-1,-7-1 1,-2 5 0</inkml:trace>
  <inkml:trace contextRef="#ctx0" brushRef="#br0" timeOffset="2527">2649 1072 100,'0'0'37,"-12"13"1,-3-16-7,1 10-26,-9 0-3,-2 5 0,0-1 0,1 5-1,3 2 1,8 3 0,4-2 0,12 2-1,7-2 0,9-4 0,6-3 0,7-4 0,0-7 1,2-3-1,-1-7 0,-2-2 0,-9-7 0,-3-4 1,-8-6-1,-5-4-1,-6-3 1,-2-1 0,-2 1-1,-1-2 1,5 4 0,2 3-1,4 6 0,4 5 0,2 6 1,3 3-1,0 6 0,0 3-1,-2 5 1,-3 7 0,0 4 0,-3 6 0,-2 6-1,-2 6 2,-1 5-2,-1 2 1,0 4 0,1-6 0,0 2-1,3-7 1,1-4 0,2-9 0,2-6 1,3-7-1,1-7 1,3-4 0,-2-10 0,2-5-1,-1-2 1,1-3-1,-4 0 0,0 4 0,-5 2 0,-1 8 0,-7 10-1,14 3 1,-14-3 0,14 25 0,-1-8 0,5 1 0,6 1 1,4-2-1,5-5 0,2-1 0,1-4 1,0-5-1,-2-6 1,-8-3 1,-5-12-1,-7-6 0,-11-10 1,-6-4 0,-9-4-2,-3 0 0,-7 0 0,-2 2 0,0 6 0,1 4-4,8 9-3,-1-7-10,21 14-24,1-4-1,19 8-1,8-5 1</inkml:trace>
  <inkml:trace contextRef="#ctx0" brushRef="#br0" timeOffset="34969">3975 884 54,'0'0'37,"13"-13"-1,-8 3-2,8 12-11,-16-13-10,3 11-4,0 0-2,10-5-1,-10 5-1,0 0-2,0 0 0,0 0-1,-12 13 0,5-1 0,-7 1-1,-4 4 0,-5 2 0,-2 4-1,-5 0 0,-1 1 1,1 2-1,3-3 0,5 1-1,4-4 1,8-1 0,3 0 0,8-3 0,6 0 0,4-4 1,3 1-1,5-1 0,1 0 0,2 1 0,3 0 0,0-1 0,-3-1 0,0-1 0,-2-1 0,-4-1-1,-2-2 0,-2-3-1,-12-3-2,20 2-6,-20-2-30,10-10-1,-2-4 0,9 0 1</inkml:trace>
  <inkml:trace contextRef="#ctx0" brushRef="#br0" timeOffset="35519">4193 910 83,'-14'9'39,"14"-9"-1,0 0 2,0 0-26,14 5-9,-3-7-1,9 2-1,-1 0-1,9-1 0,1 0-1,4-1 0,1 0 0,2-1-1,-2 0-2,-4 0 0,-2 1-2,-12-6-4,7 15-9,-23-7-23,11-4 0,-11 4 1,-11-1 0</inkml:trace>
  <inkml:trace contextRef="#ctx0" brushRef="#br0" timeOffset="37603">4398 1108 41,'0'0'33,"0"0"2,-11 2-2,-1-7-12,12 5-5,-17 3-5,17-3-2,-24 2-1,13 1-2,-7-6-1,8 3-1,-3-4-1,13 4-1,-16-2 0,16 2-1,0 0 0,0 0 0,0 0 0,9-1-1,5 1 1,3-2-1,5-1 1,5 0-1,4-1 1,4-2-1,1 3 0,0-1 0,-3 0 1,-3 2-1,-5 1 0,-5-1 0,-5 1-1,-6 1 1,-9 0-1,0 0-2,9-2-2,-9 2-4,9-11-28,-9 11-4,20-15 1,-6 0 0</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3:30.39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132 200 70,'0'0'39,"11"7"-2,-7 3 2,-4-10-17,-1 18-18,-7-4 0,0 6-2,-9 0 1,0 2-1,-3 1 0,0-2-1,0-3 0,4-1 0,2-1 0,8-4 0,9-1 0,11 0 1,6-4-1,11 1 0,7-2 1,6 2-1,5-1 0,3-1 0,-1 0-1,-4 1 0,-2-1 0,-8 0 0,-4-2-2,-9-3-1,-1 1-2,-16-13-8,9 4-27,-13-9 0,4 0-1,-5-9 1</inkml:trace>
  <inkml:trace contextRef="#ctx0" brushRef="#br0" timeOffset="369">658 0 106,'0'0'38,"10"25"2,-18-4-8,2 22-28,-5 5-1,-1 13 0,-6 5 1,2 7-1,-1 2 0,1 5 0,4-4 0,1-3-1,5-7-1,0-5 0,5-7-1,2-10 1,1-7-1,-1-10-1,2-6-4,-3-21-18,-2 16-18,2-16-1,0 0 0,-22-3-1</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27.26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0 611 53,'0'0'37,"0"0"0,0 0 0,17 4-23,-17-4-7,10 8-1,-10-8-2,23 24-1,-6-3-1,6 8 0,3 8 0,5 6-2,1 4 2,1 2-2,0 1 0,-2-2 1,-4-6 0,-5-6-1,-3-10 0,-7-6 1,-3-9 0,-9-11 0,0 0-1,-8-17 1,-5-6 0,-5-6 0,-4-9 0,-2-6 1,-1-3-2,4-4 2,5-2-1,8 1 0,5 3 0,9 3 0,8 7-1,6 4 0,3 6 0,1 5-1,2 10 0,-1 2-2,1 8-1,-5-5-2,10 15-7,-12-10-27,9 8 1,-5-5-1,5 5 1</inkml:trace>
  <inkml:trace contextRef="#ctx0" brushRef="#br0" timeOffset="480">713 652 71,'-12'2'37,"12"-2"0,-24-11 1,24 11-30,-29-1-3,12 9-3,-3 3 0,5 11 0,0 8-1,6 8-1,6 5 1,5 5-1,6-1 0,6-4 0,3-4 0,6-8 0,1-13 0,1-8 0,0-13 1,0-8 0,-4-10-1,-4-8 2,-4-4-1,-6-3 1,-7-3 0,-6-1 0,-8 0-1,-2 3 1,-3 1-1,1 4-1,1 2 1,3 4-1,5 6 0,8 3 0,7 6 0,7 1 0,4 8 0,4 7 0,4 7 0,3 8 0,0 6 0,-2 11 1,-2 6-1,-3 7-1,-4 3 1,-1-4 0,-3-1 0,-2-7-1,-3-7 1,0-10-1,0-11 1,-8-13 0,17-6 1,-9-11 0,-3-11-1,0-3 2,0-4-2,-2 1 2,-1 3-2,0 7 1,1 8-1,-3 16 0,17 7 0,-2 16 0,1 9 0,7 5 0,3 1 0,2 0-1,1-3 1,-1-7-1,-2-11 1,0-12 0,-2-11 0,-5-13 0,-5-9 0,-4-8 2,-6-8-1,-7-7 0,-6-2 0,-3-2 1,-6 7-2,1 2 1,-1 10-1,0 5-2,7 11-1,0 1-5,11 19-18,0 0-16,17 3 2,-7-5-3,9 3 2</inkml:trace>
  <inkml:trace contextRef="#ctx0" brushRef="#br0" timeOffset="2075">1611 454 54,'-7'-10'39,"7"10"0,0 0 0,0 0-14,0 0-17,0 0-3,0 0-1,0 0-2,0 0-1,0 0 0,19 14-1,-4-4 1,5 0-1,2 1 0,3 1 0,4-2 1,0 2 0,-2-2-1,-1-1 1,-2 1-1,-4-1 0,-2 2 1,-3 0-1,-4 0 0,-3 0 0,-3-1 0,-2 2 0,-4-2 0,-2 0 0,3-10 0,-19 14 0,4-7 1,-4-3-1,-1 2 0,-5 2 0,-1 2-1,-2 3 1,1 1 1,3 4-1,0 1 0,2 1 0,4-1 0,3-3 0,3-4-1,12-12-1,-13 13-1,13-13-3,3-10-11,8 6-23,-3-9 1,11 4-1,-3-9 1</inkml:trace>
  <inkml:trace contextRef="#ctx0" brushRef="#br0" timeOffset="2962">2031 502 54,'-20'-13'39,"20"13"-1,-16-9 2,16 9-15,-14 0-16,14 0-4,0 0-1,0 0-2,0 0 0,0 0-1,3 10 0,9-5 0,5-1 0,4 2 0,2 0-1,6-1 1,1 1-1,1-1 0,-1 4 0,-2-4 0,-4 0-1,-4-1 0,-1 0-1,-8-1-2,3 2-3,-14-5-17,0 0-16,0 0 1,0 0-1,0 0 1</inkml:trace>
  <inkml:trace contextRef="#ctx0" brushRef="#br0" timeOffset="3325">1978 707 79,'0'0'39,"0"0"0,7-10 1,8 16-29,-5-6-7,8 4 0,3 2-3,4 2 1,3 1-2,3 3 1,-1-2-1,1 0-1,1 3-5,-13-11-32,10 5-2,-6-10 0,2 0 0</inkml:trace>
  <inkml:trace contextRef="#ctx0" brushRef="#br0" timeOffset="3783">2727 590 46,'0'0'36,"0"0"2,0 0-1,0 0-15,0 0-10,0 0-5,-17-7-1,17 7-2,-22-3-2,10 4 1,-5 0-2,0 5 1,-3 3-1,0 6 0,-1 4-1,2 5 1,1 5-1,1 2 0,5 3 0,5 2-1,6-4 1,5-2 0,6-5-1,1-7-1,9-4 0,0-9-2,8-2-2,-9-18-4,17 11-6,-14-20-1,16 13 1,-14-16 2,12 14 3,-11-9 4,0 6 7,0 8 7,-17-9 7,11 18 1,-21-11 0,8 20 0,-19-10-2,8 16-4,-10-5-4,4 8-3,-1 1-1,3 3-2,3-3 1,4 1-1,6-5 1,6-5-1,5-6 1,2-9 1,3-6-1,0-9 1,-3-4-1,1-3 1,-5-3 0,-3 3 1,-3 1-1,-2 6-1,-3 1 1,1 4 0,1 1-1,1 1 1,2-3-1,2-5 0,1-5 0,1-4 0,1-5 0,-1-4 0,-2-4 1,0-3-1,-4-7 1,-2 0 0,-4-2 1,-4 0-1,-4 5 0,-2 2 0,-2 6 0,-2 6 1,0 8-1,-1 12-1,1 9 0,3 13 1,2 11-1,5 14-1,4 15 1,4 11-1,5 15 1,4 7 0,4 5 0,4 1-1,1-2 1,1-6 1,1-12-1,0-6 0,-2-14 0,-1-10-1,-4-6 1,-1-10-1,-4-5 2,-2-6-2,-9-9 1,12 13 0,-12-13 0,0 0-2,0 0-2,0 0-9,9-1-29,-9 1 3,8-14-3,-4-1 1</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2.155"/>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282 463 90,'-7'-15'41,"7"15"0,-19-20-2,4 16-35,-5 3-2,-3 6 0,-2 7-1,-2 8-1,-1 9 1,0 11-1,1 11 1,3 10-2,5 10 1,7 6-1,5 3 1,8 1-1,8-4 1,7-10-1,9-10 1,6-16-1,8-17 1,3-19 1,3-20-1,6-16 0,-2-13 1,0-13 1,-1-10-1,-5-9 1,-7-4-1,-8 1 0,-12 2 0,-13 3 1,-10 6-1,-8 10 0,-12 13-1,-5 13 1,-3 15-1,-1 10 0,5 13 0,2 9-1,6 4-1,4 2-2,8 2-1,3-9-3,14 3-1,-6-17-1,29 1 1,-7-16 0,13 1 4,1-9 1,5 0 4,5 2 4,-7-3 3,3 16 0,-12-3 2,3 23-1,-11 5-2,1 17-1,-11 10 0,1 13-2,-6 9 0,-1 6-2,-3 2 0,-2 1-1,-1-5 1,0-5-1,0-10 0,0-9-1,-2-13 1,1-9 1,1-8-2,0-16 1,0 0-1,0 0-1,-5-25 0,1-1 0,1 0-1,-1-9 0,-3-3 1,0-7 0,0-5 1,0-4 1,-2-4 0,4-4 2,0-8 0,4-3 1,3-4 0,7 2 0,5-2 1,9 5 0,4 0-1,7 10 0,1 7-1,3 14 0,0 14-1,-1 13 0,-4 17-1,-5 16 0,-8 18 0,-6 14-1,-7 10 0,-7 9 1,-8 4-1,-6 3 0,-7-4 1,-5-2 0,-4-10 0,-1-10 0,1-8 0,4-9 0,2-10 0,5-7 1,5-5-1,7-2 0,13-1 0,8 2 0,10 3 0,8 4 0,8 4 1,8 6-1,6 5 0,5 0 0,-3 1 1,-2 0 0,-5-2 0,-4-3-1,-9-3 0,-8-6-1,-6-4-2,-22-16-8,22 14-7,-30-31-16,9 2-11,-10-18 1,9 33 44</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5.197"/>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195 1422 73,'-4'-9'38,"4"9"-1,-16-17 0,5 15-30,-7-8-5,-3 3-1,-1 2-1,1 5 1,0 6-1,0 6 1,5 8-1,4 9 0,3 8 0,8 6 0,5 3 0,5 3-1,7-2 1,6-4-2,4-5 0,-1-12-1,7-5-1,-6-18-3,6-1 0,-7-18-1,4 2 1,-10-13 2,1-1 3,-3-2 3,-8-3 2,0 10 4,-9-2-1,3 16 3,-3 9-2,0 0-2,-15 13-2,13 10-2,2 5 0,4 3-1,5-2-1,7-1 0,4-7 1,5-9 0,2-10 0,0-11 0,-3-9 1,-4-6 0,-5-6 0,-9-2 1,-8-3-1,-4 3 1,-9 4-1,-2 6 1,-2 4-1,3 4 0,0 5-1,6 0 0,10 9 0,-3-19 0,11 0 0,4-8 0,3-8 0,0-5 0,1-11 1,-2-5-1,-2-7 2,-8-2-2,-5-2 2,-6 1-1,-9 0 1,-4 6 0,-2 4-1,-1 10 1,-1 7-1,5 14 0,1 11 0,7 17 0,8 20-1,7 17 0,6 18-1,7 15 1,3 15-1,4 12 1,3 6-1,2-3 1,-1-7-1,0-8 0,-4-14 1,-2-14-2,-1-14 0,-5-18-2,4-6-4,-20-22-20,22-5-12,-14-16 1,7-3-1</inkml:trace>
  <inkml:trace contextRef="#ctx0" brushRef="#br0" timeOffset="795">794 1256 75,'9'-16'39,"2"21"-1,-8 6 1,11 18-30,-12-1-5,4 8-2,-1 1-2,1-1-2,4 6-3,-8-19-18,8 7-16,-9-14 0,4-3 1,-5-13 0</inkml:trace>
  <inkml:trace contextRef="#ctx0" brushRef="#br0" timeOffset="963">769 1371 60,'-2'-27'36,"12"5"1,1-1-2,10 15-21,0-5-14,0-5-15,6 11-20,-5 2 0,3 2-2,-6 3 1</inkml:trace>
  <inkml:trace contextRef="#ctx0" brushRef="#br0" timeOffset="1135">1173 1499 48,'12'30'35,"-3"-9"1,1-2 0,-10-19-13,7 12-18,-7-12-1,0-12 0,-6-8 0,3-1 0,-8-15 0,3-3-1,-2-10 0,4-2-1,1-3 0,5 0-1,3 3 0,5 6-1,4 7-1,3 7-1,2 9-2,-1 0-4,10 15-32,-10 1 2,4 8-2,-7-1 2</inkml:trace>
  <inkml:trace contextRef="#ctx0" brushRef="#br0" timeOffset="1435">1449 1232 64,'-6'33'34,"0"3"-1,1 1-3,0-6-29,5 1 0,1-8 1,7-2 3,-8-22-1,23 11 1,-12-24 0,6 0 0,-6-14 2,5 0-2,-8-10 0,1 1-2,-6-6 0,-1 5-1,-4 1 0,1 7-1,-3 6-1,0 8 0,4 15 0,0 0-1,-2 11 0,6 7 1,4 3-1,2 0 0,2-1 1,0-1-1,0-9 1,0-7 0,1-10 0,-3-3 0,-1-4 0,-1-1 0,2 0 0,-1 4 0,3 1 0,5 7-1,3 3 1,-1 4 0,3 0-1,2 2 1,-2-5 1,1-6-1,-2-3 1,-6-4 0,-3-4 1,-5-2 0,-6-4 0,-4-2 0,-9-6 0,-4 2-1,-7-2 0,-2 0-2,0 1-1,-1-5-2,9 13-10,-3-15-26,19 10 0,2-6 1,15 6-2</inkml:trace>
  <inkml:trace contextRef="#ctx0" brushRef="#br0" timeOffset="2442">2130 771 58,'0'0'39,"10"-10"-2,-10 10 1,0 0-18,-2 10-15,-9 2-3,1 7-1,-6 5 0,0 3-1,-5 5 0,1-2 0,-1 0 0,2-4 0,4-6 1,4-2 0,2-8 0,9-10 0,0 0 1,20 7-1,-2-9 1,8-1 0,3-2-1,4 1 0,1 1 0,0-1 0,-3 1-2,-1-1 0,-3 0-2,-7-9-4,8 10-29,-14-12-3,3 3 2,-9-7-3</inkml:trace>
  <inkml:trace contextRef="#ctx0" brushRef="#br0" timeOffset="2830">2396 728 85,'10'-15'40,"8"6"-1,-7-11 1,9 12-28,-6-13-8,4 2-3,-3 4-1,0 1-1,-1 4-1,-3 0-1,3 7-4,-12-8-15,9 16-18,-11-5 2,5 11-2,-5-11 2</inkml:trace>
  <inkml:trace contextRef="#ctx0" brushRef="#br0" timeOffset="3031">2386 854 75,'-1'12'41,"1"-12"-3,11 8 3,-3-21-26,10 7-10,1-2-4,4-3-2,4 2-2,-7-12-13,8 11-23,-7-5 0,7 3-1,-5-7 1</inkml:trace>
  <inkml:trace contextRef="#ctx0" brushRef="#br0" timeOffset="3442">2838 226 80,'0'0'40,"-3"22"-2,-1-10 2,10 9-33,-9-1-3,5 4-1,0 1-1,5 2 0,3-1-1,3-4 0,4-4 1,1-4-1,3-6 0,1-7-2,-1-6-1,2-8-2,4 0-5,-15-12-24,11 2-7,-6-12 1,1 4-1</inkml:trace>
  <inkml:trace contextRef="#ctx0" brushRef="#br0" timeOffset="3685">3065-7 89,'-10'-5'38,"10"5"1,-8 16 0,15 10-30,-7 5-5,7 14 0,1 10-1,-2 13-1,3 5 0,-2 7-1,3 4 1,-3-4-1,-2-2-1,-1-10 0,0-10-1,-2-13-2,2-3-3,-3-24-9,9-1-25,-10-17-1,14-1 1,-8-15-2</inkml:trace>
  <inkml:trace contextRef="#ctx0" brushRef="#br0" timeOffset="4203">3234 474 37,'12'0'35,"-12"0"2,0 0-5,1-16-8,9 22-6,-10-6-7,0 0-3,-5-10-3,5 10-1,0 0-2,0 0 0,6 12-1,-6-12-1,0 0 0,14 6 1,-14-6-1,16-4 1,-16 4 0,15-8 1,-15 8-1,9-9 1,-9 9-1,0 0-2,0 0-1,-16-7-2,16 7-9,-13 4-27,13-4 1,-10 0-1,10 0 0</inkml:trace>
  <inkml:trace contextRef="#ctx0" brushRef="#br0" timeOffset="4551">3304 632 70,'9'-2'37,"-9"2"-1,15-13 2,-18-2-27,12 11-5,-9 4-2,0 0-2,0 0 1,9 11-1,-11 2 1,2 2-2,-1-1 0,0 1-3,4 2-6,-3-17-31,0 0 1,11-21-1,3-10-1</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411"/>
    </inkml:context>
    <inkml:brush xml:id="br0">
      <inkml:brushProperty name="width" value="0.05292" units="cm"/>
      <inkml:brushProperty name="height" value="0.05292" units="cm"/>
      <inkml:brushProperty name="fitToCurve" value="1"/>
    </inkml:brush>
  </inkml:definitions>
  <inkml:trace contextRef="#ctx0" brushRef="#br0">612 2 64,'-39'-9'39,"-9"16"0,-2 24 0,-8 12-23,6 32-8,-10 22-2,5 25-1,-1 18-2,6 14 0,6 9-2,8 3 0,10-1 0,12-9-2,11-17 1,17-15-1,16-18-2,12-25-5,26-13-30,9-25-2,19-19 0,10-22 0</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36.199"/>
    </inkml:context>
    <inkml:brush xml:id="br0">
      <inkml:brushProperty name="width" value="0.05292" units="cm"/>
      <inkml:brushProperty name="height" value="0.05292" units="cm"/>
      <inkml:brushProperty name="fitToCurve" value="1"/>
    </inkml:brush>
  </inkml:definitions>
  <inkml:trace contextRef="#ctx0" brushRef="#br0">136 256 90,'14'6'40,"-14"-6"-2,9 21 3,-24-9-35,5 9-3,-6 2 1,-2 10-3,-5 2 1,1 3-2,0-1 1,6-1 0,4 0 0,7-1 0,9-5 0,12-6 0,10-8 0,12-1 0,10-7 0,9-3 0,6-2-1,7-7 1,-1 0-1,-2-1 0,-7 2-1,-7 0 1,-7 1-2,-12-1-1,-5 4-3,-16-11-8,4 7-28,-10-7 3,0-3-2,-7-9 1</inkml:trace>
  <inkml:trace contextRef="#ctx0" brushRef="#br0" timeOffset="346">742 40 95,'-1'-30'39,"2"17"2,-1 13-2,-5 15-32,-1 19-2,2 20-2,-2 15-1,2 16-1,0 16 1,0 13-1,0 6 0,0 0 1,-3-3-1,2-9 0,0-11 1,-1-9-1,2-17 0,1-12 0,2-14-1,1-11-1,3-7-2,-1-13-3,12 3-18,-14-17-17,18-13-2,-10-6 2,5 2-2</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49.983"/>
    </inkml:context>
    <inkml:brush xml:id="br0">
      <inkml:brushProperty name="width" value="0.05292" units="cm"/>
      <inkml:brushProperty name="height" value="0.05292" units="cm"/>
      <inkml:brushProperty name="fitToCurve" value="1"/>
    </inkml:brush>
  </inkml:definitions>
  <inkml:trace contextRef="#ctx0" brushRef="#br0">59 1233 63,'-11'15'39,"4"0"-2,-3-7 0,11 6-19,-1-14-11,0 0-3,5-13-1,7-4-1,3-4 0,6-9 1,1-10-1,5-5 0,0-9 0,2-2 1,-3-5-1,-3 1 0,-3-2-1,-2 6 0,-4 6 0,0 8 0,-7 10 0,-1 10 0,-3 11 0,-3 11 0,1 24-1,-2 8 1,-1 13-1,-3 9 1,0 12 0,0 5-1,-1 5 1,-1 2-1,-1 0 0,1-2 1,-1-5-1,-1-2 0,1-9 0,1-7 0,2-6 0,0-9 0,2-8-1,-1-9 0,3-7-2,1-14-2,0 14-4,-9-27-15,9 13-18,-5-13 1,5 13 0,-13-19 1</inkml:trace>
  <inkml:trace contextRef="#ctx0" brushRef="#br0" timeOffset="440">23 1658 95,'-13'21'39,"3"-7"2,17 7-7,-7-21-25,32 11-3,-4-13-1,9 0-2,2-3-1,4-4 0,2 1-2,-5-3-2,-2 2-1,-9-4-5,7 13-18,-13-9-16,2 4 2,-6-6-2,2 3 2</inkml:trace>
  <inkml:trace contextRef="#ctx0" brushRef="#br0" timeOffset="802">813 1035 78,'0'0'40,"-10"1"-2,10-1 0,-21 13-25,16 4-9,-4 1-1,0 10-1,-2 3 0,0 9 0,-2 5 0,0 2 0,0-1-1,0 2 1,-1-3-1,3-4 0,2-6-1,-1-7 0,6-7-1,-1-8 0,3-1-3,2-12 0,0 0-6,-6-17-17,11 3-13,-3-9 1,5-4-1,0-8 1</inkml:trace>
  <inkml:trace contextRef="#ctx0" brushRef="#br0" timeOffset="1094">752 1020 70,'-2'-11'40,"2"11"-1,0 0 0,6 24-20,-5-9-14,6 7-3,0 6 0,4 6-1,-2 7-1,4 2 1,-1 1-1,1-2 2,-2-3-2,1-4-1,-1-4-1,-6-10-2,7 4-8,-17-15-27,9 0 0,-4-10-1,0 0 2</inkml:trace>
  <inkml:trace contextRef="#ctx0" brushRef="#br0" timeOffset="1339">720 1365 92,'3'-21'40,"10"16"0,1-4-1,10 5-33,-4-3-4,4 2 0,-2 1-2,-2-2-1,2 3-3,-11-8-6,14 9-29,-14-6 0,5 8 0,-7-4 0</inkml:trace>
  <inkml:trace contextRef="#ctx0" brushRef="#br0" timeOffset="1541">1047 1414 69,'0'0'41,"0"0"-2,8-12 2,-4 2-14,-6-14-22,2-1-2,-1-5-1,-1 0-1,0 5 0,1 2 0,-1 6 0,2 8 0,0 9-1,0 0 0,11 21-1,-1-3 1,4 2-1,2 1 1,7-1-1,1-4 1,3-5 0,-2-7 0,0-5 0,-3-6 1,-4-4 0,-3-6-1,-8-5 1,-5-2-1,-5-6 0,-6-5-1,-1 5-1,-3-6-3,9 16-11,-10-10-25,8 10 2,1-1-1,7 10 0</inkml:trace>
  <inkml:trace contextRef="#ctx0" brushRef="#br0" timeOffset="2079">1480 1010 83,'-4'20'36,"-3"4"-1,-6 9-3,-5-4-28,5 6-2,1-2 0,4 0-1,4-6 1,9-6 1,4-13 0,13-7 0,1-15 0,12-10 0,-2-12 0,3-7 0,-3-15 0,-4-8 0,-8-13 0,-8-6 1,-16-7-2,-11 0 0,-14 0 0,-5 3-2,-9 9 0,-2 12-1,-3 12-1,4 11-2,13 19-1,0-1-7,30 27-28,-6-15-2,18 20 1,6 1-1</inkml:trace>
  <inkml:trace contextRef="#ctx0" brushRef="#br0" timeOffset="2742">1893 388 72,'0'0'39,"4"10"-3,-6 1 2,-16 0-29,13 12-5,-12 1 0,6 7 0,-6-1-2,5 5 1,2-4 0,8 3 0,11-9-1,9-2 1,10-6-1,8-6 0,5-2-2,7-8 0,-2-3-2,-2-12-5,3 8-8,-18-15-25,4-3 0,-9-10-2,4-2 4</inkml:trace>
  <inkml:trace contextRef="#ctx0" brushRef="#br0" timeOffset="3030">2215-3 91,'0'0'40,"-10"-3"1,9 15 0,15 16-35,-8 11-2,9 14 0,-6 11-2,3 15 2,3 7-1,-3 8 0,1 2 0,-2-1 0,1-4-1,-5-7-1,5-8-1,-4-9-3,-3-4-4,-2-20-6,4-1-29,-12-12-1,-8-9 0,-12-10-1</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44:55.39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849"/>
    </inkml:context>
    <inkml:brush xml:id="br0">
      <inkml:brushProperty name="width" value="0.05292" units="cm"/>
      <inkml:brushProperty name="height" value="0.05292" units="cm"/>
      <inkml:brushProperty name="fitToCurve" value="1"/>
    </inkml:brush>
  </inkml:definitions>
  <inkml:trace contextRef="#ctx0" brushRef="#br0">2676 49 87,'-7'-24'39,"5"9"1,1 4-3,13 22-29,1 3-2,11 20-2,7 11-2,5 19 0,7 18-1,6 15 0,-1 16 0,0 9-1,-6 9 1,-4 2 1,-10 0-1,-8-2 1,-10-7 0,-10-6 1,-7-13-1,-9-5-1,-3-13 0,-8-7-2,1-10 0,0-13-3,2-8-1,1-19-5,10 4-19,-1-23-14,3-4 1,0-12 1,7-6 0</inkml:trace>
  <inkml:trace contextRef="#ctx0" brushRef="#br0" timeOffset="431">3430 807 83,'0'0'41,"0"0"-1,-48-10 0,48 10-32,-50 45-3,50-45-2,-48 96-3,25-31 0,1 6 1,8 4 0,4-2 0,14-8-1,10-8 0,7-13 1,-21-44 0,75 51 0,-29-47-2,3-13 0,-6-11 0,-43 20 1,63-65-1,-38 19 0,-16-6 1,-14-5 0,-8-4 1,-9-2 0,0 1 0,0 2 0,2 7 0,-1 10 1,21 43-1,-25-55-1,25 55 1,0 0-1,7 43 0,2 4-1,9 10 1,1 6 0,6 4-1,-2 1 1,-1-6 0,-4-8 0,-1-11 1,-17-43 0,17 50-1,-17-50 1,0 0-1,0 0 1,-15-49-1,5 6 0,4-11 0,0-13 1,0-6 0,4-9 0,-1 0 0,4 1 0,0 7 0,7 7 1,-2 10-2,2 14 1,-8 43-1,23-52 1,-23 52-2,0 0 1,45 2 0,-45-2 0,18 46-1,-18-46 0,2 72 1,-6-28 0,-6 3 0,-2 2-1,6-2 1,-1-1 0,12-4 0,-5-42 0,22 70 0,-22-70 0,47 50 0,-47-50-1,57 26 1,-57-26-2,56 8-1,-56-8-1,48-4-1,-48 4-6,0 0-14,44-8-17,-44 8 0,0 0 2,0 0 1</inkml:trace>
  <inkml:trace contextRef="#ctx0" brushRef="#br0" timeOffset="1503">549 3352 94,'-23'-11'40,"11"1"1,5-12-1,19 1-33,4-5-3,9 0-2,3-2 0,7 5-1,3 2 0,1 8-1,1 10 1,-7 11-1,-4 13-1,-10 14 1,-13 17-1,-12 11 0,-15 17 1,-11 5-1,-13 5 0,-7 2-1,-2-2 1,4-6 0,7-11 1,13-9-1,13-13 1,19-13 0,15-14 1,14-13-1,10-10 1,11-11-1,4-5 0,2-9-1,2 1-3,-13-10-6,8 7-30,-17 0-1,-1 7 1,-13-3-1</inkml:trace>
  <inkml:trace contextRef="#ctx0" brushRef="#br0" timeOffset="1959">1272 3486 72,'11'-5'40,"-11"5"-1,2 13 1,-10 1-24,5 17-11,-9 4-2,0 8-3,1 6 1,-2 2-2,3-3 1,2-2 0,1-7 0,0-4-1,3-8 0,3-8 1,0-6-1,1-13 1,0 0-1,0 0 1,18-14 0,-7-7 0,6-10 0,0-7 1,2-11 0,2-6 1,-2-5-1,0 2 1,-7 5-1,1 6 1,-5 11 0,0 12-1,-8 24 0,17 1-1,-3 23 0,0 8 0,7 7 0,1 7-1,4 2 1,1-1-1,-2-5 1,-2-7-1,-6-7 1,-5-6-1,-8-9 2,-4-13-1,-19 8 0,-2-13-1,-6-7 1,-6-5 0,0-2-2,-2-5 0,6 6-4,-2-10-7,20 11-27,-2-1 2,13 18-2,4-15 1</inkml:trace>
  <inkml:trace contextRef="#ctx0" brushRef="#br0" timeOffset="2440">1530 3665 82,'28'-4'40,"-9"-9"-1,1 6-3,-17-14-24,11 9-6,-6-4-2,-1 2-3,0 4 0,-7 10-1,18-7 0,-6 10-1,3 6 1,0-1-1,4 3 1,-1-1 0,1-4 0,-3-1 0,0-6 1,-4-4-1,-2-5 1,-3-7-2,-6-3-1,-5-8-1,2 4-4,-10-14-11,9 11-22,-1-2 0,6 5 0,1 3 1</inkml:trace>
  <inkml:trace contextRef="#ctx0" brushRef="#br0" timeOffset="2749">1991 3419 57,'-5'22'35,"-9"-3"-2,2 4 0,6 3-23,-6-8-5,12 3-1,-2-7 0,13-1 0,-11-13 0,28 2 1,-14-15 0,6-3-1,-7-9 1,0-2-2,-8-9 1,-5-2-1,-14-8 1,-2-6-2,-17-7 0,-2 0 0,-6-2-1,2 3-1,3 4 0,4 5-2,15 8-1,4 3-2,25 22-3,-2-9-10,20 19-22,6 1 0,7 8-1,8 1 2</inkml:trace>
  <inkml:trace contextRef="#ctx0" brushRef="#br0" timeOffset="3165">2428 2673 70,'5'-28'43,"1"-3"-1,13 10 3,-1-6-17,8 17-21,-1 4-2,1 14-2,-1 11-1,-5 11 0,-6 11-1,-11 9-1,-8 5 0,-1 4 0,-1 2-1,0-2 1,9-4-1,4-4 0,18-7-1,8-6 0,9-1 0,0-4 0,1-2 0,-2-5 1,-10-1 0,-7-1 2,-13-4-1,-16-2 1,-10-5 0,-8-3 0,-3-4-1,-7-4-1,1 0-1,-1-8-2,1 9-4,-1-16-11,7 15-23,-10-5 1,-3 7-2,-7 1 2</inkml:trace>
  <inkml:trace contextRef="#ctx0" brushRef="#br0" timeOffset="3755">374 2736 53,'-10'6'35,"-2"4"0,-2-2-4,6 12-15,-15-9-6,10 13-2,-10-2-1,4 13-1,-10 2-2,2 16 0,-5 10-2,2 16 1,-2 15-2,0 12 0,4 12 0,7 6-1,8 4 0,10-1-1,13-6 0,9-12-2,20-10-5,4-20-30,24-14-2,7-20 1,17-17 0</inkml:trace>
  <inkml:trace contextRef="#ctx0" brushRef="#br0" timeOffset="4267">2857 2130 83,'16'-3'40,"-2"18"-1,3 5 0,5 23-33,4 10-3,4 23-2,1 17-1,-2 17 1,-5 12-1,-1 6 0,-6 0 1,-3 0 0,-6-12 0,-3-9 1,-4-15-1,-3-11 0,-2-14-1,-7-12-1,0-4-4,-4-22-7,4 4-29,-6-13 0,-3-4 0,0-8 0</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57.8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709 803 20,'-80'-10'15,"15"12"-1,-6-15 5,8 7-22,3-7 2,7 1 6,9 4 3,-4-12 4,14 14 8,-7-14 2,15 17-6,-11-14-2,16 18-4,-6-9-3,8 8-3,1-1 0,7 2-1,2-1-2,9 0 0,0 0 0,0 0-1,18 1 0,3-1 0,6-3 0,9 1 0,6 0 0,8 1 1,6 1-1,3 3 0,5 1 1,7 2-1,7 0 0,5 2 0,5-1 0,7 2 1,6-3-1,7-2 0,6 0 0,3 0 0,1 0 1,4 0-1,0 1 1,3 0 0,1-1 0,-2 2 0,0-4 0,3-1 0,1-1-1,1-3 1,-1-2-1,2-4-1,0-1 1,3-2 0,-1-1-1,-1-1 1,-2-2 0,1 2-1,0-1 1,-2 3 0,-3-2 0,-3 3 0,-2 1 0,-2-3 0,-3 5 0,-3-2 0,-3 0 0,-2-1 0,-3-3 1,-2-1-1,-1-2 0,-4-3 0,-3-3 0,-1-2 1,-4-5-1,-2-3 1,-4-1-1,0-1 1,-1-1-1,-2 1 2,-1-1-2,-4 3 0,-1 3 1,-2 3-1,-5 4 0,-5 5 1,-7 1-1,-7 5 1,-4 5 0,-5 2 0,-5 2-1,-3 0 1,-3 1 0,-1 1-1,-4 1 0,-3-2 0,-4 2-2,-6-1-4,8 8-34,-18-7 0,-18 11 0,-21-6-2</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3.1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587 362 76,'36'-35'42,"-7"5"-1,-19-3 0,-6 8-25,-18-4-9,-6 7-3,-15 1-2,-10 3-1,-9 7-1,-4 7 0,1 6 0,1 7 1,4 10-1,5 6-1,9 12 1,10 10 0,13 11-1,11 9 0,10 11 0,11 7 0,9 6 1,7 3-1,4 2 1,0-3-1,-4-3 1,-2-1 1,-8-7-1,-6-2 0,-8-8 0,-4-6 0,-5-12-1,-3-6 0,0-11-3,-5-16-4,6-3-15,-10-23-17,3-9 0,-7-22-1,-1-9 2</inkml:trace>
  <inkml:trace contextRef="#ctx0" brushRef="#br0" timeOffset="363">-5 849 72,'1'-43'39,"28"5"0,26 1 1,27 7-25,13-8-10,12-3-4,10 0-6,-6-4-8,-1 9-23,-21 4-1,-15 9-2,-22 5 2</inkml:trace>
  <inkml:trace contextRef="#ctx0" brushRef="#br0" timeOffset="506">813 593 39,'-51'61'33,"5"5"3,6 4-3,8-4-10,19 6-7,9-13-9,22-9-2,13-18-1,17-13-1,13-19 0,12-14 0,3-18-1,1-11 1,-8-11-1,-7-6 0,-13-1-1,-16-4-1,-18-1 1,-17 1 1,-17 3-1,-11 6 1,-5 3-1,-3 9 2,0 5-1,5 10 0,5 7-1,10 14 0,18 8-1,6 14 0,15 13 0,9 8-1,8 12 0,10 5 0,5 7 0,5 2 0,-2-4 1,-1-2-1,-4-11 1,-6-7 0,-7-10 1,-10-10-1,-9-11 0,-10-11 1,-10-14-1,-8-13 1,-8-13 0,-6-12-1,1-6 1,0-4 1,6 1-1,9-1 0,11 6 0,14 7 0,16 7 0,15 7-1,12 2-2,6-2-3,11 7-8,-4-2-27,4 4-1,-8 1 1,-3 7-1</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6.9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150 1404 44,'10'4'35,"-10"-4"0,-20 10 0,1 8-21,-3 3-10,0 12 0,-2 13-2,4 9-1,2 4 1,7 3-1,7-2 0,7-5 0,7-9 1,9-14-1,5-20 1,11-17 1,3-14-2,6-14 2,-1-12 0,2-6 0,-3-4-1,-2 2-1,-6 8 0,-4 12 0,-4 14 0,-3 10-1,-1 14 0,2 7 0,1 7 0,1 0 1,3-5 0,1-4 0,-3-13 2,0-8-2,-5-13 1,-7-12-1,-7-14 1,-9-11-3,-8-4-1,-8-9-1,-2 2-2,-7-6-2,9 5-7,-7-7-7,17 11-5,-3-2 0,16 8 3,-1-4 6,11 9 8,4 2 5,1 9 8,6 16 9,-7 4 9,9 23 1,-6 10-2,7 25-6,-7 12-5,2 24-1,-7 16-4,-1 16-2,-6 12-1,-5 0-1,-3-2-1,-4-8 0,-1-15 0,1-14 1,1-22 0,5-19 1,7-24-1,5-14 1,2-15-1,4-8 1,0-2-1,-1 0 0,3 9 0,-3 8-1,-3 14 0,-3 13 1,-1 9-1,0 8 1,1-1-1,7-3 1,3-9 0,3-9-1,4-14 1,4-8 0,0-10 0,0 0 1,-4-3-1,-5 5 0,-7 3 0,-6 10 0,-6 4 0,-9 6-1,9 11 0,-9-11 0,2 14 0,-2-14 0,14 4 0,1-14-1,5-12 1,6-8 0,5-9 0,5-8 0,2-14 0,-1-12 0,-4-8 1,-2-11-1,-7-3 0,-6-5 1,-8 1 1,-7 9-1,-4 9 0,-3 17 1,-1 17-1,-3 22 0,-5 28 0,-1 24 0,-1 29-1,2 22 0,0 22-1,5 11 1,6 7 0,9 2 0,14-14-1,13-8 2,12-26-1,11-24 0,9-25 1,3-22-2,-2-19 2,-5-23-1,-10-14 0,-14-17 1,-13-4 0,-15 3 0,-11 4 0,-10 12 0,-11 19 0,-6 24 0,-1 26-1,4 21 0,4 20 1,7 7-1,6 8-1,7 0 1,11-7-2,4-9-1,7-14-4,-6-17-25,5-20-9,-6-16 0,-4-19-1</inkml:trace>
  <inkml:trace contextRef="#ctx0" brushRef="#br0" timeOffset="1256">1642 226 76,'-27'29'38,"6"1"-2,5-2 1,6-7-36,4-6 0,6-15-3,0 0-2,5-11-2,4-21-6,14-3-7,0-17-16,5-11-2,2-10 1,0-10 1</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4.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7771 4757 73,'12'18'39,"11"-1"-2,10-8 1,18 1-29,12-7-5,16-4-1,16-11-1,15-6 0,10-17-1,17-9 1,10-18 1,9-11 0,4-20-1,6-13 0,1-14 0,-5-21-1,-7-16 0,-11-16 0,-10-17 0,-17-12 0,-19-8 0,-23-6 0,-27-6 0,-21 4 0,-28 6 0,-26 6 0,-30 9-1,-25 10 0,-31 12 0,-25 10 0,-26 6 0,-26 9 0,-28 9 1,-27 7-1,-28 9 0,-30 5 0,-19 8 0,-21 6 0,-20 14-1,-18 12 1,-19 12 0,-17 19-1,-9 15 1,-7 24 0,-9 23-1,-13 24 0,-7 29 0,-5 22 0,5 30 0,13 21 0,17 29 0,21 20 1,23 21-1,42 19 2,47 14-1,45 15 1,53 8 0,49 7 2,57 2-3,44 3 0,59-3 0,45-2 0,41-8-1,46-7 0,38-10-1,38-10 1,36-21 1,35-15 0,25-23 0,24-22 0,25-23 1,21-25 0,24-25-1,14-24 0,21-22-1,9-19 1,14-22 0,2-17 0,5-18 0,-7-12 1,-13-9 0,-16-8-1,-34-4 2,-28-2-1,-36 4-5,-43-1-35,-39 6-3,-44-1 1,-49 3-2</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8.3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3681 186 45,'-81'-70'36,"-25"14"2,-28 16-1,-18 23-20,-32 10-8,-15 24-2,-21 16-1,-13 25-1,-12 18-2,-3 21 0,-1 18-1,4 26 1,5 24-2,15 17 0,15 23-1,25 7 0,23 11 0,28 4 0,29-1 0,31-8-2,33-10 2,29-10-1,31-17 2,25-10-1,29-13 0,24-14 0,23-13 0,21-16 0,21-12 0,15-13 0,12-14 1,8-9-1,-1-15 0,-1-11-2,-2-4-7,-15-17-31,-9-15 2,-13-15-2,-18-15 1</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11.1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1906 59,'0'0'38,"-14"11"-2,14 15 1,4 11-31,11 14-3,1 10 0,6 12-1,2 8 0,1-2 0,-3-7 0,0-7 0,-5-14 1,-4-10 0,-5-15 0,-2-14 1,-6-12-2,-10-24 0,-2-11 1,-2-8-2,-4-13 1,2-10-2,2-5 0,4-2 0,10 0 0,9 4 0,12 2 0,11 5 0,11 6-2,7 4 0,9 8-4,1-11-11,7 12-23,-1 1 0,-1 7 0,-7 3-1</inkml:trace>
  <inkml:trace contextRef="#ctx0" brushRef="#br0" timeOffset="358">734 1771 55,'-26'47'37,"-5"6"-1,-1 6-2,-3 3-28,9 5-1,2-4-1,12 1-1,8-11 0,15-11 0,10-16 1,13-12 0,6-19-1,7-8 1,1-14-1,-2-6 0,-6-11 0,-6-6 0,-9-6-1,-10-3 0,-12-3 0,-8 1 0,-7 1-1,-2 5 0,-1 4 0,-1 10-1,3 7 0,3 12-1,3 11 1,7 11-1,1 10 1,10 14-1,1 14-1,5 8 2,1 12-1,3 2 1,4-1-1,2 0 1,0-12 0,0-10 1,0-13-1,2-17 2,1-14-1,1-12 1,-2-9 0,-3-12-1,-5-4 0,-5 1 0,-4 3-1,-5 4 0,-3 11-1,-1 16 0,-3 9 0,10 24 0,1 6 0,5 3 0,5 3 0,5-2 2,6-4-1,2-8 1,2-14 0,1-7 1,-5-13 0,-3-6-1,-8-10 1,-7-8 0,-13-8-1,-7-7 0,-10-3-1,-7-2-3,-3 5 1,-7-1-4,2 10-4,-7-3-33,15 9 1,5-2-1,9 2 1</inkml:trace>
  <inkml:trace contextRef="#ctx0" brushRef="#br0" timeOffset="1027">1738 1042 56,'28'33'38,"0"16"0,-7 11 0,1 15-24,-5 5-9,2 7-2,-2-1-2,-3-3-1,3-9-3,-8-19-8,3-11-26,-5-17 1,-3-17-3,-4-10 2</inkml:trace>
  <inkml:trace contextRef="#ctx0" brushRef="#br0" timeOffset="1198">1651 1550 52,'-18'-1'35,"18"1"1,11 17 1,15-10-30,14-3-4,11 3-13,3-10-21,6-8-4,0-6-1,2-10-1</inkml:trace>
  <inkml:trace contextRef="#ctx0" brushRef="#br0" timeOffset="1376">2541 1179 72,'0'0'39,"0"0"0,-10 14 0,-3 4-33,-14 5-3,-4 7-1,-2 7-2,-2 7 0,3 4 1,8 5-2,6-1 2,9-6-1,10-4 0,10-7 0,11-8 0,8-8 0,10-10 0,5-8 0,4-11 0,2-4-1,-1-4 1,-7 0-1,-7 1 1,-7 2-2,-8 10 1,-8 6 0,-3 10 0,-5 5 0,2 6 0,4 0 1,8-1-1,5 0 3,3-11 0,5-6 0,0-10 0,0-7 0,-7-11 1,-6-4-1,-7-2 0,-5-1 0,-6 0-1,-4 2-1,0-1 0,2 1 0,6-1-1,7-2 1,9-11 1,7-6-1,5-8 1,7-13-1,5-10 2,0-14-1,-5-11 0,-8-18 0,-12-3 1,-6-2-1,-11 4 1,-8 12 0,-11 19-1,-2 13 1,-3 22-1,21 58-1,-37-53 0,37 53 0,0 0 0,-56 61 0,36 0 0,1 21-1,0 19 1,2 21 0,6 10 0,8 7 0,5 0 0,6-1 0,9-19 0,5-8 0,3-18 0,2-11 0,0-14-1,-4-14 0,-2-14-2,-8-18-5,6-6-33,-19-16-2,15-26 1,-14-18 0</inkml:trace>
  <inkml:trace contextRef="#ctx0" brushRef="#br0" timeOffset="2100">3428 881 65,'39'-13'40,"3"-1"-1,6 7 1,-4-5-29,4 2-5,-2-4-3,-3-1-3,-4 1-7,-13-11-14,-1 10-19,-9-1 1,-7 9-1,-9 7 1</inkml:trace>
  <inkml:trace contextRef="#ctx0" brushRef="#br0" timeOffset="2273">3659 983 67,'3'30'39,"7"-3"-1,4-14 0,9-2-31,-1-11-4,4-8-5,6-1-6,-7-16-29,8-3 0,-1-6-2,4-1 1</inkml:trace>
  <inkml:trace contextRef="#ctx0" brushRef="#br0" timeOffset="2636">3988 592 70,'12'3'38,"1"2"0,-1-5-1,4-1-32,-4-1-3,2-3-1,-3 4-2,-11 1-1,19-4-3,-19 4-11,21-14-20,-6 5-1,5 2-1,1-1 1</inkml:trace>
  <inkml:trace contextRef="#ctx0" brushRef="#br0" timeOffset="2861">4048 808 63,'1'25'38,"8"-5"-1,2-12 1,15-5-31,-4-6-4,3-5-2,3-3-8,-5-14-13,4 1-16,1-6 0,3-5-2,-2-5 1</inkml:trace>
  <inkml:trace contextRef="#ctx0" brushRef="#br0" timeOffset="3048">4445 224 68,'0'0'38,"41"-44"0,-41 44-2,54-4-29,-54 4-2,63-7-2,-63 7-3,52 1 1,-52-1 0,36 22-1,-28 3 0,-7 13-1,-7 9 1,-6 12 0,-2 9 0,-5 5 0,-1 5 0,0-6 0,1 0 0,6-8 1,5-6-1,4-11 0,7-9-1,5-10-1,5-15-4,13-4-17,2-27-14,9-6-1,6-12 1,6-13 1</inkml:trace>
  <inkml:trace contextRef="#ctx0" brushRef="#br0" timeOffset="3345">5078 448 33,'-6'38'25,"-7"13"-4,-2 17-3,6 8-8,2-4 0,13-3-2,5-10 0,18-10 0,5-21 1,13-6-1,-2-21-1,8-12 1,-4-15-3,3-7-1,-8-17 0,-6-8-1,-13-10 1,-8-13-1,-12-2 0,-7 0 0,-11 5-1,-10 5 0,-11 10-1,-5 12-1,-2 10-2,-3 19-2,44 22-4,-87-23-14,46 23-17,41 0 1,-65 16-1,65-16 1</inkml:trace>
  <inkml:trace contextRef="#ctx0" brushRef="#br0" timeOffset="3901">5946 163 26,'0'0'32,"-54"-33"1,54 33-1,-56 3-13,25 15-12,-7 19-3,1 11-1,0 18-1,8 10 0,3 7 0,12 3-1,10-2 1,14-4 0,10-14 2,13-11-1,9-15 1,7-19 1,1-14-1,2-10 1,-6-16 0,-1-15 0,-13-18-1,-7-14 0,-15-14 0,-11-9-2,-15-1 0,-8-1 0,-9 9-3,-9 7-3,2 18-11,-4 21-25,3 26 0,7 34-2,15 22 1</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28.1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536 814 5,'-9'7'30,"9"-7"2,-15 4-2,15-4-9,0 0-4,-7 11-2,7-11-3,0 0-1,0 0-4,0 0-2,0 0-1,0 0-1,0 0 0,0 0-2,10-2 1,-1 0 0,2 0-1,10-1 0,1-1 0,9 2 1,4-3-1,6 0 0,4 1-1,9 1 0,4 1-1,4 1 0,9 2 0,9-2 0,6 4 1,6 1-1,7-1-1,1 2 2,8 1 0,5 2 0,4 0 0,-1 2-1,5 1 0,3-1 1,3 4-1,5 0 2,3 1-2,-1-1 1,3-3 0,3 3 0,3-2 0,1 3 0,2-2 0,3 1 0,2-1 0,2 1 0,3 1 0,1-2 0,3-2 0,2-1 0,-1-1 0,1 0 0,2-5 0,0 0 0,-1-3 0,1 0 0,0 0 0,-1-3 0,-1 1-1,-4-4 1,-4 0 0,-8-1 0,-9-3 0,-11 2 0,-12-3 0,-12 0 1,-13 1-1,-13 1 0,-17 3 0,-9-3 0,-13 5 1,-9 1-1,-8 0 1,-8 3-1,-12-1 1,11-4 0,-11 4 1,0 0-1,-4-11 0,4 11-1,-16-19 1,2 6 0,-4-3-1,-5-1 0,-5-5 0,-5 2 0,-3-6 1,-4 5-1,0-1 0,-1 3 1,3 5-1,3 0 1,5 6-1,5 0 0,8 6 0,6 0 0,11 2 0,10 4-1,12-1 1,13 4 0,11 0 0,9 3-1,9 2 1,5 2 0,0 3 0,-5-1 0,-8 2 0,-9 3 1,-13 3 0,-11 7 0,-16 0 1,-12 6-1,-15 2 1,-9 5 0,-12 3 0,-8 2-1,-4 0 1,-2-4-2,3 0 2,0-3-2,7-6 1,5-3-1,10-7 0,7-6 1,4-4-1,6-7 0,3-2 0,10-7 0,0 0-1,0 0-2,-5-13-2,6-6-6,14 0-30,-1-8 2,9-7-1,4-3 0</inkml:trace>
  <inkml:trace contextRef="#ctx0" brushRef="#br0" timeOffset="1611">8101 1041 45,'3'-33'38,"0"2"1,-3-1 0,-1 11-16,-9-8-14,0 11-3,-10 5-1,-3 11-3,-6 11-1,1 11 0,-3 12-1,2 6 0,2 12 0,6 3 0,7 1 0,7 1 0,9-7 0,5-5-2,10-7 1,6-13-4,10-5 0,3-16-4,15-1-4,-2-19-2,14 3-1,-4-16 2,10 3 0,-7-8 5,2 4 5,-9 5 6,-13 0 6,-5 11 2,-19 5 1,-6 14 0,-21 5 0,-3 14-2,-14 3-1,1 9-6,0 2-1,5 2 0,8-7 1,12-3 0,13-11 1,14-10-1,9-11 0,8-8 1,0-11 0,1-5 1,-8-7-1,-6-1 1,-11-3-1,-10 7 0,-12 2 0,-6 7 0,-6 4-2,2 3 0,0 7 0,6-1-2,10-1 1,10-3 0,11-7 0,10-7 0,7-9 1,5-4-1,4-13 1,3-7-1,-5-13 1,-2-12-1,-10-5 1,-8-4 0,-9 3-1,-6 3 1,-7 6 0,-7 15 0,-6 15-1,-8 22 1,-4 24-1,-6 21 0,-3 25 0,-3 18 0,-2 23 0,2 14-1,1 13 2,9 6-1,7-1 0,8-3 0,8-10 0,8-10 0,6-14 1,2-11-1,5-8 0,-4-12 0,0-6-1,-3-11 0,-1-4-1,-6-12-2,2-3-6,-12-8-31,3-13 2,-6-3-1,0-4-1</inkml:trace>
  <inkml:trace contextRef="#ctx0" brushRef="#br0" timeOffset="2853">450 1078 52,'8'-12'36,"-8"12"-2,-13-4 1,1 4-20,-2 12-8,-8 3-5,-3 8-1,4 7-1,-1 5-1,8 4 2,6 0-1,5-2 1,12-3 0,7-10 2,11-5-2,4-13 3,4-8-2,4-11 1,2-5 0,1-8 0,-5-4 1,-4-5-2,-4-3 1,-10-5 0,-3 4 0,-14 1-1,-9 4-1,-10 6-1,-8 7-1,-3 11-3,-12 1-16,4 18-20,0 1-1,9 3 0,9-1 1</inkml:trace>
  <inkml:trace contextRef="#ctx0" brushRef="#br0" timeOffset="8133">223 538 82,'0'0'36,"0"0"1,-57-7-7,57 7-24,0 0-3,-59 37-2,59-37-1,-48 52 0,48-52 1,-37 67-2,37-67 1,-21 71 0,21-71 0,-5 65 1,5-65-1,7 44 1,-7-44 0,0 0 1,0 0 0,0 0 0,54 5 0,-54-5 0,0 0 0,53-51 0,-53 51 0,29-50 0,-29 50 0,18-55 0,-18 55 0,5-50 0,-5 50 0,0 0-1,-14-51-1,14 51 0,0 0-2,0 0-2,-42 10-4,42-10-20,0 0-13,-40 59 1,40-59-1,-22 58 2</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1.9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105 108 78,'38'-6'38,"-2"0"-1,-1 1 0,-12 1-33,6 5-2,-4 3-1,-8 9-1,-13 7 0,-9 10 0,-10 8 0,-11 8 0,-9 7 0,-5 3 0,-5-1 0,1 2 1,5-8-1,7-7 0,10-9 0,13-9 1,12-12-1,12-9-1,10-7 0,9-12-1,9-2 0,6-14 0,6-4-1,-2-4 1,0 1 1,-8 1 0,-8 6 2,-7 6 0,-13 9 0,-17 17 0,0 0 0,-6 26 0,-7 2 0,3 3 0,4 2-1,6 1 1,7-5 0,11-5 1,7-12 0,9-6 0,3-9 0,2-7-1,-2-7 1,-2-6-1,-4-6 1,-6-1-1,-6-4 0,-6 4 0,-4-1 0,-1 9 0,-4 4-1,-4 18 0,9-3-1,-1 15 0,5 11 0,4 4 0,6 5 0,7-2 0,8-2 1,3-4-1,6-8 1,0-8 1,0-12 1,-3-5 1,-5-12 0,-8-5 1,-14-9 0,-8-5-1,-15-4 1,-11 1-2,-10-1 0,-9 5-2,-6 2-1,-4 5-3,1 8-5,-8-2-32,8 3 0,-5-3 0,1 1-1</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2.9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200 5656 58,'-10'4'38,"10"-4"0,-12-24 0,12 5-21,-5-16-10,1-2-1,-4-17-1,-2-6-1,3-12 0,-1-10-1,0-11-1,0-11 0,-1-14 0,1-9-1,-4-13 1,0-9 0,1-13 0,-3-7 0,3-10-1,-2-5 1,4-1-1,-2-4 0,8 4-1,3 1 1,-3 4-2,6 6 1,2 2 0,1 6 0,4 5-2,-1 4 0,3 8 1,0 6-2,3 2 1,-1 7-1,-6 14 2,1 9-2,-2 6 3,2 12-1,-5 10 1,4 8-1,-4 16 0,-1 8 1,5 8 0,-4 6 0,2 12 0,-5 7 1,-1 3-1,0 6 1,0 9-1,0 0-1,-13 4 1,13-4-2,0 0 3,-55 65-2,55-65 2,-47 65-3,47-65 4,-44 55-3,44-55 3,0 0-2,0 0 0,0 0 1,-22-54-1,35-8 2,5-6-3,-3-18 2,6-3-2,-1-7 2,-5 4-3,6 6 2,-10 10 0,4 15 1,-10 12 0,-5 49 0,8-58-1,-8 58 2,0 0-1,0 0 1,0 0-4,52 72 3,-37-32-3,2 13 1,0-2 1,-2 1-2,-4-6 2,2-4-2,-4-6 2,-1-9-3,-2-4 1,-4-12-2,-2-11-6,0 0-31,9-11 0,-5-9-1,5-3 2</inkml:trace>
</inkml:ink>
</file>

<file path=ppt/ink/ink1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4.3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529 60 42,'-12'14'33,"-5"17"1,-8 13-2,-2 3-23,1 8-4,1 2-1,7-1 1,4-10-2,12-10 2,9-18-1,14-12-2,5-15 1,8-11 0,3-9 0,1-6-1,-1-4 0,-3-2-2,-7 0 1,-8 5-3,-10 7-3,-9-1-8,-5 10-25,-4 7 0,-3 4-1,0 1 1</inkml:trace>
  <inkml:trace contextRef="#ctx0" brushRef="#br0" timeOffset="747">0 358 55,'0'0'39,"0"0"-2,0 0 0,0 0-24,27-61-6,-2 31-4,3 2-2,2-1 1,0 4-2,2 5-1,-7 5 0,0 11 0,-6 7 1,-3 9 0,-3 8 0,-4 4 0,0 6 1,-6 6-1,-1 3 1,-3 0-1,-1 2 1,-3-1-1,0-3 0,1-5 0,0-4 0,1-6 0,3-5 0,-1-8 0,1-9 0,3 10 0,-3-10 0,0 0 0,14-5-1,-3-2 0,0-3-1,6 1-4,-2-15-11,7 2-20,6-2-1,2-4 0,1-2 0</inkml:trace>
  <inkml:trace contextRef="#ctx0" brushRef="#br0" timeOffset="1205">861 86 45,'0'0'33,"0"0"2,-20 19-2,-1 0-30,1 5 0,0 6-1,3 3 0,2 2 0,9-1 2,10-4-2,12-8 2,7-12-1,9-7 0,3-12 0,3-6 1,-3-12 0,1-5-1,-11-5 1,-7-1-1,-13-4 0,-9 1-2,-9 4-1,-10 5-1,-4 10-4,-12 7-8,1 17-26,0 14 0,3 19-1,3 14 2</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2.6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1791 628 64,'0'0'38,"11"6"-1,14 3 0,12-5-34,7 0-36,1-6-2,2-4-2,2-7 0</inkml:trace>
  <inkml:trace contextRef="#ctx0" brushRef="#br0" timeOffset="1059">677 129 44,'-12'-51'35,"-9"10"2,-9 11-3,-7 23-14,-22 11-9,-3 26-3,-13 21-3,-5 28-1,-4 26-2,8 24 1,8 18-3,19 10 0,25 4 0,28-4-2,37-8-4,24-21-34,41-26 2,31-29-2,29-33 1</inkml:trace>
  <inkml:trace contextRef="#ctx0" brushRef="#br0" timeOffset="1463">3461 148 81,'27'10'41,"11"10"-1,10 20 1,7 9-34,8 19-3,-1 18-2,-4 12-1,-11 14-1,-9 4 0,-18 1 0,-11-5-1,-20-8-1,-12-14-3,-7-8-7,-13-24-29,-1-21 1,-4-20 0,6-19-1</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15.8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1141 387 85,'-70'3'38,"-10"-1"0,-3 8 0,-5-5-29,5 4-3,7 0-2,8 1 0,13-2-1,13 2 0,16-3 0,22 2-1,20-2 0,23 1-1,24 0 0,23-3 0,22-1 0,28 1 0,24-5 0,16-3-1,14-4 1,6 1-1,1-2 0,-5-2 1,-13 1-1,-19 0 0,-27 0 0,-27 0 0,-34 0 0,-32-4 0,-38 0-1,-38 2 1,-37-2 0,-33 2 0,-34 0 0,-27 3-1,-28 5 1,-22 3 0,-14 4 0,-5 3 0,-1 3 0,9-1 0,16 0 1,22 2 0,30-3 0,33 0-1,34-2 1,39 1 0,39-2 0,40-2 1,41 1-2,32-3 1,34 1 0,27-1 0,28 0-1,16-1 1,18 0-1,9 2 0,-3 0 0,-2 2 0,-14 1-1,-12 1 1,-23 0 0,-23 0 0,-31-1 0,-28 1 0,-29-4 0,-27 0 0,-38-2 0,-13 0 0,-36-1 1,-24 0-2,-23 3 2,-23-1-2,-19 3 1,-19 3 0,-9 1 1,-9 2-1,-2-1 0,8 1 0,10-1 2,19-2-2,22 0 0,25-3 0,27 0 0,31-1 0,35-3 0,24 5 0,31-3 0,27-1 0,23 0 0,23 1 0,17 1 0,15-1 0,4 4 0,-3-1 0,-6 4 0,-16-3-4,-13 3-2,-24-10-20,-18 6-17,-24-6-1,-19-3 1,-24-3-2</inkml:trace>
  <inkml:trace contextRef="#ctx0" brushRef="#br0" timeOffset="7442">506 1307 54,'-14'-4'39,"14"4"0,-14 18-1,12 11-16,0 2-16,6 10-4,5 9-1,3 6-1,5 3-1,3 2 1,-1-7 0,1-8 0,-3-10 1,-2-11 0,-7-14 0,-8-11 0,-3-14 0,-7-11 0,-3-11 1,-2-7-1,1-7 1,5-3 0,7 0 0,11 3 0,11 5 0,11 4 0,11 7-2,9 5 0,8 6-3,0 2-3,9 11-9,-11-7-16,3 7-8,-7 0-1,-1 6 0</inkml:trace>
  <inkml:trace contextRef="#ctx0" brushRef="#br0" timeOffset="7753">1263 1283 47,'-6'22'33,"-10"8"1,-5 9-8,-15-1-9,9 12-8,-7-5-2,14 5-2,4-9 0,15-3 0,13-16 0,16-8 0,14-15 0,11-9-1,4-9 0,2-7-1,-4-6 1,-4-2-2,-12-4 1,-11-2-1,-17 1 0,-12 0 1,-13 1-2,-7 0 1,-4 3-1,1 1 0,1 6 0,3 4-1,7 2 0,7 5 0,9 2 0,8 5 0,4 2 0,4 0-1,5 2 1,2 6 0,4 8-1,1 7 1,0 5 0,-2 6 0,-1 4 0,0 4 0,-2 2-1,-1 0 1,-5-1 0,-3-6-1,-2-2 0,-4-4 0,-2-4 0,-5-2 0,1-4 1,-3-1-1,0-2 1,0 3 0,-2-2 0,1 2 0,1 2 0,1-1 0,0 2 0,2-3 0,4-1-1,1-5 1,5-7 0,7-6 0,4-7 1,3-4-1,2-10 1,3-6 1,-1-5-1,-3-5 1,-3 4-2,-7 4 2,-5 3-1,-5 6 0,-5 10-1,-5 16 0,-7 12 0,1 12-1,-1 11 1,5 3-2,4 6 1,5-1 0,11-3 0,7-8 0,12-10 1,5-11-1,3-11 1,1-7 1,-5-10 0,-5-6 0,-10-9 1,-11-6-1,-13-2 0,-11-1 1,-9 0-2,-6 3 0,-5 3-3,-2 3-2,5 11-6,-4-1-30,18 6-1,5-3 0,13 5 0</inkml:trace>
  <inkml:trace contextRef="#ctx0" brushRef="#br0" timeOffset="8595">2636 1026 81,'29'22'40,"-7"10"-1,-3 10 2,-10 3-32,3 8-4,-2 3-3,0-2-3,-1-2 0,-3-8-2,4-7-4,-8-16-9,7-8-24,-9-13 1,0 0-1,-11-28 3</inkml:trace>
  <inkml:trace contextRef="#ctx0" brushRef="#br0" timeOffset="8754">2628 1325 66,'-17'-13'38,"17"13"0,4-15-5,23 18-17,4-10-8,12 2-5,5-2-7,-1-8-32,6-3-1,-5-10-1,-1 0-2</inkml:trace>
  <inkml:trace contextRef="#ctx0" brushRef="#br0" timeOffset="8992">3521 1017 71,'0'0'39,"0"0"-1,0 0 0,0 0-24,-23 9-10,-1-6-2,-8 5 0,-5 4-1,-7 7 0,-1 9 0,2 6 0,2 5 0,8 3-1,8 0 1,11-4-1,10 2-1,14-9-1,13-9-1,12-7-1,8-12-1,11-4 0,3-9 1,3-3 0,-4-4 2,-5-2 1,-7 1 3,-14 5-1,-12 6 2,-18 7-1,0 0 1,-18 13-2,0 6 0,3 3 0,2 4-1,12 0 1,15-1-1,12-6 2,12-5 0,7-12 2,8-7 0,-5-9 0,-3-7 2,-11-7-2,-11-2 0,-11-1-1,-9-1 1,-6 2-3,-3 0 0,2-1 0,6 1-1,9-3 1,11-5-1,11-6 0,10-6 0,10-10 1,7-9 0,2-11 1,-2-19 0,-5-7-1,-9-6 1,-9 0 1,-13 7 1,-12 9-4,-16 14 0,-12 21 0,-12 27 0,-12 27 0,-10 25 0,-8 28 0,-3 25 0,3 27 0,7 22 0,10 18-2,17 10 2,19 5-1,19-1 1,16-7-1,13-16 0,9-17 0,5-18-1,-1-19-1,-8-23-5,-5-17-35,-16-24-1,-8-16 0,-15-19-1</inkml:trace>
  <inkml:trace contextRef="#ctx0" brushRef="#br0" timeOffset="12387">5157 454 85,'0'0'41,"0"0"0,0 0 1,-10-1-30,5 12-6,-7 3-1,-3 10-2,-11 4-1,-7 8-1,-10 7 0,-9 6 0,-10 3-2,-3-2 1,-2-2 0,2-4-1,8-9 1,9-5-1,10-8 1,11-8 0,13-6 0,14-8 1,16 6-1,13-5 0,12 4 1,11 3-1,9 8 1,10 2-1,5 4 1,-3 5-1,-5 0 1,-9-1-1,-10-4-1,-10-5-1,-7-6-3,-10-16-11,4-4-26,0-16-1,11-6 1,5-13 0</inkml:trace>
  <inkml:trace contextRef="#ctx0" brushRef="#br0" timeOffset="16620">5774 562 51,'-9'-1'39,"9"1"1,3-18 0,14 5-17,4-14-12,15 2-4,6-5-3,7 3-1,6 3-1,2 10-1,-2 15 0,-10 17 0,-14 17-1,-14 16 1,-21 16-1,-18 14 0,-21 11 0,-18 8 0,-16 0-1,-10-1 1,-2-8-1,4-6 1,8-13-1,13-11 1,19-13 0,21-15 0,26-11 2,23-10-1,19-11 1,17-8 0,10-3 1,9-3-1,5-5-2,-5-3-1,-4 1-2,-14-8-4,-4 7-11,-17-12-24,0 0 1,-8-6-1,-3-1 2</inkml:trace>
  <inkml:trace contextRef="#ctx0" brushRef="#br0" timeOffset="16981">6443 875 65,'-1'-29'39,"-6"14"0,-10 9 0,-2 19-17,-10 10-15,3 19-3,2 15-2,4 9-2,9 6 1,12-4-1,14-5 0,13-9 1,10-14 0,10-16 0,5-19 0,4-14 0,-3-15 1,-6-8-1,-13-11 0,-9-7 1,-13-9 0,-14-6-1,-11-4 2,-10-1-1,-4 2 0,-1 5 0,6 5 0,3 9-1,8 10 1,12 15-2,8 17 0,9 17 0,4 15-1,4 14 0,4 14-1,3 11 0,5 6 0,0-1 1,8-2-1,4-7 1,7-14 0,7-14 1,4-19 0,3-16 1,-1-17 0,-4-15 0,-10-14 2,-12-15-2,-17-14 2,-20-6 0,-18-1 1,-18 2-2,-17 6 1,-13 12-3,-10 11 0,-7 18 0,2 19 0,1 11 0,7 13 0,5 6-4,10 5-1,6-2-2,17 9-12,9-8-24,9-4 0,9-13 0,0 0 0</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0.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133 1073 72,'-8'85'40,"3"0"-2,6-2 0,2-12-32,15-8-3,9-17 0,11-18-2,6-26 0,10-28 1,4-27 0,3-24 1,-2-19-1,-4-17 1,-11-20 0,-11-12 0,-11-5-1,-12 2 0,-13 4 0,-8 16 0,-4 17 0,-5 18-1,4 28 1,-1 31-1,1 40-1,-1 36 1,4 40 0,3 32-1,-1 31-1,5 26 1,2 24-1,2 16 0,5 5 0,2 3 1,3-10-1,1-11 0,1-17 0,-3-17 0,-3-23-1,-5-22-1,-1-27-6,-14-33-32,2-29-1,-7-37 2,-2-36-3</inkml:trace>
  <inkml:trace contextRef="#ctx0" brushRef="#br0" timeOffset="414">99 1064 75,'-33'-57'39,"8"23"0,3 16-1,9 14-31,13 4-11,-11-2-32,23-1-2,4-3-1,10 1 0</inkml:trace>
  <inkml:trace contextRef="#ctx0" brushRef="#br0" timeOffset="629">877 1571 57,'14'22'37,"-3"-12"0,-1-8-1,-10-2-27,12-18-5,-9-2 0,0-1 1,-5-9-2,0-4 1,-3-9 0,-2-6 0,-1-7 0,2-4 0,2-2-1,5 0-1,7 2-1,9 5 0,9 5 0,10 8-1,8 7-1,4 6 0,7 8-2,-1 0-2,3 13-9,-11-1-26,0 8 0,-9 4 1,-3 6-1</inkml:trace>
  <inkml:trace contextRef="#ctx0" brushRef="#br0" timeOffset="928">1630 1099 55,'-8'32'35,"-9"3"0,-6 4-1,-4-1-25,6 5-5,1-2-1,8 0-1,8-8 1,11-6 0,7-14 0,11-7 2,3-10-1,2-7 1,-4-9-1,1-8 0,-8-5-1,-2-7 0,-8-9 0,-4-2-1,-1-3 0,1 1-1,-1 1 1,1 8-1,1 6 0,2 8-1,3 14 0,2 14 0,2 15 0,-3 11-1,1 11 0,1 9 1,-1 6-1,3 2 1,0-3-1,1-3 1,1-8 0,5-11 1,2-10-1,1-13 1,1-9 0,1-13 0,-3-5 0,-2-5 0,-4-3 0,-4 2-1,-4 4 0,-3 7 0,-8 18-1,10-3 0,-2 18 1,2 5-1,7 5 0,7 0 0,6 0 1,5-4 1,4-10 0,2-7 0,-1-11 0,-4-7 0,-7-6 1,-10-10-1,-6-7 0,-10-9-1,-7 2 0,-6-3-1,-2 2 0,-3-1-2,4 8-5,-3-4-14,11 13-19,4 3 0,9 5-1,5 1 2</inkml:trace>
  <inkml:trace contextRef="#ctx0" brushRef="#br0" timeOffset="1554">2734 804 52,'10'37'38,"-3"10"0,-5 5-2,0 10-10,-4-1-21,1 5-2,1-6-4,-2-3 0,4-6-5,-4-17-16,5-6-15,0-14 0,-3-14-1,8-17 0</inkml:trace>
  <inkml:trace contextRef="#ctx0" brushRef="#br0" timeOffset="1916">3341 961 70,'-9'12'38,"-5"-1"-2,-4 3 1,-5 4-33,-5 8-2,0 7-1,-1 5 0,6 8 0,5 0 0,9 2 1,10-4-1,11-2 1,12-9-1,10-6 0,8-11 0,10-8 0,7-11 0,3-5 0,1-9 0,-2-6 1,-8-8 0,-6 0 0,-11-2-1,-12 7 1,-17 6-1,-11 10 1,-14 11-2,-5 10 0,-1 13 0,2 6 0,6 4-1,10 3 0,14-4 1,11-6-1,12-9 2,8-11-1,5-14 2,0-10-1,-4-11 1,-3-7 0,-10-6 0,-6 2 0,-6-4-1,-5 5 0,-1 1 0,3 3-1,4 3 1,6-1-1,7-1 0,8-6 0,7-4 0,4-7 1,1-6 0,1-12 0,-1-12 0,-2-10 0,-8-9 0,-9-4 0,-11 2 0,-6 7 0,-10 14 0,-6 15 0,-11 24-1,-6 22 1,-7 27 0,-2 25-1,-2 24 0,-1 23 0,1 20 1,3 19-1,9 12 0,9 6 0,9 1 0,12-6 0,7-14 0,7-15 0,3-22-2,1-20-2,-3-18-4,-18-24-34,-8-19-1,2-17 1,-19-15-2</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4.4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3798 328 82,'-13'-8'39,"-11"8"0,-13 0-6,-11 19-28,-11 5-2,-4 12-1,0 10-2,6 3 0,11 3 0,17-4 0,20-9 0,24-9 0,20-14 1,17-9-1,13-16 1,4-9 1,5-10 0,-3-9 0,-8-7 0,-8 0 0,-13-1 1,-10 9 0,-12 7 0,-10 14 0,-10 15-2,-15 21 0,-8 21 0,-7 18 0,-8 18-1,-6 10 0,-5 11 0,-1 1 0,-1-1-1,6-7-1,5-10-1,3-13-2,12-11-2,0-21-7,23-9-23,0-17-4,16-15 0,5-12 1</inkml:trace>
  <inkml:trace contextRef="#ctx0" brushRef="#br0" timeOffset="388">3871 1053 71,'-3'21'38,"-11"12"-2,-8 2-5,4 12-21,-7-1-7,7-1-2,8-6 1,12-5-1,14-11 1,14-8 0,10-12 1,4-6-1,-1-7 2,1-8-1,-12-8-1,-9-3 1,-19-4-1,-10 1 0,-13-1-2,-7 2 0,0 3-6,-4-4-5,19 7-30,3 2 1,17 2-1,11-3 0</inkml:trace>
  <inkml:trace contextRef="#ctx0" brushRef="#br0" timeOffset="726">4311 383 72,'-4'-31'43,"10"1"-2,10 6 1,5-2-28,12 10-8,-1 5-2,3 4-1,-1 9-1,-3 9-1,-7 11 0,-12 15 0,-10 15-2,-14 13 0,-16 17-1,-14 11 0,-13 9 0,-7 2 0,-5-2 1,3-5 0,9-15 2,7-8 0,19-19 1,15-12-1,16-15 1,15-13-1,11-8 0,8-13-1,3-5-1,5-7-1,3-2-2,-4-6-3,8 5-18,-10-5-16,-1 0 0,-7 3-1,-1-2 2</inkml:trace>
  <inkml:trace contextRef="#ctx0" brushRef="#br0" timeOffset="1139">4621 703 81,'17'8'41,"10"2"-2,3-5 2,7 0-34,1-4-4,3-4-2,-2-2-1,0-5-1,-4 1-2,-6-5-5,0 5-15,-5-4-18,-7 0 2,-10 3-2,-1 1 1</inkml:trace>
  <inkml:trace contextRef="#ctx0" brushRef="#br0" timeOffset="1376">4681 859 64,'-13'25'40,"11"-2"-1,4-7 2,16 3-25,-2-12-9,13 0-3,3-5-2,3-1 0,4-4-2,-5-4-2,0 0-3,-9-13-9,-2 8-27,-6-5 1,-5 1-1,-2-2 0</inkml:trace>
  <inkml:trace contextRef="#ctx0" brushRef="#br0" timeOffset="1665">5278 552 95,'18'10'39,"6"-1"1,3-9-14,3 6-20,4-5-3,-2-2-3,-1-2-2,-2-3-1,-3 1-4,-3-10-10,-8 7-23,-1 2 1,-14 6-1,0 0 1</inkml:trace>
  <inkml:trace contextRef="#ctx0" brushRef="#br0" timeOffset="1864">5316 766 72,'-15'25'41,"6"-7"-1,13-5 1,-4-13-29,29 2-6,-4-8-3,7-5-2,2 1-2,0-6-4,0 5-6,-4-1-30,-3-1 0,-5 2 0,-2 0 0</inkml:trace>
  <inkml:trace contextRef="#ctx0" brushRef="#br0" timeOffset="2229">5815 367 60,'-7'19'41,"4"-6"-1,3-13 2,0 0-29,0 0-5,0 0-1,30-43-2,-30 43 1,45-68-2,-15 25 0,-2-4 0,10 0-1,-8 0 0,1 6-3,-31 41 1,46-63-1,-46 63 0,0 0 0,0 0 0,0 0 1,0 0 0,15 67-1,-36-12 1,-2 11 0,-5 9-1,0 7 0,4 1 0,-2 3 0,7-2 1,3-7-1,4-8 0,6-9 0,0-10-2,6-50 0,-7 73-1,7-73-3,4 48-16,-4-48-22,0 0 1,5 48-1,-5-48 3</inkml:trace>
  <inkml:trace contextRef="#ctx0" brushRef="#br0" timeOffset="2644">5574 1172 69,'0'0'42,"-2"16"-1,14-17 0,11 0-28,6-10-6,8 2-2,2-4-2,5 1 0,8 0 0,-1 0 0,2 3 0,-6 3 0,1 2 0,-1 2-2,-4 0 1,-43 2-2,61 0 0,-61 0 0,0 0-1,54 3 0,-54-3-2,0 0-9,0 0-31,0 0-2,0 0 2,0 0-2</inkml:trace>
  <inkml:trace contextRef="#ctx0" brushRef="#br0" timeOffset="19429">576 2488 67,'0'0'40,"13"9"0,-7 4-3,7 21-27,-6 9-5,5 17-2,-3 13-1,0 12-1,1 12-1,-2 5-1,-3 1 0,-3-7-4,3 1-11,-5-20-25,-5-15 1,-7-21-1,-1-20 0</inkml:trace>
  <inkml:trace contextRef="#ctx0" brushRef="#br0" timeOffset="19640">439 2595 67,'19'-111'42,"17"13"-1,14 16 1,17 21-30,10 16-7,7 21-3,-1 24-2,-9 15 0,-14 19 0,-16 15 1,-22 10-2,-23 9 2,-20 2-1,-20-1 0,-11-4 0,-7-7-1,-2-10 0,0-13-3,12-7-3,4-23-16,23-4-18,12-14 1,15-8-2,13-14 2</inkml:trace>
  <inkml:trace contextRef="#ctx0" brushRef="#br0" timeOffset="19917">1309 1921 50,'21'9'39,"-6"19"1,-7 19-2,-10 14-18,2 21-12,-8 11-5,-7 9-2,-4 3-1,-2 0 0,-1-9-1,3-13 0,5-15-1,6-19-1,10-19 1,12-22 0,12-19 1,7-16-1,8-7 0,0-4 1,-1 1 1,-4 2 0,-8 12 0,-8 13 0,-10 16 0,-4 11 0,-3 10-1,2 4 1,5-2 0,9-2 1,8-10 0,7-6 2,3-17 0,2-7 1,-7-13 1,-7-8-1,-13-10 1,-13-6-1,-14-4 0,-10-1-2,-5 0 0,-2 1-1,2 4-1,4 3 0,13 3-1,12 2-1,14 4 1,13 0 0,9 1 0,8-1 0,5-2 2,4 1 0,-6 4 0,-4 5 0,-8 4 1,-8 12 0,-9 12 0,-4 15-1,-9 15 0,-2 18-2,-3 19 2,0 13-2,0 14 0,1 5-1,2-2 0,0-7-2,3-9-3,-2-18-2,6-13-7,-10-32-8,1-16 0,-1-17 6,-4-14 11,-6-15 6,-9-11 4,3 0 4,-6-7 7,11 17 8,-4-1 2,20 19-6,2 3-9,15 16-5,11 11-1,8 6-3,8 3-2,1-2-2,8 8-8,-11-13-9,4 9-20,-8 0 0,-3 6 0,-11 0 11,3 16 14</inkml:trace>
  <inkml:trace contextRef="#ctx0" brushRef="#br0" timeOffset="20626">2429 2519 3,'13'55'16,"-11"-2"18,1-1 3,-5-8-1,3-1-8,-10-22-10,8-6-8,-8-22-4,3-11 0,-3-18-1,4-13 1,-1-23 0,4-18-1,1-15-1,5-7 0,5 1-1,6 6-1,5 7-1,6 17-1,6 22 0,1 27-1,2 26 0,-3 24 0,-5 16 0,-8 13 0,-12 14 1,-14 5 0,-13 4 0,-8 0 0,-9-7 0,-2-8 0,-1-11 0,2-10-2,7-12-1,9-12-1,12-2-4,3-18-20,7 10-14,23-11 0,2 9 1,5-2 1</inkml:trace>
  <inkml:trace contextRef="#ctx0" brushRef="#br0" timeOffset="20992">2723 2577 83,'19'41'41,"0"1"-1,-6-11-4,3 4-28,-4-8-6,-4-7-3,2-6-6,-10-14-31,0 0-2,10-22-2,-4-3 1</inkml:trace>
  <inkml:trace contextRef="#ctx0" brushRef="#br0" timeOffset="21161">2876 2380 67,'26'45'43,"4"5"-2,8 7 1,1-11-21,2 6-18,0-9-5,-3-11-3,3-3-9,-16-17-28,2-9 1,-4-13 0,-2-9 0</inkml:trace>
  <inkml:trace contextRef="#ctx0" brushRef="#br0" timeOffset="21351">3337 2397 59,'-19'14'40,"-3"10"0,-7 2 1,-2 13-21,-8-6-14,-2 6-4,-3 2-2,-1-2-1,6 0-2,1-9-6,13-1-32,0-12 1,10-6-1,15-11 1</inkml:trace>
  <inkml:trace contextRef="#ctx0" brushRef="#br0" timeOffset="21649">3688 1693 65,'-23'-9'39,"-16"-1"-1,-13 4 1,-23-4-31,-7 6-5,-24 2-3,-17 2 1,-19 3-1,-18 2 1,-19 3-1,-15 2 1,-18 3 0,-13 6 0,-7 4-1,-8 4 1,-2 2 0,6 6 0,6 0 0,18 2 1,21-2 0,28-2 1,31-7 0,32-2-1,33-4 0,35-1 0,32-2-1,28 3 0,23 6-1,13 10 0,8 14-1,3 13 1,-7 13-2,-11 14 1,-13 13 0,-15 12-1,-14 5 1,-10 4 0,-5 0 0,2-2 0,10-6 1,14-12-1,21-11 0,22-18 0,26-13 0,25-12 0,29-16 0,26-15 1,25-15-1,20-11 0,17-12 0,11-9-1,12-10 0,0-13-1,-2-4 0,-14-12 1,-13-6 0,-20-11 2,-32-7 2,-30-5 1,-40-10 2,-43-4 3,-45-12-1,-39-2 0,-41-5-1,-27-2-2,-22 0-4,-13-8-15,6 11-26,13 5-2,20 11-2,25 10 2</inkml:trace>
</inkml:ink>
</file>

<file path=ppt/ink/ink1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8:27.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607 220 6,'0'0'27,"0"0"2,0 0-3,0 0-11,0 0-1,0 0-2,-18 5-1,18-5-1,-28 3-3,9 0-1,-11-6-2,-2 1 0,-7-1-1,2-2-1,-4-1 0,2 1 0,4-2 0,4 2-1,6-2 1,8 3-1,4 1 0,4 0-1,9 3 0,-8 17 0,5 2 0,-1 9 0,-1 11-1,-6 12 1,-3 7 0,-4 15 0,-4 4 0,-1 3 0,0 3 0,0-2 0,3-7-1,7-5 1,6-4 1,7-10-1,8-8 1,6-7 0,9-8 1,8-5-1,5-7 1,8-3-1,4-4-1,4-4 1,-1 1 0,1-4-1,-3 2 0,-6-2 1,-4 1-2,-4-2-1,-4 0-2,-9-5-8,7-1-24,-3-3 0,3-5-1,8-7 1</inkml:trace>
  <inkml:trace contextRef="#ctx0" brushRef="#br0" timeOffset="765">3567 84 44,'-9'-8'34,"9"8"1,-8-14 0,8 14-22,6-12-3,5 9-2,1-5-2,8 3-1,3-4-1,3 3-1,0-2-1,2 1 0,-3 3-1,-1 4-1,-3 11 0,-1 5 0,-5 13 0,1 8 0,-3 9-1,-1 9 1,0 8 0,-2 5 0,-3 0 0,1-2 0,-4 3-1,0-7 1,-2 3 0,-2-4 0,0-5-1,-3-2 2,-2-6-1,-5-3 1,-1-9-1,-4-3 1,-2-9 0,-2-5 0,-6-6 1,-2-5-1,-4-6 0,-4-4 0,1-4 0,-1-2 0,1-4 0,1-1-2,2 0 1,1-2-3,5 3-3,-5-8-6,9 4-22,-7-7-4,-3 1-1,-4-6 2</inkml:trace>
  <inkml:trace contextRef="#ctx0" brushRef="#br0" timeOffset="1449">1183 433 42,'-9'-9'31,"-4"-1"2,-3-2-2,-4-3-18,-1 8-10,-6 1-1,0 6 1,-4 2 0,0 9 0,-1 3-1,-1 11 2,1 3-2,5 9 0,1 6-1,7 3 0,6 5-1,7-2 0,10 0 0,9-7 0,11-6 0,9-8 0,8-14 1,9-9-1,5-10 1,5-10 0,1-9 0,-1-7 1,-2-7 0,-5-3 0,-10-6 0,-9 1 1,-13-5 0,-11 6 0,-15-1 0,-8 8-1,-13 5-2,-7 10 1,-6 10-2,-4 9 0,0 10 0,1 7-2,3 9-2,0 0-3,16 10-13,3-4-15,11 0-1,12-4 0,10-1 1</inkml:trace>
  <inkml:trace contextRef="#ctx0" brushRef="#br0" timeOffset="1929">1611 829 55,'-1'23'35,"0"0"-2,-3 2-8,-6 0-17,6 9 0,-9-4-1,2 5-3,-4 1-1,2-2-2,2 1-1,-2-5-4,5-1-7,-4-11-15,7-6-7,5-12-2,0 0 0</inkml:trace>
  <inkml:trace contextRef="#ctx0" brushRef="#br0" timeOffset="2202">2012 299 46,'0'0'34,"0"0"1,5 15 0,-3 5-22,-10 2-5,4 10-2,-4 3 0,4 7 0,-2 6-3,4 4 0,-1-1-1,1 4 0,1-4-2,0-4 1,1-5-2,-1-6-1,2-5-4,-5-13-6,9 2-10,-5-20-15,0 0 0,13-5 0,-2-8 1</inkml:trace>
  <inkml:trace contextRef="#ctx0" brushRef="#br0" timeOffset="2477">2349 991 47,'12'32'34,"-7"-3"0,-3-1 0,-3 5-25,-10-3 0,0 6-3,-9 0-2,1 1-2,1-2-4,-3-6-5,8 0-15,2-10-12,3-8-2,8-11 2,0 0 0</inkml:trace>
  <inkml:trace contextRef="#ctx0" brushRef="#br0" timeOffset="2736">2667 389 64,'15'-29'37,"1"3"0,-1 2 0,6 6-26,-8-1-4,2 6-1,-5 2-2,2 6-1,-12 5-1,13 3 0,-13-3 0,10 23-1,-8-1 0,-2 11 0,-3 9-2,-4 7 1,-3 12 0,-4 1-1,-6 8 0,-4-4 0,0-2 0,0-8 0,1-8 1,2-9-1,3-11 1,5-8-1,4-8 2,9-12-1,0 0 1,17 1-1,5-10 2,6-3-1,9-2 1,4 0-1,4-3 0,2 2 0,-3 0 0,-2 3 0,-4 3 0,-5-1-2,-7 6 0,-5-3-2,-1 8-5,-20-1-31,20-4 0,-10 2 0,0-1-1</inkml:trace>
</inkml:ink>
</file>

<file path=ppt/ink/ink1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2.1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-2 290 9,'0'20'25,"5"9"1,1-4 2,3 2-14,3 3-9,5-2 0,-6 5 3,-2-8-1,0 1 0,-6-7 0,0-4 1,-3-15-1,0 0 0,-12-11 0,5-6-2,0-11 1,-3-3-2,2-9-1,3-2-1,-1-1 0,7 4 0,0 1 0,5 5-1,4 2-1,5 3-1,2 8-3,-1 1-2,7 8-6,-6-6-12,5 6-11,1 2-2,-2 4 1,2 2 1</inkml:trace>
  <inkml:trace contextRef="#ctx0" brushRef="#br0" timeOffset="349">396 134 27,'-13'14'28,"0"8"0,-3 4-4,2 0-13,2 6-3,0-2-2,7 3-1,0-6 0,6-2-1,2-9 2,5-4 0,1-14-1,5-3 2,0-13-2,3-3 0,-3-8 1,4 0-2,-5-4 0,0 0-1,-7-1-1,0 8 1,-5 4-2,-1 5 0,-2 5-2,2 12 0,0 0 1,-1 22-2,6 2 2,0 4-2,3 4 2,0-1-1,1 0 1,3-6 1,-3-10-1,2-6 1,1-11 0,-2-6 0,0-5 0,0-3 0,0-1 0,-2 0-1,-1 5 0,-7 12 0,15-8-1,-15 8 1,18 14-1,-5-4 0,5 2 0,5-4 0,5-3 0,1-6 1,1-6 0,1-7 1,-2-7 0,0-3 0,-11-5 1,-3 1 1,-11-3-1,-5 0-1,-8 2-1,-6 6-1,-1 2-1,-7 4-1,3 10-3,-7-2-4,13 15-19,-2 0-7,7 7-3,6-1 2</inkml:trace>
  <inkml:trace contextRef="#ctx0" brushRef="#br0" timeOffset="1222">1781 699 64,'-33'-37'38,"-7"-2"-3,-6 2 2,-9-1-29,1 12-3,-1 9-1,6 15-2,1 17 0,8 13 0,7 18-1,9 10 0,8 10 0,13 7 0,11 1 0,13-1-2,12-5 1,9-10 0,8-11 0,9-14 0,5-14 0,4-14 1,-2-17 0,-7-13 1,-7-14 0,-5-7 1,-16-13-1,-14-6 0,-15-4 0,-14 4-1,-13 7 0,-10 10-2,-7 15-2,-8 11-5,8 23-28,-4 21-5,2 19 2,2 16-2</inkml:trace>
</inkml:ink>
</file>

<file path=ppt/ink/ink1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3.9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 0 51,'-1'27'32,"-4"3"1,-2 2-8,2 15-16,-4 2-1,7 9-1,-6 0 0,9 5-2,-3-8 0,6 2 0,-1-11-2,4-9 0,-3-10 0,1-5-2,-1-7 0,-4-15-1,6 12-2,-6-12-4,0 0-20,-1-13-11,1 13 0,-13-13-1</inkml:trace>
</inkml:ink>
</file>

<file path=ppt/ink/ink1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4.5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94 162 64,'25'-24'39,"0"0"-1,-2-2 2,-7-1-32,8 5-3,-9 5 0,0 4-3,-6 4 0,4 8 0,-1 5-1,5 13 0,-2 8 0,3 10-1,-3 10 0,0 9-1,-3 9 1,-7 4-2,-9 5 1,-10-6 0,-5-2-1,-9-7 1,-1-6 0,-8-13 1,1-8-1,-2-11 1,1-8 1,3-8 0,2-8-1,7-6 1,5-3 1,7-1-1,11 2 0,12 3 1,11 3-1,18 3 1,10 5-1,9 5 0,8 3 0,3 4 0,0-1 0,-2 1-1,-8-3 0,-11 2 0,-8-4-1,-7-2 0,-10-1 0,-6-2 0,-5 0 0,-12-3-1,0 0 0,0 0 0,0 0-1,0 0-3,0 0-4,-10-4-30,10 4 2,-11-16-1,5 0 1</inkml:trace>
</inkml:ink>
</file>

<file path=ppt/ink/ink1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42.5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161 183 30,'13'-10'34,"1"-6"1,0-3-1,-9-4-17,10 6-5,-11-4-3,1 8-3,-5 13-2,-23-4-1,-3 19 0,-5 4-2,-5 4 0,1-2-1,3 3 0,2-4 0,12-8 1,18-12 0,7-12-1,17-8 2,10-10 0,8 1 0,0-5 0,2 5 0,-6 3-1,-5 12 1,-15 19-1,-11 13 0,-14 12 0,-9 15 0,-8 4-1,-2 2 0,4 1 0,3-3 0,12-15 1,17-14-2,19-11 2,15-20-1,18-8 0,12-8 2,9-9-1,3-2 1,-1-4-1,-10 8 0,-14 10 0,-9 14 0,-17 13 0,-13 11-1,-13 12 1,-9 4-2,-3 7 1,3 0 0,9-11 1,9-10-1,14-13 0,16-13 0,12-10 0,12-8 1,11-2-1,1-10 1,-1 8-1,-6 11 0,-10 12 0,-11 14 1,-12 13-1,-11 14 1,-11 6-1,-5 7 0,0 2 0,2-9 0,8-6-1,9-14 1,10-14-1,11-17 1,5-6 0,3-5 0,-2-4 0,-6 3 1,-12 0-1,-8 7 0,-14 10-1,-13 7-2,-9 10-3,-14-7-13,0 12-22,-11-2 1,-2 4-1,-9 2 1</inkml:trace>
  <inkml:trace contextRef="#ctx0" brushRef="#br0" timeOffset="910">869 947 54,'0'-21'38,"-8"1"-2,-6 4 0,-10-7-17,-4 12-13,-10 4-2,-8 6-2,-3 10-1,-2 8 0,7 11 0,10 10 0,16 9-1,17 9 1,20 4-1,21 7 0,17 6 1,13 0-1,7 0 0,-2-7 0,-6-8 2,-10-7-2,-13-8 2,-21-8-2,-20-13 1,-24-8-1,-18-7 0,-16-6-2,-12-2-3,-15-7-2,-1 6-9,-10-7-22,7 0 0,4-2 0,12-1 1</inkml:trace>
  <inkml:trace contextRef="#ctx0" brushRef="#br0" timeOffset="1306">763 798 53,'20'-39'37,"-3"12"-1,-5 5 1,-1 21-19,-11 1-10,9 31-2,-12 9-2,-1 24 0,-3 14-1,0 16 0,0 15 0,3 3 0,1-1-1,2-1 0,3-12-1,1-13 0,2-15 0,2-10 0,-3-18-2,0-10-2,0-7-2,-4-25-6,3 14-29,-3-14 1,3-20-2,-1-4 1</inkml:trace>
  <inkml:trace contextRef="#ctx0" brushRef="#br0" timeOffset="24380">113 717 53,'27'-4'35,"-2"-1"0,-9 1-1,0 0-25,-16 4-3,12 2-2,-12-2 0,-3 20-1,1-3-1,-1 4 0,2 2-1,-1 5-1,2 2-2,-1-4-3,8 5-8,-5-9-21,9-1-1,4-6-1,4-3 0</inkml:trace>
  <inkml:trace contextRef="#ctx0" brushRef="#br0" timeOffset="24689">1258 661 44,'18'0'35,"-5"2"1,-13-2-1,13 15-15,-10 3-13,-4 2-3,2 6-1,-4 5-1,2 0-3,1 3-3,-5-7-23,7-2-7,3-9-1,-5-16-3</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26:17.033"/>
    </inkml:context>
    <inkml:brush xml:id="br0">
      <inkml:brushProperty name="width" value="0.05292" units="cm"/>
      <inkml:brushProperty name="height" value="0.05292" units="cm"/>
      <inkml:brushProperty name="color" value="#FF0000"/>
    </inkml:brush>
  </inkml:definitions>
  <inkml:trace contextRef="#ctx0" brushRef="#br0">6846 7962,'25'0,"0"25,24-25,26-25,-1 0,1 1,24-26,25 0,-25 1,25-1,-50 1,26 24,-26-25</inkml:trace>
  <inkml:trace contextRef="#ctx0" brushRef="#br0" timeOffset="524.03">15850 7739,'0'25,"0"0,-25-1,1 1,24 0,0 0,0 0,24-1,26-24,0 0,49 0,0 0,50-24,0-1,49 0</inkml:trace>
  <inkml:trace contextRef="#ctx0" brushRef="#br0" timeOffset="1003.0574">24209 7863,'50'25,"0"-25,-1 0,26 0,-26 0,26-25,-26 25,26 0,-26 0,26-25,-26 25,1 0,-50 0</inkml:trace>
  <inkml:trace contextRef="#ctx0" brushRef="#br0" timeOffset="438185.0628">10988 15230,'25'-25,"-25"25,0 25,0 0,25 24,-25 26,25 24,-25 0,25 50,-25-25,0 50,0-1,0 1,0 0,-25-25,25-25,-25 0,25-25,0-50,0 1,0-50,0 0,25-74,-25-1,25-49,-25 0,0-49,24-26,-24 1,0-26,0 26,0 0,25-1,-25 25,0 50,0 0,0 25,0 50,0-1,25 50,-25 25,25 24,0 26,24 24,1 50,0 0,-1 24,26 26,-1-26,-24 26,49-1,-50-49,26 25,-26-50,1 0,-25-50,24 25,-24-49,0-25,-25 0,25-1,-25-24,-25-24,25-1,-50 0,26-25,-26 1,0-26,1 1,-26 0</inkml:trace>
  <inkml:trace contextRef="#ctx0" brushRef="#br0" timeOffset="438343.0718">10914 16247,'25'25,"24"-25,1 0,49 0,-24-25,49 0,0-49</inkml:trace>
  <inkml:trace contextRef="#ctx0" brushRef="#br0" timeOffset="440866.2162">14436 10889,'0'25,"0"-25,0 0,0 25,-24-50,24 25,0-25,0 0,0-24,-25 24,25-25,-25 1,0-1,-25 25,26-24,-26 49,0 0,-24 49,24 26,1 24,-26 25,51 25,-26 25,25-1,0 26,25-26,50-24,-25-25,24-25,26-24,-1-50,1-1,-1-48,25-26,-24 0,24 1,-49-26,24 26,-24-1,-1 0,1 26,-1-1,-49 25</inkml:trace>
  <inkml:trace contextRef="#ctx0" brushRef="#br0" timeOffset="442881.3314">13965 14932,'0'25,"-25"-25,25 0,-25 0,25 25,0 0,0 0,0-1,25 51,-25-1,0 1,0 24,25 0,-25 25,0 0,0 0,0 0,0 0,0 0,0-25,0 1,0-26,0 1,0-26,0 1,0-1,0-24,0 0,-25-25,25 0,0 0,-25-25</inkml:trace>
  <inkml:trace contextRef="#ctx0" brushRef="#br0" timeOffset="443571.3709">13568 15255,'-25'0,"1"-25,24 25,-25-25,25 0,0 1,0-26,0 0,0 26,25-51,-1 1,1 24,25-49,-1 49,1-49,0 50,-1-26,26 26,-26 24,1 25,-1 0,1 25,-25 49,0 0,-25 1,0 24,0 0,0 0,0 25,0-49,-25 24,50-25,-25 1,0-25,49 24,-24-24,25-1,-1 1,1-1,-25 1,24 0,1-1,0 1,-50-1,0 26,0-26,-50 51,0-26,1 25,-26-24,26-1,-26-24,1 24,24-49,-24 0,24 0,1-50,49 0,-50-25,50-24</inkml:trace>
  <inkml:trace contextRef="#ctx0" brushRef="#br0" timeOffset="466196.665">14387 4589,'0'0,"0"0,0 25,0-25,-25-25,25 25,0-25,0 25,-25-25,25 25,-25 0,25-25,-25 25,1-24,-1 24,0 0,0 0,0 0,1 0,-26 0,25-25,0 25,1 0,-26 0,25 0,0 0,-24 0,24 0,-25 0,1 0,24 0,-25 25,1-25,-1 24,1 1,-1-25,0 25,-24 0,24 0,-24-1,24 1,-24 0,24 0,-24-25,24 25,-24-25,24 24,-24-24,24 25,1-25,-26 25,1-25,24 0,1 25,-1-25,-24 0,24 0,0-25,-24 25,24-25,1 25,-1-25,0 25,-24-24,24-1,1 25,-1 0,1-25,24 25,-25-25,1 25,-1-25,0 25,26 0,-26 0,25-24,0 24,-24 0,24 24,0-24,0 0,25 25,-25 0,1 0,24 24,-25 1,25 25,0-26,-25 26,25-1,0 0,0 1,0-26,0 1,25 24,-25-49,0 25,25-25,-25-1,0 1,24-25,1 0,-25 0,25 0,0 0,0-25,0 25,24-24,-24 24,25-25,-1 25,1 0,24-25,-24 25,24 0,-24 0,24 0,-24 0,24 0,1 0,-1 0,0 0,1 0,-1-25,26 25,-26 0,25 0,-24 0,-1 0,25 25,-24-25,24 0,-25 0,25 0,-24 25,-1-25,26 0,-26 0,0 25,1-25,-1 24,1-24,-1 25,-24-25,24 25,-24-25,24 25,-24-25,-1 25,-24-25,25 0,-26-25,1 0,-25 0,25-24,-25-1,25-24,-25-26,0 26,0-25,0 0,-25-1,25 26,0-1,0 26,0 24,0-25,0 26,-25 24,25 0,0 24,-25 1</inkml:trace>
  <inkml:trace contextRef="#ctx0" brushRef="#br0" timeOffset="479899.4486">23217 8682,'0'-25,"-25"25,1-25,-1 25,-25-25,25 25,-24-25,24 1,-49-1,24 0,-24 0,24 0,-25 1,1-1,-25 0,0 0,-1 25,-24-25,25 25,-50-24,25 24,0-25,-25 25,1 0,-1-25,0 25,-25 0,26 0,-26 0,0 0,-24 0,24 0,1 0,-26 0,25 25,-24-25,24 0,-24 0,0 25,-1-25,1 0,24 0,-24 0,-1 0,1 0,-1-25,26 25,-1 0,0 0,1 0,24-25,-25 25,50 0,-25 25,25-25,0 0,0 25,25-1,0-24,0 50,24-25,1 24,-1 1,26-25,-1 49,1 1,-1-1,25 25,-24 25,24 0,0 25,0 25,0-1,1 26,-1-26,0 26,0 24,0-24,25 24,-24-25,24 26,-25-26,25 25,0-24,0-26,0 1,0 0,25-26,-25-24,24-24,1-1,25-25,-1 1,-24-26,50 1,-26-1,26-24,-1 0,25 0,0 0,1 0,24-1,0 1,0 0,25 0,-1-25,26 25,25-1,-26 1,50 0,-24-25,24 25,25 0,0-25,25 0,25 24,-25-48,24 24,1-25,-1 25,1-25,0 0,-1 0,1 1,-25-1,25 0,-50 0,0 0,0 1,-50-1,25 25,-49-50,0 25,-1-24,-49-1,25 0,-25-24,-25 0,1-26,-1-24,-25 0,1-24,-26-1,1-25,0-24,-26-1,1-24,-25 0,0-1,-25 1,1 0,-1 0,-25 49,0-24,1 24,-1 0,1 26,-1 24,25 0,-24 24,24 1,25 25,-25-1,25 50</inkml:trace>
  <inkml:trace contextRef="#ctx0" brushRef="#br0" timeOffset="480475.4817">23788 8508,'24'-50,"-24"1,0-26,25 26,0-50,0 49,25-24,-1 24,-49 50,50-75,-50 75,74-24,-74 24,75 49,-51 1,-24 24,0 1,0 24,-24 0,-1 25,0 0,0-25,0 1,1-26,-1 0,0 1,25-25,0 24,-25-24,25-1</inkml:trace>
  <inkml:trace contextRef="#ctx0" brushRef="#br0" timeOffset="480775.4988">24061 9624,'0'0,"0"0,0 0,0 0,49 25,-49-25,0 0,0 0,0 25,0-25,0 0,0 49,0-49,0 0,50 25,-50-25,0 0,49-25,-49 25,0 0,-24 25,-1 0,0-25,25 0,-25 25,-24-25,49 0</inkml:trace>
  <inkml:trace contextRef="#ctx0" brushRef="#br0" timeOffset="493905.2498">23267 4440,'25'0,"-25"0,0 0,0-25,0 25,0 0,0 0,0 0,0 0,0 0,0 0,-25 0,25 25,-25-25,25 0,-25 0,0 0,1 0,-1 0,0 0,-25 25,26-25,-1 0,0-25,-25 25,26 0,-1 0,0 0,0-25,-24 25,24-25,0 25,0 0,0-24,0 24,-24 0,24-25,-25 25,1 0,24 0,-25 0,1 0,-26 0,26 0,-1 0,-24 0,24 25,-24-25,-1 0,26 0,-26 0,1 0,-1 24,26-24,-26-24,26 24,-26 0,26 0,-26 0,26-25,-1 25,-24 0,24-25,1 25,-1 0,0 0,1-25,-1 25,1 0,-1 0,0-25,25 25,-24 0,-1 0,1-24,24 24,0 0,0 0,-24 0,24 0,0-25,0 25,0 0,1 0,-1 0,0 0,-25 0,26 0,-1 25,0-25,0 0,0 0,1 0,-1 0,25 0,-25 0,25 24,0-24,0 25,-25 0,25 0,0 0,-25-1,25 26,0 0,-24-1,24 1,-25-1,25 26,0-26,-25 26,25-25,0 24,0-24,-25-1,25 1,0-25,25 24,-25-24,0 0,0 24,25-24,-25 0,0 0,25 0,-1-1,1-24,0 25,0 0,24-25,1 25,0-25,-1 0,26 25,-26-25,26 0,-1 0,-24 0,49 0,-25 0,1-25,-1 25,1 0,24 0,-25-25,25 25,1 0,-26 0,0-25,26 25,-26 0,25 0,-24 0,-1-25,1 25,-1 0,0 0,1 0,-1 0,1 0,-1-24,0 24,1 0,-1 0,1 0,-1 0,1 0,-1 0,0 0,-24 0,24 0,-24 24,24-24,-24 0,0 0,24 25,-49-25,24 25,1-25,-25 25,0 0,-1-25,1 0,0 0,0 0,0 0,-1 0,1-25,-25 0,25 0,0 0,-25 1,0-1,0-25,25 1,-50-1,25-24,0-1,0 26,-25-26,25 1,-25 24,25-24,-25 24,25-24,-24 24,-1 25,25 0,-25-24,25 49,-25-25,25 25,-25-25,25 25,0 0,0 0,-24-25,24 25,0 0,0 0,0 0,24 0</inkml:trace>
  <inkml:trace contextRef="#ctx0" brushRef="#br0" timeOffset="505013.8852">17711 2381,'-25'25,"0"0,25 0,-25 24,0 26,25-1,-24 25,24 1,0 24,-25-25,25 25,-25-25,25 25,0-50,-25 1,0-50,25 24,-25-49,1 0,-1-25,0-24,0-26,0-24,1 0,24-25,-25-25,25 0,0 1,25-1,-25 25,49 0,1 24,-1 1,26 50,-25 24,24 0,0 25,1 25,-1 0,-24 24,-1 1,-24 24,0 1,-25-1,-25-24,0 24,1-24,-26-1,-24 1,24-25,0 0,-24-25,24 0,1-25,-1 0,25-25,25 25,0 1,0-26,50 0,0 26</inkml:trace>
  <inkml:trace contextRef="#ctx0" brushRef="#br0" timeOffset="505501.9131">18033 2555,'0'25,"0"-25,0 0,0 0,25-25,-25 0,25-25,-1 1,1-1,0-24,0 24,0-24,-1 24,-24 25,25-24,0 24,-25 0,25 25,0 25,-25 0,24 0,1 24,0 1,0-1,0 1,-1 0,1-1,-25-24,25 0,-25 0,0-1,-25-24,25 0,-49-24,24 24,-25-25,25 0,-24 0,24 0,-25-24,50 49,0-25,0 0,0 25,50 0,-50 0</inkml:trace>
  <inkml:trace contextRef="#ctx0" brushRef="#br0" timeOffset="506022.9429">18529 2381,'25'25,"-25"0,0 0,25 24,-25-24,0 0,0-25,0 0,0 0,0-25,-25 0,50 0,-25-24,0 24,25-49,-25 24,24 0,1-24,0 24,0 26,0-1,-1 0,-24 25,0 0,0 25,0 0,0-1,0 26,0 0,0-1,0-24,25 0,0 0,-25-1,25 1,0-25,24-25,-24 25,0-24,0-1,-1 0,1 0,0 25,0-25,0 25,-1 0,-24 0,25 25,-25-25,0 25,0 0,0 24,25-24,-25-25,0 25,0-25,0 0,0 0,25-25,0 0,-25 1</inkml:trace>
  <inkml:trace contextRef="#ctx0" brushRef="#br0" timeOffset="506336.9609">19447 1612,'25'0,"-25"0,0 0,0 0,0 25,-25 0,25 0,0 24,0 1,0 0,0 24,-25 0,50 26,-25-26,0 0,0 1,0 24,25-49,-25 24,24-24,-24-50,0 24,0-24,0-24,0-26,0 0</inkml:trace>
  <inkml:trace contextRef="#ctx0" brushRef="#br0" timeOffset="506502.9704">19323 2059,'0'0,"-25"0,50 0,0 0,-1 0,26 0,-25 0,24-25,-24 25,25 0,-25-25,0 25,24 0,-24 0</inkml:trace>
  <inkml:trace contextRef="#ctx0" brushRef="#br0" timeOffset="506911.9938">19794 2183,'0'25,"0"24,-25 1,25 24,0-24,-24-25,24 24,0 1,24-25,-24-25,25 24,25-48,-1 24,-24-25,0 0,25-25,-26 1,26 24,-25-25,0 26,-25-1,0 25,0 0,24 25,-24 24,25 1,-25 49,0 0,0 25,25-24,-25 24,0 0,0-25,-25 0,25 0,-25-49,1-1,-1-24,-25-25,25-25,-24-24,24-26,-25-24,26 0,-26 0,0-50,26 0</inkml:trace>
  <inkml:trace contextRef="#ctx0" brushRef="#br0" timeOffset="507113.0053">18852 1141,'0'0,"-50"0,50 0,0 0,0 0,0 0,0 0,0-50,0 50</inkml:trace>
  <inkml:trace contextRef="#ctx0" brushRef="#br0" timeOffset="527621.1782">5556 2381,'0'-25,"25"-24,-25 24,0 25,0-25,0 25,-25-25,25 25,-25 25,25-25,-24 25,-1 25,25-1,0 1,0-1,0 1,25-25,-1-25,26 0,0-50,-1-24,26 24,-1-49,-24-25,24 25,-24-50,-25 25,24-50,-49 50,25-25,-50 25,25 0,-49 50,24 0,-25 49,25 0,-24 50,-1 24,0 26,26 49,-1 0,25 49,-25 26,50 24,-25 0,25 1,-1-1,26 0,0-24,-25-1,24-49,1-25,-25-25,-1-49,-24 24,0-74,0 0,0-25,-24-49,-1-25</inkml:trace>
  <inkml:trace contextRef="#ctx0" brushRef="#br0" timeOffset="527795.1882">5482 1687,'0'-25,"-25"0,0 25,25-25,-25 25,25 0,0 25,0-25,25 25,0-25</inkml:trace>
  <inkml:trace contextRef="#ctx0" brushRef="#br0" timeOffset="528294.2167">6598 2183,'25'-25,"-25"0,0 25,0-25,0 1,-25-1,25 0,-25 25,-24-25,24 25,-25 25,25 0,-24 0,24 24,0 1,0 24,25-24,0 24,25-24,0 24,25-24,-26-25,51-1,-26 1,1-25,0 0,-1-25,1 25,-25-24,24-26,-24 25,0-24</inkml:trace>
  <inkml:trace contextRef="#ctx0" brushRef="#br0" timeOffset="528541.2309">7069 2133,'0'0,"0"50,0-25,0-1,0 26,0 0,0-1,0 1,0-25,0 24,0-24,0 0,0-25,0 0,0-25,-24 25</inkml:trace>
  <inkml:trace contextRef="#ctx0" brushRef="#br0" timeOffset="528683.2389">6896 2406,'-25'-25,"25"25,0 0,25 0,24 0,-24 0,25-25,-1 25,1-24,0 24,-1 0,-24-25,0 25</inkml:trace>
  <inkml:trace contextRef="#ctx0" brushRef="#br0" timeOffset="529056.2603">7491 2530,'0'50,"25"-26,-25-24,0 25,0-25,25 25,-25-25,0 0,-25-25,25-24,0 24,-25-25,25 1,0-1,0-24,0 24,0 0,0 1,25-1,0 25,-1 1,1-1,25 0,-25 0,-1 25,1 0,25 0</inkml:trace>
  <inkml:trace contextRef="#ctx0" brushRef="#br0" timeOffset="529651.294">8310 2034,'0'0,"0"0,0 25,-25-25,0 25,25-1,-50 1,26 0,-1 0,-25 0,25-25,1 24,-1-24,25 25,0-25,0 0,0 0,25 0,-1 0,1 25,0-25,0 25,0 0,-1-25,1 24,0 1,0 0,0 0,-25 0,24-1,1 1,-25-25,0 0</inkml:trace>
  <inkml:trace contextRef="#ctx0" brushRef="#br0" timeOffset="530319.3326">8756 1885,'0'0,"0"-25,0 25,0-24,0 24,0 0,0 0,0 0,0 24,-25-24,25 25,0 0,-25 0,25 0,0-1,0 1,0 0,0 0,25 0,-25-25,50 0,-25 0,-1 0,1 0,0-25,0 25,-25-25,25 0,-1 25,-24-25</inkml:trace>
  <inkml:trace contextRef="#ctx0" brushRef="#br0" timeOffset="530598.3485">9029 1612,'0'0,"0"25,0 25,-25-1,25 1,0 0,0 49,0-50,0 51,0-51,0 26,0-26,0-24,0 25,25-26,-25 1,0 0,0-25,0 25,0-25,25-25,-25 25</inkml:trace>
  <inkml:trace contextRef="#ctx0" brushRef="#br0" timeOffset="531746.4142">9227 1091,'0'0,"-49"-49,49 49,0 0,-50 0,50 0,-74 0,24 0,0 0,1-25,-26 25,-24-25,0 25,0-25,-50 1,0 24,0 0,-24-25,-26 0,26 0,-26 0,1 1,-1-1,1 0,24 0,-24 0,-1 1,26-1,-1 25,25 0,0 0,25 25,0-1,25 26,25-25,-1 49,1 1,49-1,-24 25,24 25,0 0,0 25,25 0,0 25,-25-1,25 1,0-1,0-24,25 25,0-50,0 0,49 0,-24-50,49-24,0 0,25-26,25-24,0-24,24-1,26 0,-1 0,1 0,-1 1,25-1,1 25,24 0,-25 0,0 0,0 0,1 0,-1 25,-25-1,1-24,-26 25,1-25,0 25,-50-25,0-25,-25 25,0-25,-49-24,24 24,-49-25,0-24,0-25,-25 0,0-26,-25-23,25-1,-50 0,1-25,24 1,-25-1,1 0,-1 26,0-1,26 25,-26 25,25-1,0 51,25 49,-49-75,49 75,0 0,-25 75,25-26,0 26,0 24</inkml:trace>
  <inkml:trace contextRef="#ctx0" brushRef="#br0" timeOffset="532412.4523">8706 3175,'0'-25,"25"25,25-25,-1 25,1 25,24 0,1 49,24-24,0 49,25 0,-24 25,24 25,-25 25,25 0,-25 49,0-25,1 50,-26 0,0 0,-24 25,0 0,-50 0,0 25,-25-1,0 1,-49 24,-1 1,-24-1,0 26,-1-26,1-24,0-1,0-24,24-25,1-49,0-1,-1-24,50-50,-24-25,24 0,0-49,0-1,1-24,24 0,-25-25,25 0,-25-25,25 0,0 1,0-26</inkml:trace>
  <inkml:trace contextRef="#ctx0" brushRef="#br0" timeOffset="532704.469">8954 10418,'-24'-25,"24"25,0-25,0 1,0 24,-25 0,25 24,0 1,0 25,25-1,-25 26,0-1,24 1,-24-1,25-24,0-1,-25-24,50-25,-25 0,24-25,1-24,-1-1,26 0,-26 1,1 24,0 0,-1 0,-24 25,0 25</inkml:trace>
</inkml:ink>
</file>

<file path=ppt/ink/ink2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0:08.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625 456 64,'19'-32'35,"-12"-3"-1,-11-3-8,-10 4-17,-20 0-1,-5 5-3,-11 5-1,-6 9-2,-3 7 0,6 14-1,4 12-1,11 16 1,12 14-1,16 14 0,17 14 0,16 10 0,16 9 0,10 1 1,7 1 0,4-5 0,-1-11 1,-10-8-1,-11-15 2,-16-9-2,-19-12 2,-18-11-2,-18-11-1,-17-10-1,-11-4-3,-14-11-4,-1 1-12,-4-14-16,3-6-1,8-7-1,12-13 2</inkml:trace>
  <inkml:trace contextRef="#ctx0" brushRef="#br0" timeOffset="352">428 63 68,'39'-41'38,"-13"18"-2,-8 23 1,-19 22-28,-6 26-5,-9 26-1,-6 24-1,-7 23-1,-3 16 0,0 8 0,-1 2 0,4-7-1,7-10-2,5-12-3,0-27-17,12-17-15,7-20 1,4-18-2,4-17 2</inkml:trace>
  <inkml:trace contextRef="#ctx0" brushRef="#br0" timeOffset="719">431 2123 78,'9'-34'40,"-9"3"0,-10 3 0,-7 9-19,-8 0-20,-5 12 0,-1 9-1,0 15 0,5 15-1,8 16 1,11 12-1,9 10 0,9 12 1,7 3 0,5 3 0,3-2 0,-4-6 0,-5-8 1,-8-10-1,-8-11 1,-9-13-1,-10-11 0,-8-16-2,-8-16 0,-4-11-3,-9-23-4,5-4-14,-5-19-15,1-6 0,6-10-1,12-6 2</inkml:trace>
  <inkml:trace contextRef="#ctx0" brushRef="#br0" timeOffset="1038">347 1755 78,'31'12'38,"-8"24"0,-9 24 0,-3 22-27,-11 18-6,-1 15-1,-8 15-1,-3 1 0,0-1-2,-2-6 0,1-12 0,-1-13-4,3-12-5,-7-18-29,7-19-3,1-16 3,-1-19-2</inkml:trace>
  <inkml:trace contextRef="#ctx0" brushRef="#br0" timeOffset="1391">280 3823 63,'11'-71'38,"-5"4"0,-7 6 1,-6 14-13,-9 8-20,1 16-1,-4 18-3,0 19 0,6 19 0,6 17-3,10 16 2,11 15-1,9 9 1,6 8-1,3 1 1,1 3 0,-6-6 0,-5-9 1,-11-11-1,-11-11 0,-9-12-1,-14-13 1,-8-13-2,-6-18-2,-6-12-2,-5-17-5,6-7-16,-5-16-14,7-9 2,9-13-2,10-9 3</inkml:trace>
  <inkml:trace contextRef="#ctx0" brushRef="#br0" timeOffset="1689">295 3449 93,'34'-27'38,"-8"27"1,-6 32 0,-10 25-32,-3 28-4,-8 21 0,-4 20-2,-8 11 0,-2 2 0,-5-6-1,-1-13-4,4-10-7,-5-22-26,6-23-2,0-28 1,6-25-1</inkml:trace>
</inkml:ink>
</file>

<file path=ppt/ink/ink2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46.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6161 123 45,'0'0'35,"0"0"1,0 0-1,-10-19-22,10 19-3,-18-21-4,3 11-2,-11 0-1,-4 1 0,-9 1-1,-8 3 0,-7 3 0,-7 2-1,-7 2 0,-6-1-1,-10-1 1,-8 2-1,-8-4 0,-9 1 0,-9-2 0,-9 1-1,-11 1 1,-7-1-1,-8 4 1,-8-1 0,-6 1 0,-7 1 0,-5 1 0,-5 0 1,1-1-1,-2 0 0,-3 0 0,3-4 0,3 2 0,2-4 0,1 1 0,3-4-1,2 0 1,3 1 0,3-3 0,4 2 0,5-3 0,5 3 0,9 2 0,7 1 0,11 5 0,8 0 0,13 3 0,12 2 0,11 1 0,13 1 0,9-1 1,9 4-1,10-1 0,4 3 0,5 5 0,4 2 0,2 11 0,1 2 0,1 11 0,2 7 0,3 8-1,0 10 1,3 8 0,2 7 0,4 7 1,1 6-1,6 6 1,2 5-1,5 4 1,6 0-1,5-1 0,6-1 1,5-10-1,8-1 0,8-13 0,7-7 0,9-12 0,9-9 1,13-11-2,9-8 1,12-6 0,10-11-1,9-2 1,13-8 0,8-3 0,7-3 0,7-3 0,7-1 0,6 1 0,8-1 0,5 2 0,4 1 0,3 3 1,10-1-1,4 2 1,7 2-1,8-2 1,5 3 0,5-2 0,3 2 0,1 1-1,-4-2 2,-4 3-2,-9-4 1,-13 0 0,-8-3 0,-15-3-1,-10-4 1,-16-5 0,-12-2-1,-15-8 0,-13-4-1,-17-5 0,-12-5 1,-16-9-1,-14-7 0,-11-12 1,-16-10-2,-14-14 2,-12-10 1,-10-20-1,-11-13 1,-9-15 0,-9-8 0,-6-10 0,-4-8-1,-2 1-2,-7-5-10,-1 16-28,-10 13 0,-8 10-1,-2 18 0,80 111 41</inkml:trace>
</inkml:ink>
</file>

<file path=ppt/ink/ink2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47.0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1668 1363 2,'10'-3'30,"-1"3"0,-9 0-4,0 0-7,9-6-5,-9 6-4,-13-7-2,-1 0-3,-1 2-3,-8 0 0,-6-2-2,-8 3 1,-6-1-1,-12 2 1,-8 0 0,-9 2 0,-7 1 0,-11 0 0,-2 2 0,-2 0 0,-4 1 2,5 0-2,3 2 1,3-2 0,8 3 0,7-1 0,8 0 1,7 0 0,15 0-2,7-1-1,8 0 1,9-1-1,8 1 0,10-4 1,-5 16-1,5-4 0,3 2 0,-1 6 1,1 8-1,-3 6 2,-1 7-2,-1 8 0,-2 7 1,-5 9-1,-4 6 0,-2 6 0,-5 1-1,-2 3 1,0-3 0,1-4 0,1-4 0,3-7 0,1-6-1,5-10 1,3-5 0,5-7 0,3-6 1,2-5-1,7-5 1,1-6 1,9 0-1,2-5 1,5 0 0,7-1-1,7-1 1,5-1-1,3-1-1,4 4 1,2 2-1,6 0-1,2 1 0,-4 0 1,1 1-1,1-2 0,5 2 0,2-4 1,1-3-1,-3 1 2,1-1-1,-1 0 1,0-2-1,-6 2 0,-8 1 0,-9-2 0,-7 5-1,-8-2 0,-6 1-1,-2 5-5,-16-3-22,1 4-8,-6 3-1,-6 7 0</inkml:trace>
  <inkml:trace contextRef="#ctx0" brushRef="#br0" timeOffset="1409">2852 2414 18,'0'0'29,"-11"3"-1,11-3-6,0 0-6,0 0-4,0 0-2,0 0-2,0 0-3,0 0-1,14 5-1,-14-5 0,20 6-1,-6-2-1,7 2 1,3-3-1,4 3 0,2-5 0,4 2 0,3-3 0,2 0-1,1 1 2,1-2-2,-2 2 0,1-1 0,1 1 0,3 1 1,0-2-1,2-1 0,3-2 1,3 2-1,2-2 1,2 1 0,4-1 0,1 1 0,0 1 0,1 1 0,0-1 0,1 2 1,0-4-1,1 3 0,-2-1-1,0 0 1,1 0-1,0-2 1,-1 3-1,0-1 0,-1 2 0,2-1 1,0 0-1,1 0 1,-1-1 0,0 1-1,-1-1 1,3 0-1,-1-1 0,0-1 1,2 1-1,0-1 0,1 0 0,2-1 0,1 1 0,-1-2 1,1 1-1,-1 0 1,-2-1-1,-1 3 1,-1 0-1,-2-1 0,-5 2 0,0 1 1,-3-1-1,-3 2 1,-4-1-1,-3 1 1,-6-1-1,-6 2 1,-5-1 1,-4 0-2,-7 1 1,-4 0-1,-13-2 0,12 1-1,-12-1-6,-10-13-22,-8-4-9,-14-8 0,-17-10-1</inkml:trace>
  <inkml:trace contextRef="#ctx0" brushRef="#br0" timeOffset="2565">1716 0 13,'0'0'29,"0"0"0,-2 14 1,-7 7-22,-8 4-2,4 14 1,-9 4-3,0 15 2,-5 5-1,2 10 2,-4-3-2,2 6 0,-4-4 0,2 4-2,-1-8 0,3-2 0,-4-7 1,4-5-1,1-6-1,4-4 0,2-5-1,3-5 2,1-5-2,2-2 1,5-6-1,3-2 0,0-3-1,0-3 1,2-1-1,1-2 0,-1 1 1,2 0-1,-1 0 0,0 0 0,-1 0 1,1 1-1,-2-1 1,1-1-1,1-1 1,3-9-1,-6 12 1,6-12 0,0 0 1,0 0 0,0 0 0,0 0 0,0 0 0,-2-17 0,-1 3 0,1-1-1,-1-5 0,0-2-1,-1-1 0,2 0 0,0 0 0,0 2 1,-1 0-1,2 4 0,-1 1 1,1 6-1,0 0 1,1 10-1,-1-10 0,1 10 0,0 0-1,0 0 1,1 13-1,-2 2 1,1 4-1,-2 3 1,0 3 0,-1 5 1,0-1-1,-3 0 0,1-3 0,1-3 0,0-5 1,2-2-1,-1-3-1,1-4 2,2-9-1,-3 11 0,3-11 0,0 0 1,0 0 0,0 0-1,9-8 1,0 3 0,6-2 0,3-1 0,6-3 0,7 0-1,4-2 0,2 0 0,-1 2 0,-2 1 0,-4 2 0,-3 1-1,-5 4 0,-7 1 1,-6 1-1,-9 1-1,10 5-2,-10-5-21,0 0-16,-9 16 0,-2-12-1,-5-2-1,16-2 43</inkml:trace>
</inkml:ink>
</file>

<file path=ppt/ink/ink2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52.3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700 39 18,'11'-19'34,"-3"6"2,-2 3-1,-6 10-19,0 0-7,0 0-2,0 0-1,0 0-2,-20 11-2,7 5-1,-7 10 1,-3 12-1,-4 12-1,-5 11 1,-1 11 0,-3 12 0,-1 8 1,0 7 0,-2 1-1,1 2 2,-1-2 0,4 1-1,-1-6 0,3-1 1,1-8-1,4-3 0,3-10 0,1-5-1,6-11 0,2-7 0,3-10 0,3-8-1,3-6 0,2-9 1,1-4-1,4-13 0,-3 11 1,3-11 0,0 0 0,0 0 0,0 0 1,0 0-1,0 0 0,2-14 0,-2 2 0,0-3-1,-1-8 0,0-4 1,0-7-1,-1-3 0,1-4 0,1-6 0,0 4 1,3 0-1,-2 8 0,0 4 1,1 7-1,-1 7 1,1 5-1,-2 12 0,0 0 0,-2 24 1,0 3-1,0 9-1,-4 11 1,0 3 0,-1 9 0,1 1 0,0-2 0,1-8 1,-1-9-1,3-8 0,1-10 1,1-8-1,1-15 1,6 10 0,-6-10-1,21-15 1,-4 3 0,3-5-1,5-2 1,4 0-1,5-4 0,0 3 1,2-1-1,1 2 0,-2 1 0,-4 3 1,-3 2-1,-4 3 0,-4 2 0,-8 2-1,-2 3-1,-10 3-1,0 0-5,0 0-12,7-11-21,-6 1 0,5-3-1,4-8 1</inkml:trace>
</inkml:ink>
</file>

<file path=ppt/ink/ink2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53.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546-17 55,'6'-14'36,"-6"14"-1,0 0-1,-3 14-29,-4 16 1,-6 17-3,-5 20-2,-6 19 0,-6 20 0,-4 17 0,-4 10 1,-3 7 0,1-4 0,-1-10 0,3-6 1,4-17-1,5-12 0,5-19 0,3-8 0,7-14-1,3-10 0,2-9-1,3-8 0,3-11 1,3-12-1,-2 13 1,2-13-1,0 0 0,-1-15 1,1 4 0,-1-2-1,-1 0 0,-1-2 1,-2-3-1,0-2 0,-2 2 1,0-4-1,-1 1 1,-2-1-1,1-1 1,3-3 0,2 1 1,1 0-1,1 1 0,3 0 0,-1 3 0,2 4 0,1 1-1,-1 5 1,-2 11-1,0 0 0,7 13 0,-3 13 1,1 6-1,2 8 0,-2 10 1,0 5-1,1 3 0,-1-3 1,-1-5-1,1-11 0,-2-5 0,0-8 1,1-12-1,-4-14 1,12 3 0,0-16 0,2-11-1,6 0 1,4-10-1,2-5 1,6 1-1,1 2 0,4 2 0,-3 6 0,-3 7 0,-4 4 0,-6 4 0,0 7 0,-7 2-1,-4 2-1,-10 2-5,0 0-15,10 4-19,-10-4 1,0 0-2,-5-15 1</inkml:trace>
</inkml:ink>
</file>

<file path=ppt/ink/ink2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6.7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1437 15 19,'0'0'28,"-12"-14"1,2 13 1,-7 2-20,-6 0-4,-3 8-1,-9 4 0,-7 9-1,-8 3-1,-6 12 1,-9 0-1,-2 8 0,-8 2 0,1 3 0,-5 0-1,2 0 1,-2-3-1,4-1 0,4-6 1,2 1-2,4-9 2,6 1-1,7-8 0,5 0-1,8-5 1,8-6-2,6 0 1,6-6 0,9-4 0,10-4 0,0 0-1,18-11 1,3-7 0,7-2 0,4-7-1,4-1 1,1-1-1,-3-3 1,-5 6 0,-7 2 0,-6 5 0,-10 7 0,-6 12 0,-19-2 0,-6 11-1,-8 8 1,-8 3-1,-3 6 0,-3 4-1,2 0 1,5-2 0,6-3 1,11-7-1,7-2 1,16-16 0,3 11 1,15-16-1,11 2 1,6-3-2,7-2 0,10-1-4,4-7-10,12 4-24,3-4 1,7 0-2,2-5 2</inkml:trace>
</inkml:ink>
</file>

<file path=ppt/ink/ink2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7.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923 0 13,'39'-7'30,"-7"6"1,-11 0 2,-21 1-16,16 11-5,-21-2-2,-3 11-1,-11-3-1,0 14-3,-8 3 1,-5 12-3,-8 8 0,-3 11-1,-7 4 0,-1 10-1,-5 0 2,-1 6-1,-2-5 0,5 0 0,2-7 0,2-6-1,2-6 1,6-8-1,4-2-1,7-12 0,3-3 1,4-8-1,6-6 0,3-7 1,4-7 0,11-8-1,0 0 1,-6-16 0,10-2-1,5-8 0,1-3 1,5-7-1,0-2 1,3-4-1,-2 1 1,1 4 0,-3 0 0,-3 7 0,-3 5 0,-5 8 0,-3 17 0,-10-9-1,-5 21 0,-4 5 1,-5 11-1,-5 6 0,-4 6 0,0 2 0,1-1 0,3 0 0,4-7 0,4-4 0,8-8 0,8-5 1,6-8-1,-1-9 1,25 2-1,-2-6 1,9-8 0,10-2 1,5-3-1,6 1 0,4 0 0,3 0 0,-3 2 1,-2 2-2,-6 6 1,-9 0-1,-7 4 0,-8 1 0,-8 0-1,-17 1-1,12 8 0,-12-8-4,-7 16-11,7-16-25,-18 16 2,6-12-1,-4 2 0</inkml:trace>
</inkml:ink>
</file>

<file path=ppt/ink/ink2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4.2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17 36,'-4'10'32,"4"-10"1,0 0-7,0 0-12,12 8-3,0-6-3,11 3 0,5-3-1,12 5-1,9-4-1,14 2-1,9-5 0,13 3 0,5-3-2,11-2 1,4 0-1,5-1 0,-1-2 0,-3 2 0,-8 0-1,-10 1 0,-10-2 0,-13 4 0,-13 0 0,-15 0-1,-10 2-1,-9-2 0,-8 1 0,-10-1-1,0 0-2,0 0-3,0 0-4,-2-11-7,2 11-21,-9-14 1,-1 8-1,-6-4 2</inkml:trace>
  <inkml:trace contextRef="#ctx0" brushRef="#br0" timeOffset="456">386 101 20,'-9'10'30,"9"-10"0,-7 9 2,7-9-17,0 0-6,1 9 1,-1-9-1,0 0-2,21 3 2,4 2-3,3-4-1,17 6 0,5-3 0,15 3-1,8-2-1,6 3 0,3-3-1,3 5-1,-5-5 1,-6 1-1,-9 2-1,-12-2-1,-9 1 0,-12-4 0,-9 3-2,-12-7-2,-2 5-3,-8-15-13,6 1-17,0-4 1,9-5-1,8-4 1</inkml:trace>
</inkml:ink>
</file>

<file path=ppt/ink/ink2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5.3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997 46 14,'-15'3'30,"6"-1"2,9-2 1,-13-5-12,13 5-8,0 0-1,0 0-2,11-1-2,1 4-1,3-3-2,8 4 0,6-2-1,14 1 0,7 0 0,13 1-1,10-2 0,13 1 1,8-4-2,7-1 1,2-2-2,0 1 1,-4-1-1,-9-1-1,-11 3 1,-14-2-1,-12 2 0,-14 2 0,-8 0-1,-11 1 0,-8-4 1,-12 3-2,0 0 1,0 0-3,0 0 0,0 0-1,-13-8-2,-2 2-2,3 8-2,-11-10-4,6 9-6,-9-5-15,0 0 0,-4-1 3,-1-3 1</inkml:trace>
  <inkml:trace contextRef="#ctx0" brushRef="#br0" timeOffset="511">1060 193 23,'-8'10'30,"8"-10"2,0 0 1,0 0-16,16 3-5,-16-3-2,19 1-1,-8-4-1,10 6-1,-3-4-1,12 4-1,3-3 0,11 2 0,5-1-1,11-1 0,7 0 0,9 0-1,5-2-1,2 1 1,0-3-2,-3 1 1,-4-4 0,-7 3-1,-12 0 0,-8 0 0,-14 3 0,-8-1-1,-9 3 0,-6-1 1,-12 0-1,9 2 1,-9-2-1,0 0 1,0 0-1,0 0 0,0 0 0,0 0 0,0 0-1,0 0 0,0 0 1,0 0-1,0 0-1,0 0 1,0 0-2,0 0 0,0 0-3,-8-11-8,8 11-26,-3-19 0,6 7 0,4-11 0</inkml:trace>
  <inkml:trace contextRef="#ctx0" brushRef="#br0" timeOffset="9809">0 1906 37,'3'-14'34,"1"1"1,-4 13 0,3-11-12,-3 11-17,0 0 0,0 0-2,0 0-1,1 16 0,1 5-1,0 5-1,1 10 0,1 11 0,2 6-1,0 14 1,0 5-1,-1 7 1,-2 6-1,-1 2 1,-2 2-1,-2 0 1,-1 0 0,-3-5-1,-1-5 1,0-8 0,1-10-1,0-9 1,1-12-1,0-12 2,4-12 0,1-16-1,7-15 1,1-15 0,4-8-1,1-15 1,4-8-1,2-1 0,2-1-1,-2 6 1,0 8-1,-4 8 1,-3 11-1,-1 15 1,-2 12 0,-9 3-1,17 19 1,-9 6-1,1 7 0,2 8 0,4 3 0,-1 6 0,2-1 1,2 0-1,-3-3 1,2-4-1,-2-2 1,1-4-1,-3-5-2,1-2 0,-5-7-3,2 2-2,-5-10-4,6 6-9,-10-9-19,-2-10 2,12 7-1,-12-7 2</inkml:trace>
  <inkml:trace contextRef="#ctx0" brushRef="#br0" timeOffset="10495">639 2912 37,'-15'5'32,"2"4"2,1 4-1,12-13-9,-5 16-14,5-16-3,18 14 0,0-18-1,9-1-1,4-9 0,4-5-1,-1-9-1,2-3-1,-5-6 0,-5-2-1,-9 0 0,-8-2 0,-10 3 0,-8 6-1,-8 6 0,-11 11 1,-6 9-1,-5 15 0,-3 10 0,1 16-1,1 13 1,3 10 0,12 8 0,9 0 0,14 2 1,10-2 0,13-11 0,12-7 0,8-11 0,8-11 0,3-12 0,-1-9-2,1-10 0,-6-11-2,1-2-2,-10-15-6,1 3-17,-9-8-11,-2-1 1,-4-3-1,2 0 1</inkml:trace>
  <inkml:trace contextRef="#ctx0" brushRef="#br0" timeOffset="10910">1304 2775 50,'12'16'37,"-2"6"0,-2 5-1,-3 12-10,-4-8-16,5 4-4,-5-3-1,1 0-3,-2-5 0,1-4-2,1-5-1,-2-7-3,0-11-6,0 10-25,0-10-2,6-22 0,0 1-1</inkml:trace>
  <inkml:trace contextRef="#ctx0" brushRef="#br0" timeOffset="11116">1432 2538 70,'-5'-22'39,"-1"7"-3,6 15 2,-13-2-22,13 2-20,-12 0-10,12 0-23,0 0 1,9-4-2,3 1 1</inkml:trace>
  <inkml:trace contextRef="#ctx0" brushRef="#br0" timeOffset="11436">1930 2782 30,'-6'-19'33,"0"1"2,-1 4-5,7 14-8,-18-7-6,5 19-4,-8 5-6,-2 8-2,-2 7-2,1 4 0,2 2-1,3 0 2,8-5-2,7-6 2,11-13 0,8-7-2,7-12 2,6-4-1,3-6 0,2-5 0,-2-2 0,-1 2-2,-5 3 0,-3 10 1,-1 10-1,-2 17 1,-2 12-1,2 13 0,-3 18 0,1 11 0,-3 10 1,-2 2-1,-5-3 0,-4-7 1,-7-8 0,-7-8 0,-7-13-1,-6-14 0,-5-15 0,-7-14-2,-3-10 0,-6-15-3,4-7-3,-5-20-7,12-3-16,2-14-7,9-11 0,8-8 2</inkml:trace>
  <inkml:trace contextRef="#ctx0" brushRef="#br0" timeOffset="11886">2185 2019 81,'37'-46'38,"-7"13"-2,-10 16-9,-4 22-18,-10 22-4,-5 22-2,-10 24 0,-1 19-2,-4 17 1,-2 14-1,1 2-1,0-4 1,3-10 0,5-15-1,4-20 1,8-18-1,6-22 1,8-19 0,2-21 0,6-15 0,1-11-1,2-6 1,-2-5 0,-1 0-1,-4 7 1,-3 9-1,-2 17 0,-1 13 1,-1 13-1,-4 12 1,0 6 0,-2 3-1,1 0 1,-1-3-2,-1-4-1,-3-11-4,4 1-7,-10-22-26,17 8 0,-17-8 0,20-22 0</inkml:trace>
  <inkml:trace contextRef="#ctx0" brushRef="#br0" timeOffset="12344">3181 1781 65,'23'-30'38,"-5"6"-2,-6 8 1,-11 4-30,-1 12-1,-17 19-1,-5 14-2,-7 14 0,-5 18-2,-6 16 1,-3 14-1,4 14 1,5 6-1,8 3 1,9 1-1,10-11 1,10-11-1,11-11 0,7-11 0,5-16 0,4-12-1,5-14-2,-3-19-3,7-3-14,-6-25-20,-2-13 1,-5-16-2,-5-13 1</inkml:trace>
  <inkml:trace contextRef="#ctx0" brushRef="#br0" timeOffset="12638">2844 2297 51,'-57'-7'37,"10"10"0,19 8 0,28-11-8,5 20-23,20-8 1,14 8-2,6-5-1,7 0-1,2-5-1,4-6-2,-3-3-5,-11-11-17,0 1-18,-4-8 1,-1-7-2,0-2 2</inkml:trace>
  <inkml:trace contextRef="#ctx0" brushRef="#br0" timeOffset="20640">2053 4664 62,'0'0'37,"0"0"-2,0 0 2,0 0-24,0 0-5,0 0-2,0 0-2,-6 14-1,0-1-1,-1 7-1,-2 9 0,0 4-1,0 7 0,3 4 0,4 1 0,4-3 1,7-7-1,6-10 0,9-11 0,5-10 0,5-8 1,2-7-1,1-7 1,-1-3-1,-1 2 0,0 3 0,-5 7 0,-2 7 0,-2 6 0,0 6 0,3 3 0,3 2-1,1-2 1,2-5 1,4-6-1,1-9 1,-1-8 1,-3-6 0,-5-5 0,-9-6 1,-5-2-1,-12-4-1,-7 2 1,-8 4-2,-4 2-1,0 4-2,-3 1-4,9 10-9,-5-1-24,14 1 2,6 1-2,11 0 2</inkml:trace>
  <inkml:trace contextRef="#ctx0" brushRef="#br0" timeOffset="21101">3070 4554 58,'27'24'37,"-8"9"0,-6 5 2,-2 10-18,-10-4-11,4 8-3,-6-4-3,1 2-1,0-8-2,-1-6-2,3-7-1,-2-12-3,9-3-8,-9-14-26,8-12 2,0-14-2,2-10 1</inkml:trace>
  <inkml:trace contextRef="#ctx0" brushRef="#br0" timeOffset="21430">3830 3823 81,'29'-17'37,"-8"10"0,-5 16 1,-13 11-30,-1 23-4,-7 16-1,-3 17 0,-6 16-1,-1 14 0,0 2-1,0 2 1,3-8-2,3-9 2,1-14-2,7-15 1,4-17 0,3-14 0,0-14-1,-6-19 1,0 0 0,2-18-1,-13-8 1,-10-6-1,-7-4 0,-7 3 1,-9 4-1,-6 9 0,-5 13 0,0 16 0,4 13-1,6 14 1,11 12 0,10 5 0,16 1 0,17-1 0,20-6 0,16-9 1,12-10 0,10-9-1,6-15-1,2-14-2,-1-5-3,-8-15-6,3-3-23,-12-11-5,-6-3 1,-9-8-1</inkml:trace>
  <inkml:trace contextRef="#ctx0" brushRef="#br0" timeOffset="21888">4409 4020 54,'0'0'36,"5"15"-1,-7 16 0,-2 14-10,2 20-19,-5 14-3,2 18 0,0 9-1,1 1 1,3-5-1,3-7-2,3-12 0,-2-14-3,5-16-3,-4-25-8,3-17-22,-7-11-1,10-26 0,-10-9 1</inkml:trace>
  <inkml:trace contextRef="#ctx0" brushRef="#br0" timeOffset="22078">4343 4612 65,'-15'-37'36,"2"10"0,9 4-7,15 14-12,4-6-6,17 4-3,4-14-1,14-2-2,2-10 0,10-6-2,-2-10 0,-2 0-1,-8 5 0,-8 3-2,-9 12 1,-8 17 0,-13 19-1,-7 24 1,-11 22-1,-5 20 0,-5 17 0,-3 10-1,2 7 0,4-8 1,6-10-2,5-15 2,7-17-1,9-18 1,11-19 0,8-11 1,5-6 0,4 1 0,1 1 1,3 3-2,-2 7 1,-4 5 0,-6 3-1,-5 1-1,-5-1 0,-8-7-4,-3-1-4,-13-11-27,-9-16-4,-3-6 0,-4-10-1</inkml:trace>
  <inkml:trace contextRef="#ctx0" brushRef="#br0" timeOffset="22552">3765 4035 98,'-50'17'40,"15"0"0,7-7 0,28-10-35,-15 12-4,15-12-1,0 0-2,-11 1-5,11-1-26,0 0-7,0 0 1,-1 10-2</inkml:trace>
</inkml:ink>
</file>

<file path=ppt/ink/ink2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07.626"/>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-4 210 17,'0'0'18,"0"0"-1,-6 10-1,6-10-1,0 0 1,0 0-3,0 0-2,0 0-1,12 15-2,-12-15-3,6 17-1,-2-5-1,2 6-1,1 4 0,0 5-1,1 3 0,2 3 0,1 3 0,0 1 0,-1-1-1,1 0 1,-2-5-1,-1 0 1,-2-3 0,1-3-1,-2-7 1,-1-3-1,0-4 1,-4-11 2,11 2-1,-11-2-1,19-21 1,-7 1 0,0-4 0,0-4-1,0-3 0,0 0 0,-3 2 0,0 0-1,-3 6 1,-2 2-2,1 9 1,-5 12 0,10-1-1,-4 11 1,0 7-1,1 8 1,1 1-1,3 5 1,-1 0 0,2-1-1,0-2 1,0-5 0,3-5 0,-1-5 1,4-7-1,-1-5 1,2-9 0,0-7 1,2-8 1,0-2 0,-3-12 0,1-3 0,-5-7 0,2-4 1,-4-5-1,1 0-1,-5-2 0,0 4 0,-2 2-1,0 8 0,-3 5-1,0 9 0,-3 8 0,0 5-2,0 17-1,-3-16-2,3 16-2,0 0-5,4 13-12,-4-13-14,11 22 1,1-6-1,2 1 3</inkml:trace>
  <inkml:trace contextRef="#ctx0" brushRef="#br0" timeOffset="861">782 497 24,'0'0'32,"0"0"2,0 0-1,-10 9-13,13 1-8,-3-10-4,-3 24-1,-1-8-3,2 3 0,0 1-2,0 1 0,1-2-1,0-1 0,0-5-2,0-3 0,1-10-5,0 0-9,4-16-19,0-2 0,1-6-1,2-5 1</inkml:trace>
  <inkml:trace contextRef="#ctx0" brushRef="#br0" timeOffset="1238">1197 109 27,'17'-9'26,"-13"-2"2,-4 11-9,0 0-7,4 21-3,-6 2-2,-7 5-1,1 8-1,-3 6 0,3 9 0,-4-3-1,2 2-2,1-5 0,1-4-1,2-7 0,4-5-1,1-10 2,1-6-1,0-13 1,4 9-1,-4-9 0,0 0 1,5-18 0,-10 7-1,-2-1 0,-2-1 0,-4-1-1,0 4 0,-2 2 0,-1 2 0,1 6 0,2 3 0,3 5 0,3 2 1,2 2-1,5 3 0,6-2 0,3 1 1,6-3-1,5-2 1,3 0-1,4-6 0,0-2 0,-2-5-2,3-1-5,-5-10-7,2-2-19,-2-4-1,-4-7 0,6-3 0</inkml:trace>
  <inkml:trace contextRef="#ctx0" brushRef="#br0" timeOffset="1697">1536 16 19,'0'0'28,"9"-5"2,-6 15-5,-4 16-9,-9 6-6,5 13-1,-7 1-3,3 12 0,-2-2-2,2 2-2,-1-6-1,4-3 0,2-9 0,1-7-1,3-6 0,0-9 0,2-7-1,-2-11 0,0 0 0,0 0 0,9-22 0,-8 4 0,1-5 1,2-6 1,0-4 0,4-2 1,2-2 0,7 0 2,-1-3-1,6 5 0,-2 1 1,0 9-1,-2 7-1,-1 11 0,-5 14-1,-5 10-1,-3 16 1,-3 8-2,-1 5 1,-1 5-1,2-2 0,1-4-1,3-8 1,3-9-1,7-13 1,5-7 1,7-7 0,0-5 0,3-3 1,1 1 1,2 1 0,0 5 0,-7 4-1,-3 4 1,-5 4-2,-4 1 0,-2 1-1,-4-5-2,-1 2-7,-7-11-24,0 0 0,-2-20-2,-2-3 1</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22:49.906"/>
    </inkml:context>
    <inkml:brush xml:id="br0">
      <inkml:brushProperty name="width" value="0.05292" units="cm"/>
      <inkml:brushProperty name="height" value="0.05292" units="cm"/>
      <inkml:brushProperty name="color" value="#FF0000"/>
    </inkml:brush>
  </inkml:definitions>
  <inkml:trace contextRef="#ctx0" brushRef="#br0">1414 3497,'0'-24,"0"-1,-25 0,0 0,25 25,-74-49,24 24,1 25,-1 0,0-25,1 25,-1 0,1 0,-1 0,50 0,-50-25,50 25,-49-25,49 25,0 0,0 0,-50-49,50 49,0 0,0 49,0 1,0 24,-25 26,25 24,0 0,0 25,-24-1,-1 1,25 25,0-50,-25 25,25-50,0 0,0-24,0-1,0-24,0-50,0 0,74 49,-74-49,75-25,-26 25,1-24,0-1,-1 25,26-25,-26 0</inkml:trace>
  <inkml:trace contextRef="#ctx0" brushRef="#br0" timeOffset="15010.8584">7789 3076,'24'0,"-24"0,0 0,0 0,0-25,0 25,0-25,0 0,-24 1,24-1,0 0,0 0,0 0,-25 1,25-26,-25 25,25 0,-25-24,0 24,-24-25,24 1,0-1,-24 25,-1-24,0 24,1-25,-26 25,26 1,-26-1,1 0,0 0,-26 25,26-25,-1 1,1 24,0 0,-1-25,-24 25,25 0,-26 0,26 0,-25 25,24-25,-24 24,25 1,-1-25,1 25,-1 25,-24-1,50 1,-26-1,26 26,-26-1,26 1,-1-1,-24 25,24 1,0-26,1 0,-1 26,25-51,-24 26,24-26,0 1,25-1,-25-24,0 0,25 0,0-25,0 0,0 0,0 0,0 0,0 0,0 0,0 0,0 0,0 0,0 0,0 0,0 0,-24 0,24-25,0 0,0-24,-25-1,25 0,0 1,-25-1,25 1,0-1,0 0,0 26,-25-1,25 25,0-25,0 25,0 0,0 25,0-25,0 49,-25 1,25 0,0 24,-24 0,24-24,-25 24,25 1,0-26,0 1,25-25,-1 0,-24-25,50 0,0-25,-26 0,26 0,25 0,-26 1,1-1,-1 0,1 25,-25-25,0 25,-1 25,-24-25,25 25,0-25,0-25,0-25</inkml:trace>
  <inkml:trace contextRef="#ctx0" brushRef="#br0" timeOffset="15949.9123">21853 3820,'-50'-25,"1"25,-1 25,0 0,-24 0,24 24,-24 26,0 24,24 0,-24 25,49 25,-25-25,25 25,25 0,25-25,0 0,25-25,24-25,-24 1,24-26,25-24,0 0,-24-25,24-25,0 0,1-24,-26-26,0 1,1-50,-26 25,1-25,-25-25,24 0,-49 25,0-25,0 25,-24 0,-26 50,0-1,1 1,-50 49,24 0,-24 0,25 25,-26 25,1-25,49 25,1-25,24-25,0 25</inkml:trace>
  <inkml:trace contextRef="#ctx0" brushRef="#br0" timeOffset="18803.0754">2580 6251,'0'0,"24"25,-24-25,0 0,25-25,-25 25,25 0,0 0,25 0,-26 0,1 0,0 0,25 0,-26 0,1 0,25 0,-50 0,25 0,-1 0,-24 0,0 0,0 0,0 0,0 0,0 0,0-25,0 25,-24-25,24 25,-25-25,0 1,0 24,25-25,-25 25,1-25,-1 25,0 0,25 0,0 0,0 0,0 0,0 0,0 25,25-25,0 0,-25 25,49-25,-24 0,0 24,0-24,-1 25,-24-25,25 0,-25 0,25 25,-25 0,0-25,0 25,0-1,-25 1,25 0,-25 0,25 0,-24-1,24 1,-25 0,0 0,0 0,25-25,-25 24,1-24,24 0</inkml:trace>
  <inkml:trace contextRef="#ctx0" brushRef="#br0" timeOffset="22313.2762">9426 5035,'25'25,"-25"-25,0 0,0 0,0 0,0 0,0 0,0 0,0-25,0 25,-25 0,25 0,0-24,-25-1,25 25,0-25,-25 0,0 25,25-25,-24 1,-1 24,0-25,-25 0,26 0,-26 0,0 0,-24 25,24-24,-24 24,-1 0,1-25,0 25,-26 0,26 25,-25-25,0 0,24 0,-24 24,0-24,24 25,-24 0,25 0,-26 0,26 0,0 24,-1-24,1 25,-1-1,26-24,-26 25,26-1,-26 1,51 24,-51-24,50-1,-24 26,-1-1,25-24,-24-1,49 1,-50 0,50-26,-25 1,25 0,0 0,0-25,-25 0,25 0,0 0,0 0,0-25,0 25,0-25,0 0,-24 25,24-24,0-1,0 25,0-25,-25 25,25-25,0 0,0 1,-25 24,25-25,0 0,0 0,0 25,0-25,0 25,0 0,0-24,0 24,0 0,0 24,0 1,0 0,0 0,0 24,0 1,0 0,0 24,-25-24,50-1,-25 1,0-25,0 0,25-25,0 24,24-24,-24-24,25 24,-1-25,1 0,0 0,-1 0,1 1,-25-1,24 25,-24 0,-25 0,0 0,25 0,-25 0,0 0,25 0,-25-25</inkml:trace>
  <inkml:trace contextRef="#ctx0" brushRef="#br0" timeOffset="23265.3307">22324 5755,'0'0,"-25"24,25-24,-24-24,24 24,-25 0,0 0,0 0,0 0,1 0,-1 24,0 1,0 0,0 25,1-25,24 24,-25 1,25-25,25 24,-25 1,49-1,-24-24,0-25,24 25,1-25,0-25,-1 25,1-25,-1 1,-24-26,0 25,0-24,-25 24,0-25,0 1,-25 24,0 25,0-25,-24 25,-1 25,1-25,-1 25,25-1</inkml:trace>
  <inkml:trace contextRef="#ctx0" brushRef="#br0" timeOffset="25675.4685">3671 13047,'0'0,"0"0,0 0,0 0,0 25,25 0,-25 0,0 49,25-24,-25 24,0 25,0-24,25-1,-25 1,0-1,24-24,-24-1,0 1,0-25,0-25,0 0,0 0,0-50</inkml:trace>
  <inkml:trace contextRef="#ctx0" brushRef="#br0" timeOffset="25922.4826">3994 12874,'24'0,"1"49,-25-24,0 25,0 24,-25 25,25-24,0 24,0 0,0 0,0-24,0-1,25-24,-25-1,0 1,0-25,25 0,-25-25,0 0,-25 0</inkml:trace>
  <inkml:trace contextRef="#ctx0" brushRef="#br0" timeOffset="26173.497">3497 13419,'0'0,"25"0,0-24,25 24,-1-25,26 0,-26 0,26 0,-1 25,1-24,-26 24,1-25,-1 25,1 0,-25 0,-25 0,0 0</inkml:trace>
  <inkml:trace contextRef="#ctx0" brushRef="#br0" timeOffset="26437.5121">3696 13692,'0'50,"-25"-50,25 0,25 0,0-25,0 25,-1-25,26 0,-25 1,24-1,1 25,24-25,-24 25,0 0,-1-25,1 25,-25 0,24 0,-24-25,0-24</inkml:trace>
  <inkml:trace contextRef="#ctx0" brushRef="#br0" timeOffset="32973.886">3398 7491,'0'0,"0"-25,0 25,0 0,0 0,0 0,0 0,0 0,0 0,0 0,0 0,0 0,0 0,0 0,0 0,0 25,0-25,0 0,0 25,0-25,0 25,0-25,-25 24,25 1,0-25,0 25,0 0,0 0,0-25,0 24,0 1,-24 0,24 0,0 0,-25-1,25-24,-25 25,25 0,0-25,-25 25,0 0,25-25,-24 24,-1-24,0 25,0-25,0 25,1-25,-1 0,-25 0,25 25,-24-25,24 25,-25-25,1 0,24 0,-25 25,1-25,24 0,-25 0,1-25,-1 25,25 0,-24-25,24 25,-25-25,1 25,24-25,-25 0,25 1,-24-1,24 0,0 0,0 0,1 1,-1-1,0-25,0 25,25-24,-25 24,25-25,0 1,0 24,-24-25,24 1,0 24,0-25,0 1,0-1,0 1,0-1,0 0,0 26,0-26,0 0,24 1,-24 24,0 0,0-25,0 26,0-1,0 0,0 0,25 0,-25 1,25-1,-25 0,25 0,0 0,-1 1,1 24,0-25,0 0,0 25,24-25,-24 0,0 25,0-24,24-1,-49 25,50 0,-50 0,25-25,-1 25,1 0,-25 0,25 0,-25 0,25 0,-25 0,25 25,-25-25,0 0,24 0,1 0,-25 0,0 0,25 0,0 0,-25 0,0 0,25 0,0-25,-25 25,0 0,24 0,1 0,-25 0,0 0,25 0,-25 0,0 0,0 0,0 0,25 0,-25 0,0 0,25 0,-25 0,0 0,0 0,0 0,0 0,0 0,-25 0,0 0,25-25,-25 0,25 25,-25-24,1-1,-1 0,0 0,0 25,0-25,25 1,-49-1,49 25,-25-25,0 25,0-25,25 25,-25-25,1 25,24 0,0 0,0 0,0 0,0 0,0 0,0 25,24-25,1 25,-25-25,25 25,0 0,24-1,-24 1,25-25,-25 25,24-25,-24 25,25 0,-1-25,-24 24,25-24,-1 25,-24-25,-25 0,50 25,-50-25,25 0,-25 0,24 0,-24 0,0 0,0 0,0 0,0 25,0-25,0 0,0 0,0 0,0 0,-24 25,-1-25,25 24,-50 1,50 0,-25 0,-24 0,24-1,0 1,-24 25,24-25,0-1,0 1,0 0,1 0,24 0,-25-25,0 24,25-24,0 0,0 0,0 0,0 0,0 0,0 0,0 0,0-24,0-1,25 0,-25 0,0 0,0-24,0 24,0-25,0 26,0-26,-25 0,25 1,0-1,-25 25,0-24,25 24,-25 0,25 0,-24 25,24-24,0 24,0-25,0 25,0 0,0 0,0 0,0 0,0 25,0-1,0 1,24 25,-24-1,25 1,-25 24,25-24,0 0,-25 24,25-24,-25-1,25-24,-25 0,0-25,0 25,0-25,24 0,-24-25,0 0,0 0,0-24,0-1,0-24,0 24,0-24,0 24,0 0,0 1,0 24,0 0,0 25,0 0,0 0,0 25,0 25,0-26,0 26,0-25,25 0,-25-1,0 1,0 0,0-25,0 25,0-25,25-25,-25 0,0 0,0 1,25-1,-25 0,0 25,0-25,0 0,0 25,0 0,0 25,0 0,0 0,0 24,0-24,0 0,0 0,0 0,0-25,25 0,-1-25,1-25,-25 25,50-24,-50-1,25 1,-1 24,-24 0,25 0,-25 25,0 0,0 25,-25 0,25 24,-24 1,-1-25,25 24,0-24,-25 0,25 0,0-25,25-25,-25 0,25 0,-1 1,-24-1,25 0,0 25,-25 0,0 0,0 0,0 25,-25 0,25-1,0 1,0 0,0-25,0 0,0 0,25-50,0-24</inkml:trace>
  <inkml:trace contextRef="#ctx0" brushRef="#br0" timeOffset="39282.2468">10517 5011,'0'0,"-25"24,25-24,0 0,0 0,0 0,0 0,0 0,0 0,-24-24,24 24,0 0,-25-25,25 25,0-25,0 0,-25 25,25-25,-25 1,0 24,1-25,24 25,-50-25,25 0,0 0,1 0,-26 1,25-1,-24 25,24-25,-25 0,0 25,1-25,-1 25,1-24,-26 24,26 0,-1 0,-24 0,-1 0,26 24,-26-24,1 0,-1 25,1-25,0 25,-1-25,1 25,-1-25,1 0,-1 25,1-1,0-24,-1 25,-24 0,25 0,-26 0,1 0,0-1,0 1,24 25,-24-1,0-24,24 25,-24-1,25 1,-25-25,24 24,26 1,-26 0,26-1,-1 1,25-25,0 24,1-49,-1 25,25 0,-25 0,25-25,0 0,0 0,0 0,0 0,0 0,0 0,0 0,0 0,0 0,0 0,-25-25,25 0,-25 0,25 0,0-24,0-1,25 25,-25-24,0-1,25 1,-25-1,0 25,25-24,-25 24,0 0,0 25,-25 0,25 25,-25 0,0 24,0 1,1 24,-1 25,-25-24,25-1,1 25,-1-49,0 24,0 1,25-50,-25 24,50-49,-25 25,0-25,25 0,25-25,-26 25,26-24,0-1,-1 25,1-25,24 0,1 25,-26-25,1 25,24 0,-49 0,25 0,-25 25,-1-25,1 25,-25 0,0-25,25 25,-25-25,25 24,-25-48,49-1</inkml:trace>
  <inkml:trace contextRef="#ctx0" brushRef="#br0" timeOffset="40145.2957">22051 6623,'0'0,"0"0,0 25,0-25,0 24,0 1,0-25,0 50,0-25,0 24,0 1,0-25,0 24,0 1,25-25,-25 0,0-1,25-24,-25 0,25 0,-25-24,0 24</inkml:trace>
  <inkml:trace contextRef="#ctx0" brushRef="#br0" timeOffset="40885.3385">5432 12973,'0'-25,"-25"0,25 25,-24 0,24 0,0-25,0 25,0 0,-25 25,50 0,-25 25,0 24,0 0,0 1,0 24,0 0,0-24,0 24,0-25,0 1,0-26,0-24,24 0,-24-25</inkml:trace>
  <inkml:trace contextRef="#ctx0" brushRef="#br0" timeOffset="41133.3527">5581 12973,'0'-25,"0"0,0 50,0 0,0 0,-25 24,25 1,0 24,0 1,0 24,-25-25,25 26,0-26,25 25,-25-24,0-26,0 1,25-1,-25-24,0 0,0-25</inkml:trace>
  <inkml:trace contextRef="#ctx0" brushRef="#br0" timeOffset="41366.366">5085 13419,'0'0,"0"0,25 0,24 0,1-24,0-1,-1 0,26 0,-26 0,26 1,-26-1,1 0,-1 0,-24 0,-25 0,25 25</inkml:trace>
  <inkml:trace contextRef="#ctx0" brushRef="#br0" timeOffset="41631.3811">5308 13593,'0'0,"25"25,0-50,0 25,24-25,1 0,-1 1,1-1,-25 0,24 0,-24 0,0 25,0 0,0 0,-1 0,-24 0,0 25,0-25,0 0,0 0,0-25,25-24</inkml:trace>
  <inkml:trace contextRef="#ctx0" brushRef="#br0" timeOffset="42606.4369">11063 5011,'0'0,"0"0,-25-25,25 25,0-50,0 50,-25-25,25 1,-25 24,1-25,-1 0,0 0,-25 0,1 0,-1 1,-24 24,-1-25,-24 25,0 0,-25 0,25 25,-25-25,-25 0,0 24,25 1,-25 0,0 0,-24 0,24 0,0 24,-25 1,26-1,-1 1,0 24,0-24,0 24,0 1,25-26,0 1,0 24,0-49,50 25,-25-25,24 24,51-49,-26 25,0-25,50 0,-24 0,24 0,0 25,0-25,0 0,0 0,0 0,0 0,0 0,0 0,0 0,0 0,0-25,24 25,-24-50,50-24</inkml:trace>
  <inkml:trace contextRef="#ctx0" brushRef="#br0" timeOffset="43468.4862">22002 7417,'25'0,"-25"-25,24 25,1-25,0 25,0-25,0 25,-25 0,24 0,1 0,-25 0,0 25,0 0,0 0,-25 24,1 1,-1-1,-25 1,25 0,1-26,-1 26,0-25,50 24,-25-24,25-25,-1 0,26 0,-25 0,24 0,-24 0,25 0,-25 0,-1-25,1 1,-25-1,0 0</inkml:trace>
  <inkml:trace contextRef="#ctx0" brushRef="#br0" timeOffset="44078.5208">6896 13022,'0'-24,"25"24,-25-25,0 0,0 25,0-25,0 25,24 25,-24 0,-24 0,24 24,0 1,0-1,0 1,0 0,0 24,0-49,24 25,-24-26,0-24,25 0,0-24,-25-26</inkml:trace>
  <inkml:trace contextRef="#ctx0" brushRef="#br0" timeOffset="44301.5338">7119 12998,'25'-75,"-25"50,25 1,-25-1,0 25,0 25,0-1,0 26,0 24,0 1,0-26,24 51,-24-51,0 26,0-26,0 1,0 0,0-26,25 1,-25-25,0 0,0-25,0 1</inkml:trace>
  <inkml:trace contextRef="#ctx0" brushRef="#br0" timeOffset="44564.5489">6697 13171,'25'0,"0"-25,0 25,24-24,1-1,0 0,24 25,-24-25,-1 0,-24 25,25 0,-50 0,0 0,24 25,-48 0</inkml:trace>
  <inkml:trace contextRef="#ctx0" brushRef="#br0" timeOffset="44756.5599">6970 13246,'-25'0,"25"0,0 0,0 25,25-25,0 0,-25 0,50 0,-26 0,26 0,-25 0,24 0,-24-25,25 25,-25 0,-1-25,1 0,-25-25</inkml:trace>
  <inkml:trace contextRef="#ctx0" brushRef="#br0" timeOffset="45575.6066">11757 5035,'0'0,"0"-24,0 24,-24 0,24-25,-25 25,0-25,0 0,0 25,1-25,-26 1,0-1,-24 0,0 0,-1 0,-24 0,0 25,-25 0,0 0,-50 0,25 0,-24 25,-1 0,-25 0,1 0,24 0,-24-1,0 26,-1 0,25-1,-24 26,0-1,24-24,0 24,1 0,-1 1,50-26,0 26,0-26,25 1,0 24,24-49,26 25,-1-25,25 0,0-25,25 24,0-24,0 0,25-24,0-1,25-25</inkml:trace>
  <inkml:trace contextRef="#ctx0" brushRef="#br0" timeOffset="46473.6581">22151 8062,'0'0,"24"24,1-24,-25-24,25 24,0 0,24 24,-49-24,25 25,-25-25,0 50,0-50,0 49,-25-24,25 25,0-25,0-1,0 1,25 0,0 0,0-25,0 25,-1-25,26 24,-50 1,0-25,0 25,-25 0,-24 0,24 24,-25-24,1 0,-1 0,0-1,1-24,24 0,0 25,-24-25,24-25</inkml:trace>
  <inkml:trace contextRef="#ctx0" brushRef="#br0" timeOffset="47136.6956">8731 13097,'0'0,"25"0,-25 0,0 0,0 25,-25-1,25 26,0 0,0-1,0 26,0-1,-25 1,25-1,0 0,0-24,0 0,25-26,-25 1,0-25,0 0,0-25,0 1</inkml:trace>
  <inkml:trace contextRef="#ctx0" brushRef="#br0" timeOffset="47391.7106">8905 12998,'0'-50,"25"50,-25 0,24 50,-24-1,0 1,0 24,25 1,-25 24,0-25,0 1,0-1,0 1,0-26,0 1,0-25,25-1,-50 1,50 0,-25-25,-25 0,25 0,-25-25,25 0</inkml:trace>
  <inkml:trace contextRef="#ctx0" brushRef="#br0" timeOffset="47679.7267">8434 13320,'0'0,"0"0,49-25,-24 1,25 24,-1-25,26 0,-26 0,26 0,-26 0,26 1,-26-1,1 25,0 0,-26 0,1 0,-25 25,0-1,0 1</inkml:trace>
  <inkml:trace contextRef="#ctx0" brushRef="#br0" timeOffset="47942.742">8607 13618,'-25'0,"25"0,25-25,0 25,25-50,-1 26,1-26,24 25,-24 0,24 25,-24-24,24 24,-24 0,-25 0,24 0,-24 24,0-24,-25 25,25 0,-25-25,0 0,0 0</inkml:trace>
  <inkml:trace contextRef="#ctx0" brushRef="#br0" timeOffset="61347.5088">13469 7665,'0'0,"0"0,-25-25,25 25,0 0,0 0,0 0,0 0,0 0,0 0,0 0,0 0,0 0,0 0,0 0,0 25,0-25,0 24,0 1,0 0,0 0,25 0,0-25,-25 0,49 0,-24-25,50-25,-1 25,0-24,1-1,24 1,-25 24,26-25,-26 25,-24 1,24-1,-24 0,-25 25,-1 0,1 0,-25 0,0 0,0 0,0 0,0 0,0 0,0 0,0 0,0 0,0 0,0 0,0 0,0-25,0 0,-25 1,25-26</inkml:trace>
  <inkml:trace contextRef="#ctx0" brushRef="#br0" timeOffset="64242.6744">1860 9327,'0'0,"0"0,0 0,0 0,0 0,25-25,0 25,-25 0,25 0,0 0,-1 0,26 0,-25 0,24 0,1 0,0 25,24-25,-24-25,-1 25,1 0,-1 0,1 0,-25 0,0 0,24 0,-49 0,25 0,0 0,-25 0,0 0,25 0,-25 0,0 0,0 0,-25 0,25 0,0-25,0 25,-25-25,0 25,25-25,-25 1,25-1,-24 0,-1 25,25-25,-25 0,0 1,0-1,1 25,-1-25,0 0,0 25,25 0,-25 0,25-25,-24 25,24 0,0 0,0 0,0 0,24 25,1-25,-25 0,50 0,-25 25,-1 0,26-25,-25 25,0-1,24 1,-24 0,0-25,0 25,0 0,-1-25,-24 24,0 1,0 0,0 0,-24 0,24-25,-25 49,0-24,0 0,0 0,-24-1,24 1,0 0,0 0,0 0,1-25,-1 49,25-49,0 25,-25 0,0 0,25-1,0-24,25 0</inkml:trace>
  <inkml:trace contextRef="#ctx0" brushRef="#br0" timeOffset="76649.3841">1786 15081,'-25'0,"25"0,-25-25,1 25,24 0,0 0,0 0,-25-24,25 24,0 0,0 0,25 24,-25-24,24 25,1-25,0 25,0 0,24 0,-24-1,0 1,0 0,24-25,-24 0,0 0,0 25,0-25,-25 0,24 0,-24 0,0 0,0 0,0-25,0 25,-24 0,24-25,-25 0,0 1,25-1,-25 0,0 0,25 0,-24 25,-1-24,0-1,25 25,-25 0,0-25,25 25,0 0,0 0,0 0,0 0,0 0,25 25,0-25,-25 0,25 25,24-1,-24-24,0 25,0-25,0 25,-25 0,24 0,1-1,-25 1,0 0,0-25,0 25,-25 0,25-1,-24 1,24 0,-25-25,0 25,0 0,0-25,25 0,0 25,-24-25,24 0,0 0,0 0,0 0,-25 24,25-24,0 0,0 0,0 0,0 0,0 0,25 0,-25 0,0 0</inkml:trace>
  <inkml:trace contextRef="#ctx0" brushRef="#br0" timeOffset="79844.5667">2009 9847,'0'0,"0"0,0 25,0-25,0 0,-25 25,25 0,0-25,0 25,-24-1,24 1,0 0,-25-25,25 25,0 0,0 0,-25-1,25 1,-25 0,0 0,1 0,-1-1,0 1,0 0,0 0,-24-25,24 0,-25 0,1 0,24-25,-25 0,1 0,-1 1,0-26,1 25,-1-24,1-1,-1 0,0 1,1-1,-1-24,1 24,24-24,-25 24,25-24,1-1,-26 26,25-1,0-24,-24 24,24-24,-25 24,26-24,-1-1,-25 25,0-24,26 24,-1-49,0 50,-25-51,26 26,-1 0,0-26,-25 26,26-25,-1 24,0-24,0 25,0-1,1-24,-1 0,0 0,25 24,0-24,0 0,0 24,0-24,0 0,0 25,0-26,0 26,0-1,0-24,0 25,0-25,0 24,0-24,0 25,0-26,0 26,25-25,24 24,-24 1,25-1,-1 1,1 0,-25-26,24 26,-24 0,25-1,-25-24,-1 25,26-1,-25 1,0-1,0 1,-1-50,1 49,0 26,0-26,24 26,-24-1,-25 50,75-74,-51 123,-24-49,100-24,-100 24,74-25,-74 25,50 0,-1 0,-49 0,50 0,-50 0,0 0,0 0,0 0,0 0,0 0,0 0,-50-50,50 50,-49-25,49 25,-75-49,75 49,-49-25,49 25,-50 0,50 0,0 0,-25-25,25 25,0 0,0 0,0 0,0 0,0 0,0 0,50 50,-50-50,74 25,-24-1,-50-24,25 25,-25-25,74 0,-49 25,-25-25,0 0,25 25,-25-25,0 0,0 49,0-49,-25 75,25-75,-25 49,25-49,-50 100,50-100,-24 74,24-74,-25 50,25-50,0 0,0 74,0-74,0 0,0 0,0 0,0 0,0 0,0 0,-25-74,25 74,-25-75,25 50,0-49,-25 24,25 1,-24-1,24 1,-25-1,25 50,-25-99,25 99,0 0,-25-25,25 25,0 0,0 50,0-50,0 99,25-74,-25 49,0 0,25-49,-25-25,0 75,0-75,0 0,0 0,0 0,0 0,0 0,0-100,0 76,-25-51,25 26,0-1,0 50,-25-74,25 74,0 0,0 0,25 74,-25-74,50 99,-50-49,0-50,49 74,-24 1,-25-75,50-124,-26 24,-24 100,25-74,0 24,-25 50,0-99,0 99,0 124,0-25,0-99,0 100,-25-26,25-24,0-50,0 74,0-74,0 0,25-25,-25 25</inkml:trace>
  <inkml:trace contextRef="#ctx0" brushRef="#br0" timeOffset="85891.9123">23044 2704,'0'0,"0"0,-25-25,0 25,0-25,0 25,-24-25,-1 0,-24 1,-26 24,-24-25,0 25,-49-25,-1 25,1 0,-51 25,1 0,-25-25,0 49,0-24,-25 25,25-1,0 1,0 0,0-1,25-24,24 25,-24-26,49-24,1 25,24-25,0 0,25 0,0 0,25 0,24 0,1 25,0-25,24 25,0 24,25 26,-24 24,49 0,-50 50,50 0,-49 49,49 1,-25 24,0 25,0 25,25 0,0 24,-25-24,25 0,0 0,25-25,-25 0,25-25,0-24,24-1,-24-24,50-1,-26 1,1-25,24 0,-24-25,24-25,1 25,-1-50,25 26,1-51,24 26,0-26,0-24,0 0,49 0,-24-1,25 1,-1-25,1 25,0-25,24 0,-24 25,49 0,-25 0,1-1,24 1,0 0,1 25,-26-26,0 1,1 25,-1-25,-24-1,0 1,-26 0,1 0,-25-25,0 25,-24-25,-1 0,-25 0,1-25,24 0,-50-25,26 1,-26-26,1 1,0-25,-26-25,26 0,-25-50,0 0,-1-24,-24-50,0 25,0-50,0 0,-24 0,-1 0,25-24,-25-1,0 0,0 25,1-24,-1 24,0 25,0 0,0 25,1 24,-1 26,-25 24,25 25,1 24,-1 26,0 24,0 1,0 24</inkml:trace>
  <inkml:trace contextRef="#ctx0" brushRef="#br0" timeOffset="89375.1119">8508 2927,'0'0,"0"25,25-25,-25 0,0 25,0-25,0 0,0 0,0 0,0 0,0 0,0 0,0 0,0 0,0 0,0 0,0 0,0 0,0 0,-25-25,25 25,0-25,0 0,-25 25,25-25,-25 1,1-26,24 25,-50 0,50 25,-25-49,-24 24,24 0,-25-25,25 26,-24-26,24 25,-25-24,1 24,-1 0,0-25,-24 26,24-1,-24 0,24 0,-24 25,24-25,-24 1,24-1,-24 0,0 0,24 0,-24 25,-1-24,1-1,-1 25,1 0,-1 0,1 0,0 0,-26 0,26 25,0-1,-26-24,26 50,-25-25,0 0,24 24,-24-24,24 25,-24-1,25 1,-25-1,24 1,1 24,-1 1,1-1,0 1,24-1,-24 1,24-1,0 0,1 1,24-26,-25 26,25-1,1-24,-26-1,25 26,0-50,1 24,-1-24,0 25,25-25,-25-25,25 0,0 0,-25 24,25-24,0-24,0-1,25-25,-25-24,0 24,0-49,0 24,25-24,-25 25,0-25,0 24,0-24,0 49,0 1,25-1,-25 25,0 1,0-1,0 25,0 0,-25 0,25 49,0-24,-25 50,0-1,1 25,-1 0,25 25,0-24,-25-26,25 25,0-24,25-1,-25-24,49-25,-24-25,25 0,-1 0,51-25,-26 0,1-25,-1 1,25 24,-24-25,-1 25,0 1,1 24,-26 0,1 0,0 0,24 0</inkml:trace>
  <inkml:trace contextRef="#ctx0" brushRef="#br0" timeOffset="90551.1792">21530 9674,'-24'0,"24"0,0 0,0 0,0-25,24 25,-24 0,25-25,0 0,-25 1,25 24,0-25,-25 25,0-25,0 25,0 0,24 25,-24 0,0-1,-24 26,24-25,0 24,0 26,-25-26,25 26,-25-26,25 1,0 0,-25-1,25-24,0 25,0-25,-25-25,25 24,0-24,0 0,0 0,0-24,-24 24,24-25,0 0</inkml:trace>
  <inkml:trace contextRef="#ctx0" brushRef="#br0" timeOffset="90854.1964">21282 10244,'0'25,"0"0,0-25,0 25,0-25,25 0,-25 0,25-25,25 25,-26-25,26 0,0 25,-1-24,-24-1,25 0,-26 25,1 0,0-25,0 25,-25 0,25 25,-25-25,25 0,-25 0,0 0,0 0,0 0,0-25</inkml:trace>
  <inkml:trace contextRef="#ctx0" brushRef="#br0" timeOffset="94242.3903">22101 10790,'25'-25,"-25"25,0 0,-25 25,25-25,-25 25,25 0,-25 24,1 1,-1-25,0 49,25-24,0-1,0-24,25 0,0 0,24-25,1-25,-1-25,26 25,-26-24,-24-1,0 1,0-1,-25 0,-25 1,0 49,-24-25,-1 0,-24 0,-1 25</inkml:trace>
  <inkml:trace contextRef="#ctx0" brushRef="#br0" timeOffset="94884.427">3845 14610,'0'-25,"0"25,0 0,0 0,0 25,-25 0,25 0,0 24,-25 1,25 49,0-25,0 26,0-26,0 25,0-24,0-1,0-24,0-25</inkml:trace>
  <inkml:trace contextRef="#ctx0" brushRef="#br0" timeOffset="95095.4391">3969 14610,'25'-25,"-25"75,0-1,0 1,24 49,-24-24,25 49,-25-25,0 0,0-49,25 49,-25-74,0 0,0-1,0-24</inkml:trace>
  <inkml:trace contextRef="#ctx0" brushRef="#br0" timeOffset="95272.4491">3597 14883,'0'0,"0"-25,24 0,1 25,25-25,0 1,-1-26,1 50,-1-25,1 25,-25-25</inkml:trace>
  <inkml:trace contextRef="#ctx0" brushRef="#br0" timeOffset="95431.4583">3845 15056,'25'0,"-1"25,1-25,25 0,-1 0,1-25,0 25,-1 0,1-24,-1-1</inkml:trace>
  <inkml:trace contextRef="#ctx0" brushRef="#br0" timeOffset="96091.4959">21828 11584,'25'0,"0"25,0-25,-1 0,-24 0,0 24,0 1,0 0,0 25,0-26,0 26,0 0,0-1,0 1,0-25,0-1,25-24,-25 0</inkml:trace>
  <inkml:trace contextRef="#ctx0" brushRef="#br0" timeOffset="96674.5294">5482 14734,'0'74,"0"1,-25 24,25-25,-25 1,25 24,-25-49,25 24,-24-24,24-25,0-1,0-24</inkml:trace>
  <inkml:trace contextRef="#ctx0" brushRef="#br0" timeOffset="96853.5397">5631 14461,'24'25,"1"25,-25 24,25 25,0 0,0 1,-25 24,24-25,-24 0,25 0,-25-24</inkml:trace>
  <inkml:trace contextRef="#ctx0" brushRef="#br0" timeOffset="97074.5523">5308 15056,'-49'0,"49"0,0 0,24 0,1 0,25-24,24-26,-24 25,24-24,1 24,-26-25,1 1,-1 24,-24 25</inkml:trace>
  <inkml:trace contextRef="#ctx0" brushRef="#br0" timeOffset="97262.5631">5358 15156,'-25'24,"25"1,50-25,-50 0,74-25,-24 1,24-1,0 0,1-25,-1 26,1-1,-1-25,1 1,-1 24</inkml:trace>
  <inkml:trace contextRef="#ctx0" brushRef="#br0" timeOffset="98070.6093">21853 12129,'-25'0,"25"0,0 0,25 0,0 0,0 0,-1 0,26-24,0 24,-26 0,1 0,25 24,-50 1,0 0,0 25,0 24,-25-24,0 24,25-24,-25-1,25 1,0-25,0 0,25-1,0-24,0 0,0 0,-1 0,26-24,-25-1,0 0,-1 0,-24 0,0-24</inkml:trace>
  <inkml:trace contextRef="#ctx0" brushRef="#br0" timeOffset="98673.6437">6623 14684,'25'0,"-1"-24,1-1,-25 25,25 0,0 25,0-1,-25 26,24-25,1 49,-25 1,25-1,-25 0,0-24,0 24,0-24,0 0,0-26,0-24</inkml:trace>
  <inkml:trace contextRef="#ctx0" brushRef="#br0" timeOffset="98876.6554">7045 14287,'24'0,"1"0,0 50,-25 25,0 24,0-25,25 50,-25 0,0 0,25-25,-25 25,0-24,0-1</inkml:trace>
  <inkml:trace contextRef="#ctx0" brushRef="#br0" timeOffset="99078.6669">6722 14833,'50'-25,"-1"-24,1 24,24-25,-24 1,0-1,-1 50,1-25,-25 1,-1 24</inkml:trace>
  <inkml:trace contextRef="#ctx0" brushRef="#br0" timeOffset="99290.6791">6796 15056,'25'25,"-25"0,50-25,-25 0,24-25,-24 0,25 1,-1-1,-24-25,25 1,-25 24,-1-25</inkml:trace>
  <inkml:trace contextRef="#ctx0" brushRef="#br0" timeOffset="100290.7361">22027 13047,'0'0,"-25"-25,25 25,0 0,25 0,-25-24,49 24,-24-25,0 25,24-25,-24 25,0 25,0 0,-25 24,0 1,-25-1,0 26,0-25,1 24,-1-24,25-1,0-24,0 25,25-26,-1 1,1 0,-25 0,25 0,-25-1,-25 26,25-25,-49 0,-1 24,0-24,-24-25,24 0,-24-50,24 26</inkml:trace>
  <inkml:trace contextRef="#ctx0" brushRef="#br0" timeOffset="100856.7686">8384 14585,'25'25,"0"0,-1 24,1 1,-25 24,0 1,25-26,-25 51,-25-51,25 26,0-1,0-24,0-1,0-24,0-25</inkml:trace>
  <inkml:trace contextRef="#ctx0" brushRef="#br0" timeOffset="101066.7807">8830 14660,'25'49,"0"1,0 24,-25-24,0 24,0 1,25-1,-25-24,0 24,-25-49,25 0,0-25,0 0</inkml:trace>
  <inkml:trace contextRef="#ctx0" brushRef="#br0" timeOffset="101290.7934">8210 14858,'50'0,"0"0,-1-25,26 0,24-24,-25-1,1 25,-1-24,0 24,-49 0,25 25,-1-25,-49 50</inkml:trace>
  <inkml:trace contextRef="#ctx0" brushRef="#br0" timeOffset="101541.8078">8384 15007,'-25'25,"0"-25,1 24,24-24,0 0,24-24,26 24,0-25,-1 0,26 0,24 0,-25 1,1-1,-26 0,26 0,-26 0,1 1,0-1,-26 0</inkml:trace>
  <inkml:trace contextRef="#ctx0" brushRef="#br0" timeOffset="104248.9623">13395 7590,'0'0,"24"0,-24 0,0 0,0 0,0 0,0 0,0 0,0-25,0 25,0 0,0 25,0 0,25 25,-25-26,0 26,0 24,0-24,25 0,-25-1,25-24,0-25,24 0,1-50,-1 1,26-1,24-49,-25 25,26-26,-26 26,25 0,-24 24,-1 0,-24 26,-1-1,-24 0,0 25,0 0,-25 0,0 0,25 0,-25 0,0 0,0 0,0 0,0 0,0 0,0 0,0 0,0 0,-25 25,25-25,0 0,-25 0,25 25,0-1,-25-24,0 25,25-25</inkml:trace>
  <inkml:trace contextRef="#ctx0" brushRef="#br0" timeOffset="105413.0292">1910 16743,'-25'25,"25"-25,-25 0,50 25,-25-25,25 25,0-25,24 24,-24 1,25-25,-1 0,1 0,-25 0,24 25,-24-25,0 0,25-25,-50 25,24 0,-24 0,25-25,-25 1,-25-1,25-25,-24 25,24 1,-25-1,0 0,25 0,-25 25,25-25,0 25,0 0,0 0,25 0,-25 25,0-25,25 25,0 0,-25 0,0-1,-25 1,25 0,-25 25,0-26,25 1,-25 0,1 0,24-25,0 0,0 0,-25-25,50 0</inkml:trace>
  <inkml:trace contextRef="#ctx0" brushRef="#br0" timeOffset="106126.07">1860 9922,'-74'49,"0"-24,24 0,-25-50,1 0,-25-24,24-50,-24-25,25-25,-25-25,24-49,1 0,24-25,-24-50,24 25,1-25,-1-24,0 24,26 1,-1-1,0 25,25 0,0 25,25 25,-25 25,49-1,-24 26,50 24,-26 0,26 50,-26 24,26 26,-26-1,1 25,-25 25,-25 0,74 0,-49 0</inkml:trace>
  <inkml:trace contextRef="#ctx0" brushRef="#br0" timeOffset="107365.1409">9624 3001,'0'0,"-25"-49,25 24,-49 0,24-24,0-26,0 26,-24-26,24 1,-49 24,24-24,-24 24,-1 0,-24-24,0 49,-1-24,-24-1,-24 25,24 0,-25 1,0 24,-25 0,25 0,-24 0,-1 24,1 1,-1 0,0 0,1 24,-1-24,0 50,26-26,-1 1,-25 49,50-49,-25 49,25 0,0 0,0-24,0 24,25 0,0-24,24-1,-24 0,49 1,-24-26,24 1,26-25,-1 0,0-1,0-24,25 0,0 0,0-24,25-26,-25 0,25-24,0 0,-1-26,26 1,-25 0,0 0,-1 24,-24 1,25 0,0 24,-25 25,-25 0,0 25,1 25,-1 0,0 49,-25-24,1 49,24-24,0 24,0 0,25 0,0-24,25-1,25-24,-1-26,1 1,24-50,26 25,-1-24,0-26,0 0,1 1,24-26</inkml:trace>
  <inkml:trace contextRef="#ctx0" brushRef="#br0" timeOffset="108352.1974">21084 14188,'0'25,"0"-25,25-25,0 25,-1 0,26-25,0 25,-26 0,26 0,-25 25,0 0,-25 25,0-1,-25 26,0-1,-25 25,26 1,-26-26,0 25,1-49,49-1,0 1,0-25,25-25,24 0,-24-25,25 0,24 25,-24-25,-26 1,26-1</inkml:trace>
  <inkml:trace contextRef="#ctx0" brushRef="#br0" timeOffset="108675.2158">21977 15354,'0'25,"0"0,0-25,-25 25,0-1,1 1,-26 25,0-1,26 1,-1 0,0-1,25-24,25 0,0-25,24 0,1 0,-1-25,1 0,0-24,-26-1,1 0,0 26,-50-26,0 25,1 0,-26-24,0 24,-24 0,0-25</inkml:trace>
  <inkml:trace contextRef="#ctx0" brushRef="#br0" timeOffset="109241.2481">3894 15999,'0'0,"0"0,0 25,0 24,0-24,-24 50,24-1,0 0,-25 26,25 24,0-25,0 0,0 0,0-24,0-1,0-49,0 0,0-50</inkml:trace>
  <inkml:trace contextRef="#ctx0" brushRef="#br0" timeOffset="109426.2588">3994 16495,'24'-74,"1"24,-25 25,0 25,25 25,-25 25,0 24,0 1,25 49,-25-50,25 25,-25 0,0-24,0-1,0-49,0 0,0-25</inkml:trace>
  <inkml:trace contextRef="#ctx0" brushRef="#br0" timeOffset="109596.2685">3696 16694,'-50'-25,"50"0,0 0,0 25,25-25,0 25,0-24,24-1,1 25,-25-25,24 25,-24 0,0 0</inkml:trace>
  <inkml:trace contextRef="#ctx0" brushRef="#br0" timeOffset="109762.278">3845 16818,'0'49,"0"-49,0 25,25-25,24 0,1 0,-1 0,1-25,0 25,24-25,0-24,-24 24,0-49</inkml:trace>
  <inkml:trace contextRef="#ctx0" brushRef="#br0" timeOffset="111157.3578">21828 16272,'0'0,"0"0,0-25,0 25,0 0,0 0,0 0,0 0,0 0,25-25,-25 25,0 0,0 0,0 0,0 25,0 0,0 24,0 1,0 0,-25-1,25 1,-25 0,25-26,0 1,0 0,0-25,0-25</inkml:trace>
  <inkml:trace contextRef="#ctx0" brushRef="#br0" timeOffset="111797.3944">5531 15875,'0'25,"0"0,0-1,-24 1,24 0,0 0,0 24,0-24,0 25,0 24,0-24,0 24,0 1,0-1,0 1,24-1,-24-24,0 24,0-24,25-1,-50-49,25 25</inkml:trace>
  <inkml:trace contextRef="#ctx0" brushRef="#br0" timeOffset="112018.4071">5705 16123,'0'-25,"0"25,25 50,-25-1,0 1,0 24,0 1,0 24,0-24,0 24,0-25,0 1,0-26,0-24,-25 0</inkml:trace>
  <inkml:trace contextRef="#ctx0" brushRef="#br0" timeOffset="112198.4174">5234 16545,'-25'0,"25"-25,25-25,0 26,24-1,1-25,24 25,-24-24,24 24,-24-25,-1 50,-24-25</inkml:trace>
  <inkml:trace contextRef="#ctx0" brushRef="#br0" timeOffset="112396.4287">5432 16694,'0'24,"0"1,25-25,0 0,0-25,24 1,1 24,-1-50,1 0,0 1,-1 24,1-49</inkml:trace>
  <inkml:trace contextRef="#ctx0" brushRef="#br0" timeOffset="113400.4861">21853 17041,'-25'0,"25"0,0 0,0-25,25 0,-25 0,25 1,0 24,-1-25,26 0,-25 25,0 0,-1 0,-24 50,0-1,0 1,-24 24,-1 1,0-1,0 25,0-49,1 24,-1-24,25-50,-25 50,50-50,0 0,-1 0,1 0,0-25,25 0,-1 0,-24-25,0 1,0-26</inkml:trace>
  <inkml:trace contextRef="#ctx0" brushRef="#br0" timeOffset="113996.5202">6598 16148,'0'25,"25"-1,0 1,-1 25,1 24,0 1,-25-1,25 25,-25 1,25-1,-25-25,0 25,0-24,0-26,0 1,0-50,0 0</inkml:trace>
  <inkml:trace contextRef="#ctx0" brushRef="#br0" timeOffset="114189.5312">6970 16123,'25'0,"0"25,0 49,-25-24,24 49,1 0,0 25,0 0,0-24,-1 24,1-25,0-25,0-24,-25-25</inkml:trace>
  <inkml:trace contextRef="#ctx0" brushRef="#br0" timeOffset="114386.5424">6598 16644,'0'-25,"25"25,0-25,24 25,1-24,24-1,-24 25,0 0,24-25,-49 25,0 0</inkml:trace>
  <inkml:trace contextRef="#ctx0" brushRef="#br0" timeOffset="114566.5528">6772 16942,'0'0,"24"0,1 0,25-25,0 25,24-25,-24 0,24 25,-24-49,-1 24,26 0</inkml:trace>
  <inkml:trace contextRef="#ctx0" brushRef="#br0" timeOffset="115451.6034">21903 17884,'0'0,"0"0,0 0,0 0,24-49,-24 49,0 0,25-75,-25 75,0 0,25-49,-25 49,0 0,74 24,-74-24,25 50,-25-50,0 74,0-74,0 50,0-50,0 74,0-74,0 50,0-50,0 0,50 50,-50-50,25 49,-25-49,-25 75,25-75,-50 74,50-74,-49 74,49-74,-100 50,100-50,-49 25,49-25,-50 0,50 0,-49-50,49 50</inkml:trace>
  <inkml:trace contextRef="#ctx0" brushRef="#br0" timeOffset="115953.6321">8260 16098,'0'25,"25"25,-25-1,25 26,-25-1,24 25,1 1,-25 24,0-25,25 0,-25 0,0-24,25-1,0-24,-25-26,0-24,24 0</inkml:trace>
  <inkml:trace contextRef="#ctx0" brushRef="#br0" timeOffset="116155.6437">8582 16272,'25'-50,"-25"1,25 24,-25 50,0 24,25 1,-25 24,25 26,-25-1,24 50,-24-25,25 0,-25-25,25-25,-25 1,25-26,-25-24</inkml:trace>
  <inkml:trace contextRef="#ctx0" brushRef="#br0" timeOffset="116366.6558">8161 16743,'0'0,"25"0,24-25,1 1,24 24,-24-50,24 25,-24-24,24 24,-24 0,-25 25,-1-25</inkml:trace>
  <inkml:trace contextRef="#ctx0" brushRef="#br0" timeOffset="116551.6663">8210 17066,'0'24,"25"-24,25 0,-1 0,26-24,-1-1,1 25,24-25,-25 0,1 0,-1 1,-24-1,-1 0</inkml:trace>
</inkml:ink>
</file>

<file path=ppt/ink/ink2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08.710"/>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0 8 0,'3'-8'5,"-3"8"-4</inkml:trace>
</inkml:ink>
</file>

<file path=ppt/ink/ink2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10.455"/>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173 498 3,'-21'-12'22,"6"4"-10,2 3-1,3-1-1,1 5-2,9 1 0,-13 5 0,13-5-1,-9 23-1,5-7-2,1 8 0,-1 5 1,0 7-1,0 4 0,3 7-1,-3 2 0,4 2-1,-2 1 0,2 1 1,0-4-2,1-1 0,-2-3 1,2-5-2,-1-6 1,1-5-1,-1-6 1,2-3-2,-1-6 2,1-3-1,-2-11 1,0 0 0,0 0-1,0 0 2,-1-15-1,-1 2 0,-3 0-2,0-5 2,-1 0-2,-3 1 2,2 0-1,0 5 0,0 1-1,0 1 2,7 10 0,-8-11-1,8 11 1,0 0-1,0 0 0,0 0 0,0 15 1,5-1-2,1 5 2,0 5-2,1 3 2,2 2-2,1 0 2,-1-2-2,0 0 1,2-6 0,-2-4 1,2-4 0,2-4 0,0-5 1,0-7 1,3-1-1,2-9 1,1 0 0,-2-3-1,0-2-1,-1-1 1,-2-1-2,-1 1 1,-2 2-1,-3 4-1,-4 0-1,3 4-5,-8-2-9,1 11-17,2-14 0,-2 14-1,3-15 1</inkml:trace>
  <inkml:trace contextRef="#ctx0" brushRef="#br0" timeOffset="935">675 13 1,'0'-16'25,"0"16"1,0 0-1,-16 1-13,11 9-6,-4 7 0,3 9 0,-4 5 0,4 8-1,-1 0 1,3 8-2,-2-4-1,3 1-1,1-3-7,-3-10-4,4-9-19,1-1-3,-4-9 1</inkml:trace>
  <inkml:trace contextRef="#ctx0" brushRef="#br0" timeOffset="1225">716 709 22,'6'10'30,"-6"-10"1,0 0-10,0 0-6,0 0-2,0 0-3,5-9-3,-5 9-4,0 0-8,0 0-25,0 0-2,-1-17-2,1 5 1</inkml:trace>
</inkml:ink>
</file>

<file path=ppt/ink/ink2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38.9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35 5,'0'-16'28,"0"16"-7,-1-11-1,1 11-2,0 0-2,-3-10-3,3 10-2,0 0-2,0 0-3,0 0-1,0 0-2,0 0-1,0 0 0,0 0 0,0 0-1,0 0 0,0 0 1,-8 9-1,8-9 0,0 0 0,0 0 1,0 0-1,0 0 0,0 0 0,0 0 0,0 0-1,0 0 1,0 0-1,-6 11 0,6-11 0,-4 11 1,4-11-1,-6 15 0,3-2 0,0 2-1,1 4 1,-3 3 0,4 3 0,-2 2-1,2 3 2,0 0-1,-1 0 1,1 0-1,1-4 0,-1 0 1,1-5-1,0 0 1,-1-8-1,0-2 0,1 1 0,0-12 0,-1 11 0,1-11 0,0 0-1,0 0-2,0 0-5,0 0-14,0 0-13,0 0-2,1-17 2,6 5 0</inkml:trace>
</inkml:ink>
</file>

<file path=ppt/ink/ink2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39.6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7 185 47,'-5'-19'36,"4"-4"1,7-2-1,4-2-29,10 5-2,3-2 1,6 6-4,-1 2 0,1 5-1,-3 10 0,-5 11 0,-5 9 0,-10 11-1,-7 10 0,-8 7 1,-5 5 0,-2 1-2,-2 2 2,1-5-1,3-7 1,8-6 0,9-10 0,10-4 0,7-7-1,8-4 2,1-6-2,5-7 0,1-3-2,-2-11-3,5 8-12,-8-11-20,2-5 0,-3-5-3,2-4 2</inkml:trace>
</inkml:ink>
</file>

<file path=ppt/ink/ink2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0.0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84 39,'14'-11'36,"3"-2"1,3 0-1,-5-5-27,8 9-1,-7-3 0,2 9-4,-7-2-1,-1 5-2,-10 0 1,8 9-1,-10 0 0,-1 4 0,1-1-1,0 3 0,1 2 1,3 3-1,5 0 0,7 3 0,5 2 1,6 1-1,3 3 1,2 2 0,1 0-1,-1-1 0,-6-1 1,-7-4 0,-8 3 0,-8-2 0,-7-2 0,-7-1 0,-5-3 1,-3-1-1,-3-4 0,1-2 0,0-7-1,2-3 0,4-5-1,2-2-1,4-1-2,1-10-3,10 15-8,-9-23-18,10 6-6,2-1 0,7 0 2</inkml:trace>
</inkml:ink>
</file>

<file path=ppt/ink/ink2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0.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46 45,'0'0'35,"0"0"1,-5 12-1,-4 10-30,13 11-1,-4 0 0,6 5-1,1 1 0,5 1-2,5-7 0,5-8 0,5-12 0,4-11-1,4-12 0,0-7 0,1-9 0,0-9 0,-3-6 1,-3-5-1,-7 2 1,-4 4 0,-6 6 1,-4 7-1,-3 11 1,-6 16-1,-2 17 1,-2 19-1,-4 10 0,-1 10-1,-3 9 1,1 5 0,-2 0 0,1-6-2,4-9-1,-2-11-3,12-3-6,-5-15-22,13-17-4,8-9 0,9-11 0</inkml:trace>
</inkml:ink>
</file>

<file path=ppt/ink/ink2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1.1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70 272 52,'10'14'34,"0"20"-2,-7 11-10,2 2-15,1 13-3,2-3 1,3 2 0,-3-8-1,3-1 2,-5-10-2,1-2 1,-17-8-3,4-5 2,-10-7-3,-2-7-2,-1-4-3,-5-15-5,8-2-14,-2-21-14,5-15 0,5-15 0,4-6 12,2-20 12</inkml:trace>
  <inkml:trace contextRef="#ctx0" brushRef="#br0" timeOffset="184">19 382 2,'17'-82'20,"7"16"14,10 12 4,7 15 0,8 8-11,10 24-10,-6-4-8,9 12-2,-9-4-3,0 4-1,-11-2-2,-7-2-3,-6-2-3,-15-12-8,1 2-27,-13-2 2,-2 1-2,-9-1 1</inkml:trace>
</inkml:ink>
</file>

<file path=ppt/ink/ink2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2.8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4 39,'-12'-3'35,"1"1"0,11 2-10,0 0-10,11-3-2,7 8-4,1-4-4,6 3-1,-2 0-1,4 1-1,-3-2 0,-3 5-1,-8 4-1,-7 7 1,-12 8-1,-8 6 0,-11 9 1,-5 8-1,-5 4 1,-2-1-1,-1 1 0,3-4 1,9-9-1,5-4 0,9-9 0,8-6 0,7-6 1,7-4-1,5-7 1,7-2 0,3-4-1,2 0 1,0-4 0,4-2-1,0-2-1,-2 1 0,1 1-4,-6-8-6,7 3-27,-3-2 0,2-1 0,-1-4 0</inkml:trace>
  <inkml:trace contextRef="#ctx0" brushRef="#br0" timeOffset="472">1123 146 67,'0'0'39,"0"0"0,13-4 0,-3 3-30,3 0-8,-2 0 0,0 2 1,0 1-1,-11-2-1,11 17 0,-11-4 0,-4 3-1,0 4 0,4 5 1,3 3-1,5 3 1,6-2 0,4-2 0,2 1 0,0-2 1,-4 1-1,-8-2 0,-9-1 0,-12-1 0,-11 0-1,-8-2 0,-6-3-1,-1-1-3,-3-9-1,11-1-12,-2-9-19,17-8 0,8-9-1,15-4 2</inkml:trace>
  <inkml:trace contextRef="#ctx0" brushRef="#br0" timeOffset="835">1825 120 28,'27'25'33,"-7"12"1,-8 3 0,-3-3-20,1 8-5,0-10-3,10-2-2,4-16 0,11-8-2,5-12 0,7-8-1,3-8-1,3-6 1,1-5-1,-3-2 1,-4-2 0,-7 4 0,-8 2 1,-6 8-1,-7 6 2,-6 14-1,-9 12 0,-5 16 1,-7 13-1,-3 9 0,-4 9-1,2 5 0,0 1-2,3-3-1,9-1-2,4-16-5,21-10-27,6-9-1,13-13-1,12-11 2</inkml:trace>
  <inkml:trace contextRef="#ctx0" brushRef="#br0" timeOffset="1158">3052 388 44,'32'-44'35,"-15"8"0,-7 11-1,-10 25-19,0 0-7,1 19-3,-6 12-4,7 7-1,0 6 1,6 6 1,1 4 1,0 1 0,-6-5-1,-1-1 0,-9-4 0,-5-2 0,-10-7-1,-4-6-2,0-7-3,-1-13-3,12-8-4,-4-19-5,19-7 0,-4-25 3,17-5 4,2-12 5,10-4 5,7 2 3,-2 1 6,15 14 5,-5 1 1,15 20-2,-4 4-4,3 12-5,-4 6-3,-6 2-3,-1 6-6,-17-9-15,-7 6-14,-19 5-1,-12-10 0,-15 9 0</inkml:trace>
  <inkml:trace contextRef="#ctx0" brushRef="#br0" timeOffset="1688">1402 1089 66,'3'-39'38,"3"5"-1,4 5 0,-1 5-32,4 10-2,-3 7-2,-10 7 0,11 15-1,-11 4 1,-1 5-1,-1 5-1,2 7 1,4 4 0,4 5 0,3-2 0,6-3 0,2 0 0,1-5 0,-1-1 1,-4-7 0,-5-3-1,-7-3 1,-6-6 0,-7-1-1,-2-7-2,-1-1 0,-4-10-5,17 4-10,-18-17-19,17-8-1,10-5-1,8-8 2</inkml:trace>
  <inkml:trace contextRef="#ctx0" brushRef="#br0" timeOffset="2004">1988 997 53,'32'26'36,"-6"12"-1,-5 5-1,-4 1-24,2 3-4,0-6-3,5-10-1,3-8-1,4-13 0,4-11 0,1-7-1,-1-11 0,4-4 1,0-8-1,-4-6 1,-4-1 0,-1 5 0,-6 3 0,-5 6 1,-5 11 0,-4 11 0,-7 13-1,-4 17 1,-5 12-1,-6 12-1,0 8 1,-1 4-2,2 3-1,2-7-1,9-2-1,3-12-2,15-4-10,2-19-21,14-12 0,12-10 0,11-17 2</inkml:trace>
  <inkml:trace contextRef="#ctx0" brushRef="#br0" timeOffset="2338">3128 1289 48,'34'-29'37,"-12"9"0,-10 13-1,-10 21-16,-9 3-13,-1 13-6,5 6 0,0 8-1,3 1 1,2 3-1,1 0 1,6-1 2,-8-8-2,-2-2 1,-10-7-2,-1-6-2,-3-2-4,-5-18-4,9-2-7,-8-20-16,9-10-4,5-17 10,17-2 14,-2-12 8,10-1 6,8 4 6,1-3 8,13 12 17,4 10 5,5 13-12,-4 1-11,5 11-10,-4 5-7,-9-5-11,-3 6-21,-4 1-1,-15 1-1,-8 4 1</inkml:trace>
  <inkml:trace contextRef="#ctx0" brushRef="#br0" timeOffset="3012">2141 2117 49,'-12'26'34,"3"0"1,3 3-7,-1-6-20,10 6 1,-3-9-2,7 1-3,-1-8-1,5-4-2,4-3-1,1-7-2,4-4 0,0-3-2,3 0-5,-2-9-5,9 8-7,-5-6-14,-2-2 0,-2 2 2</inkml:trace>
  <inkml:trace contextRef="#ctx0" brushRef="#br0" timeOffset="3316">2418 2095 41,'0'0'31,"0"0"-5,0 0-5,4-10-4,-4 10-5,0 0-4,0 0-3,0 16-2,0 1 0,-3 1 1,1 12-1,-6 5 0,2 10 1,-3 3-1,2 4 0,-4-1-1,3-1 1,-1-1-2,2-9 0,1-7-1,2-7-1,3-7-1,-1-9-3,9 0-9,-7-10-23,13-12 0,-1-3-1,7-5 1</inkml:trace>
  <inkml:trace contextRef="#ctx0" brushRef="#br0" timeOffset="3648">3110 2287 59,'18'4'38,"-18"-4"-1,9 13 1,-27-8-31,6 5-3,-6 2-1,5 2-1,1 7-1,5 1-1,5 4 0,4 1 0,3 2 0,3 3 1,0-3-1,-3 0 1,-2-3 0,-5-4-1,-2-1-1,-7-6-3,2 1-7,-9-13-19,5-5-6,4-11-2,4-10 1</inkml:trace>
  <inkml:trace contextRef="#ctx0" brushRef="#br0" timeOffset="3877">3131 2342 46,'38'-28'36,"6"9"1,5 7 0,8 9-20,-9-4-11,5 4-5,-1 4-10,-12-2-21,-1 0-6,-9-1-2,-5 4 2</inkml:trace>
</inkml:ink>
</file>

<file path=ppt/ink/ink2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7.1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111 81 74,'0'0'38,"-19"-8"-2,5 11 0,0 3-34,1 6-1,6 6-1,6 6 0,3 5 0,6 6 0,3 2-1,6 2 2,2-1-1,-4-1 1,-7-3 0,-4-1 0,-6-3 0,-10-4-1,-2-1-2,-6-11-1,0 0-6,-2-16-9,8-5-15,3-13-4,4-10-1,5-12 18,16-3 10,-2-8 7,10-2 9,9 11 9,-3 0 18,9 9 5,6 6-2,9 12-15,-10 1-8,8 8-8,-2 2-5,-4-7-13,6 2-24,-7 0-1,2-8 1,-5-1-1</inkml:trace>
</inkml:ink>
</file>

<file path=ppt/ink/ink2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8.0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463 482 0,'-57'-51'28,"-4"-1"1,-2 9 4,3 4-13,-2-4-3,15 14-2,0-4-3,15 9-2,5-6 0,20 10-3,19-6-3,22 4-1,20 2-1,17 0-2,15 3 1,11 10-1,4 7 0,-3 11-1,-17 11 1,-18 13 0,-30 13 1,-23 10-1,-28 13 0,-18 8 0,-17 4 0,-5 5 0,3 0 0,10 0 0,27-6 0,24-1-1,27-6 1,22-5 0,21-4 0,11-2-1,3 3 0,-7 0 1,-13 5-1,-19-2 1,-18 3 0,-15 1 0,-12 0 0,-7 1-1,1-6 1,8-4-1,14-7 1,14-3 0,11-2-1,7-1 1,1 1 0,-3 2 1,-13 6 0,-19 9 0,-21 5 0,-18 4 0,-13 5 0,-2-1 0,4-3-1,16-4 0,26-8 0,32-12 0,31-8 0,29-6 0,22-8 0,7-3 0,-6-5 0,-16 6 0,-33 4 0,-39 10 1,-48 10-1,-47 11 0,-43 9 0,-26 9 1,-17 4-1,1-1 1,13-6-1,27-6 1,45-15 0,48-14 0,54-18 0,48-16 0,46-14 0,38-13 0,35-8 0,26-7 0,11-2-1,5 1 1,-12 3-1,-22 8 0,-31 5 0,-31 13 0,-44 9 0,-39 13 0,-43 13-1,-30 6 1,-20 7 0,-2 4 0,6 0 0,11-3 0,21-6 0,24-4 1,32-14-1,21-3 0,15-10 1,8-4-1,-4-4 0,-9-4 1,-20-4-1,-26-5 0,-35-4 0,-36-2-1,-39-4 1,-31-1 0,-27-6 0,-23-3-1,-14-5 1,-2-2-1,9-3 1,17-5-1,22-2 2,26-5-2,28-5 2,31-2 0,24-4 0,15 0 0,10-5-1,1 2 1,-10-1 0,-13 3-1,-21 6 0,-27 3 0,-21 7 1,-22 6-1,-12 3 0,-7 6 1,-2 4-1,5 3 1,12 1-1,14-2 0,15-1 1,14-1-1,8 0 0,4-4 0,3-3 0,-2 0 0,-1-2 1,-2 2-1,-2-4 0,1 2 0,5-4 0,8-1-1,12 1 0,10-1 1,9 4-1,2-3 2,1 2-2,-6 1 0,-13 2 1,-24 5-1,-26 5 1,-27 3-1,-22 4 1,-12 3-1,-8 3 1,7 2 0,16-5 0,30-4 0,37-10 0,43-7 1,42-10-1,29-5 1,21-9-1,7-1 0,-4 4 0,-17 1 1,-29 8-2,-38 7 1,-45 12 0,-37 11-1,-31 10-2,-24 4-6,-9 11-31,-6 8 1,8-5-1,13-2 0</inkml:trace>
</inkml:ink>
</file>

<file path=ppt/ink/ink2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2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9:52.8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260 1020 10,'9'-1'26,"-9"1"1,9-8-9,-9 8-5,10 0-2,-10 0-3,11 5-1,-11-5-1,13 9-1,-13-9 0,11 14-2,-11-14 0,16 16 0,-7-6-1,-1 0-1,3 1 0,1 2-1,2 1 1,0 3-1,1 0 0,1 2 0,0 0 0,2 3 0,2 1 0,-2 0 0,3 1 1,1 0-1,0-1 0,2 2 0,-1-1 1,-1 1-1,1-2 0,1 0 1,0-1-1,0 1 0,-1 1 0,2-2 1,0-1-1,-2 1 1,1 1-1,-2-1 1,1 1-1,-1-1 1,-3 0-1,0 0 1,2 2-1,-3 0 0,2 1 0,0-2 0,0-3 0,-1 2-1,2 0 2,-3-3-1,1 0 0,-3-2 0,2 1 0,-3 0 0,0-1 0,1 0 0,0-2 0,0 1 0,2-1 0,-1 0 0,0 0 0,1 0 0,1 1 0,-1 0 0,0-1 0,2 2 0,-1-1 0,1 3 0,2 0 0,0-1 1,0 1-2,0 0 2,-1 1-1,2 1 0,-1-1 0,3 2 0,-1-1 0,1 2-1,-1 0 1,-1 2 0,1 0 0,1-3 0,0 3 0,-2-2 0,0 2 0,1-2 0,1 0 0,-1 2 0,0-1 0,1 4-1,0-2 1,0-2 0,1 1 0,-1-2 0,0 1 1,-1-3-1,2 2 0,-1 0 0,0-2-1,-2 1 1,0 0 0,1 1 0,-1 0 0,1-1 0,0 0 1,1-1-1,1 1 0,0 1 0,0-1 1,-2-2-2,1 0 1,1 2 0,-1 0 0,0 0 0,0 1 0,0-1 0,-1 1 0,1 0 0,0 1 0,0-2 0,0 0 0,0 0 0,0 1 0,0 2 0,0-2 0,-2 4 0,2 0 0,-1-1 1,1 0-1,0-1 2,-1 0-2,0 0 1,1-1-1,0 1 1,0-2-1,-1 1 0,-1 1 0,1 2 0,-1-2 0,-1-1 0,2 1 0,0-2 0,0 1 0,2 1-1,-1-3 1,2 0 0,0 2 0,2 1 0,-1-2 0,1 0 0,1 5 0,-2-3 0,-2 3 1,1-1 0,-1 0 0,2 2 0,0-1-1,0 2 2,0-2-2,1 4 2,2 2-2,0-2 0,1 1 1,0 0-1,0 3 0,0-1 0,0 0 0,1 0 0,1-1 0,1 2 0,-2 2 0,-1-2 0,2 0 0,-2-3 0,0 3 0,0 0-1,-1-2 1,2 1 0,-1-2 0,2 1 0,0 0 0,0 4 0,5 0 0,-4 1-2,1 0 4,1-1-4,0 1 4,2-1-2,0-1-2,-1 0 4,0 0-4,3 1 2,-1-3-1,0 3 2,2-1-2,-3 0 1,3 3 0,1-4 0,-1 1 0,-2-1 0,0 1 0,1 0-1,0-2 1,1 2-1,-3-5 1,1 1 0,-1-2-1,-2-1 1,3 0 1,-3-3 0,1 1-1,0-4 2,-3-1-2,1 1 2,0-2-2,4-1 1,-2-2-2,-2 2 1,2-2-2,-3 0 2,4 1 0,-2-3-1,-2 2 1,-1-3 0,-4 2 0,1-4-1,-3 1 1,2-1 1,-3 0 0,-4 0-1,-2 0 3,-3-4-3,-1 0 2,-4 0-1,-2-3 0,-11-7-1,10 9 1,-10-9-1,0 0 1,0 0 0,9-15-1,-9 1 1,2-5 0,-2-7-1,1-6 0,-1-7 1,0-5-1,1-7 0,-3-2 0,1-6 0,-1-5-1,0-4 2,1-6-1,-3-4 0,2-6-1,-5-4 2,3-2 0,-1-8-1,-4-1 0,-1-4-1,-1 1 1,1-2 0,-2-3 0,4-1 0,-3-5 0,0-1 0,5 1 1,-1-7 0,1 0 0,0-5-1,-2-2 1,3 0-1,2-4 0,-2 2 1,2-3-1,-1 1 0,1 1 1,-1 0-1,3 4 1,-2 0 0,1 4-1,4 1 0,-1 4 0,2 5 0,1 1 0,0 5 0,0 4 0,-1 4 0,0 6 0,-4 3 0,2 7-1,-1 2 2,-1 5-1,1 2 0,-2 4 0,2 5 0,-1 3 0,2 5 0,1 4-1,-4 2 1,3 5 0,-2 5 1,0 4-1,0 5 0,-2 1 1,2 2-1,-2 2-1,1 2 0,-2 3 1,2 0 0,0 1 0,-2 2 0,3-1-1,-5 2 0,3 0 3,-2 0-2,0-2 0,-1-1 1,-1 0-1,0-3 0,-3-1 1,-4-2-1,1-3 0,-5-1 1,-4-2-1,-7 0 1,1-1-1,-4 0 0,-4 1 0,3 1 1,-7 2-1,-1-4 1,-1 1-2,-5 2 0,-2 0 1,-7 1-1,-2 0 0,-5 2 1,-5 1-1,-2 5 1,-5 2 0,0 3-1,-3 2 1,-2 2-1,-3 3 2,-4 2-2,-1 4 0,-4 2 1,-1 4 0,-3 3 0,-3 2 0,-2 2 1,-3 4-2,0 0 2,-1 3-2,1-2 1,0 3 0,-1-3 0,-1 0-1,2-1 1,3 3 1,1-1-2,3-3 1,-4-2 0,3-1 1,-2 0-1,1-2 0,-2-2 0,3-6 1,-4-4-1,0-1 0,-2-2 0,1-1 0,4-1 1,-4-2-1,4-1 1,-1-1-1,0 1 0,3 1 0,3-3 1,0-2-2,2 1 2,3-2-1,1-1-1,1 2 1,2-2 0,3 2 0,5 1 0,1 3 0,6-4 0,2 5 0,5 0 1,7 0-1,5 4 1,3 1-2,6 2 2,5 1-2,4 5 1,3 1-1,4 5 0,2 4 0,4 2 1,1 6-1,4 4 1,4 7-1,1 10 2,1 5-1,3 9 0,3 7 1,2 8-2,1 8 2,-2 4-1,1 2 0,-2 1 0,1 1 1,0-3 0,-1-1-1,1-6 1,1-8 0,0-5-1,1-7-2,6-5-10,-1-13-26,4-15 1,6-19-1,2-20 0</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2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12:17.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12:17.50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2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39:54.51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44:55.39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2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7T15:56:41.786"/>
    </inkml:context>
    <inkml:brush xml:id="br0">
      <inkml:brushProperty name="width" value="0.05292" units="cm"/>
      <inkml:brushProperty name="height" value="0.05292" units="cm"/>
      <inkml:brushProperty name="color" value="#FF0000"/>
    </inkml:brush>
  </inkml:definitions>
  <inkml:trace contextRef="#ctx0" brushRef="#br0">5308 1414,'-25'25,"25"-1,0 1,25 0,0 0,-25 24,25-24,0-25,-1 50,1-25,0 0,0-1,0 1,-1 0,1-25,0 50,0-26,24-24,1 25,0 0,-1 0,26-25,-1 25,-24-25,24 24,1-24,-1 25,0-25,1 25,-1-25,1 25,-26-25,26 25,-26-25,26 24,-26-24,26 25,-26-25,26 25,-1 0,1-25,-26 25,26-25,-1 0,0 0,1 0,-26 0,26 0,-1 0,1 0,-26 0,26 0,-1-25,-24 25,-1 0,26-25,-26 25,1-25,0 0,-1 25,-24-24,25-1,-1 0,-24 0,0 25,0-25,24-24,-24 49,0-50,-25 25,49-24,-49 24,25-25,0 1,-25-26,25 50,0-49,-1 24,-24 1,25-1,-25 1,0-1,25 25,-25 25,0-99,0 99,0-74,0 74,-25-75,25 75,-25-74,25 74,-74-50,74 50,-74-49,24 24,0 0,1 25,-1-25,1 25,-26-25,1 25,-1-24,1 24,0 0,-1 0,1-25,-26 25,1-25,25 25,-25-25,-1 25,26-25,-25 1,0-1,-1 0,1-25,0 50,-25-49,25 24,-25 0,0 25,-25-25,25 25,0 0,25 25,-26-25,1 25,25 0,0 24,0-24,0 0,49 25,-24-1,24 1,0-1,26 1,-1-25,0 49,25-24,0-25,0 24,25 1,-25-1,25 1,-1 0,26-1,-25 1,0-1,24 1,1 0,-1-26,1 26,24 0,1-26,-1 1,1 25,24-25,-25 0,26 24,-1-24,-25-25,25 25,-24 0,-1-1,1 1,-26-25,1 25,-1-25,-24 0,0 0,0 25,0-25,-25 0,0 0,0 0,0 0,0 0,-25 0,25 0,0 0,0 0,0-25,0 25,0 0</inkml:trace>
  <inkml:trace contextRef="#ctx0" brushRef="#br0" timeOffset="376090.5111">1166 11435,'-25'50,"50"-26,-25 1,25 0,24-25,1 0,24 0,1 0,24 0,25 25,-25-25,25 25,-25-25,25 49,-24-24,-26 0,0 24,1-24,-26 0,-24 0,25-25,-25 25,-25-1,24 1,1-25,-25 0,0 0</inkml:trace>
  <inkml:trace contextRef="#ctx0" brushRef="#br0" timeOffset="378025.6216">14560 9847,'0'0,"0"0,25 0,-50-24,25-1,0-25,0 1,0-1,0 0,-24 1,24-1,-50 25,0-24,1 49,-1 25,-24 24,-1 26,-24 24,25 25,-26 25,51 24,-1-24,25 0,25-25,50 0,0-25,24-24,25-26,0-24,1-25,24 0,-25-25,0 0,-24 1,24-1,-50-25,1 25,-25 25,0-24,-1 24,-24 0,0 0,0 24,0-24,0 25,0 0,0 0,-24-25,24 25</inkml:trace>
  <inkml:trace contextRef="#ctx0" brushRef="#br0" timeOffset="381710.8326">2183 14709,'-50'50,"1"49,-1-25,-24 50,24-24,0 48,-24-23,0 23,24 26,0-25,-24 24,24-24,1-25,24 0,-25-24,25-1,25-50,-24 1,24-25,0-25,0-25,24-25,-24-24,25-25,25-50,-25 0,24-25,-24 1,25-1,-26 1,26-1,0 25,-25 25,-1 25,1 0,0 74,0-25,24 50,-24 25,0 25,25 24,-26 25,26 50,0 25,-26-1,26 26,-25 24,0-25,-1 1,1-1,0 1,0-50,0-1,-1-24,1-24,-25-26,25-24,0-1,-25-24,0-25,0-25,0-24</inkml:trace>
  <inkml:trace contextRef="#ctx0" brushRef="#br0" timeOffset="381950.8459">1563 16148,'24'25,"-24"-25,50 24,0-24,-1 0,26 0,-1 0,25 0,-24-24,-1 24,1 0,-1 0,-24-25</inkml:trace>
  <inkml:trace contextRef="#ctx0" brushRef="#br0" timeOffset="383839.9544">13519 15180,'0'25,"0"-25,0 0,-25 25,25-25,0 25,0 0,-25-1,25 26,-25 0,25-25,0 24,-25 26,25-1,-24 25,24-24,0 24,0-25,-25 25,25 1,0-26,-25 0,25-24,0 25,0-26,0 1,0-50,0 25,0-1,0-24,0 0,0 0,0 25,0-25,0 0,0 0,0 0,0-25,0 25,0-49</inkml:trace>
  <inkml:trace contextRef="#ctx0" brushRef="#br0" timeOffset="384550.995">12849 15329,'-25'0,"0"-25,25 25,-49-24,49 24,0-25,24 0,1 0,25-24,-25-1,49 0,0 1,26-1,-1 1,0 24,25-25,-25 25,25 1,-24 24,-1 0,-25 0,1 24,-26 1,1 0,-25 25,-25-1,-25 26,0-26,-25 26,1-1,-26 0,26 1,-1-25,1 24,-1-24,25-26,25 26,0-25,0 24,25-24,25 0,24-25,-24 25,24 0,25-1,-24 1,-1 0,25 0,-49 24,0 1,-1 0,-24-1,0 26,-50-1,25 0,-50 1,1-1,-26 1,-24-26,25 26,-50-50,24-1,-24 26,0-50,0 25,0-25,25 0,0-25,24 0,1 25,24-49,26 24,-1 0,0 0</inkml:trace>
  <inkml:trace contextRef="#ctx0" brushRef="#br0" timeOffset="408743.3786">14560 4862,'0'0,"25"0,-25-25,0 25,0 0,0 0,0 0,0 0,0 0,0 0,0 25,0-25,0 0,0 0,-25 0,25 0,0 0,0-25,-24 25,24 0,-25 0,25 0,-25-25,0 25,0 0,25 0,-24-25,-1 25,0-25,25 25,-25 0,0-24,0 24,1-25,-1 25,0 0,0 0,0-25,1 25,-1 0,0-25,25 25,-25 0,0 0,1 0,-1 0,0 0,0-25,0 25,1 0,24 0,-50 0,25 0,0-24,1 24,-1 0,0 0,0-25,0 25,-24 0,24-25,0 25,-24 0,24 0,-25-25,25 25,1 0,-26 0,25-25,-24 25,24 0,0 0,-25-24,25 24,-24-25,-1 25,25-25,-24 25,24 0,-25-25,1 25,-1-25,25 25,-24-24,-1 24,1-25,-1 25,25-25,-24 25,-1-25,0 25,1 0,-26 0,26-25,-1 25,0 0,-24 0,24 25,1-25,24 0,-25 0,1 25,-1-25,25 0,-24 25,24 0,-25-25,26 24,-26 1,25 0,-24 0,24 0,0 24,0-24,0 0,1 24,24-24,-25 25,25-25,-25-1,25 1,0 25,0-25,0 0,0-1,25 1,-25 0,25 0,-25 24,24-24,1-25,0 25,0 25,0-26,24 1,-24 0,0 0,24-25,-24 25,25-1,-25 1,24 0,-24 0,25-25,-1 25,1-25,-1 24,1-24,0 0,24 0,-24 0,24 0,-24 0,24 0,-24 0,24 0,1 0,-26 0,26 0,-26 0,26 0,-26 0,26-24,-26 24,26 0,-1 0,1 0,-1 0,0 0,26 0,-26 0,25-25,-24 25,-1 0,0-25,26 25,-26 0,-24-25,24 0,0 1,1-1,-25 25,24-25,-24-25,-1 26,1-26,-1 25,-24 0,25-24,-25 24,-1 0,-24 0,25 1,-25 24,0-25,-25 25,25-25,-49 25,24-25,-25 25,-24 0,24 0,1 0,-26 0,26 0,24 0,-25 0,25 0,1 0,24 0,0 0,0 0,24 0,-24 0,25 0,0 0,0 25,-25-25,25 0</inkml:trace>
  <inkml:trace contextRef="#ctx0" brushRef="#br0" timeOffset="422456.1631">17462 14114,'0'0,"-24"-25,24 25,0 0,-25-25,25 25,-25-25,0 25,25 0,-25 0,1 25,-1 0,0 0,0 24,0 1,1 24,-1 1,25-1,-25 1,25-1,-25-24,50 24,-25-49,0 0,25 0,0-50,24 25,-24-25,25-25,-1 1,1-1,-25 25,24-24,-24-1,0 25,0 1,-25 24,0 0,-25 49,25-24,-25 25,0-1,25 1,-25-1,25 1,25-50,-25 25,50-25,-25 0,24-25,-24 25,0-50,25 26,-26-26,1 25,-25-24,0 24,0-25,0 25,25 1,-25-1,25 0,0-25,24 1,-24-1,25-24,-1-1,-24 1,0-1,24 1,-49 0,25-26,-25 26,-25 24,25-24,-24 49,-1-24,0 49,0-25,0 50,25-1,-24 1,-1 25,25 24,0 1,0 24,25 0,-25 0,24 25,-24-25,25 1,0-26,-25 1,25-1,0-49,-1 24,-24-49,25 25,0-50,0 25</inkml:trace>
  <inkml:trace contextRef="#ctx0" brushRef="#br0" timeOffset="422635.1733">18479 14486,'25'74,"-25"-49,0 25,0-25,0-1,0-24,0 0,25-24,-25-1,0-25</inkml:trace>
  <inkml:trace contextRef="#ctx0" brushRef="#br0" timeOffset="422776.1814">18604 14039,'0'0,"24"0,-24 0</inkml:trace>
  <inkml:trace contextRef="#ctx0" brushRef="#br0" timeOffset="423011.1948">18678 14039,'25'0,"0"0,-25 0,24 25,-24 0,0 0,-24 0,24-1,0 1,0 25,0-25,24-1,-24 1,25 0,0 0,0 0,-25 0,0-1,0 1,0 0,0 0,-25 0,25-25,-25 0,25 0,0-25,25 25,-25-50,25 25</inkml:trace>
  <inkml:trace contextRef="#ctx0" brushRef="#br0" timeOffset="423513.2235">19174 14188,'0'0,"0"0,25 25,-50 0,0 0,25-1,-25 1,25 0,0 0,25 0,0 0,0-25,24 0,-24 0,25-25,-25 0,-1 0,1 0,-25 0,0 1,0-26,-25 25,25 0,-24 1,-1-1,25 25,0 0,0 0,25 0,-1 25,1-25,0 24,0 1,0 0,24 0,-24 0,0-25,25-25,-1 25,-24-50,0 25,0-24,-1-1,-24 1,0-26,-49 26,24-26,0 1,-24 24,-1 1,25-1,0 25,0 0,25 25,0 0,0 25,25-25</inkml:trace>
  <inkml:trace contextRef="#ctx0" brushRef="#br0" timeOffset="423836.2416">19893 14312,'0'25,"0"0,25-50,0 25,0-50,24 26,-24-51,0 1,25-25,-50-1,24 1,-24 0,0-25,0 50,-24-26,-1 26,0 0,0 24,0 25,1 0,24 25,-25 0,25 25,0-25,0 0,0 0,0 0</inkml:trace>
  <inkml:trace contextRef="#ctx0" brushRef="#br0" timeOffset="425663.3465">23664 4465,'24'0,"-24"0,0 0,0 0,0 0,0 0,0 0,0 0,0 25,0-25,0 0,0 0,0 0,0 0,-24-25,24 25,-25 0,0-25,0 25,0-25,-24 25,24-25,-25 25,1-24,-1 24,1-25,-26 25,26-25,-26 25,26-25,-26 25,26-25,-26 25,1-24,24 24,-49 0,24-25,1 25,-25 0,0-25,-1 25,1 0,0-25,0 25,-25 0,49-25,-49 25,25 0,25-24,-26 24,1 0,0 0,25 0,-26 24,26-24,-25 0,24 25,1-25,-1 25,26-25,-26 25,26 0,-1-25,1 0,-1 24,25 1,-24 0,24 0,0 0,0-1,0-24,1 25,-1 0,25 0,0 0,-25-1,25 1,0-25,0 25,0 0,0 24,0-24,0 0,0 0,25 24,-25-24,0 25,25-25,-25 0,0-1,24 26,-24-25,25 0,-25-1,25 1,0 0,0 0,-25 0,24-1,1 1,0-25,0 25,0 0,24 0,-24-1,25 1,-26 0,51 0,-26 0,26-25,-26 24,26-24,24 25,-24 0,24-25,25 0,-25 25,25-25,-25 25,25-25,0 0,0 0,0 0,0 0,0 0,0-25,0 25,-24 0,24-25,0 25,-25-25,25 25,-25-25,25 25,0-24,-25-1,25 0,-24 0,-1 0,0 1,-24-1,-1-25,-24 1,-1-1,-24 25,0-49,-25-1,-25 26,25-26,-25 1,-24-1,-1 26,0-26,1 26,-26-1,26 1,-26 24,1-25,24 25,1 1,-1 24,25 0,-24 0,49 0,-25 24,25-24</inkml:trace>
  <inkml:trace contextRef="#ctx0" brushRef="#br0" timeOffset="441025.2252">16495 1637,'-25'-25,"25"25,0 0,0 25,25 0,-25 49,0-24,25 49,0 0,-25 1,25 24,-25-25,24 0,-24 0,25-24,-25-26,0 1,0-25,0-25,25-25,-25 0,25-49,-25 24,0 0,25-24,-1 24,-24-24,25 49,0 0,25 25,-26 0,26 0,0 25,-26 25,26-1,-25 1,-25 0,25-1,-50 26,0-26,0 26,0-50,-24-1,24 1,-25-25,1 0,24-25,0 25,25-24,-25-26,25 25,0-25,0 26,25-1</inkml:trace>
  <inkml:trace contextRef="#ctx0" brushRef="#br0" timeOffset="441357.2442">17314 2356,'0'0,"0"0,0 0,-50 0,50 0,-25 25,-24 25,49-50,-25 49,25-24,0 0,25-25,24 0,1-25,-1 0,1-24,0 24,-26-25,1 1,-25 24,-25 0,1 25,-1-25,0 25,-25 0,26 25,24-25,0 0,-25 0</inkml:trace>
  <inkml:trace contextRef="#ctx0" brushRef="#br0" timeOffset="441782.2685">17735 1315,'0'0,"0"0,0 0,0 0,0 0,0 0,25 24,-25 1,0 25,0 24,0 1,0 24,0 25,0 0,0-25,25 25,-25 0,0-49,0 24,0-50,0 1,0-50</inkml:trace>
  <inkml:trace contextRef="#ctx0" brushRef="#br0" timeOffset="442194.292">17487 1935,'25'-25,"0"-25,0 1,0 24,-1-49,26-1,-25 1,0-1,24 1,-24-1,0 1,-25 74,25-25,-25 25,0 50,24 24,1 25,-25 50,25-25,0 25,-25-25,25-25,-25 25,24-74,-24 0,25-50,0-25,-25 0,25 0,0-24,-1 24,1 0,0 25,0 0,0 25,-1 24,26-24,-25 25,0-25,-1-1,1-24,0-24,25-1</inkml:trace>
  <inkml:trace contextRef="#ctx0" brushRef="#br0" timeOffset="442661.3186">18976 1885,'0'0,"-25"0,0 25,0 0,0 24,1 1,-1 24,0-24,25 0,0 24,0-49,25 24,0-49,24 0,1 0</inkml:trace>
  <inkml:trace contextRef="#ctx0" brushRef="#br0" timeOffset="443170.3476">19199 2183,'0'0,"0"0,0 0,-25 49,0-24,25 25,-25-1,25 1,0-25,25 0,0-25,0 0,24-25,-24 0,25-25,-50 1,25-1,-1 1,-24-1,0 25,0 0,-24-24,24 24,0 0,24-24,-24 24,0-25,25-24,0-1,-25 1,25-25,0-1,-1 1,-24 0,25-25,-25 25,0 0,0 49,-25-24,25 74,0 0,-24-25,24 25,-25 124,0-50,25 50,0 0,0 0,25 25,0-25,-1 25,1-25,0-25,0 0,0-24,0-26,-1-24,1 0,0-25,-25-25,25 25</inkml:trace>
  <inkml:trace contextRef="#ctx0" brushRef="#br0" timeOffset="443380.3599">19893 1414,'25'25,"-25"24,25 26,-25-1,0 1,25-1,-25 0,0-24,0-25,0 24,0-49,-25 0,25 0</inkml:trace>
  <inkml:trace contextRef="#ctx0" brushRef="#br0" timeOffset="443504.367">19794 1736,'0'-49,"25"24,0 0,24 0,1 25,0-25,-1 1,1-1,-25 0,24 0</inkml:trace>
  <inkml:trace contextRef="#ctx0" brushRef="#br0" timeOffset="444411.4189">20389 2208,'25'24,"-25"-24,0-24,0-1,0 0,0-25,0 1,0-26,0 26,0-26,0 1,25 24,-25 1,25-26,-25 50,0 1,25-1,-1 0,1 0,-25 25,25 25,0 0,-25 24,0 1,0 25,0-1,0 0,0 1,0-1,0 1,0-26,0 1,0-1,49-49,-49 0,25 0,25-24,-25-1,0 0,-25-25,24 1,-24-1,0-24,0 24,-24-24,-1 24,0-24,25 24,-25 0,25 26,-25-1,25 0,0 0,0 25,25 0,0-25,-25 25,0 0,25 25,0-25,-25 25,24-25,1 25,-25 24,25-24,0 50,0-26,-25 1,24 24,1-24,-25-25,25 24,0-24,-25 0,0-25,25-25,-1 25,-24-25,0 1,25-1,-25 0,0 25,25 0,0 0,-25 0,49 0,-24 25,0-25,25 0,-26 0,26 0,-25-25,0-25,-1 26,1-26,0-24,-25-1,-25 1,25-1,-25 26,1-26,24 75,-50-49</inkml:trace>
  <inkml:trace contextRef="#ctx0" brushRef="#br0" timeOffset="445160.4617">20439 2729,'0'0,"0"0,0 0,0 0,-25 0,25 0,-25 0,1 24,-1 1,25 25,-25-1,0-24,25 25,0-25,0-1,25 1,0-50,0 1,24-26,-24 25,0-49,0 24,24 1,-49 24,25-25,-25 50,0 0,25 25,-25 25,0-1,0 1,0-1,0 1,0 0,25-26,-1 1,-24-25,25 0,0-25,0 1,-25-26,25 25,0 0,-25 1,0-1,24 25,-24 0,0 0,0 0,25 0,-25 0,0-25,0 25,25-25,-25 0,0-24,25-1,0 0,-25 1,24-1,-24-24,25 49,-25 0,25 0,0 1,-25 24,25 0,-1 24,-24 1</inkml:trace>
  <inkml:trace contextRef="#ctx0" brushRef="#br0" timeOffset="445426.4769">21134 2530,'24'25,"-24"-25,25 0,0-25,-25 25,0-50,0 26,0-1,0 0,-25 0,0 25,1-25,-1 50,0 0,0 0,25 24,-25 26,25-26,0 1,0 25,0-26,25 26,0-51,0 1,-25-25,49 0,-49 0,50-25</inkml:trace>
  <inkml:trace contextRef="#ctx0" brushRef="#br0" timeOffset="446822.5568">21530 2530,'0'0,"0"25,0-25,25 25,-25-25,0 0,25-25,-25 25,25-25,0 0,-1-24,-24 24,25 0,-25 0,0-24,0 24,0 0,-25 0,1 25,24 0,-50 0,50 0,-25 50,0-25,1 49,-1-24,25-1,0 26,0-26,0 26,25-26,-25-24,24 0,1 0,-25-25,25-25,-25 0,25 0,0 1,-1-26,1 0,0 1,-25 24,50 0,-25 25,-1 0,1 0,0 25,0 0,0-25,-1 49,-24-24,25 0,0-25,-25 25,0-25,25 0,-25-25,0 0,-25 0,25-24,0 24,0-25,0-24,0 24,25 1,-25 24,25-25,-25 50,0-25,24 25,-24 0,25-24,-25 24,25 0,-25 0,0 0,25 0,-25 0,0 0,0 0,0 0,0 0,0 0,0 0,0 0,0 0,0 0,0 0,0 0,0 0,0 0,0 0,0 0,0 0,0 0,0 0,0 0,25-25,-25 0,0 0,0 25,0-25,0 1,0-1,0 25,-25-25,25 25,0 0,0 0,-25 0,25 25,-25 0,25-1,0 26,-25-25,25 24,0 1,0 0,25-1,-25-24,25 0,-25 0,25-25,0 24,-1-48,1 24,0-25,0 25,24-50,-24 25,0 1,0-1,-25 0,25 0,-1 25,-24-25,0 25,0 0,25 25,-25-25,0 25,25 0,-25 0,0-1,25 1,-25 0,0 0,25-25,-1 0,-24 0,25-25,0 25,-25-50,25 26,-25-1,25 0,-1 0,-24 25,25 0,0 0,0 0,0 25,0 0,-1 0,1 24,0-24,0 0,0 24,-1-24,1 0,0-25,-25 25,0 0</inkml:trace>
  <inkml:trace contextRef="#ctx0" brushRef="#br0" timeOffset="449503.7101">23540 2431,'0'0,"0"0,0 0,0 0,-25 0,25 0,-25 0,0 25,0-1,1 26,24 0,-25-26,25 26,25 0,-1-1,1-24,0 0,25-25,-26 0,1 0,0 0,0-25,-50 0,25 1,-25-26,-24 25,24-25,0 26,0-1,25 0,0 0,0 25,25 25,0 0,24 0,1-25,0 24,-1 1,1 0,-1-25,-24-25,0 0,0-24,-25-1,25 1,0-26,-25 26,24-26,1 26,-25 49,50-75,-50 75,74-25,-24 25,-25 0,24 0,-49 0,50 0,-50 0,49 0,-49 0,0 0,0 0,25-49,-25 49,0 0</inkml:trace>
  <inkml:trace contextRef="#ctx0" brushRef="#br0" timeOffset="451017.7967">24209 2828,'0'0,"0"0,0 0,0 0,0 0,0 0,-49-50,49 50,0 0,0 0,0 0,-50 50,50-50,0 49,0-49,0 75,0-75,25 99,-25-99,25 74,-25-74,25 50,-25-50,0 0,0 0,24 50,-24-50,0 0,0 0,0 0,0 0,0 0,0 0,0 0,0 0,0 0,0 0,0 0,0 0,0 0,0 0,0 0,0 0,0 0,0 0,0 0,0 0,0 0,-24-50,24 50,0 0,0 0,0 0,-25-50,25 50,0 0,0 0,0 0,0 0,0 0,0 0,0 0,0 0,0 0,0 0,0 0,0 0,0 0,0 0,0 0,0-49</inkml:trace>
  <inkml:trace contextRef="#ctx0" brushRef="#br0" timeOffset="451535.8263">24036 2406,'0'0,"0"-25,0 25,0 25,0 0,0 24,0 1,25 24,-25 1,0-1,24 26,-24-26,25 25,-25-49,25 24,0-24,-25-50,0 74,0-74,0 0,0 0,0 0,25-49,-25-26,0 26,0-1,0-24,0 24,0 0,0 50,24-74,-24 74,0 0,50-25,-50 25,50 75,-50-75,74 74,-74-24,25-1,0 1,-25-50,-25 99,25-99,-50 50,50-50,-25 24,25-24,-49-24,49 24</inkml:trace>
  <inkml:trace contextRef="#ctx0" brushRef="#br0" timeOffset="451805.8416">24383 2877,'50'50,"-50"-50,24 74,-24-74,50 50,-50-50,74 25,-74-25,50 0,-50 0,50-50,-50 50,24-74,-24 74,-49-50,49 50,-75-74,51 24,24 50,-100-49,100 49,-24-50,24 50</inkml:trace>
  <inkml:trace contextRef="#ctx0" brushRef="#br0" timeOffset="452127.8602">24631 2257,'0'0,"50"0,-50 0,0 0,0 99,0-49,0 0,0 24,0 0,0 1,24-1,-24-24,0 24,25-49,-25-25,-25 75,25-75,0 0</inkml:trace>
  <inkml:trace contextRef="#ctx0" brushRef="#br0" timeOffset="452450.8786">24631 2555,'0'-50,"0"-24,25 24,-25 50,25-99,-25 99,0 0,0 0,0 0,24 0,1 50,-25 24,0-24,25 24,0-24,-25-1,25 1,-25-50,49 50,-49-50,50 0,-50 0,25-50,-25 50,0 0,0 0,0 0,0 0,49 0,-49 0,0 0,0 74,0-74,0 0,0 0</inkml:trace>
  <inkml:trace contextRef="#ctx0" brushRef="#br0" timeOffset="453272.9257">24532 3621,'0'0,"0"0,-50 0,50 0,-49 25,49-25,-75 75,75-75,-25 74,25-74,-24 75,24-75,24 49,-24-49,75 25,-26-25,1-25,-25 0,-25 25,74-99,-74 50,0 24,0 25,-25-100,25 100,-24-24,24 24,0 0,0 0,0 0,0 0,0 0,0 0,49 0,-49 0,0 0,25 49,-25-49,25 75,-25-75,25 49,-25-49,24 50,-24-50,50 25,-50-25,50-25,-50 25,49-50,-49 50,25-74,-50 24,25 1,-25-26,1 26,-1-26,25 26,-25-1,25 50,-50-74,50 74,0 0,0 0,0 0,0 0,0 0,50 49,-50-49</inkml:trace>
  <inkml:trace contextRef="#ctx0" brushRef="#br0" timeOffset="453542.9411">24805 3398,'24'75,"-24"-75,0 49,0-49,25 75,-25-75,0 24,0-24,0 0,50 50,-50-50,50 0,-50 0,24-74,-24 74,50-75,-50 26,0-26,0 1,-25-1,0 26,1-26,-1 1,-25 24,50 50,-74-74,74 74,-50-50,50 50,-50 25,50-25</inkml:trace>
  <inkml:trace contextRef="#ctx0" brushRef="#br0" timeOffset="480455.4805">8607 11633,'0'0,"0"0,0 0,0 0,0 25,0 0,0 0,0 24,0 1,25 0,-25 24,0 0,25 1,-25-26,0 26,25-25,-25-26,0 1,0-25,0-25,0-24</inkml:trace>
  <inkml:trace contextRef="#ctx0" brushRef="#br0" timeOffset="480633.4906">8483 11063,'0'0,"-25"0,25 0,-24 25,24-50,24 0,1 0,0 0,0 1</inkml:trace>
  <inkml:trace contextRef="#ctx0" brushRef="#br0" timeOffset="480990.5111">9153 10567,'50'-25,"-26"0,-24 0,0 1,-24-1,-1 0,0 25,-25 0,26 0,-26 0,50 25,-25 24,0 1,0 24,25 26,0-1,25 50,-25 24,0 1,25 0,-25 49,0-25,0 1,0-1,25 1,-25-26,0-24,0-25,25 0,-25-50,0 1,25-25,-25-26,0-24,0-49,0-1,-25-49</inkml:trace>
  <inkml:trace contextRef="#ctx0" brushRef="#br0" timeOffset="481131.5191">8954 12055,'0'-74,"25"24,0 25,0 50,25-50,-1 25,26 0,-26-25,26 1,-1-1</inkml:trace>
  <inkml:trace contextRef="#ctx0" brushRef="#br0" timeOffset="481533.5421">9947 11485,'0'-25,"0"0,0-25,-25 50,0-24,0 48,-24 1,-1 0,0 49,1 26,-1-26,25 25,1 0,24 1,49-1,-24 0,25-24,-1-26,26-24,-1 0,-24 0,24-25,1 0,-51-50,26 50,-25-25,0-24,-25 24</inkml:trace>
  <inkml:trace contextRef="#ctx0" brushRef="#br0" timeOffset="481820.5585">10344 11633,'0'0,"0"25,0 0,0 0,0 24,0-24,0 50,0-26,0 1,0 24,0-24,0-1,0-24,0 0,0-25</inkml:trace>
  <inkml:trace contextRef="#ctx0" brushRef="#br0" timeOffset="481988.5681">10269 11881,'25'0,"-25"0,50 0,-26 0,26 0,0 0,-26 0,26 0,-25-24,24 24,-49-25</inkml:trace>
  <inkml:trace contextRef="#ctx0" brushRef="#br0" timeOffset="482580.602">10790 11633,'0'50,"0"-25,0 24,0 1,0 0,0 24,25-24,0 24,-25 0,24-24,-24 0,25-1,-25-24,25-25,-25 0,0 0,0-25,0-24,0-1,-25-24,25-1,-25 1,25-25,-24 24,24 1,-25-1,25 26,0-1,25 1,-1 49,1-25,25 25,-1 0,1 0,0 25,-26-25,26 0,-25 0,0 24,0-24,-25 0,0 0,24 0,-24-24,0 24,0-25,0 0</inkml:trace>
  <inkml:trace contextRef="#ctx0" brushRef="#br0" timeOffset="483915.6784">11609 11410,'0'0,"0"0,24 0,-24 0,0 0,0 0,0 0,0 0,0 0,0 0,0 0,0 0,0 0,0 0,0 25,0-25,0 0,0 0,-24 0,24 0,0 0,0 0,0 0,0 0,0 0,0 0,0 0,0 0,0 0,0 0,0 0,0 0,0 0,0 0,0 0,0 0,0 0,0 0,0 0,24 25,-24-25,0 0,25 25,0-1,0 1,0 0,-1 0,1 0,0-25,0 24,24 1,-49 0,25-25,0 25,-25-25,0 0,0 0,0 0,0 0,0 0,0 0,0 25,0-25,0 0,-25 24,0-24,1 25,-1 0,0 0,-25 0,26-1,-1 1,-25 0,25 0,1 0,-1-1,25 1,-25-25,25 25,0-25,0 0,0 0,0 0,0 0,0 0,0-25,25 25,-25-25,25 1</inkml:trace>
  <inkml:trace contextRef="#ctx0" brushRef="#br0" timeOffset="484381.705">12030 11584,'0'0,"0"0,0 0,0 0,0 0,25 0,-25 0,25 0,0 0,-1 0,26 0,-25 0,0 0,0 0,-1 0,1 0,-25 0,25 0,-25 0,0 0,-25 0,25 0</inkml:trace>
  <inkml:trace contextRef="#ctx0" brushRef="#br0" timeOffset="484590.717">12030 11857,'25'24,"0"-24,24 0,-24 0,0 0,25 0,-50 0,25 0,-25 0,24 0,1 0,-25 0,25 0</inkml:trace>
  <inkml:trace contextRef="#ctx0" brushRef="#br0" timeOffset="485007.7408">12576 11336,'0'0,"25"0,-25 0,0 0,-25 25,25-25,0 24,-25 1,25 0,-25 25,25-1,0 1,-24-25,48 24,-24-24,0 25,25-26,0 1,25-25,-26 0,1 0,25-25,-25 1,24-1,-24-25,0 25</inkml:trace>
  <inkml:trace contextRef="#ctx0" brushRef="#br0" timeOffset="485293.7572">12998 11162,'0'-25,"-25"0,25 25,0-24,0 24,-25 24,25 1,-25 25,25 24,0-24,-25 49,25-24,-24 49,24-50,0 25,0 0,0-24,0-1,0 1,0-26,0 1,0-25,0 24,0-49,0 0,0 0,24 0,1-24,-25-1</inkml:trace>
  <inkml:trace contextRef="#ctx0" brushRef="#br0" timeOffset="486339.817">13221 11584,'0'0,"0"0,0 0,-25 0,25 25,-25-25,25 0,0 24,0 1,0-25,0 25,0-25,25 0,0 0,-25-25,25 25,0-25,-25 1,0-1,0 0,0 25,0-25,-25 25,25 0,-25 0,0 0,0 25,25 0,-25 0,25-25,0 24</inkml:trace>
  <inkml:trace contextRef="#ctx0" brushRef="#br0" timeOffset="486659.8353">13221 11956,'0'0,"0"0,0 25,0-25,0 24,0-24,0 25,0-25,0 25,25-25,0 0,-1 0,1-25,-25 25,0 0,0 0,0-25,-25 25,1 0,-1 0,0 0,0 25,0-25,25 0,0 0,0-25</inkml:trace>
  <inkml:trace contextRef="#ctx0" brushRef="#br0" timeOffset="487015.8557">13519 11336,'0'0,"0"0,0 0,0 0,0 0,0 0,0 25,0-1,0 26,0-25,0 24,0 1,0 0,0-26,0 26,0-25,0 0,0-1,0-24,24 0,-24-24,25 24</inkml:trace>
  <inkml:trace contextRef="#ctx0" brushRef="#br0" timeOffset="487330.8737">14139 11460,'24'25,"1"-1,-25-24,0 25,0 0,0 25,0-26,0 26,0 0,-25-26,25 26,0 0,0-1,0-24,0 0,0 0,0-1,0-24,0 0,0 0,0-24,-24 24,24-25</inkml:trace>
  <inkml:trace contextRef="#ctx0" brushRef="#br0" timeOffset="488061.9155">8483 13246,'0'0,"0"25,25-1,0-24,-25 0,25 0,24 0,-24 0,25-24,-26-1,26 25,0-50,-26 0,1 26,0-26,-25 0,-25 26,0-26,1 50,-26 0,0 25,-24 0,24 49,1-24,-1 49,1 0,24 0,25-24,0 24,25-25,-1 26,26-51,0 1,-1-25,1-1,-1-24,-24-24,25-26,-1 0,-24-24,0 0</inkml:trace>
  <inkml:trace contextRef="#ctx0" brushRef="#br0" timeOffset="488306.9295">8954 12452,'0'0,"0"25,0 24,0 1,0 24,0 1,25-1,-25 50,25-25,-25 1,0-1,25-25,-25 26,0-51,25 1,0-1,-25-24,24-25,1 0,-25 0</inkml:trace>
  <inkml:trace contextRef="#ctx0" brushRef="#br0" timeOffset="488829.9595">9376 13171,'0'0,"-25"0,25 0,-24 25,24 0,0 0,0 0,24 24,-24 1,50-1,-25 1,0 0,-1-1,-24-24,0 0,0-25,-24 25,-1-25,-25 0,25 0,1 0,-1 0,25-25,25 25,-1-25,26 0,0-24,-1-1,1 0,24-24,-24 0,-25-1,24 1,-24 24,-25 0,0 1,-25 49,25 0,-49 25,24-1,0 51,25-26,-25 51,25-26,0 1,25-1,-25 0,50 1,-50-26,49 1,-24-25,0-25,0 0,-1-25,1 0</inkml:trace>
  <inkml:trace contextRef="#ctx0" brushRef="#br0" timeOffset="489942.0231">13047 12998,'0'0,"0"0,0 0,0-25,0 25,0 0,0 0,0 0,0 0,25 25,-25-25,0 0,0 0,25 0,-25-25,25 25,-25-25,24 0,-24 25,0-25,0 1,0-1,0 25,-24-25,24 25,-25 0,25 25,-25-25,0 25,25-25,0 0,0 24,0-24,0 0,0 0,0 0,0 0,0 0,-25 0,25 25,0-25</inkml:trace>
  <inkml:trace contextRef="#ctx0" brushRef="#br0" timeOffset="490354.0466">13146 13246,'0'0,"-24"25,24-25,-25 0,25 0,0 24,0-24,-25 25,25-25,0 25,0-25,0 0,0 25,0-25,25 0,-25 0,25 0,-25 0,0 0,0 0,0 0,0 25,0-25,-25 24,25-24,0 0,0 0,0 0,0 0,0 0,0 0,0 0,0 0,0 0,0-24,0-1</inkml:trace>
  <inkml:trace contextRef="#ctx0" brushRef="#br0" timeOffset="490731.0682">13444 12601,'0'0,"0"0,0 25,0-25,0 24,0 1,0 0,0 25,0-26,0 1,0 25,0-25,-25 24,50-49,-50 25,50 0,-25-25,0 25,0-25,0 0</inkml:trace>
  <inkml:trace contextRef="#ctx0" brushRef="#br0" timeOffset="491054.0867">13717 12725,'0'0,"0"25,0-1,25 1,-50 0,25 25,0-1,0 26,0-1,0-24,0 24,0-24,0 24,0-24,-25-25,25-1,0 1,0-25,25 0,-25 0,0-25,0 1</inkml:trace>
  <inkml:trace contextRef="#ctx0" brushRef="#br0" timeOffset="491341.1031">13915 12774,'0'0,"0"0,25 0,-25 0,0 25,0 25,0-25,0 24,0 1,25-1,-25 1,0 0,0 24,0-24,0-1,0 1,0 0,0-26,0 1,0 25,0-50,0 25,0-25,0 0,-25-25</inkml:trace>
  <inkml:trace contextRef="#ctx0" brushRef="#br0" timeOffset="491609.1184">13494 13022,'0'0,"25"25,-1-25,1 0,25 0,-1 0,1 0,0 0,24 0,-24-25,-26 25,26 0,0 0,-50 0,24 0,-24 0,0 0,0 0</inkml:trace>
  <inkml:trace contextRef="#ctx0" brushRef="#br0" timeOffset="491866.1331">13494 13370,'25'25,"-1"-25,26 0,0-25,24 25,-24-25,-1 0,1 25,-25 0,24-25,-24 25,0 25,-25-50,25 50,-25-25,24 0,-24 0</inkml:trace>
  <inkml:trace contextRef="#ctx0" brushRef="#br0" timeOffset="492232.154">14362 12601,'0'0,"25"0,-25 0,0 0,0 25,0-1,0 1,0 25,0-1,0-24,25 25,-25 24,0-49,24 25,-24-26,0 1,0 0,0-25,0 25</inkml:trace>
  <inkml:trace contextRef="#ctx0" brushRef="#br0" timeOffset="530217.3267">5978 13072,'0'0,"25"0,-25 25,0-25,0 25,-25-1,25 26,0-25,0 25,0-1,0-24,0 25,25-50,-25 0,25 0,24-50,-24 0,25-24,24-25,0-1,-24 1,24-50,26 50,-26 0,25-25,-24 50,-1-1,-24 1,-1 24,1 0,-25 26,0-1,-1 25,-24-25,0 25,0 0,0 0,0 0,0 0,0 25,0-25,0 0,0 0,0 25</inkml:trace>
  <inkml:trace contextRef="#ctx0" brushRef="#br0" timeOffset="531834.4192">9798 9475,'0'0,"-25"0,0 0,-24 0,-26 0,-24 0,0 0,-25 0,25-24,-25 24,-1 0,1 0,0 0,25 0,0 0,25 24,-1-24,1 0,24 25,25 0,-24 25,24 24,25-24,0 49,-25 0,25 25,0 25,-25 25,25-1,0 26,-24-1,-1 25,25 1,-25 24,0-50,0 25,0 1,1-26,24-24,-25 24,25-49,-25-25,25 0,0-25,25-24,0-26,-1 1,26-1,0-24,-1 0,26-25,-1 0,25 0,-24 0,-1 0,1 25,-1-25,-24 25,-1-25,1 0,-25 24,-25-48</inkml:trace>
  <inkml:trace contextRef="#ctx0" brushRef="#br0" timeOffset="533947.54">7789 10120,'0'0,"-25"0,0 0,25 0,-25 0,0-24,25-1,0 0,0 0,0-25,0-24,0 0,0-1,25-24,0-25,0 0,0-25,-1 0,26-24,0-1,-26 0,1-24,0 0,0-1,0 25,0 1,-25-1,0 1,0-1,-25 25,25 0,-50 25,25 0,-24 0,-26 25,26 0,-26 24,1 1,-1 24,1 1,0-1,-1 1,26 24,-26-25,26 25,-1 0,25-24,0 24,1 25,-1-25,0 0,25 25,0-24,0 24,0 0,25-25,0 25,-25 0,0 0,24 25,-24-25,0 24,25 1,0 0,-25 25,0-26,25 26,0-25,-25 0,0 0,24 24,-24-49,0 25,25-25,-25 0,0 0,-25 0,25-25,-24 0,24-24,-50 24,25-50,0 26,1-1,-26 1,25-26,0 50,1 1,-1-1,25 0,0 25,-25 0,25 0,25 25,-25 0,25-1,-25 1,24 25,1-25,0 24,-25-24,25 25,0-26,-25 1,24 25,-24-25,25-25,-25 25,25-1,-25 1,0 0,0 25,0-50,25 49,-25-24,0 0,0-25,0 25,25-1,-25-24,0 0,0 0,-25-49,0 24,25 0,-25 0,0-24,1-1,24 1,-25-1,0-25,0 26,0-1,25 1,-24-1,-1 0,25 26,0-1,0 0,0 25,0 0,0 0,0 0,25 25,-25 0,24-1,26 1,-25 0,0 0,24-25,-24 25,25-1,-26-24,1 0,25 25,-50-25,25 0,-25 0,0 0,24 0,-24 0,0 0,0 0,0 0,0 0,0 0,0 0,-24 0,24 0,0 0,0 0,0 0,0 25,-25 0,25 0,0-1,-25 26,0-25,25 25,-25-26,1 26,24-25,0 0,-25-1,25-24,0 0,0 0,0 0,0-24,0 24,0-50,0 0,0 1,0 24,25-25,-25 25,0 1,-25-1,25 25,0 0,0 25,0-1,25 1,-25 0,0-25,0 25,0-25,0 0,0-25,0-25,0 26,0-1,0 0,0 0,0 25,0 0,0 0,0 25,0 0,0 0</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25T20:46:59.756"/>
    </inkml:context>
    <inkml:brush xml:id="br0">
      <inkml:brushProperty name="width" value="0.05292" units="cm"/>
      <inkml:brushProperty name="height" value="0.05292" units="cm"/>
      <inkml:brushProperty name="color" value="#FF0000"/>
    </inkml:brush>
  </inkml:definitions>
  <inkml:trace contextRef="#ctx0" brushRef="#br0">318 4154,'26'0,"-26"0,0 0,0 0,0 0,0 26,0 1,0-1,0 1,0-1,0 27,0-26,27-27,-1 26,1-26,26-26,0 26,26-27,0-26,1 0,25 0,-25 1,-1 25,-26-26,0 27,0 26,-27-27,1 27,-1 0,-26 0,0 27,0-27,0 0,-26 53</inkml:trace>
  <inkml:trace contextRef="#ctx0" brushRef="#br0" timeOffset="2934.1677">21511 3995,'-106'0,"-53"-26,27-1,-27 27,1-26,-1-1,-26 27,26-26,-26 26,26 0,-53 0,1 0,-1 26,0 1,1-1,-54 54,27-27,0 0,0 26,-27 0,53 27,-26 0,53 0,26 0,1-1,52-25,53 26,0-1,53 1,53-26,26-1,27-26,53 0,52 0,28-27,25 1,54-1,26-26,26 0,53 0,1 0,25 0,1 0,0-26,0 26,-27-27,-26 27,-27-26,-52-1,-53-26,-27 27,-80-27,-78-26,-27 26,-106-27,-53 1,-26 26,-54 0</inkml:trace>
  <inkml:trace contextRef="#ctx0" brushRef="#br0" timeOffset="3814.2182">20003 9049,'-238'0,"0"0,-27 0,0 0,-26 0,0 26,-26 1,26-1,26 27,-26 0,53 26,26-26,54 0,-1 27,53-28,53 1,0 27,80-27,-1 0,54 26,25-26,28 26,25-26,28 27,25-28,27 1,27 27,79-54,-27 27,80-26,-26-1,26 1,52-27,1 26,26-26,-52 0,52 0,-53-26,27 26,-27-27,-26 1,-26-1,-27-26,-80 27,-26-27,-52 0,-81-26,-52-1,-53 1,-79-27,-53 0,-80 0,-79 0,-26 1,-54-1,-26 0,-26 27,-27-1</inkml:trace>
  <inkml:trace contextRef="#ctx0" brushRef="#br0" timeOffset="4769.2728">21167 14076,'-26'0,"-1"-27,-26 1,0 26,0-27,-26 27,-27-26,0 0,-26-1,26 27,-79 0,26 0,-52 0,-28 0,1 0,-26 0,-27 27,0-1,0 0,-27 27,27-26,26 26,54-27,-1 27,27 0,53-26,52 25,27-25,80-1,26 27,26-26,27 26,53-27,26 53,0-26,27 0,26 27,0 26,27-27,-1 27,27-27,27 0,26 1,0-27,53 0,-27-27,80-26,-27 0,27-26,-27-27,1 0,-1 0,-26 0,-27-26,-52-1,-27 1,-27-27,-52 27,-53-1,-80 1,-52-27,-54 27,-52-27,-107 27,-25-1,-80 1,-53-1,-27 27,-78-26</inkml:trace>
  <inkml:trace contextRef="#ctx0" brushRef="#br0" timeOffset="8755.5008">7118 4683,'0'0,"0"0,0 0,0 0,0 0,0 0,0 0,0-26,0 26,26 0,1 0,-27 0,26-27,0 27,1 0,-1 0,1 0,26 0,-27 0,1 0,26 0,-27 0,1 0,25 0,-25 0,26 0,0 0,0 27,0-27,-1 0,1 0,0 0,0 0,0 0,0 0,0 0,0 0,0 0,0-27,0 27,0 0,-1 0,1 0,0 0,-26 0,26 0,-27 27,27-27,-26 0,25 0,-25 0,26 0,-27 0,27 26,-26-26,26 0,-1 0,1 0,0 0,-26 0,26 0,0 0,0 0,-1 0,-25 0,26 0,-27 0,27 0,0 0,-26 0,25 0,1 0,0 0,0 0,0-26,0 26,-26 0,52 0,-26 0,0 0,-27 0,27 0,0 0,-27 0,1-27,-1 27,-26 0,27 0,-1 0,-26 0,0 0,27-26,-27 26,0 0,0 0,0 0,0 0,0 0,0 0,0 0,0 0,0 0,26 0,-26 0,0 0,0 0,0 0,0 0,0 0,0 0,0 0,0 0,0 0,0 0,0 0,0 0,0 0,0 0,0 0,0 0,0 0,-26 0</inkml:trace>
  <inkml:trace contextRef="#ctx0" brushRef="#br0" timeOffset="16959.9701">9790 2805,'0'0,"0"-27,0 27,0 0,0 27,-27-1,27 1,0-1,0 0,27 1,-27-1,26-26,27 0,0-26,27-1,-1-25,27-1,0-27,26 27,-53-26,27 26,0 0,-27 27,-26-1,0 1,0 26,-26 26,-27-26,26 53,-52-26</inkml:trace>
  <inkml:trace contextRef="#ctx0" brushRef="#br0" timeOffset="22486.2861">22067 3466,'-27'-26,"27"26,-26 0,-1 0,27 0,-53 0,27 26,-1-26,-26 27,27 25,-53-25,26 26,0 0,0 26,0 0,0 27,0 0,0 26,0-26,27 27,-1-1,1 0,52-26,-26 0,53 0,0-27,0 0,27-26,-1-26,0-1,27-26,0 0,-27 0,27-53,0 27,0-54,0 1,-27 0,27-27,-27-26,1-1,-27 1,26-27,-53 27,1 0,-27-1,0 28,-27-28,1 54,-27 26,-26 0,26 0,-53 53,26-26,1 52,-27-26,27 53,0-26,-1-1,27 27,0-53,27 53,-1-27,27-26,0 0,-26 0</inkml:trace>
  <inkml:trace contextRef="#ctx0" brushRef="#br0" timeOffset="27203.556">2699 6033,'0'0,"0"0,0 0,-26-27,26 27,0 0,0 0,0 0,26 27,-26-27,0 0,27 26,-27 0,0-26,26 53,0-26,1 26,-27-27,26 27,1 0,-1 0,1 0,-1 0,1 0,-1 0,1 0,-27-1,26 1,1 0,-1 0,-26 0,26 0,1-27,-27 27,26 0,-26-26,0 26,0-27,0 27,0 0,0-27,0 27,0 0,-26 0,-1-26,1 26,0-1,-1 1,1 0,-27-26,0 26,0 0,0-27,-26 1,26-1,-27 0,27 1,0-1,-26-26,26 0,27 0,-27 0,26-26,-26-1,27 1,-1-27,27 0,-26 0,0 0,26 0,0-26,0 26,-27 0,27-26,0 26,0 0,0 0,0 27,0-54,27 54,-27-54,26 27,0 27,1-27,-1 0,1 0,-1 27,1-27,26 26,-53 1,53 0,-53-1,26 27,1-26,-1 26,-26 0,0 0,0 0,0 0,0 0,0 0,-26 0,26-27,-27 27,1 0,-1 0,1 0,-1 0,1 0,-1 0,1 0,26 0,-27 0,27 0,0 0,0 0,0 0,27-26,-1-1,1 1,-1-1,1 1,-1 26,27-27,-26 1,-1-1,0 27,-26 0,27 27,-27-27,26 26,-26 1,0 26,0-27,0 27,0-26,0 26,0-27,0 0,0 1,0-1,0 1,0-27,0 26,0-26,27 27,-27-27,0 26,0-26</inkml:trace>
  <inkml:trace contextRef="#ctx0" brushRef="#br0" timeOffset="30088.721">12383 5054,'0'0,"0"0,-27 0,27 0,0 0,0 0,0 0,0 26,0-26,0 26,0-26,27 27,-27-27,26 0,27-27,0 27,0-26,26 0,1-27,-1 26,1 1,-28-1,1 1,0 26,0 0,0-27,0 27</inkml:trace>
  <inkml:trace contextRef="#ctx0" brushRef="#br0" timeOffset="31130.7806">22384 5927,'0'0,"0"0,0 0,0 0,0 0,0 0,0 0,0 0,-26 0,26 0,-27 0,27 0,-26 26,-1 1,1-1,-1 27,1-27,26 27,0-26,0 26,26-27,1 1,-1-27,54 0,-54 0,53-27,1 1,-27-27,0 26,-27-26,1 1,-27-1,0 26,-53 1,0-1,0 1,0 52,0-26,27 0,-1 27,27-1</inkml:trace>
  <inkml:trace contextRef="#ctx0" brushRef="#br0" timeOffset="31575.806">22384 6615,'0'-27,"0"1,0 26,0 0,0 0,0 0,0 0,0 0,0 26,-26 1,26-1,0 27,0 0,-27 0,27 0,0-27,0 27,0 0,0-27,27 1,-27-1,0-26,0 0</inkml:trace>
  <inkml:trace contextRef="#ctx0" brushRef="#br0" timeOffset="32238.844">22252 7620,'0'0,"0"0,0 0,26-26,1 26,26-27,-27 27,27-26,0-1,-27 27,1 0,-1 0,-26 0,-26 27,-1-1,1 1,-1 25,-25 1,25-26,27 26,-26-27,26 1,0-1,26 1,1-27,-1 0,0-27,27 27,0-26,-26 26</inkml:trace>
  <inkml:trace contextRef="#ctx0" brushRef="#br0" timeOffset="32795.8758">22305 8229,'0'0,"0"0,0 0,0 0,26 0,-26-27,27 27,-1 0,-26 0,27 0,-1 0,-26 0,0 27,0-27,0 26,-26 0,26 1,0-1,26 27,-26-26,26-1,1 1,26-1,-27 1,1-27,-27 26,0 1,-27-1,1-26,-1 0,1 0,-27 26,27-26,-1 0,-26 0,53 0,-26 0,26 0,-27 0</inkml:trace>
  <inkml:trace contextRef="#ctx0" brushRef="#br0" timeOffset="36704.0989">3678 13441,'0'0,"-26"0,-1 0,1 0,26 26,-27 1,27 26,0-27,0 27,0 26,0 1,-26-27,52 26,-26 0,0-26,0 0,0-26,0-1,0-26,27 0,-1 0,1-26</inkml:trace>
  <inkml:trace contextRef="#ctx0" brushRef="#br0" timeOffset="36913.1112">3890 13467,'26'-53,"-26"0,27 53,-27 0,26 27,-52 26,26 0,0 0,-27 26,27 27,0-53,0 26,0-26,0 26,0-52,0-1,0 1,0-27,0 0,0-27</inkml:trace>
  <inkml:trace contextRef="#ctx0" brushRef="#br0" timeOffset="37098.1213">3572 13732,'-26'0,"26"0,0 0,0-27,53 27,-27-26,27 0,0 26,0-27,0 1,-27-1,1 27,-1-26,-26 26</inkml:trace>
  <inkml:trace contextRef="#ctx0" brushRef="#br0" timeOffset="37336.1349">3572 13785,'-26'53,"-1"-27,27 1,-26-27,52 26,-26-26,27 0,26 0,-27 0,1 0,26-26,-27-1,0 27,1-26,-1 26,1-27,-1 27,-26 0,0 0,27 0,-27 0,0 0,0 0,26 27</inkml:trace>
  <inkml:trace contextRef="#ctx0" brushRef="#br0" timeOffset="38170.1832">22887 6800,'0'26,"-27"1,27-1,-26-26,26 0,0 0,0 27,0-27,0 0,26 0,-26 0,27-27,-27 27,26 0,1-26,26-1,26 1,0 26,1-27,26-26,-1 27,1 26,-26-26,25-1,-52 27,0 0,0 0,-26 0,-27 0,26 0,-26 0,0 0,-26 27</inkml:trace>
  <inkml:trace contextRef="#ctx0" brushRef="#br0" timeOffset="38979.2289">5371 13256,'0'0,"27"53,-27-27,0 27,0 0,0 0,-27 0,27 0,0 26,-26-26,26 0,-27-27,27 27,0-53,0 0,27-26,-27-1</inkml:trace>
  <inkml:trace contextRef="#ctx0" brushRef="#br0" timeOffset="39167.2402">5583 13309,'27'-53,"-1"26,0 1,-26 52,0 1,0 52,0-26,0 26,0 27,0-26,0-1,-26 0,26 1,0-54,0 1,0-27,0-27,0 1</inkml:trace>
  <inkml:trace contextRef="#ctx0" brushRef="#br0" timeOffset="39333.2495">5398 13494,'0'0,"0"26,26-26,1 0,-1 0,27 0,0-26,0-1,-27 27,1-26,-27-1,0 27</inkml:trace>
  <inkml:trace contextRef="#ctx0" brushRef="#br0" timeOffset="39512.2599">5292 13600,'-53'26,"53"1,0 25,0-52,53 0,-27 0,27 0,0 0,0-26,0 26,0 0,0-26,-53 26,26-27,1 27,-1-26,1-1</inkml:trace>
  <inkml:trace contextRef="#ctx0" brushRef="#br0" timeOffset="40100.293">23363 7646,'27'27,"25"-27,1-27,27 1,-1 0,27-1,-27 1,27-1,-26 27,-1-53,0 53,-26-26,-26 26,-1-27</inkml:trace>
  <inkml:trace contextRef="#ctx0" brushRef="#br0" timeOffset="40683.327">7223 13309,'0'-27,"0"27,0 0,0 27,0-1,0 0,0 27,0 0,0 27,27-1,-27 0,-27 1,27-27,0 26,0-52,-26 25,26-52,-26 0,26-26,0-27</inkml:trace>
  <inkml:trace contextRef="#ctx0" brushRef="#br0" timeOffset="40847.3363">7356 13309,'26'-27,"-26"54,0 25,27 28,-27-1,0 1,0 25,0 1,0-26,0-27,26-1,1-25,-27-1,0-26</inkml:trace>
  <inkml:trace contextRef="#ctx0" brushRef="#br0" timeOffset="41014.3459">7091 13679,'-26'0,"26"26,0-26,0 27,53-27,-27 0,27-27,0 27,26-26,-52 0,26-1,-27 27</inkml:trace>
  <inkml:trace contextRef="#ctx0" brushRef="#br0" timeOffset="41157.3541">7197 13732,'-26'26,"26"1,0-1,0-26,26 27,27-27,0 0,0 0,0 0,0-27,0 1,-1-1</inkml:trace>
  <inkml:trace contextRef="#ctx0" brushRef="#br0" timeOffset="41630.3811">23522 8678,'79'0,"27"-26,0 26,0-27,0 1,52 26,-25-26,-1-1</inkml:trace>
  <inkml:trace contextRef="#ctx0" brushRef="#br0" timeOffset="42239.416">8996 13150,'27'0,"-27"26,26 1,-26 26,0 0,0 26,0 0,0 1,0 26,-26-27,26 0,0-26,26 27,-26-54,27 0,-27-26,0-26</inkml:trace>
  <inkml:trace contextRef="#ctx0" brushRef="#br0" timeOffset="42437.4272">9367 13176,'0'-26,"26"52,-26 1,0 26,-26 26,26 27,-27-27,27 27,0-27,-26 1,26-1,0-26,0-26,0-1,0-26</inkml:trace>
  <inkml:trace contextRef="#ctx0" brushRef="#br0" timeOffset="42714.443">8864 13600,'53'0,"-27"-27,54 27,-27-26,26 26,0-27,1 1,26-1,-54 1,1-27,0 26,0 27,-53-26</inkml:trace>
  <inkml:trace contextRef="#ctx0" brushRef="#br0" timeOffset="42879.4526">8943 13705,'0'27,"27"-27,26 0,0 0,-1 0,54-27,0 1,-26 0,-1-1,-26-26,0 27</inkml:trace>
  <inkml:trace contextRef="#ctx0" brushRef="#br0" timeOffset="47679.7265">9869 13864,'0'0,"0"0,0 0,0-26,0 26,0 0,0 0,0 0,0 0,0 0,0 26,0-26,27 27,-27-27,0 26,0 1,26-1,-26 0,-26 27,26 0,-53 0,26 0,-26 0,1-26</inkml:trace>
  <inkml:trace contextRef="#ctx0" brushRef="#br0" timeOffset="48862.7942">3149 15161,'0'0,"0"0,0 0,0 0,0 0,0 0,0 0,0 0,0 0,0 26,26-26,-26 27,27-27,-1 26,1-26,-1 26,1-26,-27 0,26 0,1 0,-1 0,0 0,-26 0,27-26,-27 26,0 0,0-26,0-1,0 27,0-26,0-1,-27 1,27-1,-26 1,26-1,-26 27,26-26,0 26,-27 0,27 0,0 0,0 0,27 0,-27 26,26 1,0-27,-26 26,27 1,-1-1,1 1,-27-27,26 26,-26 1,0-27,0 26,-26-26,26 26,-27 1,1-1,-1 1,1-1,0 1,-1-27,1 26</inkml:trace>
  <inkml:trace contextRef="#ctx0" brushRef="#br0" timeOffset="51582.9504">2223 9446,'0'0,"0"0,0 0,0 0,0 0,0 0,0 0,0 0,0 0,0 0,-27 0,1 26,-1-26,1 0,0 27,-27-27,-27 0,27 26,0-26,1 26,-28-26,1 27,26-27,-27 0,28-27,-28 27,27-26,-26 0,26 26,-26-53,26 26,0-26,0 0,0 0,26 1,-25-1,-1-27,26 27,-26-26,27 0,-1-1,-26 1,27-27,-27 27,27-27,-1 26,-26-25,0-28,27 27,-1 1,1-28,-1 1,1 26,26-53,0 27,0 0,26 0,1-1,-1 1,27 0,-26 26,26-26,0-1,26 27,0-26,1 0,-1 26,27 0,-27 0,27 1,0-1,0 0,-27 26,27 1,-27 0,1 26,-1 0,1-26,-28 52,-25 1,-1-1,1 1,-27 26,0-27,0 27,0 0,-27 0,27-26,-26 26,-1 0,1 0,-27 0,27 0,-27 0,26 26,-26-26,0 0,0 27,1-27,52 0,-53 0,26 26,27-26,0 0,0 0,53 0,-26 0,25-26,1 26,27-27,-1 1,1-1,-28 1,1 26,27-27,-54 27,27-26,-26 52,-27-26,0 27,0 26,-27 0,1 0,-27 26,26-26,-26 26,27 1,-27-1,0 0,27-26,-1 0,1 0,26-26,0-1,0 27,0-53,0 26,0-26,0 27</inkml:trace>
  <inkml:trace contextRef="#ctx0" brushRef="#br0" timeOffset="53469.0583">21458 9340,'0'0,"27"26,-27-26,0 0,26-26,0-1,1 1,26-1,0-25,0-1,0 0,-1 0,1 0,-26 26,26-26,-27 27,-26 26,27 0,-27 26,0 1,-27 26,27 26,-26 1,-1 25,1 1,-1 27,27-28,-26-25,26 26,-27-27,27 0,0-26,0 0,0-26,0-1,0 1,0-27,0 0,0-27,0 1,0 26,0-27</inkml:trace>
  <inkml:trace contextRef="#ctx0" brushRef="#br0" timeOffset="53791.0767">21352 10319,'0'0,"27"0,26-27,0 1,26-1,0 1,54-27,-28 27,28-27,-1 0,-26 0,26 26,-53 1,1-1,-1 1,-26 26,-26 0,-1 0,1 0,-27 0,0 0,0 0,0 0,0 0,0 0,0-26,0 26,0 0,26 0</inkml:trace>
  <inkml:trace contextRef="#ctx0" brushRef="#br0" timeOffset="55294.1626">3678 15002,'-26'0,"26"26,-27-26,1 27,26 26,0-27,0 27,26 0,-26 26,27 1,-1-27,1 26,-1-26,-26 0,26 0,1-27,-27-26,26-26,1-27</inkml:trace>
  <inkml:trace contextRef="#ctx0" brushRef="#br0" timeOffset="55491.1739">3996 14896,'0'-26,"0"-1,0 27,0 53,0 0,0 0,0 26,0 27,0-27,0 27,0-26,0-1,0-26,0 0,26-27,-26 1,0-27</inkml:trace>
  <inkml:trace contextRef="#ctx0" brushRef="#br0" timeOffset="55680.1847">3546 15372,'-27'0,"27"0,53 0,-26 0,26-26,0-1,-1 1,28-27,-1 27,-26-27,0 53,-27-27</inkml:trace>
  <inkml:trace contextRef="#ctx0" brushRef="#br0" timeOffset="55894.1969">3731 15531,'0'27,"26"-27,-26 0,27 0,26 0,-27-27,27 27,0-26,0 26,0-27,0 1,0 26,-27-27,-26 1</inkml:trace>
  <inkml:trace contextRef="#ctx0" brushRef="#br0" timeOffset="56603.2375">5345 14737,'0'0,"0"0,0 53,0-26,0 26,0 0,0 26,-27 0,27 27,0-27,0 1,0-1,0-26,0 0,27-53</inkml:trace>
  <inkml:trace contextRef="#ctx0" brushRef="#br0" timeOffset="56769.247">5557 15002,'26'-27,"-26"27,0 0,0 27,0 26,0 0,0 0,0 26,0 0,0 1,0-27,0 0</inkml:trace>
  <inkml:trace contextRef="#ctx0" brushRef="#br0" timeOffset="56926.256">5186 15266,'0'-26,"0"26,0 0,53 0,-26-26,52-1,-26 1,0 26,0-27</inkml:trace>
  <inkml:trace contextRef="#ctx0" brushRef="#br0" timeOffset="57084.2649">5292 15319,'0'27,"0"-1,0-26,53 27,-27-27,27-27,0 1,0 26,0-27</inkml:trace>
  <inkml:trace contextRef="#ctx0" brushRef="#br0" timeOffset="57592.294">7303 14817,'0'26,"-27"1,27-1,-26 53,26-26,-27 27,27-1,0 0,0 1,0-1,0-26,0-26</inkml:trace>
  <inkml:trace contextRef="#ctx0" brushRef="#br0" timeOffset="57751.3032">7594 14817,'0'-27,"0"54,0 26,0 26,0 0,0 1,-27 26,1-1,26-25,-26-27</inkml:trace>
  <inkml:trace contextRef="#ctx0" brushRef="#br0" timeOffset="57914.3125">7171 15161,'-27'-53,"27"26,0 1,27 26,-1 0,0 0,54 26,-27-26,0 0,26 0,-26 0</inkml:trace>
  <inkml:trace contextRef="#ctx0" brushRef="#br0" timeOffset="58073.3216">7197 15240,'0'26,"0"1,26-1,27-26,0 27,0-27,27-27,-1 1,-26-27</inkml:trace>
  <inkml:trace contextRef="#ctx0" brushRef="#br0" timeOffset="58329.3362">8837 14790,'0'27,"0"26,0-27,0 27,0 0,0 0,0 0,0 0,-26 26,26-26,0 0,0-27,0 27,0-53,0 0</inkml:trace>
  <inkml:trace contextRef="#ctx0" brushRef="#br0" timeOffset="58515.3469">9102 14817,'26'0,"1"26,-27 1,0 26,0-1,0 28,0-1,0 1,-27-28,27 28,-26-54,26 27</inkml:trace>
  <inkml:trace contextRef="#ctx0" brushRef="#br0" timeOffset="58677.3562">8837 15081,'0'-26,"-26"26,52-27,-26 27,27-26,-1 26,1 0,26 26,-27-26,-26 0,0 0,0 27</inkml:trace>
  <inkml:trace contextRef="#ctx0" brushRef="#br0" timeOffset="58820.3643">8811 15161,'-26'0,"26"26,0 1,0-1,0-26,26 26,0 1,1-54,-1 27,27-26,0-27,-26 27</inkml:trace>
  <inkml:trace contextRef="#ctx0" brushRef="#br0" timeOffset="59796.4202">22172 10689,'0'0,"-26"27,26-1,-53 27,27 0,-1-27,1 27,-1 0,1 0,26-26,0-27,26 0,1 0,26-27,-27 1,27-1,0-26,0 27,-27-1,1 1,-1-1,-52 1,26 0,-27 52,-26-26,27 26,-27 1,0-1,0 27</inkml:trace>
  <inkml:trace contextRef="#ctx0" brushRef="#br0" timeOffset="59994.4315">22120 11589,'0'26,"26"1,-26-27,0 26,0 1,0-1,0 1,-26-1,26 0,0-26</inkml:trace>
  <inkml:trace contextRef="#ctx0" brushRef="#br0" timeOffset="60215.4441">22252 12012,'26'27,"1"-27,-1 0,1 0,-1 0,1 0,-1 26,-26-26,0 26,0-26,-26 27,26-27,-27 26</inkml:trace>
  <inkml:trace contextRef="#ctx0" brushRef="#br0" timeOffset="60798.4775">22305 12171,'26'-27,"-26"1,0 26,27-27,-27 27,26 0,-26 0,27 0,-27 27,26-27,0 26,1 1,-27-1,0 1,0-1,-27 1,1-1,0 1,-1-1,1 27,-1-27,27 1,-26-27,52 26,-26-26,27 27,-1-27,27-27,0 27,-27 0,27 0,-26-26,-1 26</inkml:trace>
  <inkml:trace contextRef="#ctx0" brushRef="#br0" timeOffset="61135.4968">22252 12726,'0'27,"0"-27,0 0,26 0,1-27,26 27,-27 0,1 0,-1 0,-26 27,0-1,0 1,0-1,-26 1,26 26,0-53,26 53,0-27,27-26,0 27,0-1,0-26,0 26,-26 1,-27-1,-27 27,1-26,-27-1,0 1,-27-1,27 1,1-1,25-26</inkml:trace>
  <inkml:trace contextRef="#ctx0" brushRef="#br0" timeOffset="63081.6081">21776 14473,'-53'0,"0"0,26 0,1 0,26 0,0-27,26 1,1-27,52 26,-26-25,0 25,53-26,-27 27,-26 26,26 26,-26 1,-26 26,-27 26,-27 0,1 27,-27 0,0-27,-53 27,27-26,-1-28,1 1,0-26,-1-27,1-27,53 27,-1-26,1-1,26 1,26 0,1 26,25 0,28 26,-1 0,1 1,-1-1,0 1,-26-1,27 1,-1-27,-26 0,26-53</inkml:trace>
</inkml:ink>
</file>

<file path=ppt/ink/ink3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6:19.385"/>
    </inkml:context>
    <inkml:brush xml:id="br0">
      <inkml:brushProperty name="width" value="0.05292" units="cm"/>
      <inkml:brushProperty name="height" value="0.05292" units="cm"/>
      <inkml:brushProperty name="color" value="#FF0000"/>
    </inkml:brush>
  </inkml:definitions>
  <inkml:trace contextRef="#ctx0" brushRef="#br0">446 3597,'0'49,"0"-49,0 0,0 0,0 0,0 0,0-99,0 25,0 24,0-49,0 0,0-1,0 51,0-26,0 75,0-49,0 49,50 49,-25 26,0-1,24 1,1 24,-25 0,24-25,1 1,-25-26,0 1,-25-50,0 75,0-75,-50 0,25 0,-49-25,24 0,1 0,-26 0,25 25,50 0,-24-49,24 49,24-50,26 0,0 1,24-26,-24 1,24-25,1 24,-51 26,-24 49,75-50,-75 50,-25 99,25 1,-50 24,26 0,24 0,-25 25,0-50,25-50,0-49,0 0,74-74</inkml:trace>
  <inkml:trace contextRef="#ctx0" brushRef="#br0" timeOffset="2110.1207">4341 3249,'-25'25,"0"-25,25 25,-25 0,25-25,0 25,-24-25,24 24,0-24,0 0,0 0,-25 25,25-25,0 0,0 0,0 0,0 0,0 0,0 0,0 0,0 0,25-25,-25 25,24 0,-24-24,25-1,-25 25,50-25,-50 0,49 0,-24 1,0-1,0 0,24 0,1 0,0 1,-26-1,26 25,0-50,-1 25,-24 1,25-1,-1 0,-24 0,25 0,-25 1,24-1,-24 0,25 0,-1 0,-24 25,25-24,-1-1,-24 0,25 0,-1 0,-24 0,25 25,-1-24,1-1,-1 0,1 0,24 0,-24 1,0-1,-1 0,26 0,-50 25,49-25,-24 1,-1-1,1 25,-1-25,1 25,0-25,-1 25,1 0,-1-25,1 25,0-24,-1 24,-24-25,25 0,-1 25,1-25,0 25,-1-25,-24 25,25 0,-26-24,26 24,-25 0,0 0,-1 24,1-24,0 0,0 0,-25 25,25 0,-25-25,24 25,1 0,-25-1,25 1,0-25,0 25,-1 0,1 24,0-24,-25 25,25-25,0 24,-1 1,-24-25,25-1,-25 1,25 0,-25 0,0-25,0 0,0 0,0 0,0 0,0 0,25 25,-25-25,0 0,0 0,0 0,0 0,0 0,0 0,0 0,-25 0,25 0,0 0,-25 0,0 0,25 0,-24 0,24 0,-25-25,0 25,25 0,-25-25,25 25,-25 0,25 0,0 0,0 0,0 0,0 0,0 0,0 0,0 25,25-25,-25 25,25 0,0-1,0-24,-1 25,1 25,0-50,-25 25,25-1,0-24,-1 0,1 0,0-24,-25-26,25 25,-25-24,25-26,-25 25,0 1,0-1,-25 1,25 24,-25 0,25 0,-25 25,0 0,25 0</inkml:trace>
  <inkml:trace contextRef="#ctx0" brushRef="#br0" timeOffset="2892.1654">4341 3448,'-25'25,"25"-25,0 0,0 0,0 0,0-25,25 0,0 25,-1-50,26 1,0-1,24-24,25-1,0-24,1 0,49 0,-1 0,1-26,0 1,25 25,-1-25,1 25,0 25,-1-26,-24 26,25 0,-50-1,25 26,-1-1,-24 25,-24 0,24 0,0 25,-25 0,0 0,0 0,0 25,-24-25,24 50,-24-25,-1 24,0 1,-24-25,24 24,1 1,-26 0,1 24,-25-24,24-1,-24 26,25-26,-25 1,-1 24,1-24,-25-25,25 24,0-24,-25 0,0 0,0-25,0-25,0 25,-25-25,0 0,0 0,25 1</inkml:trace>
  <inkml:trace contextRef="#ctx0" brushRef="#br0" timeOffset="3191.1825">8607 2505,'0'0,"0"0,0-25,0 25,25 0,-25 25,25 0,-25 0,0 0,25-1,-25 26,0-25,24 0,-24 0,0-25,0 0,25-50,0 25,0-49,0 49,-1-50,1 26,0-26,0 1,0 49,-1-24,1 24,0-25</inkml:trace>
  <inkml:trace contextRef="#ctx0" brushRef="#br0" timeOffset="4104.2346">4663 3423,'-25'0,"25"0,0-25,0 0,0 1,25-1,25-25,-25 1,49-1,-24-24,24-1,25 1,25-1,0-24,25 0,0 0,25-25,-1 24,26 1,-26-25,26 25,-1 0,-24 24,24-24,1 25,-26-1,1-24,24 49,-24 1,0-1,-25 25,24 1,-49-1,25 25,-25 0,0 25,-49-1,24 26,-25 0,-24-1,-1 26,1-26,0 51,-50-26,24 0,-24 1,25 24,-25-25,0-24,0 0,0-1,0-24,25 25,-25-50,0 24,0 1,0-25,0 0,0 0,-25-25,0 25,25 0,0-24,-24-1,24 25,-25 0</inkml:trace>
  <inkml:trace contextRef="#ctx0" brushRef="#br0" timeOffset="4335.2476">9376 2282,'-25'0,"25"0,0 0,0 0,0 0,0 25,0 0,0-1,25 1,-25 25,0-25,25 24,-25-24,0 25,0-50,0 0,25-25,0 0,-1-49,26 49,0-50,-1 1,-24 24,25 1,-1-1,-24 25,25 1</inkml:trace>
  <inkml:trace contextRef="#ctx0" brushRef="#br0" timeOffset="5225.2986">21630 3646,'-50'50,"0"24,1 1,-1 24,1 25,-1 0,25 0,0 0,1 25,24 0,0-25,24 0,26-25,24 0,1-24,24-26,0-24,25 0,0-25,0-25,0-25,0-24,0 0,-24-26,-1-24,-25-25,1 25,-50-24,24-1,-24 0,-50 0,25 0,-49 1,-1 23,-25 1,-24 25,0 0,-25 49,-25-24,25 49,-25 0,25 50,0 0,0 0,25 49,25-24,24 49,0 0,26 0</inkml:trace>
  <inkml:trace contextRef="#ctx0" brushRef="#br0" timeOffset="5825.3332">21431 9525,'25'0,"25"-25,-1-24,-24-1,25-24,-1 24,1-24,0 24,-1-24,-24 24,25 25,-50 25,0 50,0-1,0 1,-25 49,0 0,0 25,0 0,1-24,-1 24,0-25,0-25,25-24,-25 0,25-26,0 1,-25-25,1 0</inkml:trace>
  <inkml:trace contextRef="#ctx0" brushRef="#br0" timeOffset="5992.3427">21456 10096,'0'24,"0"1,25-25,24 0,1 25,0-25,24 0,1 0,-1 0,0 0,-24 0,0-25,-1 25,-49 0,50 0</inkml:trace>
  <inkml:trace contextRef="#ctx0" brushRef="#br0" timeOffset="6795.3886">21530 14015,'25'0,"0"24,0-48,24 24,1-25,0 0,24 0,1 25,-26 0,26 0,-1 25,-24 0,-1 24,1 26,-1 24,-49-25,0 51,0-1,-24-25,-1 25,-25 0,-24-25,24-25,-24-24,-1 0,1-26,0-24,-1-24,50-26,-24 0,-1-24,50 0,0 24,0-24,50 24,-1 50,-24-25,50 50,-1-25,0 25,-24 24,49 1,-49-25,24 24,-24-24,-1 0,-24 0,25-50,-25 25,-25 0,0 0,0-25</inkml:trace>
  <inkml:trace contextRef="#ctx0" brushRef="#br0" timeOffset="18299.0466">6152 5755,'0'24,"0"1,0 0,-25 0,25 0,0-25,0 0,0 0,0 0,0 0,0 0,0 0,0 0,0 0,0-25,25 0,-1 0,1 0,0 1,0-26,24 25,1-24,0 24,24-25,-24 1,24-1,25 0,0 1,1-1,-1 1,-25 24,50-25,-24 1,-1-1,0 25,0 0,0-24,25-1,-24 25,-1 1,25-26,-25 25,0-25,1 26,-26-1,25 25,-49-25,24 25,-24 0,-1 0,-24 25,25-25,-25 49,-1-24,1 25,0-25,0 24,-25 1,25-25,0 24,-25-24,0 0,24 0,-24 0,25-25,-25 0,0 24,0-24,0 0,0 0,0 0,0 0,0 0,0 0,0 0,0 0,0 0,0 0,0 0,0 0,0 0,0 0,0 0,0 0,0-24,0-1,-25 0,1 25</inkml:trace>
  <inkml:trace contextRef="#ctx0" brushRef="#br0" timeOffset="19102.0925">6226 5879,'0'0,"0"0,0 0,0 0,0 0,0 0,25 0,-25-25,25 0,-1 0,26 0,0-24,-26 24,51-25,-26 1,26-1,-1 1,1-1,24 0,0 1,0-26,1 26,-1-1,0 1,25 24,0-25,0 1,0 24,0-25,0 1,25 24,-25 0,25-25,0 25,-1 25,-24-24,25 24,0 0,-25 0,0 24,0-24,0 25,0 0,-25 0,1 25,-26-26,1 26,-26-25,1 24,-25-24,-1 0,1 0,-25 0,0-25,0 0,0 0,-49-50,24 25,-25 0,25 1</inkml:trace>
  <inkml:trace contextRef="#ctx0" brushRef="#br0" timeOffset="19671.1251">7069 5779,'-24'0,"-26"0,25 25,-24-50,49 25,-25 0,50-24,-1-1,1 0,50-25,-1 1,25-1,0-24,25-1,25 1,25 0,-1-1,26 1,-1-1,1 1,-1 0,25 24,1 0,-26 1,1 24,-1 25,0-25,1 25,-25 0,-26 0,1 0,-25 25,-25-25,1 25,-26-1,-24-24,-26 25,1 0,-25-25,-25-25,1 25,-1-25,-25 1</inkml:trace>
  <inkml:trace contextRef="#ctx0" brushRef="#br0" timeOffset="20252.1583">6896 5432,'-75'0,"26"0,49-25,0 25,0-24,49-26,1 25,24-24,1-1,49 0,0 1,25-1,-1-24,26 24,24 1,1-1,24-25,25 26,-25 24,26-25,-1 26,24-26,-24 25,25 0,-25 1,0 24,0-25,0 25,-24 0,-26 0,1 0,-26 25,-24-1,-25 1,-25 25,-24-1,-1 1,-24-25,-25 24,-1 1,-24 0,0-25,-24-1,24 1,-25-25,25 0,-25-25,50 1,0-51</inkml:trace>
  <inkml:trace contextRef="#ctx0" brushRef="#br0" timeOffset="21161.2103">22126 5953,'0'-25,"0"1,0-1,0 0,0 25,-25-25,25 25,-25 0,0 0,1 50,24-25,0 24,-25 1,25-1,25 1,-25 0,49-26,-24 1,25-25,-1 0,-24 0,25-49,-26 24,1 0,-25-25,0 26,0-26,-25 25,1 0,-26 25,0 0,1 25,24 0</inkml:trace>
  <inkml:trace contextRef="#ctx0" brushRef="#br0" timeOffset="21438.2262">22126 6623,'0'0,"0"25,0-1,25 1,-25 25,0-25,0 24,0-24,0 0,0-25,0 25,0-25,0 0</inkml:trace>
  <inkml:trace contextRef="#ctx0" brushRef="#br0" timeOffset="21893.2522">22002 7392,'0'25,"0"-25,25 0,-25-25,24 25,1-25,0 25,0 0,-25 0,0 0,0 25,0 0,-25 24,25-24,-25 0,25 24,0-24,25 0,0 0,0-25,-1 0,1 0,25-25,-25 0,-1 0</inkml:trace>
  <inkml:trace contextRef="#ctx0" brushRef="#br0" timeOffset="22318.2765">22200 7913,'0'-25,"25"25,0-25,-25 0,25 25,-1 0,-24 0,0 25,0 0,0 0,0 24,0-24,0 25,0-1,25 1,0-25,25 24,-26-24,26 25,-25-1,0-24,-25 25,0-1,-25-24,0 0,-25 0,1 24,-1-49,25 0,-24 0,49 0,0-24</inkml:trace>
  <inkml:trace contextRef="#ctx0" brushRef="#br0" timeOffset="24175.3827">3671 13097,'0'0,"0"0,0 0,0 25,-25 24,25-24,0 25,-25 24,25 1,0-1,0 25,0-24,0-1,0 0,25-24,-25 24,0-49,25 0,-25-25,0 0,25-25</inkml:trace>
  <inkml:trace contextRef="#ctx0" brushRef="#br0" timeOffset="24417.3966">3845 13271,'0'0,"0"0,0 49,0-24,0 25,0-1,0 26,0-1,0 0,0 26,25-51,-25 26,24-26,-24 1,0-25,25 24,-25-49,0 0,0 0,0-25</inkml:trace>
  <inkml:trace contextRef="#ctx0" brushRef="#br0" timeOffset="24627.4086">3572 13717,'-25'0,"0"0,25 0,0 0,0-25,25 25,0-25,24 25,-24-24,25-1,-25 0,24 25,1-25,-25 25,-25 0,25 0,-25 0</inkml:trace>
  <inkml:trace contextRef="#ctx0" brushRef="#br0" timeOffset="24862.422">3572 13940,'25'0,"-1"0,1-25,25 25,-25-24,24-1,1 25,-25-25,24 25,-49-25,50 25,-50 0,25 0,0-25</inkml:trace>
  <inkml:trace contextRef="#ctx0" brushRef="#br0" timeOffset="27988.6008">5308 13370,'0'25,"0"-25,0 24,0-24,0 25,0 25,0 24,0-24,0-1,0 26,0-1,25-24,-25 24,0-49,0 0,0 24,0-24,25-25,-25 0,25-25</inkml:trace>
  <inkml:trace contextRef="#ctx0" brushRef="#br0" timeOffset="28208.6134">5432 13419,'0'-24,"0"-1,0 0,0 25,0 0,0 25,0 24,0 1,0 24,25 1,-25-1,25 1,-25-1,0 0,0-49,25 25,-25-25,0-25,0 0,0-25</inkml:trace>
  <inkml:trace contextRef="#ctx0" brushRef="#br0" timeOffset="28364.6223">5159 13742,'0'0,"0"0,0-25,0 25,50-25,-25 0,0 1,24-26,-24 50,0-50,0 50,-50 0</inkml:trace>
  <inkml:trace contextRef="#ctx0" brushRef="#br0" timeOffset="28522.6314">5085 13915,'0'0,"25"25,0-25,-1 0,26-25,0 1,-1-1,26-25,24 1,-25-1</inkml:trace>
  <inkml:trace contextRef="#ctx0" brushRef="#br0" timeOffset="28936.655">7119 13072,'0'25,"0"24,0 1,0 0,0 24,0 25,0-24,0-1,0 1,0-1,0-24,0-26,25 1</inkml:trace>
  <inkml:trace contextRef="#ctx0" brushRef="#br0" timeOffset="29154.6675">7392 13097,'0'0,"0"25,0 49,0-24,0 49,0-25,0 26,0-1,25 0,-25-25,0-24,24 24,-24-49,0 0,0-25,25-25</inkml:trace>
  <inkml:trace contextRef="#ctx0" brushRef="#br0" timeOffset="29343.6783">6945 13469,'-24'25,"24"0,24-25,26 0,-25 0,24-25,26 25,-26-25,1 0,-25 0,24 25,-49-24</inkml:trace>
  <inkml:trace contextRef="#ctx0" brushRef="#br0" timeOffset="29499.6872">6945 13791,'50'25,"0"-25,-26 0,51 0,-26-25,26 25,-26-24,26-1</inkml:trace>
  <inkml:trace contextRef="#ctx0" brushRef="#br0" timeOffset="29942.7126">8756 13246,'0'0,"0"0,0 25,0-1,0 26,25 0,-25-1,0 1,0 24,25 1,-25-1,24-24,-24-26,0 26,0-25,25-25,-25 0</inkml:trace>
  <inkml:trace contextRef="#ctx0" brushRef="#br0" timeOffset="30146.7243">9004 13246,'0'0,"0"0,0 25,0 24,0 1,0 24,0 1,0-1,0 25,25-24,-25-1,0-24,0-1,0 1,0-50,0 0</inkml:trace>
  <inkml:trace contextRef="#ctx0" brushRef="#br0" timeOffset="30342.7355">8558 13618,'49'0,"1"0,-1-25,26 0,-1 0,25-24,-24-1,-25 25,-1 1,1-1</inkml:trace>
  <inkml:trace contextRef="#ctx0" brushRef="#br0" timeOffset="30514.7453">8830 13717,'0'50,"0"-50,25 0,-25 0,50 24,-1-24,1-24,-25 24,25 0,-1-25,1 0</inkml:trace>
  <inkml:trace contextRef="#ctx0" brushRef="#br0" timeOffset="33250.9018">3001 9798,'-49'-25,"24"25,0-25,25 25,-25-25,25 1,-24 24,24 0,-25 0,0 24,25 1,-25 25,25-25,-25 24,25 1,0-25,25-1,0-24,49 0,1-49,24-26,25 26,0-50,50 24,-50-24,25 25,-1 24,-48-24,-1 49,-25 0,-24 25,-25-25,-1 50,-24 0,0 0,-24-1</inkml:trace>
  <inkml:trace contextRef="#ctx0" brushRef="#br0" timeOffset="36493.0872">1463 15032,'0'0,"0"0,25 0,0 0,0 24,0-24,24 0,1 25,0 0,-1 0,1 0,-1-1,1 1,0-25,-1 25,1-25,-1-25,1 25,0 0,-26-25,26 1,-50-1,25 0,0-25,-25 26,0-1,-25 0,25-25,-25 26,0-1,-24 0,-1 25,25-25,0 25,1 0,-1 0,25 25,0 0,25-25,-1 25,1-1,25 1,-1 0,1 0,0-25,-1 25,1-1,-25-24,-25 25,0 25,0-1,-25 1,-25 0,1-1,-1 26,25-26,-24 1,-1-25,50 24,-25-49,25 0,0 0,0 0</inkml:trace>
  <inkml:trace contextRef="#ctx0" brushRef="#br0" timeOffset="37865.1648">22126 10790,'0'0,"0"0,0 0,0 25,-25-25,0 25,25-1,-25 26,25-25,0 0,0 24,25-24,0 0,0-25,24 0,1-25,0 0,-1 0,-24-24,0-1,-25 25,0-24,0 24,-50-25,25 50,-24 0,-1-24,1 48,-1 1,25 25,-24-25,49 24</inkml:trace>
  <inkml:trace contextRef="#ctx0" brushRef="#br0" timeOffset="38172.1832">22299 11460,'0'0,"0"-25,0 25,0 25,0 0,-24-1,24 26,0 0,-25-1,25 26,0-26,25-24,-25 25,24-26,-24-24</inkml:trace>
  <inkml:trace contextRef="#ctx0" brushRef="#br0" timeOffset="38652.2106">22175 12303,'0'0,"0"0,25 0,0-25,0 1,-25 24,25-25,-1 25,1 0,-25 0,0 25,0 24,0-24,-25 25,25-1,0 1,0-1,0 1,0-25,25 0,0-25,0 24,0-48,-1 24,26 0,-50-25</inkml:trace>
  <inkml:trace contextRef="#ctx0" brushRef="#br0" timeOffset="39143.2388">22299 12799,'25'0,"-25"0,0 0,0 0,0 0,0 0,0 0,0 0,25 0,-25 25,25-25,-25 25,0 0,25-1,-25 1,0 0,24 25,-24-26,0 26,0-25,25 24,0-24,0 25,0-25,-1 0,1 24,0-24,-25 25,-25-26,-24 26,24 0,-50-26,26 1,-1-25,-24 0,24-49,25-26,-24 1</inkml:trace>
  <inkml:trace contextRef="#ctx0" brushRef="#br0" timeOffset="40556.3196">3125 9649,'0'0,"0"0,0 0,0 0,0 0,0 0,0 25,-24 0,24-1,-25 26,25-25,-25 49,0-24,-24 24,-1-24,0 24,-24-49,0 25,-1-25,-24-1,0-24,-1-24,1-1,0-25,0 1,0-1,-1-25,1 1,0-25,0 0,24 24,1-24,-25-25,24 25,1-25,24 0,-24 0,24 0,1-25,-1 0,0-25,1 26,24-1,-25-25,1 0,24 1,0 24,0-25,25 1,0-1,0 25,0-24,0-1,0 25,0 0,25 1,0 23,0 1,24 0,1 25,0 0,-26 0,51 24,-26 1,1 0,0 24,-1 0,1 26,-25-1,-1 0,-24 0,0 25,0 0,0 0,-24 0,24 0,-100 25,51 0,-1 0,1-1,-26 1,26 0,24 0,25-25,-50 0,50 0,0 0,50-99,-1 74,1-50,24 26,1-1,24-24,-25 24,1 25,-1 0,-24 1,-25 48,-1 26,-24 24,0 1,-49 24,24 0,0 1,-24-1,-1 0,25-25,0 1,-24-26,49-49,-25 75,25-75,0 0,0 0,0-50,25-24,24-50,26 0</inkml:trace>
  <inkml:trace contextRef="#ctx0" brushRef="#br0" timeOffset="42503.4309">4415 3621,'-25'25,"-24"0,24-25,0 25,0-25,25 0,0 0,-24-25,24 25,24-50,-24 26,25-26,25 0,-1-24,1 0,24-26,1 1,24 0,25-50,-25 50,25-25,0 0,25 0,0 0,0 0,0 25,0-25,-1 24,1 26,0-25,-25 24,0 1,25-1,-25 26,-25-1,25 25,-25 1,1 24,-1 0,0 24,0 1,0 0,-24 25,24-1,-49 26,24-26,1 26,-1-1,-24 1,24-1,-24 0,-1 1,-24-1,25 1,-1-1,-24 0,0 1,0-26,-1 26,1-26,0 1,0 0,-25-25,0-1,25 1,-25-25,0 0,24 25,-24-25,0 0,0 0,0 0,0 0,0 0,0 0,0 0,0 0,-24 0,24 0,0 0,0 0,-25-25,25 0,-25 25,25 0,-25 0,25-24,-25-1,1 25,24-25,-25 25,0 0,25-25,-25 25,25 0,0 0,0 0,0 0,0 0,0 0,0 0,0 0,0 0,0 0,0 0,0 0,0 0,0 0,0 0,0 0,0 0,0 0,0 0,0 0,0 0,0 0,0 0,0 0,0 0,0 0,0 0,0 0,0 25,0-25,0 0,0 0,-25 25,25-25,-24 25,-1-25,0 24,25 26,-25-25,0 49,1-24,24 49,-25-25,0 26,25-1,0 0,0 0,0-24,25-1,0-24,24-25,-24-1,25 1,-1-50,26 1,-26-1,26-25,-26-24,1 24,-1-49,-24 24,0-24,-25 0,0 25,-25-26,0 26,-24 24,-1 26,1-26,-1 50,-24 0,49 25,-25 0,25-25,1 0,24 0</inkml:trace>
  <inkml:trace contextRef="#ctx0" brushRef="#br0" timeOffset="43848.508">3721 6697,'-25'0,"25"0,-25 0,25 0,0 0,0 25,50 0,-25 0,-1 24,26 1,0 24,-1 26,1-26,-25 0,24 26,-49-26,0 25,0-49,-25-1,1 1,-26-25,0 0,-24-1,24-24,-24-24,-1 24,1 0,0-25,24-25,0 25,1-24,24-1,0 1,0-1,1 0,-1-24,25 24,0 1,0-1,0 1,0-1,0 25,0 0,0 1,25-1,-1 0,1 25,0 0,0 0,0 0,-1-25,26 25,-50 0,25 0,0 0,-25 0,0 0,24 0,-24 0,0 0,-24 0,24 0,0 0,0 0,0-25</inkml:trace>
  <inkml:trace contextRef="#ctx0" brushRef="#br0" timeOffset="44221.5292">3299 6796,'0'0,"-25"0,25 0,0-24,0-1,25 0,0 0,24 0,-24 25,25-24,-1 24,1 24,-25 1,0 0,-1 25,-24-1,0 1,0 24,-24-24,24 0,-25-26,0 26,25-50,0 25,0-25</inkml:trace>
  <inkml:trace contextRef="#ctx0" brushRef="#br0" timeOffset="44661.5545">3671 8037,'0'49,"0"-24,-25 25,50-50,-25 25,0 24,25-49,0 25,-25-25,49 25,-24-50,0 25,0-25,0 0,-1 1,1-1,0-25,0 1</inkml:trace>
  <inkml:trace contextRef="#ctx0" brushRef="#br0" timeOffset="44831.5642">3994 7913,'-25'0,"0"24,25 1,0 0,0 25,0-1,0 26,0-26,0 1,0 0,0-1,0-24,25 25,0-50,-25 0,0-25,24 0</inkml:trace>
  <inkml:trace contextRef="#ctx0" brushRef="#br0" timeOffset="45150.5824">4118 7813,'0'25,"24"0,-24 25,25-1,-25 1,25 0,-25 24,25-24,-25-1,0-24,0 0,0-25,-25 0,25 0,-25-25,25 0,0 0,0-24,0 49,0 0,25 0,0 0,-25 0,25 25,-1 24,1-24,-25 0,25 0,0-25,-25 0,0 0,0-25</inkml:trace>
  <inkml:trace contextRef="#ctx0" brushRef="#br0" timeOffset="45630.6098">4291 7962,'0'0,"0"25,25 0,-25 25,25-1,-25 1,25-1,-1 1,-24-25,25 0,0-25,0-25,-25 0,25 0,-1 0,-24-24,25 49,-25-25,25 25,-25 0,25 0,-25-25,25 25,-1 0,-24 0,25-25,0 1,0 24,-25-25,25 0,-25 25,0 0,0 0,0 25,24 0,-24-1,0 1,25 0,0 0,0-25,0 0,0 0,-1 0,-24 0,25 0,-25 0,0 0,0 0,25 25,-25-25,25 24,-25-24,25 25,-1-25,26 25</inkml:trace>
  <inkml:trace contextRef="#ctx0" brushRef="#br0" timeOffset="46167.6406">3944 14982,'0'25,"0"24,0 26,-25-26,25 26,0 24,0-24,25 24,-25-50,0 26,25-50,0 24,-1-49,1-25,0-24</inkml:trace>
  <inkml:trace contextRef="#ctx0" brushRef="#br0" timeOffset="46302.6483">4192 15354,'25'-50,"-25"26,0 24,0 0,0 49,0 1,0 0,0 24,0-24,0 24,0-24,-25-1,0-24</inkml:trace>
  <inkml:trace contextRef="#ctx0" brushRef="#br0" timeOffset="46435.6559">3969 15577,'-25'-24,"-25"-1,50 0,-24 0,24-24,0 49,24-25,-24 25,0-25,25 25</inkml:trace>
  <inkml:trace contextRef="#ctx0" brushRef="#br0" timeOffset="46544.6622">3894 15602,'0'50,"25"-1,0-24,25 0,-1-25,1-25,-1 25,26-49</inkml:trace>
  <inkml:trace contextRef="#ctx0" brushRef="#br0" timeOffset="46761.6746">5159 15180,'25'0,"-25"25,0 0,-25 25,25-1,0 26,0-26,0 26,0-26,25 26,-25-50,25-25</inkml:trace>
  <inkml:trace contextRef="#ctx0" brushRef="#br0" timeOffset="46905.6828">5482 15081,'25'0,"-25"25,0 25,0 24,0 0,-25 26,25-1,0-25,-25 1</inkml:trace>
  <inkml:trace contextRef="#ctx0" brushRef="#br0" timeOffset="47034.6902">5259 15404,'0'-25,"24"25,1-25,-25 25,0 0,0 50</inkml:trace>
  <inkml:trace contextRef="#ctx0" brushRef="#br0" timeOffset="47159.6968">5159 15726,'50'25,"24"-50,26 25,-1-49,25-1,25 0,0-24,-25 0,0-1</inkml:trace>
  <inkml:trace contextRef="#ctx0" brushRef="#br0" timeOffset="47347.708">7119 14734,'0'50,"0"24,0 25,-25 0,25 25,-25-24,25 24,0-75,25 26,-25-50</inkml:trace>
  <inkml:trace contextRef="#ctx0" brushRef="#br0" timeOffset="47503.7169">7392 14784,'25'-25,"-1"25,-24 25,0 49,0 25,-24 0,24 50,0-25,0 0,-25-24,25-1</inkml:trace>
  <inkml:trace contextRef="#ctx0" brushRef="#br0" timeOffset="47694.727">6796 15304,'0'-24,"25"-1,25 0,24 25,1-50,-1 26,1-1,-1 0,0 0,-49 0,0 25</inkml:trace>
  <inkml:trace contextRef="#ctx0" brushRef="#br0" timeOffset="47813.7345">7218 15230,'-49'25,"24"49,0-49,25 25,0-1,50-24,-1 0,26-50,-1 25,25-25,0 1</inkml:trace>
  <inkml:trace contextRef="#ctx0" brushRef="#br0" timeOffset="48057.7486">8806 15156,'0'24,"0"26,0 24,0 1,24-25,-24-1,25 1,-25-25</inkml:trace>
  <inkml:trace contextRef="#ctx0" brushRef="#br0" timeOffset="48226.7584">9178 14858,'0'0,"0"0,0 50,0 24,0 0,0 50,0-24,0 24,0-50,0 25</inkml:trace>
  <inkml:trace contextRef="#ctx0" brushRef="#br0" timeOffset="48357.765">9079 15230,'24'-74,"26"24,-25 0,24 26,1-1,-25 0</inkml:trace>
  <inkml:trace contextRef="#ctx0" brushRef="#br0" timeOffset="48528.7748">8657 15577,'25'25,"24"0,1-25,24-25,1 25,-1-25,1-24,-1-1</inkml:trace>
  <inkml:trace contextRef="#ctx0" brushRef="#br0" timeOffset="51085.9212">2828 9748,'25'75,"-1"24,-24-50,0 26,-24-25,-1-1,-25-24,1-25,-51 0,26 0,-50-25,0-24,0-26,-25 1,25-50,-25 0,25 0,0-25,25-50,0 1,-1-1,26-24,24-50,1 25,24-25,0-24,50-1,0 1,0 24,49 0,25 0,25 50,50-1,-25 26,49 24,1 50,-26 0,26 25</inkml:trace>
  <inkml:trace contextRef="#ctx0" brushRef="#br0" timeOffset="51737.9592">9401 2853,'-25'0,"-24"0,24 0,-25 24,1 1,-26 0,50 49,-24 1,24 24,0-25,25 50,25-49,0 24,0-25,49-24,0-25,1-25,-1-25,25-25,-24 1,-1-26,1 1,-26-25,-24 0,0-1,-50 26,0-25,-24 49,-1 1,-24 24,-1 25,-24 25,25 24,-1 1</inkml:trace>
  <inkml:trace contextRef="#ctx0" brushRef="#br0" timeOffset="52599.0085">3894 16644,'-49'0,"49"0,-25 25,0 0,0-1,1 51,24-1,-25-24,25 49,0-25,0 26,0-26,0 0,0-24,25-50,-1 0,1 0,0-50,0-24,-25 0,49-1,-49 1,25-25,0 24,-25 26,0 24,0 25,25 0,-25 49,0 1,25 24,-25 1,0 24,24-25,-24 1,0-1,0-24,-24-25</inkml:trace>
  <inkml:trace contextRef="#ctx0" brushRef="#br0" timeOffset="52750.0171">3820 17388,'-50'-50,"1"1,-1 24,25-25,0 26,25-1,25 0,0 0,25 0,-1 25,26-49,-1 49,1-25,-26 0,1 0</inkml:trace>
  <inkml:trace contextRef="#ctx0" brushRef="#br0" timeOffset="52887.0248">3894 17165,'0'25,"-24"24,48-24,-24 0,50 0,0-25,-1 0,1-25</inkml:trace>
  <inkml:trace contextRef="#ctx0" brushRef="#br0" timeOffset="53129.0388">5333 16892,'0'74,"-25"-24,25 0,0 24,0 0,0 26,0-26,0 0,0 1,0-25,0-50</inkml:trace>
  <inkml:trace contextRef="#ctx0" brushRef="#br0" timeOffset="53298.0484">5482 16793,'0'25,"0"24,0 50,0 1,0 24,0 0,0-25,0 0</inkml:trace>
  <inkml:trace contextRef="#ctx0" brushRef="#br0" timeOffset="53464.0579">5159 17388,'0'-25,"0"0,50 25,0-49,-1 49,-24 0,49-25,-24 25,-25 0</inkml:trace>
  <inkml:trace contextRef="#ctx0" brushRef="#br0" timeOffset="53607.066">5383 17462,'49'25,"-24"0,25-25,-1 0,1 0,24-25,1 0,-26-24</inkml:trace>
  <inkml:trace contextRef="#ctx0" brushRef="#br0" timeOffset="53832.079">7020 16644,'0'25,"0"0,0-1,-25 26,25 24,-25 1,0-1,25 25,0-24,-24-1,24 1,24-26,-24-24</inkml:trace>
  <inkml:trace contextRef="#ctx0" brushRef="#br0" timeOffset="54007.089">7268 16669,'0'0,"0"25,0 49,0 25,0 0,-25 1,25 48,-25-24,25-49,0 24,0-49</inkml:trace>
  <inkml:trace contextRef="#ctx0" brushRef="#br0" timeOffset="54187.0993">6896 17165,'-25'-25,"25"25,0-25,25 25,0 0,24 0,1 0,-1 0,1 0,0 0,-26 0</inkml:trace>
  <inkml:trace contextRef="#ctx0" brushRef="#br0" timeOffset="54343.1082">6821 17413,'-25'25,"25"24,0-49,50 25,0-25,-1 0,51 0,-26-25,25 0,-24-24,49 24</inkml:trace>
  <inkml:trace contextRef="#ctx0" brushRef="#br0" timeOffset="54620.124">9029 16867,'0'-25,"0"25,-25-24,25 24,0 0,-25 24,25 1,0 25,25-1,-25 26,0-1,0 1,0-1,0 0,25-24,-25-50,25 0,0 0</inkml:trace>
  <inkml:trace contextRef="#ctx0" brushRef="#br0" timeOffset="54788.1335">9351 16545,'0'0,"25"0,-25 49,-25 26,25-1,0 25,0 25,0-24,0 24,0-25,0-25,0-24,0-25</inkml:trace>
  <inkml:trace contextRef="#ctx0" brushRef="#br0" timeOffset="54953.143">9079 16917,'0'0,"0"0,0 25,0-25,49 24,-24-24,0 0,0 25,-1-50,1 25</inkml:trace>
  <inkml:trace contextRef="#ctx0" brushRef="#br0" timeOffset="55177.1559">8905 17140,'-50'25,"50"0,0-1,25-24,25 0,-1 0,1 0,24 0,1-24,-26 24,26-25,-26 0,1 0</inkml:trace>
  <inkml:trace contextRef="#ctx0" brushRef="#br0" timeOffset="56120.2099">22151 15652,'0'0,"0"0,0 0,-25 0,25 0,0 25,-25-1,0 26,25 0,0-1,-25 1,50-1,-25 1,25 0,0-26,0-24,24 0,-24-24,0-26,24 0,-24 1,-25-1,25-24,-25 24,-25-24,25-1,-25 51,-24-26,24 25,0 25,-24 0,-1 25</inkml:trace>
  <inkml:trace contextRef="#ctx0" brushRef="#br0" timeOffset="56343.2225">22076 16346,'25'25,"-25"0,0 0,25 24,-25 1,0-25,0 24,0 1,0 0,0-50,0 24</inkml:trace>
  <inkml:trace contextRef="#ctx0" brushRef="#br0" timeOffset="56776.2473">22126 16842,'0'25,"0"-25,25 0,-25 0,0 0,0 0,0 0,0 25,0 25,0-26,-25 26,0-25,0 24,25 1,-25 0,25-26,-24 1,24 0,24-25,-24 25,25-25,-25 0,25 25,0-50,-25 25,25 0,-1 0,-24-25,0 25,25 0,-25 0,25-25</inkml:trace>
  <inkml:trace contextRef="#ctx0" brushRef="#br0" timeOffset="57232.2735">22126 17512,'0'0,"25"0,-25 0,0 0,0 0,0 0,0 50,0-50,0 74,0-74,-25 75,25-75,25 49,-25-49,49 75,-49-75,50 24,-50-24,49 75,-49-75,25 49,-25-49,0 50,0-50,-25 25,25-25,-49 49,49-49,-99 25,99-25,-50 0,50 0,-74-25</inkml:trace>
</inkml:ink>
</file>

<file path=ppt/ink/ink3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25T20:48:38.658"/>
    </inkml:context>
    <inkml:brush xml:id="br0">
      <inkml:brushProperty name="width" value="0.05292" units="cm"/>
      <inkml:brushProperty name="height" value="0.05292" units="cm"/>
      <inkml:brushProperty name="color" value="#FF0000"/>
    </inkml:brush>
  </inkml:definitions>
  <inkml:trace contextRef="#ctx0" brushRef="#br0">979 3572,'0'0,"0"0,0 0,0 0,-26 0,26 26,-27 1,27-1,0 1,0-1,27 1,-27-1,26-26,27-26,0-1,0-26,0 0,26 0,27-26,-26-27,-1 27,27-27,-27 27,1 26,-1-27,-26 54,0-27,-27 27,1 26,-1 0,-26 0,0 0,0 0,0 0,0 0,0 0,27 0,-27 0</inkml:trace>
  <inkml:trace contextRef="#ctx0" brushRef="#br0" timeOffset="778.0445">22067 4022,'26'26,"-26"27,0 0,-26 0,26 26,-27-26,1 27,26-28,0-25,26-1,27-26,26-26,1-27,52-26,-26-1,26-26,1 27,-1 0,-26 26,-27 26,0 1</inkml:trace>
  <inkml:trace contextRef="#ctx0" brushRef="#br0" timeOffset="1241.0709">22067 9975,'53'0,"-27"-27,27 27,-27-26,1-1,-1 27,-26 0,27 0,-1 0,1 27,-1-1,27-26,0 0,26 0,1-26,26-1,-27 1,0 26,1-26</inkml:trace>
  <inkml:trace contextRef="#ctx0" brushRef="#br0" timeOffset="1634.0928">22331 14288,'0'26,"0"0,27-26,-1 27,27-27,0-27,26 1,27 0,-26-27,25 0,-52-27,0 1</inkml:trace>
  <inkml:trace contextRef="#ctx0" brushRef="#br0" timeOffset="2328.1331">3070 5133,'0'-27,"0"1,0 26,26 0,-26 0,-26 26,26-26,0 27,26-1,-26-26,26 27,1-54,26 1,0-1,-27 1,27 0,0-27,0 26,0-26,-27 27,1 26,-1-27</inkml:trace>
  <inkml:trace contextRef="#ctx0" brushRef="#br0" timeOffset="2867.1639">22834 5821,'0'26,"26"-26,1 0,26 0,-27-26,27-1,26 27,-26-26</inkml:trace>
  <inkml:trace contextRef="#ctx0" brushRef="#br0" timeOffset="3107.1777">22993 6720,'0'0,"53"-26,-27 26,0-53,27 27,0-1,-26 1,26-1,-27 1</inkml:trace>
  <inkml:trace contextRef="#ctx0" brushRef="#br0" timeOffset="3424.1958">22860 7488,'27'0,"26"0,0-27,0 27,-1-26</inkml:trace>
  <inkml:trace contextRef="#ctx0" brushRef="#br0" timeOffset="3669.2098">22807 8308,'53'-27,"27"1,-1 0,0-1,1-26</inkml:trace>
  <inkml:trace contextRef="#ctx0" brushRef="#br0" timeOffset="11176.6392">11457 6085,'0'0,"26"0,1-26,-27 26,26-26,27 26,-26-27,-1 1,27 26,-27 0,1 0,-1-27,1 27,-1 0,-26 0,0 27,0-27,27 0,-27 0,0 26,0 1,0-27,0 52,0-25,0-1,0 27,0 0,0 0,0 0,0 26,0-26,0 27,0-27,26 26,-26 27,0-27,0 1,0 25,27 1,-27-26,26 25,-26 1,0 0,27 26,-27-26,0 0,-27 26,27-26,-26 0,26 0,-27 0,27 0,-26-27,26 27,-27-27,27 27,0-27,0 1,27-27,-27 26,0 0,0-26,26 0,-26 27,0-54,0 27,0 0,0-27,0 1,0 26,0-27,0 1,27-27,-27 26,0 1,0-27,0 0,0 0,0 0,0 0,0 0,0 0,0 0,-27-27,27 27,0-26,-26 26,26 0,-27 0,-26 0,27 0,-1 0,1 0,-1 0,1 26,0-26,26 0,0 0,0 0</inkml:trace>
  <inkml:trace contextRef="#ctx0" brushRef="#br0" timeOffset="41428.3695">7171 5794,'0'0,"0"0,26 27,-26-27,0 0,-26 0,26 0,-27 0,1 26,-1-26,1 0,-1 0,-26 0,27 0,-27 0,0 0,0-26,0 26,0 0,0-27,0 27,-26 0,26 0,-26 0,26 0,-26 0,26 0,0 0,0 0,26 0,-26 0,27 0,-1 27,27-27,-26 0,26 26,0-26,0 27,0-1,-26 1,26 26,0-27,0 27,-27 0,27 0,-26 0,-1 0,27 26,-26-26,-1 0,27 0,0 0,0 0,0-27,0 1,0-1,0 0,27-26,-1 27,1-27,-1 26,1-26,-1 0,27 0,0 0,0 0,0-26,0 26,26 0,-26 0,26 0,-26 0,27 0,-28 0,1 0,27 0,-27 0,26 26,-26-26,26 0,1 0,-1 0,0 0,27 0,-26 0,26 0,-27 0,27 0,-27 0,27 0,0 0,-27 0,27 0,0-26,0 26,-27 0,27 0,-27 0,27 0,0 0,0 0,-27 0,27-27,0 27,0 0,-27 0,27 0,0-26,-1 26,1 0,-26 0,-1 0,27 0,0 0,-27 26,27-26,-27 0,1 0,-1 0,0 0,27 0,-26 0,-27 0,26 0,0 0,1-26,-27 26,0 0,-1-26,1-1,-26 1,-1 26,1-53,-27 26,26 1,1-1,-27 1,26-27,1 26,-27 1,0-27,26 27,-26-1,0-26,0 27,0-1,-26-26,26 27,-27 0,27-1,-26 1,-1-1,-26 1,27 26,-1-27,-52 27,26-26,-26 26,-1-27,-26 27,1-26,-1 26,-26 0,-1-27,27 27,-52 0,25 0,1 0,-27 0,27 0,-27 27,1-27,-1 0,0 26,27-26,-27 27,0-1,0-26,27 0,-27 27,27-27,0 0,0 26,26-26,0 0,0 0,0 0,27 0,-27 0,53 0,-26 0,26 0,-27 0,54 0,-27 0,27 0,26 0,0 27,0-27,53 0</inkml:trace>
  <inkml:trace contextRef="#ctx0" brushRef="#br0" timeOffset="42290.4188">3678 14261,'0'0,"27"27,-27-27,0 0,0 26,0 0,0 1,0 26,26 0,-26 0,0 0,0 26,26-26,-26 0,0 0,0 0,0-27,0 1,0-27,0 0,27 0,-27-53,26 26,-26-26,27-26,-27-1,26 1,1 0,-27 26,26-27,-26 28,27 25,-27 1,0 26,0 26,0 1,0 25,0 1,0 0,0 27,0-1,0 0,0 1,0-27,26 0,-26 0,27-1,-27-52,26 27,-26-27,0-27,0 27,0-52</inkml:trace>
  <inkml:trace contextRef="#ctx0" brushRef="#br0" timeOffset="42501.4309">3546 14790,'0'0,"53"0,0-26,0-1,-1 1,28-1,-1-26,-26 27,26-27,-26 27,-26-1,-1 1,-26-1,0 27,-26 0</inkml:trace>
  <inkml:trace contextRef="#ctx0" brushRef="#br0" timeOffset="42722.4435">3625 14790,'-26'53,"-1"-26,54-27,-27 26,26-26,1 0,-1 0,27 0,-27-26,27 26,0-53,27 26,-27 1,-1-1,-25 1,26-27,-27 26,27 1,-53 0</inkml:trace>
  <inkml:trace contextRef="#ctx0" brushRef="#br0" timeOffset="43506.4884">5345 15875,'0'0,"26"0,-26 0,0 0,0 0,0 0,-26 0,26 26,0 1,0-1,0 1,0 26,0 0,26 0,-26 26,27-26,-27 0,26 0,1 0,-27-27,0 1,26 25,-26-52,0 0,0 0,0-26</inkml:trace>
  <inkml:trace contextRef="#ctx0" brushRef="#br0" timeOffset="43748.5022">5662 15743,'27'0,"-27"26,0 1,26 26,-52-1,26 28,0-1,0 1,-27-1,27-26,27 26,-27-26,0 0,26 0,1-27,-27 1,0-1,0-26,0-26</inkml:trace>
  <inkml:trace contextRef="#ctx0" brushRef="#br0" timeOffset="43969.5149">5213 16325,'26'-27,"27"27,0-26,26-1,1-25,26-1,-1 0,-25 26,-1-26,-26 0,26 27,-52-1,-1 1,-26 26</inkml:trace>
  <inkml:trace contextRef="#ctx0" brushRef="#br0" timeOffset="44185.5269">5318 16536,'53'0,"-26"0,26-26,26 0,1 26,-1-53,-26 53,26-53,-26 26,0 1,26-1,-26 1,-26-1,-1 27,1-26</inkml:trace>
  <inkml:trace contextRef="#ctx0" brushRef="#br0" timeOffset="44838.5646">7250 17198,'0'0,"0"-27,0 27,0 27,0-1,-27-26,27 53,0 0,0 27,0-27,0-1,0 28,0-1,0-26,0 0,0 0,0-53,27 53,-27-53,0 0,0 0,0 0,0 0</inkml:trace>
  <inkml:trace contextRef="#ctx0" brushRef="#br0" timeOffset="45090.579">7594 17066,'26'0,"-26"0,0 26,0 1,0 25,0 1,0 27,0-1,0-26,0 53,0-53,0 26,0 1,27-28,-27-52,26 80,-26-80,0 53,0-53,0 0</inkml:trace>
  <inkml:trace contextRef="#ctx0" brushRef="#br0" timeOffset="45324.5922">7144 17463,'-26'0,"26"0,26 0,1 0,-1-27,53 1,1 26,-1-27,27-26,-27 27,1 26,-1-27,-26 1,0 26,0-27,-53 27,0 0</inkml:trace>
  <inkml:trace contextRef="#ctx0" brushRef="#br0" timeOffset="45570.6063">7171 17621,'0'0,"0"0,0 0,52 53,1-79,0-1,0 1,27 26,-1-53,0 26,1 1,-27 26,26 0,-26-26,0 26,-27 0,1 0</inkml:trace>
  <inkml:trace contextRef="#ctx0" brushRef="#br0" timeOffset="80796.6213">3308 10821,'0'-52,"0"25,0 27,0-26,0 26,0-27,0 27,-27 0,27 0,0 0,0 0,0 0,27 27,-1-27,27 0,26 0,27 0,0 0,0 0,0 0,26 0,-26 0,-27 26,27-26,-53 0,26 0,-26 0,0 0,0 0,-26 0,25 0,-25 0,-1 27,1-1,-27-26,26 26,-26-26,27 0</inkml:trace>
  <inkml:trace contextRef="#ctx0" brushRef="#br0" timeOffset="82382.7119">8441 8731,'0'0,"0"-26,0 26,-27 0,27 0,0 0,0 0,-26-27,-1 27,1 0,-1-26,-26 26,0-27,-26 27,26 0,-26 0,-27 0,0 0,0 0,0 27,1-1,-28-26,27 27,1-27,-1 26,0 1,0-27,0 26,27-26,26 0,-26 0,-1 0,27 0,-26 0,26 0,0 0,27 0,-27 0,26 0,1 0,-27 0,26 0,1 0,0 0,-27 0,26 0,1 0,-1 27,1-27,26 0,-27 0,1 26,-1-26,27 27,-26-27,0 26,-1 27,27-27,-26 27,-1 0,1 27,-1-1,1 0,-1-26,1 27,-1-27,27 26,0-26,0 0,0 0,27 0,-1-27,1 1,-1-1,27 27,0-27,0-26,26 27,1-1,-1-26,27 27,-27-27,27 26,0-26,26 0,1 27,-1-27,0 0,0 0,27 0,0 0,26 0,-26 0,26-27,0 27,1 0,25-26,1 26,-27 0,27 0,-27-27,0 27,0 0,-26 0,0 0,0 0,-54 0,1 0,-26 0,-1 0,-26 0,-27 0,1 0,-1 27,-26-27,27-27,-27 27,26 0,1-26,-1-1,1 1,-1-27,1 0,25 0,-25-26,-27-1,26-25,-26 25,0-26,-26 1,-1-1,1 26,-27-26,0 27,-26 26,-1-26,1 26,-27 26,-26-25,26 25,-53 1,1 26,-28-27,28 27,-28-26,28 26,-28 0,54 0,0-27,26 27,27-26</inkml:trace>
  <inkml:trace contextRef="#ctx0" brushRef="#br0" timeOffset="83932.8006">3413 16642,'27'27,"-27"-27,0 0,0 0,26 26,1-26,-27 0,26 27,27-27,0 0,0 0,0 0,0 0,26 0,1 0,-1-27,0 27,1 0,-27-26,0 26,-27 0,27 0,-53-27,26 27,-26-53,27 53,-27-53,0 1,0-1,0-27,26 1,-26 0,0 26,0-27,0 1,0 26,-26 0,26 0,0 27,-27-1,1 27,0-26,-1 26,1 0,-27 0,0 0,-27 26,1-26,0 27,-1-27,-26 26,27 1,0-27,-1 0,1 26,26-26,0 0,27 0,-1 0,1 0,-1 0,27 0,0 0,0 26,0-26,0 27,0-27,27 26,-27-26,0 27,26 26,-26-27,27 1,-27 26,0 0,26-1,-26 28,27-27,-27 0,0 26,0-26,-27-27,27 1,0-1,0-26</inkml:trace>
  <inkml:trace contextRef="#ctx0" brushRef="#br0" timeOffset="84833.8521">3413 17515,'0'0,"0"0,27 0,-27 0,0 0,0 0,0 0,-27 53,27-53,0 80,-26-27,26 0,0-1,0 1,26 27,-26-27,27 0,-27-53,53 79,-53-79,106 0,-53 0,0 0,-1 0,1 0,0-26,27 26,-27-27,-1 27,1 0,-53 0,106 0,-106 0,80-26,-80 26,53-53,-53 53,79-106,-53 79,-26-52,27 26,-27 0,0-26,0-1,0 28,0-1,-27 0,1 26,-1 1,1-1,-27 1,0 26,0 26,-26 1,-27-27,27 26,-27 1,26-1,1 1,26-1,0-26,27 27,-1-27,54-27,-1 1</inkml:trace>
  <inkml:trace contextRef="#ctx0" brushRef="#br0" timeOffset="85498.8902">5424 17277,'0'0,"0"0,0 0,-26 27,-1-1,27 1,-26 26,26 26,-27 0,27-26,-26 27,26-1,0-26,0 0,0-53,26 79,-26-79,0 0,53 0,-53 0,80-26,-80 26,79-27,-79 27,80-26,-80 26,105-27,-105 27,80 0,-80 0,79 0,-79 0,106 0,-106 0,53 0,-53 0,53-79,-27 53,-26-27,27 0,-27 0,0-27,-27 28,1-1,-1-27,-26 27,0 27,1-1,-1 1,-27-1,27 27,0 0,1 0,-1 27,26-27,1 26,-1-26,1 27,26-1,0 1,0-27</inkml:trace>
  <inkml:trace contextRef="#ctx0" brushRef="#br0" timeOffset="87337.9954">5186 14155,'0'0,"27"0,-1 27,1 26,-27-27,26 27,-52 26,26-26,-27 27,27-1,-26 0,-1-26,1 0,26-26,0-1,0 1,26-27,1 0,26-27,26 27,0-26,1-1,26 27,-27-26,0 26,1-27,-1 1,-26 26,26-53,-52 26,26 1,-27-27,-26 0,0 0,-26-26,-1 26,1 0,-27-26,-27 26,28 0,-1 0,-27 26,27 1,0 26,1-26,-1 52,26-26,27 26,0-26,0 0,27 0</inkml:trace>
  <inkml:trace contextRef="#ctx0" brushRef="#br0" timeOffset="87768.02">6827 14049,'26'53,"-52"0,-1 27,27-27,-53-1,27 28,-1-27,1 0,26-27,0 1,26-27,1 0,26-27,0 1,26 26,0-27,1-26,-1 53,0-26,1 26,-1 0,-26 0,27-27,-28 27,-25-26,-1-1,1-25,-1 25,-26-52,0 26,-26-27,-1 1,-26 26,1-26,-28 52,1-26,-1 27,1 26,26 0,27 0,-1 0</inkml:trace>
  <inkml:trace contextRef="#ctx0" brushRef="#br0" timeOffset="88194.0444">8785 14129,'26'26,"-26"-26,0 0,0 0,-26 27,-1 26,1-27,-1 27,27 26,-26-26,26 27,26-54,1 27,26-27,-1-26,1 0,27-26,-27 0,26-27,0 0,-26 26,0-26,0 0,-26 27,-1 0,1-1,-1-26,-26 27,0-27,0 0,-26 0,-1-26,1 26,-27 0,-27 0,1 26,0 1,-1 26</inkml:trace>
  <inkml:trace contextRef="#ctx0" brushRef="#br0" timeOffset="88769.0773">6985 15505,'0'26,"0"1,0-1,0 27,-26 0,26 26,-27-26,27 0,0 26,0-26,27 0,-1-26,1-1,26 1,0-27,0 0,26-27,0 27,1 0,-1 0,-26 0,0 0,0 0,26-26,-26-1,-26-26,25 0,-25-26,26 0,-53-27,0 0,0 53,-53-53,0 53,-26 27,-1 26,-26 0,27 26,-27 1,27 26,-1 0,28-27,52-26,0 27</inkml:trace>
  <inkml:trace contextRef="#ctx0" brushRef="#br0" timeOffset="89213.1026">8599 15822,'0'79,"0"-26,0 27,0-27,0 0,0 26,0 0,0-26,0 0,0 0,27-26,-1-27,1 0,26 0,0-27,-1 1,28-27,-27 26,0 1,26-1,-26 1,26 26,-26 0,0 0,0-27,-26 1,25 0,-52-27,27-27,-27 1,0-1,-27 1,1 0,-27-1,0 1,-26 26,-1 27,27 26,-26 26,53 1,-27 25</inkml:trace>
  <inkml:trace contextRef="#ctx0" brushRef="#br0" timeOffset="89772.1346">8943 17092,'-26'27,"26"-1,0 53,0-26,-27 0,27 27,-26-27,-1 26,27-26,-26 0,26 0,0-53,-26 53,26-53,0 0,52 26,-52-26,106 0,-53 0,-26 0,52 0,-26 26,26-26,-26 0,27 0,-27-26,26 0,-53-27,27 0,-26 0,26-27,-53 1,0 0,0-27,-27 26,-26 28,0-28,0 27,1 27,-28-1,-26 1,27-1,26 27,-26 0,52 27,-26-27,27 0</inkml:trace>
</inkml:ink>
</file>

<file path=ppt/ink/ink3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0-2,12-4 0,-12 4 0,0 0-1,0 0 1,0 0-1,0 0 1,0 0 0,0 0 0,0 0 0,0 0 0,0 0 0,0 0-1,0 0 1,0 0-1,0 0 1,0 0 0,0 0 1,0 0-2,0 0 1,0 0-1,0 0 0,0 0-3,0 0-5,0 0-26,-2-9 1,2 9-3,-17-8 3</inkml:trace>
</inkml:ink>
</file>

<file path=ppt/ink/ink3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12:17.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12:17.50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3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39:54.51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0-2,12-4 0,-12 4 0,0 0-1,0 0 1,0 0-1,0 0 1,0 0 0,0 0 0,0 0 0,0 0 0,0 0 0,0 0-1,0 0 1,0 0-1,0 0 1,0 0 0,0 0 1,0 0-2,0 0 1,0 0-1,0 0 0,0 0-3,0 0-5,0 0-26,-2-9 1,2 9-3,-17-8 3</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44:55.39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4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25T20:50:55.363"/>
    </inkml:context>
    <inkml:brush xml:id="br0">
      <inkml:brushProperty name="width" value="0.05292" units="cm"/>
      <inkml:brushProperty name="height" value="0.05292" units="cm"/>
      <inkml:brushProperty name="color" value="#FF0000"/>
    </inkml:brush>
  </inkml:definitions>
  <inkml:trace contextRef="#ctx0" brushRef="#br0">4022 1667,'0'0,"-26"-27,26 27,0 0,0 0,0 0,0 0,0 0,26-26,-26 26,26 0,1 0,26-26,-27 26,1 0,26 0,-27 0,1 0,-1 26,-26-26,27 26,-27-26,0 27,0-27,0 26,0 27,0-26,0-1,0 27,-27 26,27-26,0 27,0-1,0 1,0 25,27-52,-27 53,0-27,0 1,26-27,-26 0,26 0,-26-27,0 1,27-1,-27-26,0 0,0 26,0-26,0 0,0 0,0-26,0 26,0 0,-27 0,27 0,0-26,-26 26,0 0,26 0,-27 0,1 0,-1 26,1-26,-27 0,0 0,26 0,-26 0,1 26,-1-26,0 0,0 0,0 0,0 0,-26 0,-1 0,1 0,-1 0,-25 0,52 0,-53 0,27 0,-27 0,26 0,27 0,-26-26,0 26,26 0,-27 0,27 0,1 0,-1 0,0 0,26 0,-26 0,0 0,0 0,1 0,-1-26,0 26,0 0,0 0,0 0,-26 0,26 0,0 0,-27 0,27 0,1 0,-1 0,-27 0,1 0,26 0,-26 0,26 0,-27 0,27 0,27 0,-27 26,0-26,27 0,-27 0,26 0,1 0,-1 0,1-26,-1 26,27 0,-26 0,0 0,26 0,-27 0,27 0,-26 0,-1 0,27 0,0-27,-26 27,26 0,-27-26,27-1,-26 1,26-1,0 1,-27-27,27 0,0 0,0 0,-26 0,26 0,0 0,0 0,0 1,0-1,26 26,-26-26,0 27,0-1,0 1,27-27,-27 53,0-27,0 1,0 0,0 26,-27-27,27 27,0 0,0 0,0-26,0 26,0-27,0 27,0 0,27 0,-1 0,1 0,-1 0,1 0,26 0,-1 0,28-26,-1 26,1 0,-1 0,0 0,27 0,-26 0,-1 0,0 0,1 0,-1 0,-26 0,26 0,1 0,-27-27,26 27,-26 0,0 0,26 0,1 0,-1 0,-26 0,26-26,-26 26,27 0,-28 0,28 0,-27-27,26 27,-26 0,26 0,-26 0,0 0,0 0,27 0,-28 0,1 0,0 0,0 0,-26 0,26 0,-1 0,1 0,0 0,0 0,0 0,0 0,0 0,-27 0,1 0,26 0,-27 0,27 0,-26-26,-1 26,1 0,-1 0,0 0,1 0,-1 0,1 0,-27 0,0 0,26 0,-26 0,0 0,0 0,0 0,0 26,-26-26,-1 27</inkml:trace>
  <inkml:trace contextRef="#ctx0" brushRef="#br0" timeOffset="93234.3327">16934 1984,'0'0,"53"0,0 0,26 0,0 0,27 0,-27 0,27 0,-26 0,-1 0,53-26,-26 26,-53 0,0 0,0 0,26 0,-26 0,0 0,-26 0,26 0,-27 0,27 0,-27 0,27 0,-26 0,-1 0,27 0,-53 0,27 0,25-27,-25 1,52 26,-26-26,-26 26,26 0,0-27,-27 1,0 26,-26 0,27 0,-1 0,1-27,-1 27,-26-26,27-1,26 27,-53-26,26-1,1 27,-1-26,-26 26,26-27,1 27,-1-26,1 0,-1 26,-26-27,27 27,-27 0,53-53,-53 53,0-26,0-1,0 1,0 26,26-27,-26 1,0 26,0-27,0 27,0-26,0 26,0-27,0 1,0 26,0-26,0-1,0 1,0 26,-26-27,-1 1,1-27,-1 26,1 27,-1-26,-26-1,53 27,-26-26,-27 0,27 26,-27-27,26 1,-26 26,0 0,-26-53,53 26,-54 27,27-26,-26-1,26 1,0 26,0 0,0 0,-26 0,0 0,-1 0,-26 0,0 0,-26 0,26 0,27 0,-27 0,0 0,-26 0,0 0,-27 0,27 0,26 0,-53 0,53 0,-79 0,0 0,0 0,-1 26,28-26,25 27,-52-1,53-26,-53 27,79-1,0 1,0-1,53 1,-26-1,0-26,52 26,-26 1,0-27,27 26,-1 1,-26-27,53 26,-26 1,26-1,0 1,-27-1,1-26,26 27,0 25,0-25,0-1,0 54,0-54,0 1,53 26,0-27,0 27,26-27,1 1,25-1,-25 1,-1-1,-26-26,53 0,-53 0,53 27,52-1,-25-26,25 27,54-1,26 27,80 0,-1-53,-26 0,-79 0,26 0,-106 0,-26 0,-106-27,27 27,-1-26,1 26,-1 0,0-26,27-1</inkml:trace>
  <inkml:trace contextRef="#ctx0" brushRef="#br0" timeOffset="425854.3575">556 5741,'0'0,"0"0,0 27,26-1,-26 27,27 0,-27 27,0-1,26 0,-26 1,0-1,0-26,0 0,27-27,-1-52</inkml:trace>
  <inkml:trace contextRef="#ctx0" brushRef="#br0" timeOffset="426464.3924">9684 5847,'-53'27,"27"-1,26-26,0 0,26-26,1-1,52 1,0-1,-26 27,27 0,-1 0,-52 27,-1 26,0 0,-26 0,-26 52,26-52,-26 27,-1-27,27 0,0-1,0-25,27-27,-1 0,27 0,0-27,26-25,27-28,-27 1</inkml:trace>
  <inkml:trace contextRef="#ctx0" brushRef="#br0" timeOffset="427063.4267">18468 5794,'0'0,"27"0,-1 0,1-26,-1 26,1 0,25-27,-25 27,-1 27,1-27,-1 26,-52 27,26-26,-27 26,1 0,-1-27,54 27,-27-27,53 1,-27-1,27 1,-26-1,-1 1,-52-1,-1 1,-26 26,-26-27,0 0,26 27,0-53,53 0,0 0</inkml:trace>
  <inkml:trace contextRef="#ctx0" brushRef="#br0" timeOffset="431715.6927">794 8308,'-26'0,"-1"-27,27 54,-53-27,53 0,-26 26,26 1,0 26,0 0,0 53,0-1,26 1,-26 53,27-27,-1 53,1-26,26 26,-1-26,-25-27,26 1,0-1,0-26,0-27,0 1,-27-27,27-27,-53 0,26-26,-26 0,-26-26</inkml:trace>
  <inkml:trace contextRef="#ctx0" brushRef="#br0" timeOffset="432072.7132">715 10504,'-27'26,"1"1,26-27,0 0,26 26,27-26,-26 27,26 26,-1-27,1 27,27 0,-1 0,-26 0,0 0,0 0,0 0,0-27,-27 1,1-54,-1 1,1-1,-1-52,0-1,1 1,-27 0,0-1,0-26,-27 54,1-28,0 27,26 27</inkml:trace>
  <inkml:trace contextRef="#ctx0" brushRef="#br0" timeOffset="432438.7341">1217 9472,'0'0,"27"-26,-27-1,53 1,-27-1,1-26,-1 27,1-27,-1 0,1 27,-1-1,0 27,-26 0,27 0,-27 27,0 26,0-1,0 28,0-1,0 1,26-1,-26-26,0 26,0-26,0 0,0-26,0-1,-26 0,26-26</inkml:trace>
  <inkml:trace contextRef="#ctx0" brushRef="#br0" timeOffset="432596.7431">1323 9948,'0'0,"27"0,-27 0,26 0,1-26,26 26,-27-27,27-25,-27 25,27 1,0-1,0-26</inkml:trace>
  <inkml:trace contextRef="#ctx0" brushRef="#br0" timeOffset="433261.7812">1588 8705,'-53'-27,"0"27,-26 0,-1 0,1 0,0 27,-1-1,1 1,-1 26,27 0,1-1,-1 28,26-1,1 27,-1 0,27 0,0 0,27 26,-1-26,1 0,26-1,26-25,-26-1,53-26,-27 0,27-27,0 1,0-54,-1 27,-25-26,26-27,-1 0,-25-26,-1 26,1-27,-28 1,1 0,-26-1,26-26,-53 27,26-27,-26 27,-26-27,26 27,-27-27,1 26,-27 28,0-28,0 27,-26 27,26-27,-27 26,28 1,-28 26,1 0,-1 26,27-26,1 27,25-1,-26 1,27-27</inkml:trace>
  <inkml:trace contextRef="#ctx0" brushRef="#br0" timeOffset="441133.2314">12171 7699,'0'0,"0"0,0 27,-26-27,26 0,0 0,0 26,-27-26,27 0,-26 27,26-27,-27 0,27 26,-26 1,26-1,0-26,-27 27,27-1,-26 1,26-1,0 0,-26 1,26-1,-27 1,27 26,-26 0,-1 0,27 52,0-25,-26-1,26 27,-27 53,27-27,0 27,27 26,-27 27,0-1,26 27,1 1,-1 25,1 1,25-1,-25 27,26-26,26 26,-26 0,26-26,-26 26,53-27,-26-26,25 0,1 1,0-28,-27 1,54-27,-27-26,-1 0,1-27,0 0,0-26,0 0,-27 0,-26-27,26 0,-26-26,0 0,0 0,-26-26,-1 26,1-27,-1-26,0 27,1-1,-27-26,26 0,-26 0,0 0,0 0,0 0,0 0,0 0,0 0,27 0,-27 0,0 0,0 0,0 0,0 0,0 0,0 0,0 0,0 0,0 0,0 0,0 0,0 0,0 0,0 0,0 0,0 0,0 0,0 0,0 0,0 0,0 0,0 0,0 0,0 0,0 0,0 0,0 0,0 0,0 0,0 0,0 0,0 0,0 0,0 0,0 0,0 0,0 0,0 0,0 0,0 0,0 0,0 0,0 0,0 0,0 0,0 0,0 0,0 0,0 0,0 0,0 0,0 0,0 0,0 0,0 0,0 0,-27 0,27 0,0 0,0 0,0 0,0 0,0 0,0 0,0 0,0 0,0 0,-26 0,26 0,0 0,-27 0,1 0,26-26,-26 26,-27-27,26 27,-26 0,0-26,27-1,-53 1,26-1,26 27,-26-26,0-1,0 1,0 26,27-27,0 27,-27-26,53 26,-27 0,27 0,0 0,0 26,27 1,-1-1,1 27,25 27,1-27,0 26,0 0,0-26,-26 27,-1-28,27 1,-27-26,-26-27,27 0,-1-27,-26-26,0-26,0 0,0-27,0 0,0 0,0-26,-26 53,26-1,0 1,-27 26,27 26,0 1,-26 0,52-1,-52 1,52 26,-26-27,27 27</inkml:trace>
  <inkml:trace contextRef="#ctx0" brushRef="#br0" timeOffset="441971.2793">14261 14552,'27'-26,"-1"-1,-26 1,27-1,-1-26,-26 27,27-1,-1 1,1 0,-1 26,1-27,-1 27,0 0,1 0,-1 27,27-1,-53 27,27 0,-27 26,-27 1,1 25,-1 1,-26-26,-26 25,26-25,0-1,27-26,-1 0,27-27,0 1,27-27,-1 0,27-27,27 1,-1 0,0-1,-26 1,27-27,-1 26,0 1,1 26,-27-27,-27 27,-26 0</inkml:trace>
  <inkml:trace contextRef="#ctx0" brushRef="#br0" timeOffset="446563.542">22755 7646,'-27'27,"1"-27,26 0,-27 0,27 0,0 0,0 0,0 0,27 0,-27 26,26-26,1 53,-1 0,0 27,1-1,-1 27,1 0,-27 26,0 0,0 27,-27 0,-26-1,1 28,-28-28,-26 28,0-1,1 0,-28-26,28 0,-1-1,0-52,26 0,-25 0,52-27,0-26,0 0,0-27,27 1,-1-1,27 1,-26-27,-1 0,27 26,-26-26,26 0,0 0,-27 0,27 0,0 0,0 0,0 0,0 0,0 0,0-26,0-1,-26 1,26-1,0 1,0-27,0 0,-27 0,27 0,0-26,0 53,0-27,0 0,0 26,0 1,0 26,0 0,0 26,-26 27,26 0,-27 0,1 26,-1 27,1-26,0-1,26 0,-27-26,54-26,-27-1,52 1,-25-27,26 0,0 0,26 0,-26 0,0 0,0-27,0 27,0 0,-27 0,1 0,-1 0,1 0,-1-26,0-1</inkml:trace>
  <inkml:trace contextRef="#ctx0" brushRef="#br0" timeOffset="447121.5739">22860 9604,'27'0,"-27"0,0-26,26-1,27 27,-26-26,26 0,-1 26,1 0,0 0,-26 0,26 0,-53 52,26-25,-26-1,0 27,0 0,0 0,27-26,-27 26,26-27,27 27,-27-27,1 1,26-1,-27 1,1-1,-1 1,-26-1,0 1,0-1,0-26,-26 26,-1-26,1 0,-27 0,0-26,0 0,0 26,0-27,0-26,-26 0,26 0,0-52</inkml:trace>
  <inkml:trace contextRef="#ctx0" brushRef="#br0" timeOffset="448895.6754">23310 4471,'0'0,"0"0,0 0,0 0,-26 0,26 0,0-26,0 26,0-26,-27 26,1 0,-1 0,1 0,-1 0,-26 0,27 0,-27 0,0 0,0 26,0-26,0 0,-26 0,0 0,-1-26,1 26,-27-27,27 27,-27 0,-26 0,26 0,-27 0,1 0,26 0,-26 0,26 27,-26-27,26 0,27 0,-1 0,-25 0,25-27,1 27,26 0,0 0,0-26,0 26,27 0,-1 0,1 0,-1 0,1 0,26 0,-27 0,1 0,-1 0,27 0,-26 0,0 0,-1 0,1 0,-1 26,1-26,-27 27,26-27,1 26,-1-26,-26 26,27-26,0 0,-1 0,1 27,26-27,-27 0,27 0,-26 0,26 0,0 0,0 26,0-26,0 27,0-27,26 26,-26 27,0-26,0-1,0 27,0 0,0 0,0 0,0-27,0 54,0-54,-26 27,26 0,0-27,0 1,26-1,-26 1,27-1,-1-26,27 27,0-27,0 0,0 0,26 0,1 0,25 0,1 0,0 0,0 0,26 0,-26 0,0 0,26 0,0 0,1 0,-27 0,26 0,0 0,-26 0,26 0,1 0,-28 0,28 26,-28-52,28 26,-27 0,26 0,-53 0,54 0,-28 0,1-27,-26 27,25 0,-25 0,-1 0,1-26,-28 26,1 0,0 0,-26-27,-1 27,27 0,-26-26,-1 26,1 0,-1 0,0-27,1 1,-27 26,26-27,1 1,-27-27,26 27,-26-27,0 0,0 0,0 0,-26 0,26 0,-27 0,-26 0,27 0,-27 27,0-1,0 1,0 26,0-26,0 26,1 0,-1 0,0 0,26 26,-26-26,53 0,0 0,0-26,27-1</inkml:trace>
  <inkml:trace contextRef="#ctx0" brushRef="#br0" timeOffset="474853.1601">9631 13732,'0'0,"0"0,-26 0,-1-27,1 27,-1 0,1 0,-27 0,0 0,0 0,-26 0,-27 27,27-27,-27 0,-27 26,1-26,0 27,-27-27,0 26,-26-26,26 27,-52-27,26 26,-27 1,0-1,-26 1,0-1,0 0,0 27,-27-26,27-1,0 27,-27-26,27-1,0 27,0-26,0-1,26 0,-26 1,26-1,1 1,25-1,-25-26,52 27,-26-27,26 26,0-26,27 0,0-26,26 26,27 0,-1-27,1 27,26 0,0 0,26 0,1 27,0-1,26 27,0 26,0 1,0 52,0 0,0 27,0 26,0 27,0 0,0-1,0 28,0-1,0-27,-27 1,27 0,0-1,0-52,0 0,-26 0,26-27,26-26,-26-27,27-26,-27-53</inkml:trace>
  <inkml:trace contextRef="#ctx0" brushRef="#br0" timeOffset="475620.2039">9658 13573,'-27'-26,"1"26,-1-27,27 27,0 0,0 0,0 0,0 0,27 0,26 27,-27-27,53 26,1-26,26 27,0-1,26-26,0 27,0-27,1 26,-1 0,-26 1,0 52,-1-26,-25 27,-1 25,-26 28,-26 25,-1 54,-26 0,-26 26,-27 26,0 1,0 26,-27 0,-25 0,25-26,1 26,0-80,-1 28,27-81,27-25,-1-1,1-53,26-26,0-53,0 0</inkml:trace>
  <inkml:trace contextRef="#ctx0" brushRef="#br0" timeOffset="483718.6671">4472 3228,'0'0,"0"0,0 26,0-26,0 27,0-1,0 1,0-1,26 1,-26-27,27-27,26 1,0-27,26-27,27 1,0-27,26 0,0 1,27-1,-27 26,1 1,-1 0,-26 26,-27 26,0-26,1 53,-27-26,-27 52,1-26,-1 27,-26-1,-26 27</inkml:trace>
  <inkml:trace contextRef="#ctx0" brushRef="#br0" timeOffset="489177.9794">7065 4022,'0'26,"26"27,-26-26,0-1,0 0,0 1,27-1,-1-26,27-53,0 27,26-27,1-26,26-1,-1-26,1 54,-26-28,25 27,-25 27,-27-27,-27 53,-26 0,0 0,0 0,0-27</inkml:trace>
  <inkml:trace contextRef="#ctx0" brushRef="#br0" timeOffset="494576.2882">3202 4763,'0'0,"0"0,0 0,0 0,0 0,0 0,0 0,-27 0,27 0,-26 0,-1 26,1 0,0 1,-1-1,1 1,-1-1,27 1,-26-1,-1 1,27-27,0 0,0 0,0 0,27 0,-1 0,1-27,-1 1,1-1,-1 1,27 26,-27-53,1 53,-1-27,1 27,-27 0,0 0,0 27,-27-27,1 53,-27-27,26 27,-25-26,25 26,-26-27,53 0,-26 1,26-27,0 0,26 0,27 0,0-27,0 1,0 0,26-27,-26 26,0-26,26 27,-52-1,26 1,-53 26,0 0,0 0,0 0,-27 0,1 26,-1 1,-26-1,27 27,-27-26,27-1,26 1,0-27,0 0,0 0,53 0,-1-27,1 1,27-27,-27 26,26 1,-26-27,0 26,0 1,-27 26,-26 0,0 0,-26 26,-1 1,1-1,-1 1,-25-1,-1 1,26-1,1 1,-1-27,27 0,27 0,-1 0,27-27,0 1,0-27,26 26,1 1,-27-27,-1 27,1-1,-26 27,-1-26,-26 26,0 26,-26 1,-27-1,26 0,-25 1,-1 26,26-53,1 53,-1-53,27 26,27-26,-1 0,1-26,26 26,-1-27,1 1,-26 26,26-27,0 1,-27 26,-26 0,0 0,0 0,-26 26,-1 1,-26-27,27 26,-1 1,-26-1,53 1,0-27,-26 0,52 0,1-27,26 27,0-26,0-27,26 53,-52-27,25 1,1-1,-26 1,-1 26,-26 0,0 26,-26 1,-1-27,1 26,-1 1,1-1,26 1,26-27,1 0,-1 0,27-27,0 27,0 0,0-26,-27 26,-26 0,0 26,-26-26,0 27,-1-1,1-26,-1 0,27 0,0-26,27-1,-1 1</inkml:trace>
  <inkml:trace contextRef="#ctx0" brushRef="#br0" timeOffset="495906.3642">4287 5027,'-27'-26,"27"26,-26-27,-1 1,1-1,-1 1,1 26,26-53,-27 26,27 1,0-27,0 0,0 27,27-27,26 0,-27-27,54 28,-1-1,0-27,27 1,26 0,1-1,26 1,26-27,-27 27,54-1,-27 1,27-1,0-25,-1 25,27 1,-26-1,0 1,-1 0,28-1,-54 27,26 1,1-28,-27 27,1 0,-28-26,-25 52,25-25,-25-1,-54 26,0 1,1-1,-27 1,0 26,-27 0,-26-27,0 27,0 0,0 0,0 0,0 0,0 0,0 0,-26 0,26 0,-27 0,27 0,0 0,0 0,-26-26,26 26,0-27,0 27,-27 0,1-26,26 26,0 0,0 0,-27 0,27 0,0 0,0 0,27-26,-27 26,26 0,1 0,-1 0,27-27,-26 27,25 0,-25-26,-1 26,1 0,-27 0,26-27,1 27,-27 0,0 0,0 0,0 27,0-27,0 0,0 26,-27 1,27-27,0 26,-26 0,26 1,-27-1,1-26,26 27,-27-1,27 1,-26-1,26 1,-26-27,26 26,0-26,-27 0,27 0,0 0,0 0,0 0,0 0,27 0,-27 0,26-26,-26 26,26-27</inkml:trace>
  <inkml:trace contextRef="#ctx0" brushRef="#br0" timeOffset="497118.4336">10293 2143,'0'0,"0"0,0 0,0 0,0 0,0 0,0 0,0 0,0 0,0-26,0 26,0-27,-27 27,27-26,-26 26,-1-27,1 27,26 0,-53 0,26 0,1 0,0 27,-1-1,1 27,-1-26,1 26,-1-1,27 28,0-27,0 0,0 0,27-1,26-25,-27-1,1 1,25-1,1-26,0 0,-26 0,26 0,-27-26,1 26,-1 0,-26-27,26 1,-26-1,27 1,-1-27</inkml:trace>
  <inkml:trace contextRef="#ctx0" brushRef="#br0" timeOffset="497489.4548">10690 2170,'0'0,"0"0,0 0,0 0,0 0,0 0,0 26,0 1,0-1,0 0,0 1,0-1,-27 1,27-1,0 1,0 26,0-53,0 26,0-26,0 27,0-27,0 0,27-27,-27 27,0-26,-27-1,27 1</inkml:trace>
  <inkml:trace contextRef="#ctx0" brushRef="#br0" timeOffset="497677.4655">10478 2302,'0'0,"0"0,0 0,0 26,26-26,1 0,-1 0,1 0,-1 0,1 0,-1 0,1 0,-1 0,0 0,1 0,-1-26,1 26</inkml:trace>
  <inkml:trace contextRef="#ctx0" brushRef="#br0" timeOffset="498211.4961">11086 2170,'0'0,"0"26,0-26,0 27,0-1,27 0,-27 1,0-1,0 27,26-53,-26 27,27-1,-27 1,0-1,0-26,0 0,0-26,0-1,0 1,0-1,-27 1,27-1,0-26,0 1,0 25,0-26,0 53,27-53,-1 53,-26-26,27-1,-1 27,1 0,26 0,-27 0,0 0,1 0,-1 0,1-26,26 26,-27 0,27-27</inkml:trace>
  <inkml:trace contextRef="#ctx0" brushRef="#br0" timeOffset="499053.5443">12303 2011,'0'0,"0"0,0 0,0 0,0 26,0-26,0 0,0 0,0 0,0 0,0 0,0 0,-26 0,26 0,-26 0,26 0,-27 27,-26-27,27 26,-1 1,-26-1,27-26,-27 0,27 27,-1-1,1-26,-1 0,27 27,0-27,0 0,0 0,0 0,0 0,0 0,0 0,0 0,0 0,0 0,0 0,0 0,0 0,27 0,-1 26,1-26,25 0,-25 26,26-26,0 27,-27-27,27 0,-26 26,25-26,-52 0,27 0,-27 0,26 0,-26 0,0 0,0 0,0 0,0 0,0 0,0 0,0 0,0 0,0 0,0 0,27-26</inkml:trace>
  <inkml:trace contextRef="#ctx0" brushRef="#br0" timeOffset="499636.5776">12780 2011,'0'0,"0"0,0 0,26 0,-26 0,0 0,0 0,0 0,0 0,0 0,0 0,0 0,-26 0,26 0,0 26,0-26,-27 0,27 27,0-27,0 26,0-26,0 0,27 0,-1 27,1-27,-1 0,1 0,-27 0,26 0,0 0,-26 0,27 0,-27 0,26 0,1 0,-27-27,26 27,1-26,-1 26,1-27,-27 27</inkml:trace>
  <inkml:trace contextRef="#ctx0" brushRef="#br0" timeOffset="499976.597">13177 1667,'0'0,"-27"0,27 0,0 0,0 26,0 1,0 26,0-27,0 27,0 26,0-26,0 27,0-27,0 0,0 0,0 26,-26-53,26 27,0 0,0-26,0-1,0 1,0-1,0-26,0 0,0-26,26-1,1 1,-27-27,26 0,1 0,-1-26</inkml:trace>
  <inkml:trace contextRef="#ctx0" brushRef="#br0" timeOffset="500612.6334">12727 1826,'0'-27,"0"1,0 26,0-27,0 27,0 0,0-26,0 26,0-27,0 27,0 0,0 0,-27 27,27-27,0 26,0 1,0-1,0 1,0-1,0 1,0 25,0-25,0-27,0 26,0-26,0 0,0 0,0 0,0 0,0 0,27 0</inkml:trace>
  <inkml:trace contextRef="#ctx0" brushRef="#br0" timeOffset="502855.7617">13150 1535,'27'0,"-27"0,26 26,-26-26,0 0,0 27,0-27,0 0,0 0,0 0,0 0,0 0,0 0,-26 0,26 0,-27 0,1 0,-1 0,-26 0,27 0,-27 0,0 26,0-26,0 0,-26 0,26 0,0 0,-26 0,26 0,0 0,-27 0,27 0,1 0,-1 0,-27-26,27 26,-26 0,26 0,0 0,-26 0,26 0,0 0,-26-27,26 27,-27 0,27 0,0-26,-26 26,26 0,-26 0,-1 0,27 0,-26 0,26 0,0 0,0 0,0 0,1 0,-1-27,0 27,0 0,0 0,0 0,0-26,0 26,0 0,0-27,-26 27,26-26,0 26,0 0,0 0,27 0,-27 0,26 0,1 0,-1 0,1 0,26-27,0 27,-26 27,26-27,-27 0,27 0,0 0,0 26,-26-26,26 27,0-1,0-26,-27 27,27-1,0 1,0-1,-26 27,26-27,0 1,0 26,0-27,0 27,0-26,0 25,0-25,-27-1,27 27,0-26,0-1,-26 27,26-26,0-1,0 1,-27 25,27-25,0 26,-26-27,26 27,0 0,0-26,-27 25,27 1,0-26,-26 26,26-27,0 1,0-1,0 27,0-26,0-1,0 0,26 1,-26-1,0 1,0-1,27 1,-27-27,0 0,0 26,0-26,26 27,1-27,-1 0,1 0,-1 0,27 0,0-27,0 27,26 0,1-26,-1 26,-26 0,53-27,-27 27,27-26,-27 26,1 0,26-27,-27 27,0 0,1 0,-1 0,0 0,-26 0,27 0,-1 27,-26-27,0 0,26 26,-26-26,0 27,27-27,-28 0,28 0,-27 0,26 0,-26 0,0 0,26 0,-26 0,0 0,0 0,26 0,-26 0,0 0,0 0,0 0,0 0,0 0,26 0,-26 0,0 0,0 0,0 0,0 0,0 0,0 0,-27 0,27 0,-26 26,26-26,-27 0,0 0,1 0,-1 0,1-26,-1 26,1 0,-1 0,1 0,-1 0,-26 0,27 0,-27-27,26 1,-26-1,26 1,-26-1,27-25,-27-1,26-27,-26 27,27-26,-27 0,0 26,26-27,-26 27,0-26,0 26,0 0,0 0,0 0,0 27,0-27,0 0,0 27,0-1,0-26,0 27,0-1,-26 1,26 26,0-27,0 1,0 26,0 0,0 0,0 0,-27-27,1 27,26-26,-27 26,1 0,-27 0,27-26,-27 26,0 0,26 0,-26 26,1-26,-1 0,26 0,-26 26,0-26,27 0,-1 0,1 0,26 27,0-27,-27 0,27 0,-26-27,26 27,0 0,0 0,0 0,0 0</inkml:trace>
  <inkml:trace contextRef="#ctx0" brushRef="#br0" timeOffset="530846.3627">10002 344,'0'0,"26"-53,-26 53,0 0,0 0,0 0,0 0,0 0,-53 27,53-27,-53 52,53-52,-26 80,26-80,-27 53,27-53,0 53,0-53,0 0,80 53,-80-53,53 26,-53-26,79 26,-79-26,53 27,-53-27,0 0,79 26,-79-26,0 0,0 0,0 0,53-79</inkml:trace>
  <inkml:trace contextRef="#ctx0" brushRef="#br0" timeOffset="531255.3861">10425 159,'0'0,"0"0,0 0,0 0,0 0,0 0,0 0,0 0,26 79,-26-52,0 52,0-26,0 26,0 1,0-1,0 0,0-26,-26 27,26-27,0 0,0-1,0-52,0 80,0-80,0 53,0-53,0 0,0 0,0 0,0 0,26-80</inkml:trace>
  <inkml:trace contextRef="#ctx0" brushRef="#br0" timeOffset="532614.4638">10742 767,'0'0,"0"0,0 0,0 0,0 0,0 0,0 0,0 0,0 0,0 0,0 0,0 0,0 0,0 0,80 27,-80-27,79 0,-79 0,80 0,-80 0,79 0,-79 0,0 0,53 0,-53 0,0 0,0 0,26-53</inkml:trace>
  <inkml:trace contextRef="#ctx0" brushRef="#br0" timeOffset="533250.5002">11695 767,'0'0,"0"0,0 0,0 0,53-53,-53 53,0 0,-27-79,27 79,0 0,-53-53,53 53,-52 0,52 0,-53 0,53 0,-53 53,53-53,-53 79,26-26,27 0,0 0,0 0,0 0,0-53,27 79,-27-79,26 53,-26-53,53 27,-53-27,80 0,-80 0,79 0,-79 0,79-27,-79 27,80-53</inkml:trace>
  <inkml:trace contextRef="#ctx0" brushRef="#br0" timeOffset="535891.6513">12251 450,'0'0,"0"0,0 0,0 0,0 0,0 0,0 0,0 0,0 0,52 0,-52 0,53 26,-53-26,53 27,-53-27,80 26,-80-26,53 0,-53 0,0 0,0 0,53 53,-53-53,0 0,0 0,0 0,0 0,0 0,0 0,0 0,0 0,0 0,0 0,0 0,0 0,-53 27,53-27,-53 26,53-26,-53 53,53-53,-80 26,80-26,-26 27,26-27,0 0,0 0,-53 53,53-53,0 0,0 0,0 0,0 0,0 0,0 0,0 0,0 0</inkml:trace>
  <inkml:trace contextRef="#ctx0" brushRef="#br0" timeOffset="536829.7043">12886 953,'26'0,"-26"0,0 0,0 0,0 0,0 0,0 0,0 26,0-26,0 0,26 79,-26-79,0 53,0-53,0 0,27 53,-27-53,0 0,0 0,0 0,0 0,0 0,0-53,0 53,-27-53,27 53,0-105,0 105,27-80,-27 80,26-79,-26 79,27-27,-27 27,53-53,-53 53,79 0,-79 0,80 0,-80 0,52-26,-52 26,0 0,53 0,-53 0,0 0,0 0,0 0,0 0,0 0,0 0</inkml:trace>
  <inkml:trace contextRef="#ctx0" brushRef="#br0" timeOffset="540587.9199">10107 503,'0'0,"27"-80,-27 27,0 1,0-1,0 53,26-80,-26 80,0 0,0 0,0 0,-26 53,-1 27,-25-1,25 0,-26 1,0 25,27-52,-27 27,53-80,0 53,0-53,79-27,1-26,-1 0,27-26,26 0,-26-27,0 26,0 1,-1 26,-52 0,-53 53,53 0,-53 53,-53 27,-26-1,0 27,-1 0,-26-1,27-25,0-1,26-26,53-53,0 0,0 0,132 0,-53-53,54-26,-1-1,27-25,-1 25,1 1,-26-1,-28 28,-52 52,-53 0,80 26,-107 53,-26 27,-26-26,0 52,-27-26,0-27,26 0,28-26,52-53,-53 80,53-80,132-53,-53 26,54-52,25 0,-25-1,25-26,1 27,-27 0,-26 52,-26-26,-80 53,0 0,26 106,-105-27,-1 1,-25 26,25-27,1 0,26-26,0 0,53-53,0 0,106 27,0-80,-1 0,54 0,0-26,-27-1,27 27,-53 0,0 27,-53-1,-53 27,0 0,-27 106,-52-53,-1 27,1-27,0 26,-1-53,80-26,-53 27,53-27,106-27,-26 1,-1-27,27 27,-27-27,0 26,-26 27,-53 0,80 0,-80 0,0 53,0-53,-53 53,53-53,-80 53,80-53,0 0,-52 26</inkml:trace>
  <inkml:trace contextRef="#ctx0" brushRef="#br0" timeOffset="552821.6196">12012 2778,'27'-26,"-27"26,0 0,0-27,0 27,0 0,0 0,0 0,0 0,0 0,0 0,0 0,0 0,0 0,0 0,-27 0,27 27,-26-27,26 0,-26 0,-1 26,1-26,-1 27,27-27,-26 26,26-26,-27 27,27-27,0 0,0 0,-26 26,26-26,0 0,0 0,0 0,-27 0,27 0,0 0,0 0,0 0,27 26,-1 1,-26-27,27 0,-1 0,-26 26,0-26,0 0,27 27,-27-27,26 0,-26 0,0 0,0 0,0 0,0 0,27 0,-27 0,0 0,26 0,-26-27,26 27</inkml:trace>
  <inkml:trace contextRef="#ctx0" brushRef="#br0" timeOffset="553154.6387">12145 2831,'0'0,"0"0,0 0,0 0,26 0,-26 0,27 0,-1 0,1 0,-27-26,26 26,0 0,-26 0,27 0,-27 0,0 0,0 0,0 26,0-26</inkml:trace>
  <inkml:trace contextRef="#ctx0" brushRef="#br0" timeOffset="553423.654">12198 2910,'0'0,"-27"0,27 0,0-26,0 26,0 0,27 0,-27 0,26 0,-26 0,27 0,-27 0,26 0,-26 0,0 0,26 26,-26-26,27-26,-27 26,26 0,-26 0</inkml:trace>
  <inkml:trace contextRef="#ctx0" brushRef="#br0" timeOffset="554050.6893">12542 2752,'0'0,"0"0,26 0,-26 0,0 0,27-27,-1 27,0 0,1 0,-27 0,26 0,-26 0,0 0,0 0,0 27,0-27,0 0,0 0,-26 26,26-26,0 27,0-27,0 26,26-26,-26 27,27-27,-1 0,1 26,-27 0,26 1,-26-27,27 26,-27-26,0 27,-27-27,27 26,-26-26,-1 0,1 27,-1-27,1 0,-1 0,1 0,-27 0,27 0,-1 0,1 0,-1 0,27 0,-26 0,26 0,0 0,0 0,0 0</inkml:trace>
</inkml:ink>
</file>

<file path=ppt/ink/ink4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6:19.385"/>
    </inkml:context>
    <inkml:brush xml:id="br0">
      <inkml:brushProperty name="width" value="0.05292" units="cm"/>
      <inkml:brushProperty name="height" value="0.05292" units="cm"/>
      <inkml:brushProperty name="color" value="#FF0000"/>
    </inkml:brush>
  </inkml:definitions>
  <inkml:trace contextRef="#ctx0" brushRef="#br0">446 3597,'0'49,"0"-49,0 0,0 0,0 0,0 0,0-99,0 25,0 24,0-49,0 0,0-1,0 51,0-26,0 75,0-49,0 49,50 49,-25 26,0-1,24 1,1 24,-25 0,24-25,1 1,-25-26,0 1,-25-50,0 75,0-75,-50 0,25 0,-49-25,24 0,1 0,-26 0,25 25,50 0,-24-49,24 49,24-50,26 0,0 1,24-26,-24 1,24-25,1 24,-51 26,-24 49,75-50,-75 50,-25 99,25 1,-50 24,26 0,24 0,-25 25,0-50,25-50,0-49,0 0,74-74</inkml:trace>
  <inkml:trace contextRef="#ctx0" brushRef="#br0" timeOffset="2110.1207">4341 3249,'-25'25,"0"-25,25 25,-25 0,25-25,0 25,-24-25,24 24,0-24,0 0,0 0,-25 25,25-25,0 0,0 0,0 0,0 0,0 0,0 0,0 0,0 0,25-25,-25 25,24 0,-24-24,25-1,-25 25,50-25,-50 0,49 0,-24 1,0-1,0 0,24 0,1 0,0 1,-26-1,26 25,0-50,-1 25,-24 1,25-1,-1 0,-24 0,25 0,-25 1,24-1,-24 0,25 0,-1 0,-24 25,25-24,-1-1,-24 0,25 0,-1 0,-24 0,25 25,-1-24,1-1,-1 0,1 0,24 0,-24 1,0-1,-1 0,26 0,-50 25,49-25,-24 1,-1-1,1 25,-1-25,1 25,0-25,-1 25,1 0,-1-25,1 25,0-24,-1 24,-24-25,25 0,-1 25,1-25,0 25,-1-25,-24 25,25 0,-26-24,26 24,-25 0,0 0,-1 24,1-24,0 0,0 0,-25 25,25 0,-25-25,24 25,1 0,-25-1,25 1,0-25,0 25,-1 0,1 24,0-24,-25 25,25-25,0 24,-1 1,-24-25,25-1,-25 1,25 0,-25 0,0-25,0 0,0 0,0 0,0 0,0 0,25 25,-25-25,0 0,0 0,0 0,0 0,0 0,0 0,0 0,-25 0,25 0,0 0,-25 0,0 0,25 0,-24 0,24 0,-25-25,0 25,25 0,-25-25,25 25,-25 0,25 0,0 0,0 0,0 0,0 0,0 0,0 0,0 25,25-25,-25 25,25 0,0-1,0-24,-1 25,1 25,0-50,-25 25,25-1,0-24,-1 0,1 0,0-24,-25-26,25 25,-25-24,25-26,-25 25,0 1,0-1,-25 1,25 24,-25 0,25 0,-25 25,0 0,25 0</inkml:trace>
  <inkml:trace contextRef="#ctx0" brushRef="#br0" timeOffset="2892.1654">4341 3448,'-25'25,"25"-25,0 0,0 0,0 0,0-25,25 0,0 25,-1-50,26 1,0-1,24-24,25-1,0-24,1 0,49 0,-1 0,1-26,0 1,25 25,-1-25,1 25,0 25,-1-26,-24 26,25 0,-50-1,25 26,-1-1,-24 25,-24 0,24 0,0 25,-25 0,0 0,0 0,0 25,-24-25,24 50,-24-25,-1 24,0 1,-24-25,24 24,1 1,-26 0,1 24,-25-24,24-1,-24 26,25-26,-25 1,-1 24,1-24,-25-25,25 24,0-24,-25 0,0 0,0-25,0-25,0 25,-25-25,0 0,0 0,25 1</inkml:trace>
  <inkml:trace contextRef="#ctx0" brushRef="#br0" timeOffset="3191.1825">8607 2505,'0'0,"0"0,0-25,0 25,25 0,-25 25,25 0,-25 0,0 0,25-1,-25 26,0-25,24 0,-24 0,0-25,0 0,25-50,0 25,0-49,0 49,-1-50,1 26,0-26,0 1,0 49,-1-24,1 24,0-25</inkml:trace>
  <inkml:trace contextRef="#ctx0" brushRef="#br0" timeOffset="4104.2346">4663 3423,'-25'0,"25"0,0-25,0 0,0 1,25-1,25-25,-25 1,49-1,-24-24,24-1,25 1,25-1,0-24,25 0,0 0,25-25,-1 24,26 1,-26-25,26 25,-1 0,-24 24,24-24,1 25,-26-1,1-24,24 49,-24 1,0-1,-25 25,24 1,-49-1,25 25,-25 0,0 25,-49-1,24 26,-25 0,-24-1,-1 26,1-26,0 51,-50-26,24 0,-24 1,25 24,-25-25,0-24,0 0,0-1,0-24,25 25,-25-50,0 24,0 1,0-25,0 0,0 0,-25-25,0 25,25 0,0-24,-24-1,24 25,-25 0</inkml:trace>
  <inkml:trace contextRef="#ctx0" brushRef="#br0" timeOffset="4335.2476">9376 2282,'-25'0,"25"0,0 0,0 0,0 0,0 25,0 0,0-1,25 1,-25 25,0-25,25 24,-25-24,0 25,0-50,0 0,25-25,0 0,-1-49,26 49,0-50,-1 1,-24 24,25 1,-1-1,-24 25,25 1</inkml:trace>
  <inkml:trace contextRef="#ctx0" brushRef="#br0" timeOffset="5225.2986">21630 3646,'-50'50,"0"24,1 1,-1 24,1 25,-1 0,25 0,0 0,1 25,24 0,0-25,24 0,26-25,24 0,1-24,24-26,0-24,25 0,0-25,0-25,0-25,0-24,0 0,-24-26,-1-24,-25-25,1 25,-50-24,24-1,-24 0,-50 0,25 0,-49 1,-1 23,-25 1,-24 25,0 0,-25 49,-25-24,25 49,-25 0,25 50,0 0,0 0,25 49,25-24,24 49,0 0,26 0</inkml:trace>
  <inkml:trace contextRef="#ctx0" brushRef="#br0" timeOffset="5825.3332">21431 9525,'25'0,"25"-25,-1-24,-24-1,25-24,-1 24,1-24,0 24,-1-24,-24 24,25 25,-50 25,0 50,0-1,0 1,-25 49,0 0,0 25,0 0,1-24,-1 24,0-25,0-25,25-24,-25 0,25-26,0 1,-25-25,1 0</inkml:trace>
  <inkml:trace contextRef="#ctx0" brushRef="#br0" timeOffset="5992.3427">21456 10096,'0'24,"0"1,25-25,24 0,1 25,0-25,24 0,1 0,-1 0,0 0,-24 0,0-25,-1 25,-49 0,50 0</inkml:trace>
  <inkml:trace contextRef="#ctx0" brushRef="#br0" timeOffset="6795.3886">21530 14015,'25'0,"0"24,0-48,24 24,1-25,0 0,24 0,1 25,-26 0,26 0,-1 25,-24 0,-1 24,1 26,-1 24,-49-25,0 51,0-1,-24-25,-1 25,-25 0,-24-25,24-25,-24-24,-1 0,1-26,0-24,-1-24,50-26,-24 0,-1-24,50 0,0 24,0-24,50 24,-1 50,-24-25,50 50,-1-25,0 25,-24 24,49 1,-49-25,24 24,-24-24,-1 0,-24 0,25-50,-25 25,-25 0,0 0,0-25</inkml:trace>
  <inkml:trace contextRef="#ctx0" brushRef="#br0" timeOffset="18299.0466">6152 5755,'0'24,"0"1,0 0,-25 0,25 0,0-25,0 0,0 0,0 0,0 0,0 0,0 0,0 0,0 0,0-25,25 0,-1 0,1 0,0 1,0-26,24 25,1-24,0 24,24-25,-24 1,24-1,25 0,0 1,1-1,-1 1,-25 24,50-25,-24 1,-1-1,0 25,0 0,0-24,25-1,-24 25,-1 1,25-26,-25 25,0-25,1 26,-26-1,25 25,-49-25,24 25,-24 0,-1 0,-24 25,25-25,-25 49,-1-24,1 25,0-25,0 24,-25 1,25-25,0 24,-25-24,0 0,24 0,-24 0,25-25,-25 0,0 24,0-24,0 0,0 0,0 0,0 0,0 0,0 0,0 0,0 0,0 0,0 0,0 0,0 0,0 0,0 0,0 0,0 0,0-24,0-1,-25 0,1 25</inkml:trace>
  <inkml:trace contextRef="#ctx0" brushRef="#br0" timeOffset="19102.0925">6226 5879,'0'0,"0"0,0 0,0 0,0 0,0 0,25 0,-25-25,25 0,-1 0,26 0,0-24,-26 24,51-25,-26 1,26-1,-1 1,1-1,24 0,0 1,0-26,1 26,-1-1,0 1,25 24,0-25,0 1,0 24,0-25,0 1,25 24,-25 0,25-25,0 25,-1 25,-24-24,25 24,0 0,-25 0,0 24,0-24,0 25,0 0,-25 0,1 25,-26-26,1 26,-26-25,1 24,-25-24,-1 0,1 0,-25 0,0-25,0 0,0 0,-49-50,24 25,-25 0,25 1</inkml:trace>
  <inkml:trace contextRef="#ctx0" brushRef="#br0" timeOffset="19671.1251">7069 5779,'-24'0,"-26"0,25 25,-24-50,49 25,-25 0,50-24,-1-1,1 0,50-25,-1 1,25-1,0-24,25-1,25 1,25 0,-1-1,26 1,-1-1,1 1,-1 0,25 24,1 0,-26 1,1 24,-1 25,0-25,1 25,-25 0,-26 0,1 0,-25 25,-25-25,1 25,-26-1,-24-24,-26 25,1 0,-25-25,-25-25,1 25,-1-25,-25 1</inkml:trace>
  <inkml:trace contextRef="#ctx0" brushRef="#br0" timeOffset="20252.1583">6896 5432,'-75'0,"26"0,49-25,0 25,0-24,49-26,1 25,24-24,1-1,49 0,0 1,25-1,-1-24,26 24,24 1,1-1,24-25,25 26,-25 24,26-25,-1 26,24-26,-24 25,25 0,-25 1,0 24,0-25,0 25,-24 0,-26 0,1 0,-26 25,-24-1,-25 1,-25 25,-24-1,-1 1,-24-25,-25 24,-1 1,-24 0,0-25,-24-1,24 1,-25-25,25 0,-25-25,50 1,0-51</inkml:trace>
  <inkml:trace contextRef="#ctx0" brushRef="#br0" timeOffset="21161.2103">22126 5953,'0'-25,"0"1,0-1,0 0,0 25,-25-25,25 25,-25 0,0 0,1 50,24-25,0 24,-25 1,25-1,25 1,-25 0,49-26,-24 1,25-25,-1 0,-24 0,25-49,-26 24,1 0,-25-25,0 26,0-26,-25 25,1 0,-26 25,0 0,1 25,24 0</inkml:trace>
  <inkml:trace contextRef="#ctx0" brushRef="#br0" timeOffset="21438.2262">22126 6623,'0'0,"0"25,0-1,25 1,-25 25,0-25,0 24,0-24,0 0,0-25,0 25,0-25,0 0</inkml:trace>
  <inkml:trace contextRef="#ctx0" brushRef="#br0" timeOffset="21893.2522">22002 7392,'0'25,"0"-25,25 0,-25-25,24 25,1-25,0 25,0 0,-25 0,0 0,0 25,0 0,-25 24,25-24,-25 0,25 24,0-24,25 0,0 0,0-25,-1 0,1 0,25-25,-25 0,-1 0</inkml:trace>
  <inkml:trace contextRef="#ctx0" brushRef="#br0" timeOffset="22318.2765">22200 7913,'0'-25,"25"25,0-25,-25 0,25 25,-1 0,-24 0,0 25,0 0,0 0,0 24,0-24,0 25,0-1,25 1,0-25,25 24,-26-24,26 25,-25-1,0-24,-25 25,0-1,-25-24,0 0,-25 0,1 24,-1-49,25 0,-24 0,49 0,0-24</inkml:trace>
  <inkml:trace contextRef="#ctx0" brushRef="#br0" timeOffset="24175.3827">3671 13097,'0'0,"0"0,0 0,0 25,-25 24,25-24,0 25,-25 24,25 1,0-1,0 25,0-24,0-1,0 0,25-24,-25 24,0-49,25 0,-25-25,0 0,25-25</inkml:trace>
  <inkml:trace contextRef="#ctx0" brushRef="#br0" timeOffset="24417.3966">3845 13271,'0'0,"0"0,0 49,0-24,0 25,0-1,0 26,0-1,0 0,0 26,25-51,-25 26,24-26,-24 1,0-25,25 24,-25-49,0 0,0 0,0-25</inkml:trace>
  <inkml:trace contextRef="#ctx0" brushRef="#br0" timeOffset="24627.4086">3572 13717,'-25'0,"0"0,25 0,0 0,0-25,25 25,0-25,24 25,-24-24,25-1,-25 0,24 25,1-25,-25 25,-25 0,25 0,-25 0</inkml:trace>
  <inkml:trace contextRef="#ctx0" brushRef="#br0" timeOffset="24862.422">3572 13940,'25'0,"-1"0,1-25,25 25,-25-24,24-1,1 25,-25-25,24 25,-49-25,50 25,-50 0,25 0,0-25</inkml:trace>
  <inkml:trace contextRef="#ctx0" brushRef="#br0" timeOffset="27988.6008">5308 13370,'0'25,"0"-25,0 24,0-24,0 25,0 25,0 24,0-24,0-1,0 26,0-1,25-24,-25 24,0-49,0 0,0 24,0-24,25-25,-25 0,25-25</inkml:trace>
  <inkml:trace contextRef="#ctx0" brushRef="#br0" timeOffset="28208.6134">5432 13419,'0'-24,"0"-1,0 0,0 25,0 0,0 25,0 24,0 1,0 24,25 1,-25-1,25 1,-25-1,0 0,0-49,25 25,-25-25,0-25,0 0,0-25</inkml:trace>
  <inkml:trace contextRef="#ctx0" brushRef="#br0" timeOffset="28364.6223">5159 13742,'0'0,"0"0,0-25,0 25,50-25,-25 0,0 1,24-26,-24 50,0-50,0 50,-50 0</inkml:trace>
  <inkml:trace contextRef="#ctx0" brushRef="#br0" timeOffset="28522.6314">5085 13915,'0'0,"25"25,0-25,-1 0,26-25,0 1,-1-1,26-25,24 1,-25-1</inkml:trace>
  <inkml:trace contextRef="#ctx0" brushRef="#br0" timeOffset="28936.655">7119 13072,'0'25,"0"24,0 1,0 0,0 24,0 25,0-24,0-1,0 1,0-1,0-24,0-26,25 1</inkml:trace>
  <inkml:trace contextRef="#ctx0" brushRef="#br0" timeOffset="29154.6675">7392 13097,'0'0,"0"25,0 49,0-24,0 49,0-25,0 26,0-1,25 0,-25-25,0-24,24 24,-24-49,0 0,0-25,25-25</inkml:trace>
  <inkml:trace contextRef="#ctx0" brushRef="#br0" timeOffset="29343.6783">6945 13469,'-24'25,"24"0,24-25,26 0,-25 0,24-25,26 25,-26-25,1 0,-25 0,24 25,-49-24</inkml:trace>
  <inkml:trace contextRef="#ctx0" brushRef="#br0" timeOffset="29499.6872">6945 13791,'50'25,"0"-25,-26 0,51 0,-26-25,26 25,-26-24,26-1</inkml:trace>
  <inkml:trace contextRef="#ctx0" brushRef="#br0" timeOffset="29942.7126">8756 13246,'0'0,"0"0,0 25,0-1,0 26,25 0,-25-1,0 1,0 24,25 1,-25-1,24-24,-24-26,0 26,0-25,25-25,-25 0</inkml:trace>
  <inkml:trace contextRef="#ctx0" brushRef="#br0" timeOffset="30146.7243">9004 13246,'0'0,"0"0,0 25,0 24,0 1,0 24,0 1,0-1,0 25,25-24,-25-1,0-24,0-1,0 1,0-50,0 0</inkml:trace>
  <inkml:trace contextRef="#ctx0" brushRef="#br0" timeOffset="30342.7355">8558 13618,'49'0,"1"0,-1-25,26 0,-1 0,25-24,-24-1,-25 25,-1 1,1-1</inkml:trace>
  <inkml:trace contextRef="#ctx0" brushRef="#br0" timeOffset="30514.7453">8830 13717,'0'50,"0"-50,25 0,-25 0,50 24,-1-24,1-24,-25 24,25 0,-1-25,1 0</inkml:trace>
  <inkml:trace contextRef="#ctx0" brushRef="#br0" timeOffset="33250.9018">3001 9798,'-49'-25,"24"25,0-25,25 25,-25-25,25 1,-24 24,24 0,-25 0,0 24,25 1,-25 25,25-25,-25 24,25 1,0-25,25-1,0-24,49 0,1-49,24-26,25 26,0-50,50 24,-50-24,25 25,-1 24,-48-24,-1 49,-25 0,-24 25,-25-25,-1 50,-24 0,0 0,-24-1</inkml:trace>
  <inkml:trace contextRef="#ctx0" brushRef="#br0" timeOffset="36493.0872">1463 15032,'0'0,"0"0,25 0,0 0,0 24,0-24,24 0,1 25,0 0,-1 0,1 0,-1-1,1 1,0-25,-1 25,1-25,-1-25,1 25,0 0,-26-25,26 1,-50-1,25 0,0-25,-25 26,0-1,-25 0,25-25,-25 26,0-1,-24 0,-1 25,25-25,0 25,1 0,-1 0,25 25,0 0,25-25,-1 25,1-1,25 1,-1 0,1 0,0-25,-1 25,1-1,-25-24,-25 25,0 25,0-1,-25 1,-25 0,1-1,-1 26,25-26,-24 1,-1-25,50 24,-25-49,25 0,0 0,0 0</inkml:trace>
  <inkml:trace contextRef="#ctx0" brushRef="#br0" timeOffset="37865.165">22126 10790,'0'0,"0"0,0 0,0 25,-25-25,0 25,25-1,-25 26,25-25,0 0,0 24,25-24,0 0,0-25,24 0,1-25,0 0,-1 0,-24-24,0-1,-25 25,0-24,0 24,-50-25,25 50,-24 0,-1-24,1 48,-1 1,25 25,-24-25,49 24</inkml:trace>
  <inkml:trace contextRef="#ctx0" brushRef="#br0" timeOffset="38172.1832">22299 11460,'0'0,"0"-25,0 25,0 25,0 0,-24-1,24 26,0 0,-25-1,25 26,0-26,25-24,-25 25,24-26,-24-24</inkml:trace>
  <inkml:trace contextRef="#ctx0" brushRef="#br0" timeOffset="38652.2106">22175 12303,'0'0,"0"0,25 0,0-25,0 1,-25 24,25-25,-1 25,1 0,-25 0,0 25,0 24,0-24,-25 25,25-1,0 1,0-1,0 1,0-25,25 0,0-25,0 24,0-48,-1 24,26 0,-50-25</inkml:trace>
  <inkml:trace contextRef="#ctx0" brushRef="#br0" timeOffset="39143.2388">22299 12799,'25'0,"-25"0,0 0,0 0,0 0,0 0,0 0,0 0,25 0,-25 25,25-25,-25 25,0 0,25-1,-25 1,0 0,24 25,-24-26,0 26,0-25,25 24,0-24,0 25,0-25,-1 0,1 24,0-24,-25 25,-25-26,-24 26,24 0,-50-26,26 1,-1-25,-24 0,24-49,25-26,-24 1</inkml:trace>
  <inkml:trace contextRef="#ctx0" brushRef="#br0" timeOffset="40556.3196">3125 9649,'0'0,"0"0,0 0,0 0,0 0,0 0,0 25,-24 0,24-1,-25 26,25-25,-25 49,0-24,-24 24,-1-24,0 24,-24-49,0 25,-1-25,-24-1,0-24,-1-24,1-1,0-25,0 1,0-1,-1-25,1 1,0-25,0 0,24 24,1-24,-25-25,24 25,1-25,24 0,-24 0,24 0,1-25,-1 0,0-25,1 26,24-1,-25-25,1 0,24 1,0 24,0-25,25 1,0-1,0 25,0-24,0-1,0 25,0 0,25 1,0 23,0 1,24 0,1 25,0 0,-26 0,51 24,-26 1,1 0,0 24,-1 0,1 26,-25-1,-1 0,-24 0,0 25,0 0,0 0,-24 0,24 0,-100 25,51 0,-1 0,1-1,-26 1,26 0,24 0,25-25,-50 0,50 0,0 0,50-99,-1 74,1-50,24 26,1-1,24-24,-25 24,1 25,-1 0,-24 1,-25 48,-1 26,-24 24,0 1,-49 24,24 0,0 1,-24-1,-1 0,25-25,0 1,-24-26,49-49,-25 75,25-75,0 0,0 0,0-50,25-24,24-50,26 0</inkml:trace>
  <inkml:trace contextRef="#ctx0" brushRef="#br0" timeOffset="42503.4309">4415 3621,'-25'25,"-24"0,24-25,0 25,0-25,25 0,0 0,-24-25,24 25,24-50,-24 26,25-26,25 0,-1-24,1 0,24-26,1 1,24 0,25-50,-25 50,25-25,0 0,25 0,0 0,0 0,0 25,0-25,-1 24,1 26,0-25,-25 24,0 1,25-1,-25 26,-25-1,25 25,-25 1,1 24,-1 0,0 24,0 1,0 0,-24 25,24-1,-49 26,24-26,1 26,-1-1,-24 1,24-1,-24 0,-1 1,-24-1,25 1,-1-1,-24 0,0 1,0-26,-1 26,1-26,0 1,0 0,-25-25,0-1,25 1,-25-25,0 0,24 25,-24-25,0 0,0 0,0 0,0 0,0 0,0 0,0 0,0 0,-24 0,24 0,0 0,0 0,-25-25,25 0,-25 25,25 0,-25 0,25-24,-25-1,1 25,24-25,-25 25,0 0,25-25,-25 25,25 0,0 0,0 0,0 0,0 0,0 0,0 0,0 0,0 0,0 0,0 0,0 0,0 0,0 0,0 0,0 0,0 0,0 0,0 0,0 0,0 0,0 0,0 0,0 0,0 0,0 0,0 0,0 0,0 25,0-25,0 0,0 0,-25 25,25-25,-24 25,-1-25,0 24,25 26,-25-25,0 49,1-24,24 49,-25-25,0 26,25-1,0 0,0 0,0-24,25-1,0-24,24-25,-24-1,25 1,-1-50,26 1,-26-1,26-25,-26-24,1 24,-1-49,-24 24,0-24,-25 0,0 25,-25-26,0 26,-24 24,-1 26,1-26,-1 50,-24 0,49 25,-25 0,25-25,1 0,24 0</inkml:trace>
  <inkml:trace contextRef="#ctx0" brushRef="#br0" timeOffset="43848.508">3721 6697,'-25'0,"25"0,-25 0,25 0,0 0,0 25,50 0,-25 0,-1 24,26 1,0 24,-1 26,1-26,-25 0,24 26,-49-26,0 25,0-49,-25-1,1 1,-26-25,0 0,-24-1,24-24,-24-24,-1 24,1 0,0-25,24-25,0 25,1-24,24-1,0 1,0-1,1 0,-1-24,25 24,0 1,0-1,0 1,0-1,0 25,0 0,0 1,25-1,-1 0,1 25,0 0,0 0,0 0,-1-25,26 25,-50 0,25 0,0 0,-25 0,0 0,24 0,-24 0,0 0,-24 0,24 0,0 0,0 0,0-25</inkml:trace>
  <inkml:trace contextRef="#ctx0" brushRef="#br0" timeOffset="44221.5292">3299 6796,'0'0,"-25"0,25 0,0-24,0-1,25 0,0 0,24 0,-24 25,25-24,-1 24,1 24,-25 1,0 0,-1 25,-24-1,0 1,0 24,-24-24,24 0,-25-26,0 26,25-50,0 25,0-25</inkml:trace>
  <inkml:trace contextRef="#ctx0" brushRef="#br0" timeOffset="44661.5545">3671 8037,'0'49,"0"-24,-25 25,50-50,-25 25,0 24,25-49,0 25,-25-25,49 25,-24-50,0 25,0-25,0 0,-1 1,1-1,0-25,0 1</inkml:trace>
  <inkml:trace contextRef="#ctx0" brushRef="#br0" timeOffset="44831.5642">3994 7913,'-25'0,"0"24,25 1,0 0,0 25,0-1,0 26,0-26,0 1,0 0,0-1,0-24,25 25,0-50,-25 0,0-25,24 0</inkml:trace>
  <inkml:trace contextRef="#ctx0" brushRef="#br0" timeOffset="45150.5824">4118 7813,'0'25,"24"0,-24 25,25-1,-25 1,25 0,-25 24,25-24,-25-1,0-24,0 0,0-25,-25 0,25 0,-25-25,25 0,0 0,0-24,0 49,0 0,25 0,0 0,-25 0,25 25,-1 24,1-24,-25 0,25 0,0-25,-25 0,0 0,0-25</inkml:trace>
  <inkml:trace contextRef="#ctx0" brushRef="#br0" timeOffset="45630.6098">4291 7962,'0'0,"0"25,25 0,-25 25,25-1,-25 1,25-1,-1 1,-24-25,25 0,0-25,0-25,-25 0,25 0,-1 0,-24-24,25 49,-25-25,25 25,-25 0,25 0,-25-25,25 25,-1 0,-24 0,25-25,0 1,0 24,-25-25,25 0,-25 25,0 0,0 0,0 25,24 0,-24-1,0 1,25 0,0 0,0-25,0 0,0 0,-1 0,-24 0,25 0,-25 0,0 0,0 0,25 25,-25-25,25 24,-25-24,25 25,-1-25,26 25</inkml:trace>
  <inkml:trace contextRef="#ctx0" brushRef="#br0" timeOffset="46167.6406">3944 14982,'0'25,"0"24,0 26,-25-26,25 26,0 24,0-24,25 24,-25-50,0 26,25-50,0 24,-1-49,1-25,0-24</inkml:trace>
  <inkml:trace contextRef="#ctx0" brushRef="#br0" timeOffset="46302.6483">4192 15354,'25'-50,"-25"26,0 24,0 0,0 49,0 1,0 0,0 24,0-24,0 24,0-24,-25-1,0-24</inkml:trace>
  <inkml:trace contextRef="#ctx0" brushRef="#br0" timeOffset="46435.6559">3969 15577,'-25'-24,"-25"-1,50 0,-24 0,24-24,0 49,24-25,-24 25,0-25,25 25</inkml:trace>
  <inkml:trace contextRef="#ctx0" brushRef="#br0" timeOffset="46544.6622">3894 15602,'0'50,"25"-1,0-24,25 0,-1-25,1-25,-1 25,26-49</inkml:trace>
  <inkml:trace contextRef="#ctx0" brushRef="#br0" timeOffset="46761.6746">5159 15180,'25'0,"-25"25,0 0,-25 25,25-1,0 26,0-26,0 26,0-26,25 26,-25-50,25-25</inkml:trace>
  <inkml:trace contextRef="#ctx0" brushRef="#br0" timeOffset="46905.6828">5482 15081,'25'0,"-25"25,0 25,0 24,0 0,-25 26,25-1,0-25,-25 1</inkml:trace>
  <inkml:trace contextRef="#ctx0" brushRef="#br0" timeOffset="47034.6902">5259 15404,'0'-25,"24"25,1-25,-25 25,0 0,0 50</inkml:trace>
  <inkml:trace contextRef="#ctx0" brushRef="#br0" timeOffset="47159.6968">5159 15726,'50'25,"24"-50,26 25,-1-49,25-1,25 0,0-24,-25 0,0-1</inkml:trace>
  <inkml:trace contextRef="#ctx0" brushRef="#br0" timeOffset="47347.708">7119 14734,'0'50,"0"24,0 25,-25 0,25 25,-25-24,25 24,0-75,25 26,-25-50</inkml:trace>
  <inkml:trace contextRef="#ctx0" brushRef="#br0" timeOffset="47503.7169">7392 14784,'25'-25,"-1"25,-24 25,0 49,0 25,-24 0,24 50,0-25,0 0,-25-24,25-1</inkml:trace>
  <inkml:trace contextRef="#ctx0" brushRef="#br0" timeOffset="47694.7272">6796 15304,'0'-24,"25"-1,25 0,24 25,1-50,-1 26,1-1,-1 0,0 0,-49 0,0 25</inkml:trace>
  <inkml:trace contextRef="#ctx0" brushRef="#br0" timeOffset="47813.7345">7218 15230,'-49'25,"24"49,0-49,25 25,0-1,50-24,-1 0,26-50,-1 25,25-25,0 1</inkml:trace>
  <inkml:trace contextRef="#ctx0" brushRef="#br0" timeOffset="48057.7486">8806 15156,'0'24,"0"26,0 24,0 1,24-25,-24-1,25 1,-25-25</inkml:trace>
  <inkml:trace contextRef="#ctx0" brushRef="#br0" timeOffset="48226.7584">9178 14858,'0'0,"0"0,0 50,0 24,0 0,0 50,0-24,0 24,0-50,0 25</inkml:trace>
  <inkml:trace contextRef="#ctx0" brushRef="#br0" timeOffset="48357.7652">9079 15230,'24'-74,"26"24,-25 0,24 26,1-1,-25 0</inkml:trace>
  <inkml:trace contextRef="#ctx0" brushRef="#br0" timeOffset="48528.7749">8657 15577,'25'25,"24"0,1-25,24-25,1 25,-1-25,1-24,-1-1</inkml:trace>
  <inkml:trace contextRef="#ctx0" brushRef="#br0" timeOffset="51085.9212">2828 9748,'25'75,"-1"24,-24-50,0 26,-24-25,-1-1,-25-24,1-25,-51 0,26 0,-50-25,0-24,0-26,-25 1,25-50,-25 0,25 0,0-25,25-50,0 1,-1-1,26-24,24-50,1 25,24-25,0-24,50-1,0 1,0 24,49 0,25 0,25 50,50-1,-25 26,49 24,1 50,-26 0,26 25</inkml:trace>
  <inkml:trace contextRef="#ctx0" brushRef="#br0" timeOffset="51737.9592">9401 2853,'-25'0,"-24"0,24 0,-25 24,1 1,-26 0,50 49,-24 1,24 24,0-25,25 50,25-49,0 24,0-25,49-24,0-25,1-25,-1-25,25-25,-24 1,-1-26,1 1,-26-25,-24 0,0-1,-50 26,0-25,-24 49,-1 1,-24 24,-1 25,-24 25,25 24,-1 1</inkml:trace>
  <inkml:trace contextRef="#ctx0" brushRef="#br0" timeOffset="52599.0085">3894 16644,'-49'0,"49"0,-25 25,0 0,0-1,1 51,24-1,-25-24,25 49,0-25,0 26,0-26,0 0,0-24,25-50,-1 0,1 0,0-50,0-24,-25 0,49-1,-49 1,25-25,0 24,-25 26,0 24,0 25,25 0,-25 49,0 1,25 24,-25 1,0 24,24-25,-24 1,0-1,0-24,-24-25</inkml:trace>
  <inkml:trace contextRef="#ctx0" brushRef="#br0" timeOffset="52750.0171">3820 17388,'-50'-50,"1"1,-1 24,25-25,0 26,25-1,25 0,0 0,25 0,-1 25,26-49,-1 49,1-25,-26 0,1 0</inkml:trace>
  <inkml:trace contextRef="#ctx0" brushRef="#br0" timeOffset="52887.0248">3894 17165,'0'25,"-24"24,48-24,-24 0,50 0,0-25,-1 0,1-25</inkml:trace>
  <inkml:trace contextRef="#ctx0" brushRef="#br0" timeOffset="53129.0388">5333 16892,'0'74,"-25"-24,25 0,0 24,0 0,0 26,0-26,0 0,0 1,0-25,0-50</inkml:trace>
  <inkml:trace contextRef="#ctx0" brushRef="#br0" timeOffset="53298.0484">5482 16793,'0'25,"0"24,0 50,0 1,0 24,0 0,0-25,0 0</inkml:trace>
  <inkml:trace contextRef="#ctx0" brushRef="#br0" timeOffset="53464.0579">5159 17388,'0'-25,"0"0,50 25,0-49,-1 49,-24 0,49-25,-24 25,-25 0</inkml:trace>
  <inkml:trace contextRef="#ctx0" brushRef="#br0" timeOffset="53607.066">5383 17462,'49'25,"-24"0,25-25,-1 0,1 0,24-25,1 0,-26-24</inkml:trace>
  <inkml:trace contextRef="#ctx0" brushRef="#br0" timeOffset="53832.079">7020 16644,'0'25,"0"0,0-1,-25 26,25 24,-25 1,0-1,25 25,0-24,-24-1,24 1,24-26,-24-24</inkml:trace>
  <inkml:trace contextRef="#ctx0" brushRef="#br0" timeOffset="54007.089">7268 16669,'0'0,"0"25,0 49,0 25,0 0,-25 1,25 48,-25-24,25-49,0 24,0-49</inkml:trace>
  <inkml:trace contextRef="#ctx0" brushRef="#br0" timeOffset="54187.0993">6896 17165,'-25'-25,"25"25,0-25,25 25,0 0,24 0,1 0,-1 0,1 0,0 0,-26 0</inkml:trace>
  <inkml:trace contextRef="#ctx0" brushRef="#br0" timeOffset="54343.1082">6821 17413,'-25'25,"25"24,0-49,50 25,0-25,-1 0,51 0,-26-25,25 0,-24-24,49 24</inkml:trace>
  <inkml:trace contextRef="#ctx0" brushRef="#br0" timeOffset="54620.124">9029 16867,'0'-25,"0"25,-25-24,25 24,0 0,-25 24,25 1,0 25,25-1,-25 26,0-1,0 1,0-1,0 0,25-24,-25-50,25 0,0 0</inkml:trace>
  <inkml:trace contextRef="#ctx0" brushRef="#br0" timeOffset="54788.1335">9351 16545,'0'0,"25"0,-25 49,-25 26,25-1,0 25,0 25,0-24,0 24,0-25,0-25,0-24,0-25</inkml:trace>
  <inkml:trace contextRef="#ctx0" brushRef="#br0" timeOffset="54953.143">9079 16917,'0'0,"0"0,0 25,0-25,49 24,-24-24,0 0,0 25,-1-50,1 25</inkml:trace>
  <inkml:trace contextRef="#ctx0" brushRef="#br0" timeOffset="55177.1559">8905 17140,'-50'25,"50"0,0-1,25-24,25 0,-1 0,1 0,24 0,1-24,-26 24,26-25,-26 0,1 0</inkml:trace>
  <inkml:trace contextRef="#ctx0" brushRef="#br0" timeOffset="56120.2099">22151 15652,'0'0,"0"0,0 0,-25 0,25 0,0 25,-25-1,0 26,25 0,0-1,-25 1,50-1,-25 1,25 0,0-26,0-24,24 0,-24-24,0-26,24 0,-24 1,-25-1,25-24,-25 24,-25-24,25-1,-25 51,-24-26,24 25,0 25,-24 0,-1 25</inkml:trace>
  <inkml:trace contextRef="#ctx0" brushRef="#br0" timeOffset="56343.2225">22076 16346,'25'25,"-25"0,0 0,25 24,-25 1,0-25,0 24,0 1,0 0,0-50,0 24</inkml:trace>
  <inkml:trace contextRef="#ctx0" brushRef="#br0" timeOffset="56776.2473">22126 16842,'0'25,"0"-25,25 0,-25 0,0 0,0 0,0 0,0 25,0 25,0-26,-25 26,0-25,0 24,25 1,-25 0,25-26,-24 1,24 0,24-25,-24 25,25-25,-25 0,25 25,0-50,-25 25,25 0,-1 0,-24-25,0 25,25 0,-25 0,25-25</inkml:trace>
  <inkml:trace contextRef="#ctx0" brushRef="#br0" timeOffset="57232.2735">22126 17512,'0'0,"25"0,-25 0,0 0,0 0,0 0,0 50,0-50,0 74,0-74,-25 75,25-75,25 49,-25-49,49 75,-49-75,50 24,-50-24,49 75,-49-75,25 49,-25-49,0 50,0-50,-25 25,25-25,-49 49,49-49,-99 25,99-25,-50 0,50 0,-74-25</inkml:trace>
</inkml:ink>
</file>

<file path=ppt/ink/ink4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4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9:38.579"/>
    </inkml:context>
    <inkml:brush xml:id="br0">
      <inkml:brushProperty name="width" value="0.05292" units="cm"/>
      <inkml:brushProperty name="height" value="0.05292" units="cm"/>
      <inkml:brushProperty name="color" value="#FF0000"/>
    </inkml:brush>
  </inkml:definitions>
  <inkml:trace contextRef="#ctx0" brushRef="#br0">7838 6672,'0'-24,"0"24,0-25,0 0,-25-25,1 26,-1 24,0-25,0 0,0 25,-24 25,24 0,25 24,-25 1,0 24,25-24,0 24,0 1,0-1,25-24,0-1,0 1,0-25,-1-25,26 25,-25-50</inkml:trace>
  <inkml:trace contextRef="#ctx0" brushRef="#br0" timeOffset="533.0305">8062 6871,'0'25,"-25"24,25-24,-25 25,25-25,0 24,0-24,25 0,0 0,-1-25,1-25,0 0,0 0,0 0,-1 1,-24-26,0 25,-24 0,24 25,-25 0,25 0,0 0,0 0,25 0,-1 0,26 0,0-24,-1-26,-24 25,49-25,-24-24,0 0,-1-1,-24-24,0 0,-25 24,0-24,0 25,-25 24,-25 1,26 49,-1 24,-25 26,1 24,49 1,-25 24,0 25,50 0,0-25,-1 0,1 1,25-26,-1-24,1-1,0-49,-26 25,1-25,0 0,0-25,-25 1</inkml:trace>
  <inkml:trace contextRef="#ctx0" brushRef="#br0" timeOffset="1197.0685">7466 8037,'0'25,"0"-25,0 0,25-25,0-25,24 0,1-24,0 24,24-24,0 24,26 1,-1-1,0 25,25 1,0 24,0-25,0 25,0-25,0-25,-25 1,1 24,-26-25,-24 1,-1-1,-24 25,0 1,-25-1,0 25,0 0</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4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05.094"/>
    </inkml:context>
    <inkml:brush xml:id="br0">
      <inkml:brushProperty name="width" value="0.05292" units="cm"/>
      <inkml:brushProperty name="height" value="0.05292" units="cm"/>
      <inkml:brushProperty name="color" value="#FF0000"/>
    </inkml:brush>
  </inkml:definitions>
  <inkml:trace contextRef="#ctx0" brushRef="#br0">16297 2679,'0'0,"0"0,-25 0,25 0,0-25,-25 25,25-25,-25 0,0 25,25-24,-24-1,-1 25,0-25,0 0,0 25,1-25,-1 1,25 24,-50-25,50 25,-25 0,1 0,24 0,-25-25,25 25,0 0,-25 0,25 0,0 0,0 0,0 0,0 0,0 25,-25-25,25 25,0-1,0 1,-25 0,25 0,-24 0,24 24,0-24,0 0,-25 25,25-26,-25 1,25 25,0-25,0 24,0-24,0 0,-25 24,25-24,0 25,0-25,0 24,-25-24,25 25,0-26,0 26,0 0,0-1,0-24,0 25,0-1,0-24,0 25,0-1,0 1,0 0,0-1,0 1,0-1,0 1,0 24,25-24,-25 24,25 1,-25-26,25 26,-25-26,25 26,-25-1,24 1,1-1,-25 0,0 1,25-1,0 1,-25-1,25-24,-25 24,24 1,-24-1,25 0,-25-24,0 24,0-24,0 24,25-24,-25 24,0-24,0 0,0-1,-25 1,25 0,0-26,0 1,0 0,0 25,0-50,0 24,0 1,0-25,0 25,0-25,0 0,0 0,0 25,0-25,25 25,-25-25,25 0,-25 24,25-24,-1 0,1 0,25 25,-25-25,-1 0,1 0,25 25,-1-25,-24 0,25 0,0 0,-1 0,26 0,-1-25,0 25,1-25,24 25,-25-24,26 24,-1-25,0 25,0 0,0 0,1 0,-26 0,25 25,1-25,-26 0,25 24,-24-24,24 0,-25 25,25-25,-24 0,24 25,-24-25,-1 0,25 0,-24 0,-1 0,0 25,1-25,-1 0,-24 0,-1 25,26-25,-26 24,1-24,-25 25,24-25,1 25,-25-25,25 25,-26-25,1 0,0 25,0-25,-25 0,25 0,-25 0,0-25,0 25,0-25,0 0,-25 0,25 1,0-26,-25 25,0-24,25-1,-25 0,1-24,-26 24,25-24,-25 0,1 24,-1-25,1 1,-1 0,-24-1,24-24,0 25,-24-26,0 26,24-50,-24 50,-1-26,-24 1,25 0,-1 24,-24-24,24 25,-24-25,25-1,-25 26,24-25,-24 24,0 1,24-25,-24 24,25 1,-26-1,26 1,0 0,-26 24,26-24,0-26,-1 51,1-26,-1 1,1 24,24-24,-24 24,0 1,24-1,0 25,1-24,-1 24,0 0,26-25,-1 26,25-1,0-25,0 25,25 1,24-1,-24 25</inkml:trace>
  <inkml:trace contextRef="#ctx0" brushRef="#br0" timeOffset="21584.2345">16346 5308,'0'25,"0"25,0-26,25 26,0 24,0-24,24 24,-24-24,25 24,-25 1,24-25,-24-1,0-24,-25 0,0-25,0 0,0-25,-25-25,0 1,0-26,1 1,-1-1,0 1,0 0,25-1,0 26,0-26,25 26,0-1,24 0,-24 1,25-1,-1 25,-24 1</inkml:trace>
  <inkml:trace contextRef="#ctx0" brushRef="#br0" timeOffset="22166.2678">16892 5432,'0'25,"0"0,-25-25,25 49,0-24,-25 0,25 25,0-1,0-24,0 25,0-50,25 24,-25-24,25-24,0-1,0 0,-1-25,1-24,-25 24,25-24,-25 0,0 24,0-24,0 49,0 0,0 25,0 0,-25 25,50 24,-25 1,25-25,0 24,-25-49,24 25,1-50,0 25,0-49,0 24,-1-25,1 26,0-1,0 0,0 25,-1-25,1 25,25 0,-25 0,-1 0,1 0,0-25,-25 1,25 24,-50-50,25 25,-25 0,0-24,1-1,-1 1,-25 24,25-25,1 0,24 26,0-1,24 0,1 25</inkml:trace>
  <inkml:trace contextRef="#ctx0" brushRef="#br0" timeOffset="22791.3034">17735 4514,'0'0,"0"0,0 0,0 0,-24 0,-1 25,25-25,-25 0,25 0,0 0,0 0,25 0,0-25,-25 25,49 0,-24 0,0 0,0 0,-25 0,24 0,1 0,-25 0,0 0,0 0,0 0,0 0,25 0,-25 0,0 0,0 0,25 0,-25 0,0 0,25 0,-1 0,-24 0,25 0,0 0,-25 0,25 0,0 25,-1-25,-24 0,25 0,-25 0,0 0,25 0,-25 0,-25 0,25 25,-25-25,25 25,-49 0,24 24,0 1,0-25,1 24,-1 1,-25 0,25-26,1 26,24-25,0 0,-25-25,25 0,0 0,0 24,0-24,0 0,25-24,-25 24,24 0</inkml:trace>
  <inkml:trace contextRef="#ctx0" brushRef="#br0" timeOffset="23200.3269">17959 5209,'0'25,"0"-25,0 0,0 0,0 0,0-25,24 0,-24 0,25 1,0-1,0 0,0 0,24 0,-24 1,0-1,0 25,-25-25,24 25,-24 0,0 0,25 0,-25 0,0 0,0 0,0-25,0 0,25 1,-25-1,25 0</inkml:trace>
  <inkml:trace contextRef="#ctx0" brushRef="#br0" timeOffset="24063.3763">18827 4266,'0'-24,"0"-1,-25-25,25 50,-25-25,0 25,1 0,-1 25,0 0,-25 25,26-1,-1 26,0-1,25 25,-25-24,25-1,25 0,0-24,0 0,-1-25,26-25,-25 0,24-50,1 25,0-25,-26 1,1-1,0 1,-25 24,0 25,25 0,-25 25,0 24,25-24,-25 0,24 0,1-1,0-24,0-24,24-1,-49 25,0-50,0 25,0 1,0-26,0 25,-24 25,24-25,24-24,-24 24,25-25,-25 1,25-26,0 1,0-25,-1 0,-24-25,0 0,0-25,-24 25,-1 24,0-24,0 50,0 24,1 26,24 48,-25 26,25 24,25 50,-25 0,24 25,1 0,0 0,25 0,-1 0,1-50,-25 0,24-25,1-24,-25 0,-1-26,-24-24,0 0,0 0,0-24,-24-26,-26 25</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0 97,'10'29'37,"-2"-5"-5,-8-24-5,0 0-59,0 0-6,-19-13 1,-4-4-2</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5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35.747"/>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4-10-28T17:32:11.526"/>
    </inkml:context>
  </inkml:definitions>
  <inkml:trace contextRef="#ctx0" brushRef="#br0">6871 2555,'0'-50,"0"1,0-1,0 0,0 26,-25-1,0 0,0 0,1 0,-26 1,25-1,-24-25,-26 25,1 1,-25-26,-25 0,-25 26,-25-1,-24 25,-1-25,-49 25,-25 25,0-25,-24 49,-26 1,1 24,24 1,1-1,24 50,25 0,24 0,51 0,49 25,25 0,74-25,50 0,49-25,50 0,50-24,74-1,25-24,99-25,-25 0,50-25,24 0,51 0,-51-25,1 0,0-25,-75 1,0-1,-24-24,-75-1,-99-24,-1 0,-73-25,-50 0,-75 0,-49 0,-50-25,-74 25,-25-25,-50 50,-24 0,-50-1,-1 51,1-1,-24 25,23 25,1 0,25 25,25 0,-1 25,26 24,24 0,25 1,49-1,26 25,-1 25,50-24,25 24,-1 0,76 25,-1-25,50 0,49 0,1 0,73 0,26-25,24 0,26-24,49-1,24-24,1-1,24-24,26 0,-1-25,0-25,0 0,1-24,-26-26,-24 1,-1-25,-24-1,-25-24,-74 0,0-25,-26 1,-48-26,-26 25,-74 0,-25 0,-49 50,-50-25,-25 50,-25-1,-49 51,25-1,-26 50,1-1,50 1,-1 25,50-1,49 26,26 24,49-25</inkml:trace>
  <inkml:trace contextRef="#ctx0" brushRef="#br0" timeOffset="2172.1241">7392 3795,'0'0,"0"0,0-49,0 49,49 0,-24-25,25 25,-1 0,26 0,-26 0,51 25,-26-1,0 51,-24-1,0 1,-1-1,-24 50,0 0,-25 0,-25-25,0 50,-24-50,24 1,0 24,0-50,0 25,25-49,0 24,25 1,0-51,25 1,24 25,25-50,1 25,24-25,0 0,24 0,1 0,0 0,-25 0,0 0,-25 24,1-24,-51 0,26 0,-51 0,1 0,-25 0,0 0,0 0,0 0,-25 0,25 0,-24 0,24 0,-25-24,0 24,25-25,-25 0,0 0,25 0,-24 1,-1-26,0 0,0 26,0-1,1 0,-1 0,0 0,0 25,0 0,25 0,0 25,0-25,25 25,0 0,0-25,0 25,24-1,-24 1,25-25,-26 25,-24-25,25 25,0 0,-25-1,0 1,-25 0,0 25,25-1,-24-24,24 25,-25-1,0-24,0 25,0-26,25 1,-24 0,-1 0,25 0,0-25,-25 0,0 25,25-25,0 0,0 0,0 24,0-24,-25 25,25-25,0 0,0 0,0 0,0 0,0 25,0-25,0 0,0 0,0 0,0 0,0 0,0 0,0-25,0 0,-24 1,24-1,0-25,0 0,-25-24,25 24,0 1,0-1,-25 1,25 24,0 0,0 0,0 0,0 25,0 0,0-24,0 24,0 0,0 24,0-24,0 50,0-25,0 24,25 1,-25 0,0-1,25-24,-25 25,24-26,-24-24,0 25,0-25,25 0,-25 0,0-25,0 1,25-26,-25 0,25 1,-25-26,0 26,25-26,-25 26,24 24,-24-25,0 50,0 0,0 0,0 50,0-25,0 24,0 1,0 24,0-24,-24 0,24-1,0-24,0 0,0-25,0 0,24 0,-24-25,0-25,0 1,0-1,25-24,-25 24,0 1,25-1,-25 50,0 0,-25 25,0 0,25 24,0 1,-24-1,-1-24,25 0,0 0,0-25,0 0,0-25,-25 0,25 0,0-24,-25-1,25 1,0 24,-25-25,25 50,0 0,-24 25,24 25,0-26,0 26,0 0,0-1,0-24,24 0,-24-25,25 0,0 0,-25-25,25 0,-25 0,25 1,-25-1,24-25,-24 25,0 25,0 0,0 0,0 25,0 25,0-25,-24-1,24 26,0-50,0 50,-25-50,25 0</inkml:trace>
  <inkml:trace contextRef="#ctx0" brushRef="#br0" timeOffset="35524.0318">15404 3125,'0'0,"0"-24,0 24,0 0,0 24,0 1,0 0,0 25,0-1,0 26,0-1,0 0,-50 26,25 24,0 0,-24-25,-26 25,1 25,0-25,-26 25,1-25,0 0,0 0,24-25,-24 0,25 0,24-24,0-1,1-24,24-1,25-49,0 25,0-25,0 0,0-25,25 25,0-24,-25-26,24 0</inkml:trace>
  <inkml:trace contextRef="#ctx0" brushRef="#br0">14188 4936,'0'0,"0"0,25 25,-50 25,25-26,0 26,0 24,-25-24,1 24,-1-24,25 24,-25-49,25 25,0-25,25-1,0-24,24 0,-24 0,25 0,-1 0,-24 0,25 0,-25-24,-1 24,-24-25,25 0,0 0</inkml:trace>
  <inkml:trace contextRef="#ctx1" brushRef="#br0">20930 5673 0</inkml:trace>
  <inkml:trace contextRef="#ctx0" brushRef="#br0" timeOffset="37895.1668">15925 3423,'0'-25,"-25"0,0 50,0-25,0 25,1 25,-1-1,0 1,25-1,0 1,50-25,-26 0,26-25,0-25,-1 25,-24-25,0-25,0 26,-25-26,0 25,-25-24,0 24,0 0,25 25,-25 0,25 0,25 25,-25 24,50 1,-25 0,24 24,1 1,-25-1,24 0,-24 1,0-26,0 1,-1-25,-24 0,0-25,-24 0,-1-25,-25 0,25-25,1-49,-1 0,-25 0,25-1,25 1,-24 0,48 0,1 24,0 26,0 24,24 25,-24 0,25 25,-25 0,-1 24,-24 1,0-1,0 1,-24-25,-1 24,25-24,-25 0,25 0,25-25,-25 25,25-25,24 24,-24 26,25 0,-25-25,24 24,-24 1,0-25,-25 24,0-49,0 0,0 0,-25 0,0-49,0-1,1-24,-1-26,0 1,0-25,0 50,25-26,0 1,0 25,25 24,0 50,0 0,0 0,-25 25,24 25,1-1,-25 1,0-1,0 1,0 0,0-26,25-24,0 25,-25-50,25 25,-1-24,1 24,-25 0,0 0,0 0,0 24,0 1,0 0,-25 0,25-25,25 0,-25 0,25 0,0-25,24 25,-49-50,25 1,-25-1,0 25,-25-24,1-1,-1 1,0 24,0-25,0 25,1 25,48-24,1 24,0 0,0 0,24 24,-24 1,25 0,-25 0,-1 24,1 1,-25 0,25-26,0 26,0-25,-25 0,24-1,-24 1,0-25,-24 25,24-25,-25 0,0 0,0 0,0 25,25-25,0 0,0-25,25 25,25-25,-1-24,1-1,0 0,-26-24,26 0,0-1,-26-24,1 0,-25 0,0-1,0 1,0 0,-25 49,25-24,-24 49,24 25,0 25,0 49,0 1,0 49,24-25,1 25,0-25,25 25,-1-49,1-1,24-49,-24 0,0-25,-1-25,1 0,-25 0,-25 0,24 1,-24 24,-24 0,-1 24,25 1,-25 25,25-25,0-1,0 26,25-25,0-25,-25-25,0 0,-25 0,0-24,-25-1,26 1,-51-1,25 0,1 1,-1 24,1 0,24 25,25-25,0 1,25 24,-1-50,1 25,0-24,0-1,-25-25,0 26,0-1,-50 1,25-1,-49 25,24 25,-24-25,24 50,-24-25,24 0,26 25,-26-25,50 25,0-25,0-25,0 0,50 0,-26 1,1-26</inkml:trace>
  <inkml:trace contextRef="#ctx0" brushRef="#br0" timeOffset="75397.3124">2927 8905,'0'0,"0"0,0 0,0 0,25 0,-25 0,0 25,25-1,-1 1,1 0,0 25,0-1,0 1,-1 0,-24-1,25-24,0 0,-25 0,0-25,25-25,-50 0,25-25,0 1,0-1,0-24,0-1,25 1,-25 24,25 1,-1-1,1 25,0-24,25 49,-26-25,26 25,0 0,-26-25,1 25,0 0,25 0,-50 25</inkml:trace>
  <inkml:trace contextRef="#ctx0" brushRef="#br0" timeOffset="76055.3501">3721 8781,'0'25,"-25"-1,25 1,-25 0,0 25,-24-1,24 1,0 0,0-1,25-24,25 25,0-26,0 1,24-25,1-25,24 25,-24-49,-25 24,24 0,-24-24,0-1,-25 25,0-25,0 1,-25-1,0 25,25 1,-24-1,24 0,-25 0,25 25,0 0,0 0,25 0,-1 25,-24 0,25 24,-25 1,25 0,-25 24,0-24,25 24,-25-49,0 25,25-1,-25-49,0 0,24 0,1-25,-25 1,25-26,-25 25,25 0,0 1,-25 24,24 0,1 0,-25 24,50 1,-25 0,24-25,-24 25,25-25,-1 0,-24 0,25 0,-26-25,-24 0,0-24,0 24,0-25,-24 0,-1 1,25 24,-25 0,0 25,25-25,0 25,0 0,25 0,0 0</inkml:trace>
  <inkml:trace contextRef="#ctx0" brushRef="#br0" timeOffset="76432.3717">4837 8806,'0'0,"0"24,0-24,0 25,0 0,25 25,-25-26,0 1,0 0,25 0,-25 0,0-25,24 25,-24-50,0 25,-24-25,24 0,-25 25,25-25,0 25,-25 0,25 0,25 0,-25 0,25 0,-1 0,1 0,-25-25,50 25,-25-24,-1-1,1 0</inkml:trace>
  <inkml:trace contextRef="#ctx0" brushRef="#br0" timeOffset="77177.4141">5432 8830,'25'0,"-25"0,0 0,-25-24,25 24,0-25,-25 25,1 0,24 0,-25 25,0-1,25 1,-25 25,25-1,0 1,25 0,-25-1,25-24,0 0,-1 0,1 0,0-25,0 0,24-25,-24 0,0 25,0-50,-25 26,25-1,-25 25,0 0,-25 0,25 25,-25-1,25 1,-25 0,50 0,-25 24,25-49,0 25,-1-25,1 0,0-25,0 1,0-1,-1 0,1 0,-25-24,25 24,0-25,0 0,0 1,24-1,-24 1,25-26,-26 1,1-25,0 24,0-24,-25 49,0-24,0 0,0 49,0 0,0 25,-25 25,25 0,-25 49,25 0,0 1,0 24,0 25,0-25,0 0,0-24,0 24,0-49,0-1,25 1,0-25,-25-25,25 0,-1-25,1 0</inkml:trace>
  <inkml:trace contextRef="#ctx0" brushRef="#br0" timeOffset="77832.4518">6796 8756,'0'-25,"0"25,0 0,0 0,0 0,0 0,0-25,0 25,0 0,0 0,-24 25,24-25,-25 25,0 0,0 0,0-1,-24 1,24 0,0 0,0 0,1-1,24 26,0-50,24 50,1-25,-25-1,25 26,25-50,-26 25,1 0,0-1,0 1,0-25,-25 0,0 25,0-25,24 0,-24-25,0 25,25-25</inkml:trace>
  <inkml:trace contextRef="#ctx0" brushRef="#br0" timeOffset="78100.4671">6921 8979,'0'0,"24"0,-24 0,25 0,0-25,0 25,0 0,-1-24,26 24,-25-25,0 25,-1-25,1 25,-25 0,0 0,0 0,0 0,0 0,0 25,0-25</inkml:trace>
  <inkml:trace contextRef="#ctx0" brushRef="#br0" timeOffset="78411.4849">6995 9128,'0'25,"0"-25,-25 0,25 0,0 0,25 0,-25 0,25 0,-25 0,25 0,-1 0,26 0,-25 0,0 25,-1-25,1 0,0 0,0 0,-25 0,0 0,25 0,-25 0,0 25,0-25,0 0,0 0,0 0</inkml:trace>
  <inkml:trace contextRef="#ctx0" brushRef="#br0" timeOffset="83482.7749">7962 8855,'-25'0,"1"-25,-26 25,50 0,-50-24,26 24,24 24,-25-24,50 25,-25-25,24 25,1 0,25 24,-25 1,24-25,-24 0,25 24,-50 1,0-25,0 0,-25-1,-25 26,25-50,-24 25,-1-25,1 0,24-25,0 25,25-50,0 26</inkml:trace>
  <inkml:trace contextRef="#ctx0" brushRef="#br0" timeOffset="83670.7857">8161 8930,'25'24,"-1"1,-24 0,0 0,0 25,0-26,0 1,-24 0,24-25,0 0,0-50,24 26,-24-1,25-25</inkml:trace>
  <inkml:trace contextRef="#ctx0" brushRef="#br0" timeOffset="83791.7919">8210 8607,'0'-25,"-24"50,-1-25,25 0,0 0,0 0</inkml:trace>
  <inkml:trace contextRef="#ctx0" brushRef="#br0" timeOffset="84397.8273">8434 8979,'-25'25,"0"25,0-25,25-1,-25 26,25-50,25 25,0-25,0 0,24 0,26-25,-50-25,49 1,-49-1,24-24,-24-26,-25 1,0 0,0-25,0 0,-25 25,-24-25,24 49,0 1,0 49,1 25,-1 25,25 25,-25 49,25 25,-25 0,25 25,25-1,0 1,0 0,-1-25,1-25,25-24,24-50,-24-1,24-24,-24-24,24-1,-24-74,0 24,-26-24,1 0,-25 24,0 1,-25-1,1 51,-1 48,0 26,0 24,0 1,25 24,0-24,0 24,25-25,0 1,0-26,0-24,-25 0,24-25,1-25</inkml:trace>
  <inkml:trace contextRef="#ctx0" brushRef="#br0" timeOffset="255697.6251">11733 13271,'0'24,"0"1,-25 0,25-25,0 0,0 0,0 0,0 25,0 0,0-1,0-24,0 75,0-26,0 26,0 49,0-25,0 25,-25 25,25 0,-25 0,25 24,-25 26,1-1,-1 0,-25 1,25-1,1 1,-1-1,0-24,25-1,0-24,0-25,25 0,0-24,-1-1,1-25,0-24,0-1,0 1,24 0,-24-26,0 26,0-25,-1 0,1-1,25 1,-25 0,24 0,1 0,-1-25,1 24,0 1,24-25,1 25,-1 0,0-25,1 0,-1 25,25 0,-24-1,24-24,0 25,0 0,1-25,-1 0,25 25,0-25,0 0,0 0,0 25,0-25,0 0,0 24,0 1,0 0,0 0,-25 0,25-1,-24-24,24 25,-25 0,0 0,0-25,25 25,-24-25,-1 0,0 0,0 0,-24 0,24-25,0 25,-25-25,1 0,-1 0,-24 25,0-24,-1-1,-49 25,75-25,-75 25,0-50,-25 26,0-26,-25 25,1-49,-26 49,26-50,-26 26,1-26,-25 1,24 24,1-24,-25-25,-1 49,26-24,-25-1,0-24,-1 25,1-25,-25-1,0 1,25-25,-25 0,-25 0,25 0,0 0,-25-25,25 0,-25 25,25 0,-25-25,1 25,24 0,0 0,-25 25,25-25,0 25,0 24,0 1,24-25,1 49,25 1,-1-1,26 25,24 0,0-24,50 49,0-25,24 50,26-25</inkml:trace>
  <inkml:trace contextRef="#ctx0" brushRef="#br0" timeOffset="256431.667">16570 16371,'24'0,"-24"-50,25 50,-25-24,0-1,0 25,-25 25,1-1,-1 26,0 0,0 24,-24 25,-1 1,0-1,1 0,-1 0,25-24,0-1,1-24,-1-26,25 1,0-50,25 1,-1-51,26 1,-25-25,49-25,-24 0,24-25,-24-25,24 50,-24 0,0 0,-1 25,-24 49,0 25,24 50,-49 0,25 49,0 50,-25 0,25 25,0 0,-1 0,1 25,0-26,25 1,-26-25,26 0,-25-25,0-24,-1-1,1-24,-25-50,25 74,-25-74,0 0,0 0,0 0,0 0,-50-24,50-1,-24-25,-26-24,25 24</inkml:trace>
  <inkml:trace contextRef="#ctx0" brushRef="#br0" timeOffset="256678.6812">16520 17016,'-50'0,"50"0,0 0,50-25,0 25,24-25,25-24,0 24,1 0,-1 0,0-24,-25 49,-24-25,0 0,-26 25,-24 0,0 25,-24-25,24 25,-25-25,0 25,0-25</inkml:trace>
  <inkml:trace contextRef="#ctx0" brushRef="#br0" timeOffset="258276.7726">11633 13122,'0'0,"-24"-25,24 25,0 0,0 0,0 49,0-24,24 25,-24 24,0 1,0 49,25 0,-25 25,0 24,0 1,25 24,-25 26,25-1,-25 0,25 25,-25 0,24 0,-24-25,0 1,25-1,-25-25,25-24,-25 0,25-1,-25-49,25 25,-1-25,1 0,0-25,-25 25,25-49,0 24,-1-49,-24-1,0-49,25 75,-25-75,0 0,0 0,50-50,-50 0,49-24,-24 24,0-49,25 25,-1-25,1 24,0-24,24 24,-24-24,24 0,25 25,-24-26,-1 1,0 0,26 25,-26-50,25 24,1 1,-1-25,0 25,0-25,25 25,-25-25,25 0,-24 24,-1-24,0 0,25 25,-25-25,1 25,24-25,-25 25,-25-1,50 1,-25 0,-24 25,24-26,0 26,-24-1,24 1,-25 24,-24 1,24-1,-24 1,0-1,-1 25,-24-24,0-1,0 0,24 1,-24-1,0 1,0-1,-25 0,24 26,1-26,-25 25,0 0,0 25,-25 0,1 0,-26-24,0 24,-24 0,0 0,-26 0,1 0,-25 0,0 0,0 0,-25-25,0 25,-24 0,24 0,-25 0,1 0,-1 0,0 0,1-25,-1 25,25-25,-24 25,24-25,0 1,25 24,0-25,25 25,0-25,24 25,26 0,24 0,25 0,0 0,49 0,51 25</inkml:trace>
  <inkml:trace contextRef="#ctx0" brushRef="#br0" timeOffset="258747.7995">16942 13370,'24'-75,"-24"26,-24 24,24-25,-25 25,0 1,0-1,-24 0,-1 25,0 0,-24 0,0 25,-1 24,26 1,-1 25,0 24,1 0,49 25,0-25,24 0,1 1,25-26,24-24,1-1,-1-24,25 0,-24-25,24 0,-25 0,26 0,-26-25,-24 25,24 0,0 0,-24 0,0 25,-1 0,-24-1</inkml:trace>
  <inkml:trace contextRef="#ctx0" brushRef="#br0" timeOffset="343068.6224">24259 2034,'0'-50,"0"50,0 0,0 0,0 0,0 0,-50-49,50 49,0 0,-49 0,24 0,0-25,0 25,1 0,-1 25,0-25</inkml:trace>
  <inkml:trace contextRef="#ctx0" brushRef="#br0" timeOffset="344722.717">24383 2009,'0'0,"0"0,0 0,0 0,0 0,25-49,-25 49,0 0,0 0,-25-75,25 75,0 0,-74-49,74 49,-50-25,50 25,-50-50,1 25,-1 1,1-1,-26 0,26-25,-26 50,25-49,-49 24,25 0,-1-25,1 26,-25-1,0 0,-1 0,1-24,0 24,0 0,-25 25,0-25,24 0,-24 25,0-24,0 24,0 0,0 0,0 24,0-24,0 25,0 0,0 25,0-1,0 1,0-1,0 1,0 49,0-49,25 49,0-24,-1-1,26 25,0 0,-1 1,1 24,24-25,1 25,-1 0,25 0,-24 0,24 0,0 0,0 0,-24 0,49 0,-50 0,50 0,-25 0,0 25,0-25,25 0,-24 25,24-25,-25 0,25 25,25-25,-25 0,24 0,-24 0,25-25,0 0,0 25,-25-25,50 26,-26-26,26 0,-25 0,24-24,26-1,-26 0,26 1,-26-1,51-24,-26 24,25-24,-24-1,24 1,25 0,-25-1,0 1,25 0,0-26,-24 1,24 25,0-25,0-1,0 1,0-25,0 25,25 0,-25-25,24 25,-24-25,0 0,25 0,-25 0,25 0,-25-25,25 25,-25-25,25 0,-25 0,0 1,0-26,0 0,-25 1,25-26,0 1,-25 24,25-49,-24 25,-1-26,-25 26,1-25,24 0,-49-25,-26 24,1-24,0 0,0 0,-25 0,0-25,0-24,0-1,0 1,-25-26,25 1,-25-26,-24 1,24 0,-25 0,-24-1,24 1,0 0,-24 49,24-24,-24 24,0 25,-1 25,26 0,-51 25,51 25,-1-1,-24 26,-1 24,26 0,-26 25</inkml:trace>
  <inkml:trace contextRef="#ctx0" brushRef="#br0" timeOffset="352672.1716">19968 9029,'0'-25,"0"25,0-25,-25-24,25 49,-25-25,0 0,1 0,-1 25,0 0,0 0,0 0,-24 50,-1-25,25 49,1 1,-26-1,25 50,25-25,0 0,0 1,0-26,25 25,0-24,24-26,-24 26,25-51,-1 1,-24-25,25 25,-1-50,-24 0,0 1</inkml:trace>
  <inkml:trace contextRef="#ctx0" brushRef="#br0" timeOffset="353262.2054">20216 9947,'0'0,"0"24,0-48,25 24,-25-25,0-25,24 25,1-24,-25-26,25 26,0-1,-25-24,25 24,-25 25,24 1,-24 24,25 0,-25 24,0 1,25 25,0 24,-25-24,25-1,-25 26,24-26,1 1,-25-25,0 24,0-49,0 0,0 0,-25 0,1-24,-1-1,25 0,-50 0,25-24,1 24,24 25,-25-25,25 25,0 0,0 0,0 0</inkml:trace>
  <inkml:trace contextRef="#ctx0" brushRef="#br0" timeOffset="353543.2215">20588 9922,'25'0,"-1"-25,-24-25,25 26,-25-26,25 25,-25-24,0 24,25 0,-25 25,0 0,25 25,-25 0,25-1,-25 1,0 0,24-25,1 0,-25 0,25-25,-25 0,0 1,0-26,25 25,-25-24,0-1,0 25,25 0,-25 25</inkml:trace>
  <inkml:trace contextRef="#ctx0" brushRef="#br0" timeOffset="353752.2335">21059 9649,'0'0,"0"0,25 25,-25-25,0 25,-25-1,50 1,-25 0,0 0,0 0,0-1,0 1,0 0,0-25,0 0,0 0</inkml:trace>
  <inkml:trace contextRef="#ctx0" brushRef="#br0" timeOffset="354222.2603">20935 9550,'25'-25,"-25"25,25-25,0 0,-25 25,24-24,-24 24,0-25,25 25,-25 0,25 0,-25 0,0 0,25 0,-25 0,0 25,25-25,-1 24,-24-24,25 25,0 0,-25 0,25 0,0-1,-1 1,-24 0,0 0,0 0,0-1,0-24,0 25,0 0,-24 0,-1-25,0 25,0-25,0 24,1-24,-1 0,25 0,0 0,0-24</inkml:trace>
  <inkml:trace contextRef="#ctx0" brushRef="#br0" timeOffset="354529.2779">21779 9029,'-25'25,"25"0,-25-1,25 26,0-25,-25 49,25 1,0-1,0 25,-25-24,25-1,0 25,0-49,0-1,0 1</inkml:trace>
  <inkml:trace contextRef="#ctx0" brushRef="#br0" timeOffset="354978.3036">21481 8979,'0'-49,"25"24,-1-25,26 25,0 1,-1-1,1 25,24 0,-24 25,-25-1,0 1,-25 50,0-26,-25 26,0-26,0 26,0-1,25 1,0-26,0 1,25-1,25 1,-1 0,1-1,0-24,-26 25,1-26,-25 1,0 0,-25 0,1-25,-26 25,0-1,26-24,-26 0,25 0,25 0,-25-24,50 24</inkml:trace>
  <inkml:trace contextRef="#ctx0" brushRef="#br0" timeOffset="355489.3326">22498 9748,'0'25,"-25"0,25-25,-50 0,50 25,0-1,0 1,0 0,25 0,0-25,0 25,24-25,1 0,-25 0,-25 0,25-25,-25 0,0-25,0 26,-25-1,25 0,0 0,-25 0,25 25,0 0,0 25,25 0,0 0,-1 0,1 24,0 1,25-1,-25-24,-1 0,1-25,25 0,-50-25,25 0,-1 1,1-26,0-24,-25 49,25-50,0 26,-1-1,26 25,-25-24,0-1,-1 25,26 25,-50-49</inkml:trace>
  <inkml:trace contextRef="#ctx0" brushRef="#br0" timeOffset="355852.3536">22275 8483,'-25'-25,"25"25,0 0,25 50,-25-25,0 49,0 1,0 49,0 24,-25-23,25 48,0-24,-25 25,0-26,25 1,-25-25,1 0,24-49,-25-1,25-24,-25-1</inkml:trace>
  <inkml:trace contextRef="#ctx0" brushRef="#br0" timeOffset="356312.3799">19794 8285,'-25'-25,"-24"25,-26 50,1-26,24 51,-24-1,24 25,-24 25,24 25,1 25,24 0,0-1,25 1,0-1,25-24,0-25,24 25,1-50,-1-24,1-1,0-24,-1-1,-24-24,25-25,-25 0</inkml:trace>
  <inkml:trace contextRef="#ctx0" brushRef="#br0" timeOffset="357256.4339">21208 11088,'0'0,"0"24,-25 1,0 0,1 50,-26-1,25 0,-24 26,-1 24,0 0,1-25,24 0,-25 0,1-24,24-26,0 1,0-25,0-25,25 0</inkml:trace>
  <inkml:trace contextRef="#ctx0" brushRef="#br0" timeOffset="357511.4485">21059 11137,'0'0,"0"0,25 25,-25 25,0 24,25-24,-25 49,25 0,-25 0,24 1,-24-1,0 0,25-25,-25-24,0 0,0-26</inkml:trace>
  <inkml:trace contextRef="#ctx0" brushRef="#br0" timeOffset="357655.4567">20935 11906,'-25'0,"25"-25,0 25,25 0,25 0,-1 0,1-24,24 24,1-25,-1 0</inkml:trace>
  <inkml:trace contextRef="#ctx0" brushRef="#br0" timeOffset="358310.4942">21630 12204,'0'0,"24"-50,-24 1,25-1,0-24,-25-1,25 1,0 24,-25 1,25-1,-25 25,24 25,-24 0,25 50,0-1,-25-24,50 50,-50-26,24 1,-24-1,25-24,-25 25,0-50,-25 25,25-25,-24-25,-26 25,25-50,0 25,1 1,-1-1,0 0,25 25,0 0,0-25,25 50,0-25,-1 0,1 0,0 0,0 0,0 0,-1 0,-24 0,25 0,0 0,-25 0,25 25,0-25,-1 25,1-1,0-24,0 25,-25-25,25 0,-1-25,1 1,-25-1,0-25,0-24,25 24,-25 1,0-26,0 26,0 24,0-25</inkml:trace>
  <inkml:trace contextRef="#ctx0" brushRef="#br0" timeOffset="358811.5228">22671 11361,'0'24,"0"26,0-25,0 24,0 26,0-26,0 1,0 24,0-24,0-25,0 24,0-49,0 0,0 0</inkml:trace>
  <inkml:trace contextRef="#ctx0" brushRef="#br0" timeOffset="359112.5401">22647 11609,'-25'-75,"25"1,-25 24,25-24,0 24,0 1,0-1,0 50,25-25,0 50,-1 0,26 0,0 24,-25 1,24 24,1-24,-1 24,-24 1,25-26,-50 26,49-26,-49-24,0 0,0 0,-24-1,-1-24,-25 25,1-25,-1 0,-24-25,49 25,-25 0,0-24,26 24</inkml:trace>
  <inkml:trace contextRef="#ctx0" brushRef="#br0" timeOffset="359671.572">22151 11708,'0'0,"0"25,0-1,0 1,0 0,0 25,0-1,0-24,-25 0,25 24,0-24,0-25,0 0,0 0,0 0,0-25,0 1,0-1,25 0,-25-25,24 1,1 24,-25 0,25 0,0 25,-25 0,25 25,-25-25,24 25,-24 25,0-1,0-24,-24 0,24 24,-25-24,25 0,-25 0,0-25,0 0,1 0,-1 0</inkml:trace>
  <inkml:trace contextRef="#ctx0" brushRef="#br0" timeOffset="360003.591">20861 11112,'-25'0,"0"0,0 0,1 50,-26 0,25 24,-25 25,26 1,-1 24,25 0,0-25,25 0,24 0</inkml:trace>
  <inkml:trace contextRef="#ctx0" brushRef="#br0" timeOffset="360436.6156">23044 10616,'24'0,"-24"25,50 25,-25-1,0 51,24-1,-24 25,0 0,0 25,-25-25,0 25,-25-50,0 0,25 0,-50-49,26 24,-1-49,0 0,0 0</inkml:trace>
  <inkml:trace contextRef="#ctx0" brushRef="#br0" timeOffset="407080.2837">18901 13940,'25'0,"-25"0,0 0,-25 50,25-1,25 1,-25 49,0 25,0 0,0 25,-25 25,25-1,0 1,-25-25,25 0,-24-25,24 0,-25-25,0-49,25 24,0-74,0 0</inkml:trace>
  <inkml:trace contextRef="#ctx0" brushRef="#br0" timeOffset="407505.3076">19199 14412,'25'-25,"-25"0,24 25,1-25,0 25,25-25,-1 25,1 0,-1 25,-24 25,0 24,0 25,-25 1,-25-1,-25 50,1-25,-1 24,1-24,-26 1,26-1,-1-50,25 25,0-49,25 24,0-49,25 0,0-25,0 0,24 0,1-25,0-25,-1 1,1-1,-1 1</inkml:trace>
  <inkml:trace contextRef="#ctx0" brushRef="#br0" timeOffset="407673.3176">19794 15106,'50'25,"-1"0,-24-25,0 24,25-24,-1 0,1 0</inkml:trace>
  <inkml:trace contextRef="#ctx0" brushRef="#br0" timeOffset="407995.336">20464 15503,'0'25,"0"-25,0-25,0 0,0 0,-25-24,25-26,0 26,0-26,0 1,0-1,25 26,0-1,-25 1,49 24,-24 25,0-25,0 25</inkml:trace>
  <inkml:trace contextRef="#ctx0" brushRef="#br0" timeOffset="408493.3645">20737 15205,'0'50,"0"24,25-24,-25 0,0-1,24 1,1-25,-25-25,25 0,0-50,0 25,-1-24,1-26,-25 1,0 24,0-49,0 49,0 1,0-1,0 25,0 25,0 0,0 25,25 25,-25-1,25 1,-25-1,25 1,-1-50,-24 25,25 0,-25-25,25 0,-25 0,25 0,0 24,-1-24,-24 25,25 0,0-25,25 25,-26-25,1 0,0-25,25-25,-26 26,-24-26,25-24,-25 24,0 0,0-24,-25 0,25 24,-24 25,-1-24,25-1,-25 50,25-25</inkml:trace>
  <inkml:trace contextRef="#ctx0" brushRef="#br0" timeOffset="408928.3894">21630 13990,'0'0,"0"25,0-1,24 26,-24 0,0 49,0 0,0 25,0 25,-24 0,24 24,0-24,0 0,0-25,0-25,0 1,0-51,0 26,24-51,-24 1,0-25,0-25,25 1,-25-26</inkml:trace>
  <inkml:trace contextRef="#ctx0" brushRef="#br0" timeOffset="409149.402">21903 14635,'24'0,"1"0,25 25,-25-50,24 25,-24 0,0 0,0 0,-1 0,1 0,-25 0,0 25,-25-25</inkml:trace>
  <inkml:trace contextRef="#ctx0" brushRef="#br0" timeOffset="409282.4096">21927 14808,'0'25,"0"0,0 0,0-25,50 0,-25 25,0-25,24-25,-24 25</inkml:trace>
  <inkml:trace contextRef="#ctx0" brushRef="#br0" timeOffset="409718.4345">22696 13965,'0'50,"0"24,-25 0,50 26,-50 24,25 0,0 25,0-1,0-24,0 25,0-50,0 1,0-1,0-49,0-1,0-24,25 0,-25-25,0 25,0-50</inkml:trace>
  <inkml:trace contextRef="#ctx0" brushRef="#br0" timeOffset="410295.4676">23019 14412,'25'0,"-1"-25,-24 25,25-25,-25 0,25 25,-25 0,0 25,25 0,-25 0,0 49,-25-24,25 24,-25 25,0-24,1 24,-1 0,0-25,0 1,0-1,25-24,0-1,0 1,0-25,0 0,25-25,0 0,-25 0,25 0,0 0,-1-25,1 0,0-25</inkml:trace>
  <inkml:trace contextRef="#ctx0" brushRef="#br0" timeOffset="410439.4758">23366 14858,'25'0,"0"25,-1-25,1 0,0 0,0 0,0 0</inkml:trace>
  <inkml:trace contextRef="#ctx0" brushRef="#br0" timeOffset="411162.5171">23862 14833,'0'0,"-25"0,0 0,25 0,-24 50,-1-50,0 49,0 26,0-26,25 26,0-26,0 1,0 24,0-24,25-25,-25 0,25-25,0 0,0-25,-1 0,26 0,-50 0,25 1,0-1,-25 0,0 25,25 0,-25 25,0 0,0-25,24 24,1 1,-25-25,25 0,-25-25,25 1,-25-1,25 0,-25 25,0-50,0 26,0 24,0 0,0-50,0 50,49-50,-49 50,50-99,-1 25,-24 24,25-24,-25-1,-1-24,1 25,0-25,-25 24,0 1,0 24,0 50,0 0,-50-25,50 25,-49 99,24 1,25-1,-25 25,25 0,0-25,0 25,0-25,25-24,-25-1,25-24,-25-50,0 0</inkml:trace>
  <inkml:trace contextRef="#ctx0" brushRef="#br0" timeOffset="411951.5623">24705 13915,'0'0,"0"0,0 0,25-74,-25 74,0 0,0 74,0-49,0 74,0-24,0 74,0-25,0 25,-25-1,50 1,-25-25,0 0,0-25,0-24,25-1,-25-74,0 50,0-50,0 0</inkml:trace>
  <inkml:trace contextRef="#ctx0" brushRef="#br0" timeOffset="413109.6285">23937 13171,'-25'0,"0"25,25-25,-25 0,0 0,25 0,-25 0,25-25,0 25,-24-25,24 1,0-1,24-25,-24 1,0-26,25 26,0-26,0 1,0 24,0-24,24 24,1 1,-25 24,24 0,-24 0,25 0,-50 25,74-49,-74 49,74-75,-24 1,-25-1,24-24,-24-25,25 0,-1-25,-24-24,0-1,0 0,0-24,-25 0,0-1,0 1,-25-1,0 1,0-1,25 1,-25 24,1 1,24-1,-25 25,0 0,25 1,-25 24,0 24,25-24,-24 50,24 0,-25-1,25 75,-25-50,25 50,0 0,-50-24,50 24,0 0,-49 74,49-74,-25 99,25-49,-25 0,0 24,25 0,-49-24,49 0,0-50,-50 74,50-74,0 0,0 0,0 0,0-50,0-24,25 24,0-24,0-25,-1 24,1 1,0-1,-25 26,25-1,-25 50,0 0,0 0,49 25,-49 25,25 24,0 1,0-1,0 0,-25 1,24-1,1-24,-25-1,0-49,25 100,-25-51</inkml:trace>
  <inkml:trace contextRef="#ctx0" brushRef="#br0" timeOffset="414123.6865">21779 14089,'0'0,"0"0,0 0,0 0,0 0,0 0,0 0,0 0,0 0,0 0,0 25,24 0,-24-1,25 1,0 0,0 0,0 0,-1 24,26-24,-25 0,0 25,-1-50,1 24,0 1,-25-25,0 0,25 25,-25-25,0 0,0 0,0 0,0 0,0 0,-25 0,0 0,25 0,-25 0,1 25,-26-25,25 0,0 25,1-25,-1 0,0 24,0-24,25 0,-25 0,25 0,0 0,0 0,0 0</inkml:trace>
  <inkml:trace contextRef="#ctx0" brushRef="#br0" timeOffset="416401.8166">24457 8161,'0'0,"0"0,0 0,-24 0,24 0,0 0,-50-25,50 25,0 0,-50 0,50 0,0 0,0 0,0 0,-49-25,49 25,0 0,0 0,0 0,0 0,0 0,0 0,0-49,0 49,0 0,0 0,0 0,49 74,-49-74,75 50,-26-1,1 1,0-1,-1 1,1-25,-1 24,-49-49,75 50,-75-50,0 0,25 0,-25 0,0 0,0 0,0 0,0 0</inkml:trace>
  <inkml:trace contextRef="#ctx0" brushRef="#br0" timeOffset="417769.8951">21803 14114,'-24'0,"24"0,-25-25,25 25,-25 0,25 0,0 0,0 0,0 0,0 0,0 0,-25 0,50 25,-25 0,0-1,25 1,-25 25,25-25,-1 24,26 1,-25 0,0-26,24 26,-24-25,25 24,-26-24,1-25,-25 25,25-25,0 25,-25-25,0 0,0 0,0 0,0 0,0 0,0 0,-25 0,0 0,25 0,-25-25,1 25,-26-25,50 25,-50 0,26-25,-1 25,0 0,0-24,0 24,25 0,-24 0,-1 0,25 0,0 0,0 0,0 0,0 0,0 0,0 0,25 0,-25 0,24 24,-24-24,25 0,0 0,0 0,0 0,-1 25,-24-25,25 0,0 0,-25 0,25 0,-25 0,0 0,0 0,0 0,0 0,0 0,0 0,0 0,-25 0,25 0,-25 0,0 0,25 0,-24 0,24 0,0 0,0 0,0 0,0 0,24-25</inkml:trace>
</inkml:ink>
</file>

<file path=ppt/ink/ink5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6:19.385"/>
    </inkml:context>
    <inkml:brush xml:id="br0">
      <inkml:brushProperty name="width" value="0.05292" units="cm"/>
      <inkml:brushProperty name="height" value="0.05292" units="cm"/>
      <inkml:brushProperty name="color" value="#FF0000"/>
    </inkml:brush>
  </inkml:definitions>
  <inkml:trace contextRef="#ctx0" brushRef="#br0">446 3597,'0'49,"0"-49,0 0,0 0,0 0,0 0,0-99,0 25,0 24,0-49,0 0,0-1,0 51,0-26,0 75,0-49,0 49,50 49,-25 26,0-1,24 1,1 24,-25 0,24-25,1 1,-25-26,0 1,-25-50,0 75,0-75,-50 0,25 0,-49-25,24 0,1 0,-26 0,25 25,50 0,-24-49,24 49,24-50,26 0,0 1,24-26,-24 1,24-25,1 24,-51 26,-24 49,75-50,-75 50,-25 99,25 1,-50 24,26 0,24 0,-25 25,0-50,25-50,0-49,0 0,74-74</inkml:trace>
  <inkml:trace contextRef="#ctx0" brushRef="#br0" timeOffset="2110.1207">4341 3249,'-25'25,"0"-25,25 25,-25 0,25-25,0 25,-24-25,24 24,0-24,0 0,0 0,-25 25,25-25,0 0,0 0,0 0,0 0,0 0,0 0,0 0,0 0,25-25,-25 25,24 0,-24-24,25-1,-25 25,50-25,-50 0,49 0,-24 1,0-1,0 0,24 0,1 0,0 1,-26-1,26 25,0-50,-1 25,-24 1,25-1,-1 0,-24 0,25 0,-25 1,24-1,-24 0,25 0,-1 0,-24 25,25-24,-1-1,-24 0,25 0,-1 0,-24 0,25 25,-1-24,1-1,-1 0,1 0,24 0,-24 1,0-1,-1 0,26 0,-50 25,49-25,-24 1,-1-1,1 25,-1-25,1 25,0-25,-1 25,1 0,-1-25,1 25,0-24,-1 24,-24-25,25 0,-1 25,1-25,0 25,-1-25,-24 25,25 0,-26-24,26 24,-25 0,0 0,-1 24,1-24,0 0,0 0,-25 25,25 0,-25-25,24 25,1 0,-25-1,25 1,0-25,0 25,-1 0,1 24,0-24,-25 25,25-25,0 24,-1 1,-24-25,25-1,-25 1,25 0,-25 0,0-25,0 0,0 0,0 0,0 0,0 0,25 25,-25-25,0 0,0 0,0 0,0 0,0 0,0 0,0 0,-25 0,25 0,0 0,-25 0,0 0,25 0,-24 0,24 0,-25-25,0 25,25 0,-25-25,25 25,-25 0,25 0,0 0,0 0,0 0,0 0,0 0,0 0,0 25,25-25,-25 25,25 0,0-1,0-24,-1 25,1 25,0-50,-25 25,25-1,0-24,-1 0,1 0,0-24,-25-26,25 25,-25-24,25-26,-25 25,0 1,0-1,-25 1,25 24,-25 0,25 0,-25 25,0 0,25 0</inkml:trace>
  <inkml:trace contextRef="#ctx0" brushRef="#br0" timeOffset="2892.1654">4341 3448,'-25'25,"25"-25,0 0,0 0,0 0,0-25,25 0,0 25,-1-50,26 1,0-1,24-24,25-1,0-24,1 0,49 0,-1 0,1-26,0 1,25 25,-1-25,1 25,0 25,-1-26,-24 26,25 0,-50-1,25 26,-1-1,-24 25,-24 0,24 0,0 25,-25 0,0 0,0 0,0 25,-24-25,24 50,-24-25,-1 24,0 1,-24-25,24 24,1 1,-26 0,1 24,-25-24,24-1,-24 26,25-26,-25 1,-1 24,1-24,-25-25,25 24,0-24,-25 0,0 0,0-25,0-25,0 25,-25-25,0 0,0 0,25 1</inkml:trace>
  <inkml:trace contextRef="#ctx0" brushRef="#br0" timeOffset="3191.1825">8607 2505,'0'0,"0"0,0-25,0 25,25 0,-25 25,25 0,-25 0,0 0,25-1,-25 26,0-25,24 0,-24 0,0-25,0 0,25-50,0 25,0-49,0 49,-1-50,1 26,0-26,0 1,0 49,-1-24,1 24,0-25</inkml:trace>
  <inkml:trace contextRef="#ctx0" brushRef="#br0" timeOffset="4104.2346">4663 3423,'-25'0,"25"0,0-25,0 0,0 1,25-1,25-25,-25 1,49-1,-24-24,24-1,25 1,25-1,0-24,25 0,0 0,25-25,-1 24,26 1,-26-25,26 25,-1 0,-24 24,24-24,1 25,-26-1,1-24,24 49,-24 1,0-1,-25 25,24 1,-49-1,25 25,-25 0,0 25,-49-1,24 26,-25 0,-24-1,-1 26,1-26,0 51,-50-26,24 0,-24 1,25 24,-25-25,0-24,0 0,0-1,0-24,25 25,-25-50,0 24,0 1,0-25,0 0,0 0,-25-25,0 25,25 0,0-24,-24-1,24 25,-25 0</inkml:trace>
  <inkml:trace contextRef="#ctx0" brushRef="#br0" timeOffset="4335.2476">9376 2282,'-25'0,"25"0,0 0,0 0,0 0,0 25,0 0,0-1,25 1,-25 25,0-25,25 24,-25-24,0 25,0-50,0 0,25-25,0 0,-1-49,26 49,0-50,-1 1,-24 24,25 1,-1-1,-24 25,25 1</inkml:trace>
  <inkml:trace contextRef="#ctx0" brushRef="#br0" timeOffset="5225.2986">21630 3646,'-50'50,"0"24,1 1,-1 24,1 25,-1 0,25 0,0 0,1 25,24 0,0-25,24 0,26-25,24 0,1-24,24-26,0-24,25 0,0-25,0-25,0-25,0-24,0 0,-24-26,-1-24,-25-25,1 25,-50-24,24-1,-24 0,-50 0,25 0,-49 1,-1 23,-25 1,-24 25,0 0,-25 49,-25-24,25 49,-25 0,25 50,0 0,0 0,25 49,25-24,24 49,0 0,26 0</inkml:trace>
  <inkml:trace contextRef="#ctx0" brushRef="#br0" timeOffset="5825.3332">21431 9525,'25'0,"25"-25,-1-24,-24-1,25-24,-1 24,1-24,0 24,-1-24,-24 24,25 25,-50 25,0 50,0-1,0 1,-25 49,0 0,0 25,0 0,1-24,-1 24,0-25,0-25,25-24,-25 0,25-26,0 1,-25-25,1 0</inkml:trace>
  <inkml:trace contextRef="#ctx0" brushRef="#br0" timeOffset="5992.3427">21456 10096,'0'24,"0"1,25-25,24 0,1 25,0-25,24 0,1 0,-1 0,0 0,-24 0,0-25,-1 25,-49 0,50 0</inkml:trace>
  <inkml:trace contextRef="#ctx0" brushRef="#br0" timeOffset="6795.3886">21530 14015,'25'0,"0"24,0-48,24 24,1-25,0 0,24 0,1 25,-26 0,26 0,-1 25,-24 0,-1 24,1 26,-1 24,-49-25,0 51,0-1,-24-25,-1 25,-25 0,-24-25,24-25,-24-24,-1 0,1-26,0-24,-1-24,50-26,-24 0,-1-24,50 0,0 24,0-24,50 24,-1 50,-24-25,50 50,-1-25,0 25,-24 24,49 1,-49-25,24 24,-24-24,-1 0,-24 0,25-50,-25 25,-25 0,0 0,0-25</inkml:trace>
  <inkml:trace contextRef="#ctx0" brushRef="#br0" timeOffset="18299.0466">6152 5755,'0'24,"0"1,0 0,-25 0,25 0,0-25,0 0,0 0,0 0,0 0,0 0,0 0,0 0,0 0,0-25,25 0,-1 0,1 0,0 1,0-26,24 25,1-24,0 24,24-25,-24 1,24-1,25 0,0 1,1-1,-1 1,-25 24,50-25,-24 1,-1-1,0 25,0 0,0-24,25-1,-24 25,-1 1,25-26,-25 25,0-25,1 26,-26-1,25 25,-49-25,24 25,-24 0,-1 0,-24 25,25-25,-25 49,-1-24,1 25,0-25,0 24,-25 1,25-25,0 24,-25-24,0 0,24 0,-24 0,25-25,-25 0,0 24,0-24,0 0,0 0,0 0,0 0,0 0,0 0,0 0,0 0,0 0,0 0,0 0,0 0,0 0,0 0,0 0,0 0,0-24,0-1,-25 0,1 25</inkml:trace>
  <inkml:trace contextRef="#ctx0" brushRef="#br0" timeOffset="19102.0925">6226 5879,'0'0,"0"0,0 0,0 0,0 0,0 0,25 0,-25-25,25 0,-1 0,26 0,0-24,-26 24,51-25,-26 1,26-1,-1 1,1-1,24 0,0 1,0-26,1 26,-1-1,0 1,25 24,0-25,0 1,0 24,0-25,0 1,25 24,-25 0,25-25,0 25,-1 25,-24-24,25 24,0 0,-25 0,0 24,0-24,0 25,0 0,-25 0,1 25,-26-26,1 26,-26-25,1 24,-25-24,-1 0,1 0,-25 0,0-25,0 0,0 0,-49-50,24 25,-25 0,25 1</inkml:trace>
  <inkml:trace contextRef="#ctx0" brushRef="#br0" timeOffset="19671.1251">7069 5779,'-24'0,"-26"0,25 25,-24-50,49 25,-25 0,50-24,-1-1,1 0,50-25,-1 1,25-1,0-24,25-1,25 1,25 0,-1-1,26 1,-1-1,1 1,-1 0,25 24,1 0,-26 1,1 24,-1 25,0-25,1 25,-25 0,-26 0,1 0,-25 25,-25-25,1 25,-26-1,-24-24,-26 25,1 0,-25-25,-25-25,1 25,-1-25,-25 1</inkml:trace>
  <inkml:trace contextRef="#ctx0" brushRef="#br0" timeOffset="20252.1583">6896 5432,'-75'0,"26"0,49-25,0 25,0-24,49-26,1 25,24-24,1-1,49 0,0 1,25-1,-1-24,26 24,24 1,1-1,24-25,25 26,-25 24,26-25,-1 26,24-26,-24 25,25 0,-25 1,0 24,0-25,0 25,-24 0,-26 0,1 0,-26 25,-24-1,-25 1,-25 25,-24-1,-1 1,-24-25,-25 24,-1 1,-24 0,0-25,-24-1,24 1,-25-25,25 0,-25-25,50 1,0-51</inkml:trace>
  <inkml:trace contextRef="#ctx0" brushRef="#br0" timeOffset="21161.2103">22126 5953,'0'-25,"0"1,0-1,0 0,0 25,-25-25,25 25,-25 0,0 0,1 50,24-25,0 24,-25 1,25-1,25 1,-25 0,49-26,-24 1,25-25,-1 0,-24 0,25-49,-26 24,1 0,-25-25,0 26,0-26,-25 25,1 0,-26 25,0 0,1 25,24 0</inkml:trace>
  <inkml:trace contextRef="#ctx0" brushRef="#br0" timeOffset="21438.2262">22126 6623,'0'0,"0"25,0-1,25 1,-25 25,0-25,0 24,0-24,0 0,0-25,0 25,0-25,0 0</inkml:trace>
  <inkml:trace contextRef="#ctx0" brushRef="#br0" timeOffset="21893.2522">22002 7392,'0'25,"0"-25,25 0,-25-25,24 25,1-25,0 25,0 0,-25 0,0 0,0 25,0 0,-25 24,25-24,-25 0,25 24,0-24,25 0,0 0,0-25,-1 0,1 0,25-25,-25 0,-1 0</inkml:trace>
  <inkml:trace contextRef="#ctx0" brushRef="#br0" timeOffset="22318.2765">22200 7913,'0'-25,"25"25,0-25,-25 0,25 25,-1 0,-24 0,0 25,0 0,0 0,0 24,0-24,0 25,0-1,25 1,0-25,25 24,-26-24,26 25,-25-1,0-24,-25 25,0-1,-25-24,0 0,-25 0,1 24,-1-49,25 0,-24 0,49 0,0-24</inkml:trace>
  <inkml:trace contextRef="#ctx0" brushRef="#br0" timeOffset="24175.3827">3671 13097,'0'0,"0"0,0 0,0 25,-25 24,25-24,0 25,-25 24,25 1,0-1,0 25,0-24,0-1,0 0,25-24,-25 24,0-49,25 0,-25-25,0 0,25-25</inkml:trace>
  <inkml:trace contextRef="#ctx0" brushRef="#br0" timeOffset="24417.3966">3845 13271,'0'0,"0"0,0 49,0-24,0 25,0-1,0 26,0-1,0 0,0 26,25-51,-25 26,24-26,-24 1,0-25,25 24,-25-49,0 0,0 0,0-25</inkml:trace>
  <inkml:trace contextRef="#ctx0" brushRef="#br0" timeOffset="24627.4086">3572 13717,'-25'0,"0"0,25 0,0 0,0-25,25 25,0-25,24 25,-24-24,25-1,-25 0,24 25,1-25,-25 25,-25 0,25 0,-25 0</inkml:trace>
  <inkml:trace contextRef="#ctx0" brushRef="#br0" timeOffset="24862.422">3572 13940,'25'0,"-1"0,1-25,25 25,-25-24,24-1,1 25,-25-25,24 25,-49-25,50 25,-50 0,25 0,0-25</inkml:trace>
  <inkml:trace contextRef="#ctx0" brushRef="#br0" timeOffset="27988.6008">5308 13370,'0'25,"0"-25,0 24,0-24,0 25,0 25,0 24,0-24,0-1,0 26,0-1,25-24,-25 24,0-49,0 0,0 24,0-24,25-25,-25 0,25-25</inkml:trace>
  <inkml:trace contextRef="#ctx0" brushRef="#br0" timeOffset="28208.6134">5432 13419,'0'-24,"0"-1,0 0,0 25,0 0,0 25,0 24,0 1,0 24,25 1,-25-1,25 1,-25-1,0 0,0-49,25 25,-25-25,0-25,0 0,0-25</inkml:trace>
  <inkml:trace contextRef="#ctx0" brushRef="#br0" timeOffset="28364.6223">5159 13742,'0'0,"0"0,0-25,0 25,50-25,-25 0,0 1,24-26,-24 50,0-50,0 50,-50 0</inkml:trace>
  <inkml:trace contextRef="#ctx0" brushRef="#br0" timeOffset="28522.6314">5085 13915,'0'0,"25"25,0-25,-1 0,26-25,0 1,-1-1,26-25,24 1,-25-1</inkml:trace>
  <inkml:trace contextRef="#ctx0" brushRef="#br0" timeOffset="28936.655">7119 13072,'0'25,"0"24,0 1,0 0,0 24,0 25,0-24,0-1,0 1,0-1,0-24,0-26,25 1</inkml:trace>
  <inkml:trace contextRef="#ctx0" brushRef="#br0" timeOffset="29154.6675">7392 13097,'0'0,"0"25,0 49,0-24,0 49,0-25,0 26,0-1,25 0,-25-25,0-24,24 24,-24-49,0 0,0-25,25-25</inkml:trace>
  <inkml:trace contextRef="#ctx0" brushRef="#br0" timeOffset="29343.6783">6945 13469,'-24'25,"24"0,24-25,26 0,-25 0,24-25,26 25,-26-25,1 0,-25 0,24 25,-49-24</inkml:trace>
  <inkml:trace contextRef="#ctx0" brushRef="#br0" timeOffset="29499.6872">6945 13791,'50'25,"0"-25,-26 0,51 0,-26-25,26 25,-26-24,26-1</inkml:trace>
  <inkml:trace contextRef="#ctx0" brushRef="#br0" timeOffset="29942.7126">8756 13246,'0'0,"0"0,0 25,0-1,0 26,25 0,-25-1,0 1,0 24,25 1,-25-1,24-24,-24-26,0 26,0-25,25-25,-25 0</inkml:trace>
  <inkml:trace contextRef="#ctx0" brushRef="#br0" timeOffset="30146.7243">9004 13246,'0'0,"0"0,0 25,0 24,0 1,0 24,0 1,0-1,0 25,25-24,-25-1,0-24,0-1,0 1,0-50,0 0</inkml:trace>
  <inkml:trace contextRef="#ctx0" brushRef="#br0" timeOffset="30342.7355">8558 13618,'49'0,"1"0,-1-25,26 0,-1 0,25-24,-24-1,-25 25,-1 1,1-1</inkml:trace>
  <inkml:trace contextRef="#ctx0" brushRef="#br0" timeOffset="30514.7453">8830 13717,'0'50,"0"-50,25 0,-25 0,50 24,-1-24,1-24,-25 24,25 0,-1-25,1 0</inkml:trace>
  <inkml:trace contextRef="#ctx0" brushRef="#br0" timeOffset="33250.9018">3001 9798,'-49'-25,"24"25,0-25,25 25,-25-25,25 1,-24 24,24 0,-25 0,0 24,25 1,-25 25,25-25,-25 24,25 1,0-25,25-1,0-24,49 0,1-49,24-26,25 26,0-50,50 24,-50-24,25 25,-1 24,-48-24,-1 49,-25 0,-24 25,-25-25,-1 50,-24 0,0 0,-24-1</inkml:trace>
  <inkml:trace contextRef="#ctx0" brushRef="#br0" timeOffset="36493.0872">1463 15032,'0'0,"0"0,25 0,0 0,0 24,0-24,24 0,1 25,0 0,-1 0,1 0,-1-1,1 1,0-25,-1 25,1-25,-1-25,1 25,0 0,-26-25,26 1,-50-1,25 0,0-25,-25 26,0-1,-25 0,25-25,-25 26,0-1,-24 0,-1 25,25-25,0 25,1 0,-1 0,25 25,0 0,25-25,-1 25,1-1,25 1,-1 0,1 0,0-25,-1 25,1-1,-25-24,-25 25,0 25,0-1,-25 1,-25 0,1-1,-1 26,25-26,-24 1,-1-25,50 24,-25-49,25 0,0 0,0 0</inkml:trace>
  <inkml:trace contextRef="#ctx0" brushRef="#br0" timeOffset="37865.165">22126 10790,'0'0,"0"0,0 0,0 25,-25-25,0 25,25-1,-25 26,25-25,0 0,0 24,25-24,0 0,0-25,24 0,1-25,0 0,-1 0,-24-24,0-1,-25 25,0-24,0 24,-50-25,25 50,-24 0,-1-24,1 48,-1 1,25 25,-24-25,49 24</inkml:trace>
  <inkml:trace contextRef="#ctx0" brushRef="#br0" timeOffset="38172.1832">22299 11460,'0'0,"0"-25,0 25,0 25,0 0,-24-1,24 26,0 0,-25-1,25 26,0-26,25-24,-25 25,24-26,-24-24</inkml:trace>
  <inkml:trace contextRef="#ctx0" brushRef="#br0" timeOffset="38652.2106">22175 12303,'0'0,"0"0,25 0,0-25,0 1,-25 24,25-25,-1 25,1 0,-25 0,0 25,0 24,0-24,-25 25,25-1,0 1,0-1,0 1,0-25,25 0,0-25,0 24,0-48,-1 24,26 0,-50-25</inkml:trace>
  <inkml:trace contextRef="#ctx0" brushRef="#br0" timeOffset="39143.2388">22299 12799,'25'0,"-25"0,0 0,0 0,0 0,0 0,0 0,0 0,25 0,-25 25,25-25,-25 25,0 0,25-1,-25 1,0 0,24 25,-24-26,0 26,0-25,25 24,0-24,0 25,0-25,-1 0,1 24,0-24,-25 25,-25-26,-24 26,24 0,-50-26,26 1,-1-25,-24 0,24-49,25-26,-24 1</inkml:trace>
  <inkml:trace contextRef="#ctx0" brushRef="#br0" timeOffset="40556.3196">3125 9649,'0'0,"0"0,0 0,0 0,0 0,0 0,0 25,-24 0,24-1,-25 26,25-25,-25 49,0-24,-24 24,-1-24,0 24,-24-49,0 25,-1-25,-24-1,0-24,-1-24,1-1,0-25,0 1,0-1,-1-25,1 1,0-25,0 0,24 24,1-24,-25-25,24 25,1-25,24 0,-24 0,24 0,1-25,-1 0,0-25,1 26,24-1,-25-25,1 0,24 1,0 24,0-25,25 1,0-1,0 25,0-24,0-1,0 25,0 0,25 1,0 23,0 1,24 0,1 25,0 0,-26 0,51 24,-26 1,1 0,0 24,-1 0,1 26,-25-1,-1 0,-24 0,0 25,0 0,0 0,-24 0,24 0,-100 25,51 0,-1 0,1-1,-26 1,26 0,24 0,25-25,-50 0,50 0,0 0,50-99,-1 74,1-50,24 26,1-1,24-24,-25 24,1 25,-1 0,-24 1,-25 48,-1 26,-24 24,0 1,-49 24,24 0,0 1,-24-1,-1 0,25-25,0 1,-24-26,49-49,-25 75,25-75,0 0,0 0,0-50,25-24,24-50,26 0</inkml:trace>
  <inkml:trace contextRef="#ctx0" brushRef="#br0" timeOffset="42503.4309">4415 3621,'-25'25,"-24"0,24-25,0 25,0-25,25 0,0 0,-24-25,24 25,24-50,-24 26,25-26,25 0,-1-24,1 0,24-26,1 1,24 0,25-50,-25 50,25-25,0 0,25 0,0 0,0 0,0 25,0-25,-1 24,1 26,0-25,-25 24,0 1,25-1,-25 26,-25-1,25 25,-25 1,1 24,-1 0,0 24,0 1,0 0,-24 25,24-1,-49 26,24-26,1 26,-1-1,-24 1,24-1,-24 0,-1 1,-24-1,25 1,-1-1,-24 0,0 1,0-26,-1 26,1-26,0 1,0 0,-25-25,0-1,25 1,-25-25,0 0,24 25,-24-25,0 0,0 0,0 0,0 0,0 0,0 0,0 0,0 0,-24 0,24 0,0 0,0 0,-25-25,25 0,-25 25,25 0,-25 0,25-24,-25-1,1 25,24-25,-25 25,0 0,25-25,-25 25,25 0,0 0,0 0,0 0,0 0,0 0,0 0,0 0,0 0,0 0,0 0,0 0,0 0,0 0,0 0,0 0,0 0,0 0,0 0,0 0,0 0,0 0,0 0,0 0,0 0,0 0,0 0,0 0,0 25,0-25,0 0,0 0,-25 25,25-25,-24 25,-1-25,0 24,25 26,-25-25,0 49,1-24,24 49,-25-25,0 26,25-1,0 0,0 0,0-24,25-1,0-24,24-25,-24-1,25 1,-1-50,26 1,-26-1,26-25,-26-24,1 24,-1-49,-24 24,0-24,-25 0,0 25,-25-26,0 26,-24 24,-1 26,1-26,-1 50,-24 0,49 25,-25 0,25-25,1 0,24 0</inkml:trace>
  <inkml:trace contextRef="#ctx0" brushRef="#br0" timeOffset="43848.508">3721 6697,'-25'0,"25"0,-25 0,25 0,0 0,0 25,50 0,-25 0,-1 24,26 1,0 24,-1 26,1-26,-25 0,24 26,-49-26,0 25,0-49,-25-1,1 1,-26-25,0 0,-24-1,24-24,-24-24,-1 24,1 0,0-25,24-25,0 25,1-24,24-1,0 1,0-1,1 0,-1-24,25 24,0 1,0-1,0 1,0-1,0 25,0 0,0 1,25-1,-1 0,1 25,0 0,0 0,0 0,-1-25,26 25,-50 0,25 0,0 0,-25 0,0 0,24 0,-24 0,0 0,-24 0,24 0,0 0,0 0,0-25</inkml:trace>
  <inkml:trace contextRef="#ctx0" brushRef="#br0" timeOffset="44221.5292">3299 6796,'0'0,"-25"0,25 0,0-24,0-1,25 0,0 0,24 0,-24 25,25-24,-1 24,1 24,-25 1,0 0,-1 25,-24-1,0 1,0 24,-24-24,24 0,-25-26,0 26,25-50,0 25,0-25</inkml:trace>
  <inkml:trace contextRef="#ctx0" brushRef="#br0" timeOffset="44661.5545">3671 8037,'0'49,"0"-24,-25 25,50-50,-25 25,0 24,25-49,0 25,-25-25,49 25,-24-50,0 25,0-25,0 0,-1 1,1-1,0-25,0 1</inkml:trace>
  <inkml:trace contextRef="#ctx0" brushRef="#br0" timeOffset="44831.5642">3994 7913,'-25'0,"0"24,25 1,0 0,0 25,0-1,0 26,0-26,0 1,0 0,0-1,0-24,25 25,0-50,-25 0,0-25,24 0</inkml:trace>
  <inkml:trace contextRef="#ctx0" brushRef="#br0" timeOffset="45150.5824">4118 7813,'0'25,"24"0,-24 25,25-1,-25 1,25 0,-25 24,25-24,-25-1,0-24,0 0,0-25,-25 0,25 0,-25-25,25 0,0 0,0-24,0 49,0 0,25 0,0 0,-25 0,25 25,-1 24,1-24,-25 0,25 0,0-25,-25 0,0 0,0-25</inkml:trace>
  <inkml:trace contextRef="#ctx0" brushRef="#br0" timeOffset="45630.6098">4291 7962,'0'0,"0"25,25 0,-25 25,25-1,-25 1,25-1,-1 1,-24-25,25 0,0-25,0-25,-25 0,25 0,-1 0,-24-24,25 49,-25-25,25 25,-25 0,25 0,-25-25,25 25,-1 0,-24 0,25-25,0 1,0 24,-25-25,25 0,-25 25,0 0,0 0,0 25,24 0,-24-1,0 1,25 0,0 0,0-25,0 0,0 0,-1 0,-24 0,25 0,-25 0,0 0,0 0,25 25,-25-25,25 24,-25-24,25 25,-1-25,26 25</inkml:trace>
  <inkml:trace contextRef="#ctx0" brushRef="#br0" timeOffset="46167.6406">3944 14982,'0'25,"0"24,0 26,-25-26,25 26,0 24,0-24,25 24,-25-50,0 26,25-50,0 24,-1-49,1-25,0-24</inkml:trace>
  <inkml:trace contextRef="#ctx0" brushRef="#br0" timeOffset="46302.6483">4192 15354,'25'-50,"-25"26,0 24,0 0,0 49,0 1,0 0,0 24,0-24,0 24,0-24,-25-1,0-24</inkml:trace>
  <inkml:trace contextRef="#ctx0" brushRef="#br0" timeOffset="46435.6559">3969 15577,'-25'-24,"-25"-1,50 0,-24 0,24-24,0 49,24-25,-24 25,0-25,25 25</inkml:trace>
  <inkml:trace contextRef="#ctx0" brushRef="#br0" timeOffset="46544.6622">3894 15602,'0'50,"25"-1,0-24,25 0,-1-25,1-25,-1 25,26-49</inkml:trace>
  <inkml:trace contextRef="#ctx0" brushRef="#br0" timeOffset="46761.6746">5159 15180,'25'0,"-25"25,0 0,-25 25,25-1,0 26,0-26,0 26,0-26,25 26,-25-50,25-25</inkml:trace>
  <inkml:trace contextRef="#ctx0" brushRef="#br0" timeOffset="46905.6828">5482 15081,'25'0,"-25"25,0 25,0 24,0 0,-25 26,25-1,0-25,-25 1</inkml:trace>
  <inkml:trace contextRef="#ctx0" brushRef="#br0" timeOffset="47034.6902">5259 15404,'0'-25,"24"25,1-25,-25 25,0 0,0 50</inkml:trace>
  <inkml:trace contextRef="#ctx0" brushRef="#br0" timeOffset="47159.6968">5159 15726,'50'25,"24"-50,26 25,-1-49,25-1,25 0,0-24,-25 0,0-1</inkml:trace>
  <inkml:trace contextRef="#ctx0" brushRef="#br0" timeOffset="47347.708">7119 14734,'0'50,"0"24,0 25,-25 0,25 25,-25-24,25 24,0-75,25 26,-25-50</inkml:trace>
  <inkml:trace contextRef="#ctx0" brushRef="#br0" timeOffset="47503.7169">7392 14784,'25'-25,"-1"25,-24 25,0 49,0 25,-24 0,24 50,0-25,0 0,-25-24,25-1</inkml:trace>
  <inkml:trace contextRef="#ctx0" brushRef="#br0" timeOffset="47694.7272">6796 15304,'0'-24,"25"-1,25 0,24 25,1-50,-1 26,1-1,-1 0,0 0,-49 0,0 25</inkml:trace>
  <inkml:trace contextRef="#ctx0" brushRef="#br0" timeOffset="47813.7345">7218 15230,'-49'25,"24"49,0-49,25 25,0-1,50-24,-1 0,26-50,-1 25,25-25,0 1</inkml:trace>
  <inkml:trace contextRef="#ctx0" brushRef="#br0" timeOffset="48057.7486">8806 15156,'0'24,"0"26,0 24,0 1,24-25,-24-1,25 1,-25-25</inkml:trace>
  <inkml:trace contextRef="#ctx0" brushRef="#br0" timeOffset="48226.7584">9178 14858,'0'0,"0"0,0 50,0 24,0 0,0 50,0-24,0 24,0-50,0 25</inkml:trace>
  <inkml:trace contextRef="#ctx0" brushRef="#br0" timeOffset="48357.7652">9079 15230,'24'-74,"26"24,-25 0,24 26,1-1,-25 0</inkml:trace>
  <inkml:trace contextRef="#ctx0" brushRef="#br0" timeOffset="48528.7749">8657 15577,'25'25,"24"0,1-25,24-25,1 25,-1-25,1-24,-1-1</inkml:trace>
  <inkml:trace contextRef="#ctx0" brushRef="#br0" timeOffset="51085.9212">2828 9748,'25'75,"-1"24,-24-50,0 26,-24-25,-1-1,-25-24,1-25,-51 0,26 0,-50-25,0-24,0-26,-25 1,25-50,-25 0,25 0,0-25,25-50,0 1,-1-1,26-24,24-50,1 25,24-25,0-24,50-1,0 1,0 24,49 0,25 0,25 50,50-1,-25 26,49 24,1 50,-26 0,26 25</inkml:trace>
  <inkml:trace contextRef="#ctx0" brushRef="#br0" timeOffset="51737.9592">9401 2853,'-25'0,"-24"0,24 0,-25 24,1 1,-26 0,50 49,-24 1,24 24,0-25,25 50,25-49,0 24,0-25,49-24,0-25,1-25,-1-25,25-25,-24 1,-1-26,1 1,-26-25,-24 0,0-1,-50 26,0-25,-24 49,-1 1,-24 24,-1 25,-24 25,25 24,-1 1</inkml:trace>
  <inkml:trace contextRef="#ctx0" brushRef="#br0" timeOffset="52599.0085">3894 16644,'-49'0,"49"0,-25 25,0 0,0-1,1 51,24-1,-25-24,25 49,0-25,0 26,0-26,0 0,0-24,25-50,-1 0,1 0,0-50,0-24,-25 0,49-1,-49 1,25-25,0 24,-25 26,0 24,0 25,25 0,-25 49,0 1,25 24,-25 1,0 24,24-25,-24 1,0-1,0-24,-24-25</inkml:trace>
  <inkml:trace contextRef="#ctx0" brushRef="#br0" timeOffset="52750.0171">3820 17388,'-50'-50,"1"1,-1 24,25-25,0 26,25-1,25 0,0 0,25 0,-1 25,26-49,-1 49,1-25,-26 0,1 0</inkml:trace>
  <inkml:trace contextRef="#ctx0" brushRef="#br0" timeOffset="52887.0248">3894 17165,'0'25,"-24"24,48-24,-24 0,50 0,0-25,-1 0,1-25</inkml:trace>
  <inkml:trace contextRef="#ctx0" brushRef="#br0" timeOffset="53129.0388">5333 16892,'0'74,"-25"-24,25 0,0 24,0 0,0 26,0-26,0 0,0 1,0-25,0-50</inkml:trace>
  <inkml:trace contextRef="#ctx0" brushRef="#br0" timeOffset="53298.0484">5482 16793,'0'25,"0"24,0 50,0 1,0 24,0 0,0-25,0 0</inkml:trace>
  <inkml:trace contextRef="#ctx0" brushRef="#br0" timeOffset="53464.0579">5159 17388,'0'-25,"0"0,50 25,0-49,-1 49,-24 0,49-25,-24 25,-25 0</inkml:trace>
  <inkml:trace contextRef="#ctx0" brushRef="#br0" timeOffset="53607.066">5383 17462,'49'25,"-24"0,25-25,-1 0,1 0,24-25,1 0,-26-24</inkml:trace>
  <inkml:trace contextRef="#ctx0" brushRef="#br0" timeOffset="53832.079">7020 16644,'0'25,"0"0,0-1,-25 26,25 24,-25 1,0-1,25 25,0-24,-24-1,24 1,24-26,-24-24</inkml:trace>
  <inkml:trace contextRef="#ctx0" brushRef="#br0" timeOffset="54007.089">7268 16669,'0'0,"0"25,0 49,0 25,0 0,-25 1,25 48,-25-24,25-49,0 24,0-49</inkml:trace>
  <inkml:trace contextRef="#ctx0" brushRef="#br0" timeOffset="54187.0993">6896 17165,'-25'-25,"25"25,0-25,25 25,0 0,24 0,1 0,-1 0,1 0,0 0,-26 0</inkml:trace>
  <inkml:trace contextRef="#ctx0" brushRef="#br0" timeOffset="54343.1082">6821 17413,'-25'25,"25"24,0-49,50 25,0-25,-1 0,51 0,-26-25,25 0,-24-24,49 24</inkml:trace>
  <inkml:trace contextRef="#ctx0" brushRef="#br0" timeOffset="54620.124">9029 16867,'0'-25,"0"25,-25-24,25 24,0 0,-25 24,25 1,0 25,25-1,-25 26,0-1,0 1,0-1,0 0,25-24,-25-50,25 0,0 0</inkml:trace>
  <inkml:trace contextRef="#ctx0" brushRef="#br0" timeOffset="54788.1335">9351 16545,'0'0,"25"0,-25 49,-25 26,25-1,0 25,0 25,0-24,0 24,0-25,0-25,0-24,0-25</inkml:trace>
  <inkml:trace contextRef="#ctx0" brushRef="#br0" timeOffset="54953.143">9079 16917,'0'0,"0"0,0 25,0-25,49 24,-24-24,0 0,0 25,-1-50,1 25</inkml:trace>
  <inkml:trace contextRef="#ctx0" brushRef="#br0" timeOffset="55177.1559">8905 17140,'-50'25,"50"0,0-1,25-24,25 0,-1 0,1 0,24 0,1-24,-26 24,26-25,-26 0,1 0</inkml:trace>
  <inkml:trace contextRef="#ctx0" brushRef="#br0" timeOffset="56120.2099">22151 15652,'0'0,"0"0,0 0,-25 0,25 0,0 25,-25-1,0 26,25 0,0-1,-25 1,50-1,-25 1,25 0,0-26,0-24,24 0,-24-24,0-26,24 0,-24 1,-25-1,25-24,-25 24,-25-24,25-1,-25 51,-24-26,24 25,0 25,-24 0,-1 25</inkml:trace>
  <inkml:trace contextRef="#ctx0" brushRef="#br0" timeOffset="56343.2225">22076 16346,'25'25,"-25"0,0 0,25 24,-25 1,0-25,0 24,0 1,0 0,0-50,0 24</inkml:trace>
  <inkml:trace contextRef="#ctx0" brushRef="#br0" timeOffset="56776.2473">22126 16842,'0'25,"0"-25,25 0,-25 0,0 0,0 0,0 0,0 25,0 25,0-26,-25 26,0-25,0 24,25 1,-25 0,25-26,-24 1,24 0,24-25,-24 25,25-25,-25 0,25 25,0-50,-25 25,25 0,-1 0,-24-25,0 25,25 0,-25 0,25-25</inkml:trace>
  <inkml:trace contextRef="#ctx0" brushRef="#br0" timeOffset="57232.2735">22126 17512,'0'0,"25"0,-25 0,0 0,0 0,0 0,0 50,0-50,0 74,0-74,-25 75,25-75,25 49,-25-49,49 75,-49-75,50 24,-50-24,49 75,-49-75,25 49,-25-49,0 50,0-50,-25 25,25-25,-49 49,49-49,-99 25,99-25,-50 0,50 0,-74-25</inkml:trace>
</inkml:ink>
</file>

<file path=ppt/ink/ink5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5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9:38.579"/>
    </inkml:context>
    <inkml:brush xml:id="br0">
      <inkml:brushProperty name="width" value="0.05292" units="cm"/>
      <inkml:brushProperty name="height" value="0.05292" units="cm"/>
      <inkml:brushProperty name="color" value="#FF0000"/>
    </inkml:brush>
  </inkml:definitions>
  <inkml:trace contextRef="#ctx0" brushRef="#br0">7838 6672,'0'-24,"0"24,0-25,0 0,-25-25,1 26,-1 24,0-25,0 0,0 25,-24 25,24 0,25 24,-25 1,0 24,25-24,0 24,0 1,0-1,25-24,0-1,0 1,0-25,-1-25,26 25,-25-50</inkml:trace>
  <inkml:trace contextRef="#ctx0" brushRef="#br0" timeOffset="533.0305">8062 6871,'0'25,"-25"24,25-24,-25 25,25-25,0 24,0-24,25 0,0 0,-1-25,1-25,0 0,0 0,0 0,-1 1,-24-26,0 25,-24 0,24 25,-25 0,25 0,0 0,0 0,25 0,-1 0,26 0,0-24,-1-26,-24 25,49-25,-24-24,0 0,-1-1,-24-24,0 0,-25 24,0-24,0 25,-25 24,-25 1,26 49,-1 24,-25 26,1 24,49 1,-25 24,0 25,50 0,0-25,-1 0,1 1,25-26,-1-24,1-1,0-49,-26 25,1-25,0 0,0-25,-25 1</inkml:trace>
  <inkml:trace contextRef="#ctx0" brushRef="#br0" timeOffset="1197.0685">7466 8037,'0'25,"0"-25,0 0,25-25,0-25,24 0,1-24,0 24,24-24,0 24,26 1,-1-1,0 25,25 1,0 24,0-25,0 25,0-25,0-25,-25 1,1 24,-26-25,-24 1,-1-1,-24 25,0 1,-25-1,0 25,0 0</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5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05.094"/>
    </inkml:context>
    <inkml:brush xml:id="br0">
      <inkml:brushProperty name="width" value="0.05292" units="cm"/>
      <inkml:brushProperty name="height" value="0.05292" units="cm"/>
      <inkml:brushProperty name="color" value="#FF0000"/>
    </inkml:brush>
  </inkml:definitions>
  <inkml:trace contextRef="#ctx0" brushRef="#br0">16297 2679,'0'0,"0"0,-25 0,25 0,0-25,-25 25,25-25,-25 0,0 25,25-24,-24-1,-1 25,0-25,0 0,0 25,1-25,-1 1,25 24,-50-25,50 25,-25 0,1 0,24 0,-25-25,25 25,0 0,-25 0,25 0,0 0,0 0,0 0,0 0,0 25,-25-25,25 25,0-1,0 1,-25 0,25 0,-24 0,24 24,0-24,0 0,-25 25,25-26,-25 1,25 25,0-25,0 24,0-24,0 0,-25 24,25-24,0 25,0-25,0 24,-25-24,25 25,0-26,0 26,0 0,0-1,0-24,0 25,0-1,0-24,0 25,0-1,0 1,0 0,0-1,0 1,0-1,0 1,0 24,25-24,-25 24,25 1,-25-26,25 26,-25-26,25 26,-25-1,24 1,1-1,-25 0,0 1,25-1,0 1,-25-1,25-24,-25 24,24 1,-24-1,25 0,-25-24,0 24,0-24,0 24,25-24,-25 24,0-24,0 0,0-1,-25 1,25 0,0-26,0 1,0 0,0 25,0-50,0 24,0 1,0-25,0 25,0-25,0 0,0 0,0 25,0-25,25 25,-25-25,25 0,-25 24,25-24,-1 0,1 0,25 25,-25-25,-1 0,1 0,25 25,-1-25,-24 0,25 0,0 0,-1 0,26 0,-1-25,0 25,1-25,24 25,-25-24,26 24,-1-25,0 25,0 0,0 0,1 0,-26 0,25 25,1-25,-26 0,25 24,-24-24,24 0,-25 25,25-25,-24 0,24 25,-24-25,-1 0,25 0,-24 0,-1 0,0 25,1-25,-1 0,-24 0,-1 25,26-25,-26 24,1-24,-25 25,24-25,1 25,-25-25,25 25,-26-25,1 0,0 25,0-25,-25 0,25 0,-25 0,0-25,0 25,0-25,0 0,-25 0,25 1,0-26,-25 25,0-24,25-1,-25 0,1-24,-26 24,25-24,-25 0,1 24,-1-25,1 1,-1 0,-24-1,24-24,0 25,-24-26,0 26,24-50,-24 50,-1-26,-24 1,25 0,-1 24,-24-24,24 25,-24-25,25-1,-25 26,24-25,-24 24,0 1,24-25,-24 24,25 1,-26-1,26 1,0 0,-26 24,26-24,0-26,-1 51,1-26,-1 1,1 24,24-24,-24 24,0 1,24-1,0 25,1-24,-1 24,0 0,26-25,-1 26,25-1,0-25,0 25,25 1,24-1,-24 25</inkml:trace>
  <inkml:trace contextRef="#ctx0" brushRef="#br0" timeOffset="21584.2345">16346 5308,'0'25,"0"25,0-26,25 26,0 24,0-24,24 24,-24-24,25 24,-25 1,24-25,-24-1,0-24,-25 0,0-25,0 0,0-25,-25-25,0 1,0-26,1 1,-1-1,0 1,0 0,25-1,0 26,0-26,25 26,0-1,24 0,-24 1,25-1,-1 25,-24 1</inkml:trace>
  <inkml:trace contextRef="#ctx0" brushRef="#br0" timeOffset="22166.2678">16892 5432,'0'25,"0"0,-25-25,25 49,0-24,-25 0,25 25,0-1,0-24,0 25,0-50,25 24,-25-24,25-24,0-1,0 0,-1-25,1-24,-25 24,25-24,-25 0,0 24,0-24,0 49,0 0,0 25,0 0,-25 25,50 24,-25 1,25-25,0 24,-25-49,24 25,1-50,0 25,0-49,0 24,-1-25,1 26,0-1,0 0,0 25,-1-25,1 25,25 0,-25 0,-1 0,1 0,0-25,-25 1,25 24,-50-50,25 25,-25 0,0-24,1-1,-1 1,-25 24,25-25,1 0,24 26,0-1,24 0,1 25</inkml:trace>
  <inkml:trace contextRef="#ctx0" brushRef="#br0" timeOffset="22791.3034">17735 4514,'0'0,"0"0,0 0,0 0,-24 0,-1 25,25-25,-25 0,25 0,0 0,0 0,25 0,0-25,-25 25,49 0,-24 0,0 0,0 0,-25 0,24 0,1 0,-25 0,0 0,0 0,0 0,0 0,25 0,-25 0,0 0,0 0,25 0,-25 0,0 0,25 0,-1 0,-24 0,25 0,0 0,-25 0,25 0,0 25,-1-25,-24 0,25 0,-25 0,0 0,25 0,-25 0,-25 0,25 25,-25-25,25 25,-49 0,24 24,0 1,0-25,1 24,-1 1,-25 0,25-26,1 26,24-25,0 0,-25-25,25 0,0 0,0 24,0-24,0 0,25-24,-25 24,24 0</inkml:trace>
  <inkml:trace contextRef="#ctx0" brushRef="#br0" timeOffset="23200.3269">17959 5209,'0'25,"0"-25,0 0,0 0,0 0,0-25,24 0,-24 0,25 1,0-1,0 0,0 0,24 0,-24 1,0-1,0 25,-25-25,24 25,-24 0,0 0,25 0,-25 0,0 0,0 0,0-25,0 0,25 1,-25-1,25 0</inkml:trace>
  <inkml:trace contextRef="#ctx0" brushRef="#br0" timeOffset="24063.3763">18827 4266,'0'-24,"0"-1,-25-25,25 50,-25-25,0 25,1 0,-1 25,0 0,-25 25,26-1,-1 26,0-1,25 25,-25-24,25-1,25 0,0-24,0 0,-1-25,26-25,-25 0,24-50,1 25,0-25,-26 1,1-1,0 1,-25 24,0 25,25 0,-25 25,0 24,25-24,-25 0,24 0,1-1,0-24,0-24,24-1,-49 25,0-50,0 25,0 1,0-26,0 25,-24 25,24-25,24-24,-24 24,25-25,-25 1,25-26,0 1,0-25,-1 0,-24-25,0 0,0-25,-24 25,-1 24,0-24,0 50,0 24,1 26,24 48,-25 26,25 24,25 50,-25 0,24 25,1 0,0 0,25 0,-1 0,1-50,-25 0,24-25,1-24,-25 0,-1-26,-24-24,0 0,0 0,0-24,-24-26,-26 25</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0 97,'10'29'37,"-2"-5"-5,-8-24-5,0 0-59,0 0-6,-19-13 1,-4-4-2</inkml:trace>
</inkml:ink>
</file>

<file path=ppt/ink/ink5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35.747"/>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4-10-28T17:32:11.526"/>
    </inkml:context>
  </inkml:definitions>
  <inkml:trace contextRef="#ctx0" brushRef="#br0">6871 2555,'0'-50,"0"1,0-1,0 0,0 26,-25-1,0 0,0 0,1 0,-26 1,25-1,-24-25,-26 25,1 1,-25-26,-25 0,-25 26,-25-1,-24 25,-1-25,-49 25,-25 25,0-25,-24 49,-26 1,1 24,24 1,1-1,24 50,25 0,24 0,51 0,49 25,25 0,74-25,50 0,49-25,50 0,50-24,74-1,25-24,99-25,-25 0,50-25,24 0,51 0,-51-25,1 0,0-25,-75 1,0-1,-24-24,-75-1,-99-24,-1 0,-73-25,-50 0,-75 0,-49 0,-50-25,-74 25,-25-25,-50 50,-24 0,-50-1,-1 51,1-1,-24 25,23 25,1 0,25 25,25 0,-1 25,26 24,24 0,25 1,49-1,26 25,-1 25,50-24,25 24,-1 0,76 25,-1-25,50 0,49 0,1 0,73 0,26-25,24 0,26-24,49-1,24-24,1-1,24-24,26 0,-1-25,0-25,0 0,1-24,-26-26,-24 1,-1-25,-24-1,-25-24,-74 0,0-25,-26 1,-48-26,-26 25,-74 0,-25 0,-49 50,-50-25,-25 50,-25-1,-49 51,25-1,-26 50,1-1,50 1,-1 25,50-1,49 26,26 24,49-25</inkml:trace>
  <inkml:trace contextRef="#ctx0" brushRef="#br0" timeOffset="2172.1241">7392 3795,'0'0,"0"0,0-49,0 49,49 0,-24-25,25 25,-1 0,26 0,-26 0,51 25,-26-1,0 51,-24-1,0 1,-1-1,-24 50,0 0,-25 0,-25-25,0 50,-24-50,24 1,0 24,0-50,0 25,25-49,0 24,25 1,0-51,25 1,24 25,25-50,1 25,24-25,0 0,24 0,1 0,0 0,-25 0,0 0,-25 24,1-24,-51 0,26 0,-51 0,1 0,-25 0,0 0,0 0,0 0,-25 0,25 0,-24 0,24 0,-25-24,0 24,25-25,-25 0,0 0,25 0,-24 1,-1-26,0 0,0 26,0-1,1 0,-1 0,0 0,0 25,0 0,25 0,0 25,0-25,25 25,0 0,0-25,0 25,24-1,-24 1,25-25,-26 25,-24-25,25 25,0 0,-25-1,0 1,-25 0,0 25,25-1,-24-24,24 25,-25-1,0-24,0 25,0-26,25 1,-24 0,-1 0,25 0,0-25,-25 0,0 25,25-25,0 0,0 0,0 24,0-24,-25 25,25-25,0 0,0 0,0 0,0 0,0 25,0-25,0 0,0 0,0 0,0 0,0 0,0 0,0-25,0 0,-24 1,24-1,0-25,0 0,-25-24,25 24,0 1,0-1,-25 1,25 24,0 0,0 0,0 0,0 25,0 0,0-24,0 24,0 0,0 24,0-24,0 50,0-25,0 24,25 1,-25 0,0-1,25-24,-25 25,24-26,-24-24,0 25,0-25,25 0,-25 0,0-25,0 1,25-26,-25 0,25 1,-25-26,0 26,25-26,-25 26,24 24,-24-25,0 50,0 0,0 0,0 50,0-25,0 24,0 1,0 24,0-24,-24 0,24-1,0-24,0 0,0-25,0 0,24 0,-24-25,0-25,0 1,0-1,25-24,-25 24,0 1,25-1,-25 50,0 0,-25 25,0 0,25 24,0 1,-24-1,-1-24,25 0,0 0,0-25,0 0,0-25,-25 0,25 0,0-24,-25-1,25 1,0 24,-25-25,25 50,0 0,-24 25,24 25,0-26,0 26,0 0,0-1,0-24,24 0,-24-25,25 0,0 0,-25-25,25 0,-25 0,25 1,-25-1,24-25,-24 25,0 25,0 0,0 0,0 25,0 25,0-25,-24-1,24 26,0-50,0 50,-25-50,25 0</inkml:trace>
  <inkml:trace contextRef="#ctx0" brushRef="#br0" timeOffset="35524.0318">15404 3125,'0'0,"0"-24,0 24,0 0,0 24,0 1,0 0,0 25,0-1,0 26,0-1,0 0,-50 26,25 24,0 0,-24-25,-26 25,1 25,0-25,-26 25,1-25,0 0,0 0,24-25,-24 0,25 0,24-24,0-1,1-24,24-1,25-49,0 25,0-25,0 0,0-25,25 25,0-24,-25-26,24 0</inkml:trace>
  <inkml:trace contextRef="#ctx0" brushRef="#br0">14188 4936,'0'0,"0"0,25 25,-50 25,25-26,0 26,0 24,-25-24,1 24,-1-24,25 24,-25-49,25 25,0-25,25-1,0-24,24 0,-24 0,25 0,-1 0,-24 0,25 0,-25-24,-1 24,-24-25,25 0,0 0</inkml:trace>
  <inkml:trace contextRef="#ctx1" brushRef="#br0">20930 5673 0</inkml:trace>
  <inkml:trace contextRef="#ctx0" brushRef="#br0" timeOffset="37895.1668">15925 3423,'0'-25,"-25"0,0 50,0-25,0 25,1 25,-1-1,0 1,25-1,0 1,50-25,-26 0,26-25,0-25,-1 25,-24-25,0-25,0 26,-25-26,0 25,-25-24,0 24,0 0,25 25,-25 0,25 0,25 25,-25 24,50 1,-25 0,24 24,1 1,-25-1,24 0,-24 1,0-26,0 1,-1-25,-24 0,0-25,-24 0,-1-25,-25 0,25-25,1-49,-1 0,-25 0,25-1,25 1,-24 0,48 0,1 24,0 26,0 24,24 25,-24 0,25 25,-25 0,-1 24,-24 1,0-1,0 1,-24-25,-1 24,25-24,-25 0,25 0,25-25,-25 25,25-25,24 24,-24 26,25 0,-25-25,24 24,-24 1,0-25,-25 24,0-49,0 0,0 0,-25 0,0-49,0-1,1-24,-1-26,0 1,0-25,0 50,25-26,0 1,0 25,25 24,0 50,0 0,0 0,-25 25,24 25,1-1,-25 1,0-1,0 1,0 0,0-26,25-24,0 25,-25-50,25 25,-1-24,1 24,-25 0,0 0,0 0,0 24,0 1,0 0,-25 0,25-25,25 0,-25 0,25 0,0-25,24 25,-49-50,25 1,-25-1,0 25,-25-24,1-1,-1 1,0 24,0-25,0 25,1 25,48-24,1 24,0 0,0 0,24 24,-24 1,25 0,-25 0,-1 24,1 1,-25 0,25-26,0 26,0-25,-25 0,24-1,-24 1,0-25,-24 25,24-25,-25 0,0 0,0 0,0 25,25-25,0 0,0-25,25 25,25-25,-1-24,1-1,0 0,-26-24,26 0,0-1,-26-24,1 0,-25 0,0-1,0 1,0 0,-25 49,25-24,-24 49,24 25,0 25,0 49,0 1,0 49,24-25,1 25,0-25,25 25,-1-49,1-1,24-49,-24 0,0-25,-1-25,1 0,-25 0,-25 0,24 1,-24 24,-24 0,-1 24,25 1,-25 25,25-25,0-1,0 26,25-25,0-25,-25-25,0 0,-25 0,0-24,-25-1,26 1,-51-1,25 0,1 1,-1 24,1 0,24 25,25-25,0 1,25 24,-1-50,1 25,0-24,0-1,-25-25,0 26,0-1,-50 1,25-1,-49 25,24 25,-24-25,24 50,-24-25,24 0,26 25,-26-25,50 25,0-25,0-25,0 0,50 0,-26 1,1-26</inkml:trace>
  <inkml:trace contextRef="#ctx0" brushRef="#br0" timeOffset="75397.3124">2927 8905,'0'0,"0"0,0 0,0 0,25 0,-25 0,0 25,25-1,-1 1,1 0,0 25,0-1,0 1,-1 0,-24-1,25-24,0 0,-25 0,0-25,25-25,-50 0,25-25,0 1,0-1,0-24,0-1,25 1,-25 24,25 1,-1-1,1 25,0-24,25 49,-26-25,26 25,0 0,-26-25,1 25,0 0,25 0,-50 25</inkml:trace>
  <inkml:trace contextRef="#ctx0" brushRef="#br0" timeOffset="76055.3501">3721 8781,'0'25,"-25"-1,25 1,-25 0,0 25,-24-1,24 1,0 0,0-1,25-24,25 25,0-26,0 1,24-25,1-25,24 25,-24-49,-25 24,24 0,-24-24,0-1,-25 25,0-25,0 1,-25-1,0 25,25 1,-24-1,24 0,-25 0,25 25,0 0,0 0,25 0,-1 25,-24 0,25 24,-25 1,25 0,-25 24,0-24,25 24,-25-49,0 25,25-1,-25-49,0 0,24 0,1-25,-25 1,25-26,-25 25,25 0,0 1,-25 24,24 0,1 0,-25 24,50 1,-25 0,24-25,-24 25,25-25,-1 0,-24 0,25 0,-26-25,-24 0,0-24,0 24,0-25,-24 0,-1 1,25 24,-25 0,0 25,25-25,0 25,0 0,25 0,0 0</inkml:trace>
  <inkml:trace contextRef="#ctx0" brushRef="#br0" timeOffset="76432.3717">4837 8806,'0'0,"0"24,0-24,0 25,0 0,25 25,-25-26,0 1,0 0,25 0,-25 0,0-25,24 25,-24-50,0 25,-24-25,24 0,-25 25,25-25,0 25,-25 0,25 0,25 0,-25 0,25 0,-1 0,1 0,-25-25,50 25,-25-24,-1-1,1 0</inkml:trace>
  <inkml:trace contextRef="#ctx0" brushRef="#br0" timeOffset="77177.4141">5432 8830,'25'0,"-25"0,0 0,-25-24,25 24,0-25,-25 25,1 0,24 0,-25 25,0-1,25 1,-25 25,25-1,0 1,25 0,-25-1,25-24,0 0,-1 0,1 0,0-25,0 0,24-25,-24 0,0 25,0-50,-25 26,25-1,-25 25,0 0,-25 0,25 25,-25-1,25 1,-25 0,50 0,-25 24,25-49,0 25,-1-25,1 0,0-25,0 1,0-1,-1 0,1 0,-25-24,25 24,0-25,0 0,0 1,24-1,-24 1,25-26,-26 1,1-25,0 24,0-24,-25 49,0-24,0 0,0 49,0 0,0 25,-25 25,25 0,-25 49,25 0,0 1,0 24,0 25,0-25,0 0,0-24,0 24,0-49,0-1,25 1,0-25,-25-25,25 0,-1-25,1 0</inkml:trace>
  <inkml:trace contextRef="#ctx0" brushRef="#br0" timeOffset="77832.4518">6796 8756,'0'-25,"0"25,0 0,0 0,0 0,0 0,0-25,0 25,0 0,0 0,-24 25,24-25,-25 25,0 0,0 0,0-1,-24 1,24 0,0 0,0 0,1-1,24 26,0-50,24 50,1-25,-25-1,25 26,25-50,-26 25,1 0,0-1,0 1,0-25,-25 0,0 25,0-25,24 0,-24-25,0 25,25-25</inkml:trace>
  <inkml:trace contextRef="#ctx0" brushRef="#br0" timeOffset="78100.4671">6921 8979,'0'0,"24"0,-24 0,25 0,0-25,0 25,0 0,-1-24,26 24,-25-25,0 25,-1-25,1 25,-25 0,0 0,0 0,0 0,0 0,0 25,0-25</inkml:trace>
  <inkml:trace contextRef="#ctx0" brushRef="#br0" timeOffset="78411.4849">6995 9128,'0'25,"0"-25,-25 0,25 0,0 0,25 0,-25 0,25 0,-25 0,25 0,-1 0,26 0,-25 0,0 25,-1-25,1 0,0 0,0 0,-25 0,0 0,25 0,-25 0,0 25,0-25,0 0,0 0,0 0</inkml:trace>
  <inkml:trace contextRef="#ctx0" brushRef="#br0" timeOffset="83482.7749">7962 8855,'-25'0,"1"-25,-26 25,50 0,-50-24,26 24,24 24,-25-24,50 25,-25-25,24 25,1 0,25 24,-25 1,24-25,-24 0,25 24,-50 1,0-25,0 0,-25-1,-25 26,25-50,-24 25,-1-25,1 0,24-25,0 25,25-50,0 26</inkml:trace>
  <inkml:trace contextRef="#ctx0" brushRef="#br0" timeOffset="83670.7857">8161 8930,'25'24,"-1"1,-24 0,0 0,0 25,0-26,0 1,-24 0,24-25,0 0,0-50,24 26,-24-1,25-25</inkml:trace>
  <inkml:trace contextRef="#ctx0" brushRef="#br0" timeOffset="83791.7919">8210 8607,'0'-25,"-24"50,-1-25,25 0,0 0,0 0</inkml:trace>
  <inkml:trace contextRef="#ctx0" brushRef="#br0" timeOffset="84397.8273">8434 8979,'-25'25,"0"25,0-25,25-1,-25 26,25-50,25 25,0-25,0 0,24 0,26-25,-50-25,49 1,-49-1,24-24,-24-26,-25 1,0 0,0-25,0 0,-25 25,-24-25,24 49,0 1,0 49,1 25,-1 25,25 25,-25 49,25 25,-25 0,25 25,25-1,0 1,0 0,-1-25,1-25,25-24,24-50,-24-1,24-24,-24-24,24-1,-24-74,0 24,-26-24,1 0,-25 24,0 1,-25-1,1 51,-1 48,0 26,0 24,0 1,25 24,0-24,0 24,25-25,0 1,0-26,0-24,-25 0,24-25,1-25</inkml:trace>
  <inkml:trace contextRef="#ctx0" brushRef="#br0" timeOffset="255697.6251">11733 13271,'0'24,"0"1,-25 0,25-25,0 0,0 0,0 0,0 25,0 0,0-1,0-24,0 75,0-26,0 26,0 49,0-25,0 25,-25 25,25 0,-25 0,25 24,-25 26,1-1,-1 0,-25 1,25-1,1 1,-1-1,0-24,25-1,0-24,0-25,25 0,0-24,-1-1,1-25,0-24,0-1,0 1,24 0,-24-26,0 26,0-25,-1 0,1-1,25 1,-25 0,24 0,1 0,-1-25,1 24,0 1,24-25,1 25,-1 0,0-25,1 0,-1 25,25 0,-24-1,24-24,0 25,0 0,1-25,-1 0,25 25,0-25,0 0,0 0,0 25,0-25,0 0,0 24,0 1,0 0,0 0,-25 0,25-1,-24-24,24 25,-25 0,0 0,0-25,25 25,-24-25,-1 0,0 0,0 0,-24 0,24-25,0 25,-25-25,1 0,-1 0,-24 25,0-24,-1-1,-49 25,75-25,-75 25,0-50,-25 26,0-26,-25 25,1-49,-26 49,26-50,-26 26,1-26,-25 1,24 24,1-24,-25-25,-1 49,26-24,-25-1,0-24,-1 25,1-25,-25-1,0 1,25-25,-25 0,-25 0,25 0,0 0,-25-25,25 0,-25 25,25 0,-25-25,1 25,24 0,0 0,-25 25,25-25,0 25,0 24,0 1,24-25,1 49,25 1,-1-1,26 25,24 0,0-24,50 49,0-25,24 50,26-25</inkml:trace>
  <inkml:trace contextRef="#ctx0" brushRef="#br0" timeOffset="256431.667">16570 16371,'24'0,"-24"-50,25 50,-25-24,0-1,0 25,-25 25,1-1,-1 26,0 0,0 24,-24 25,-1 1,0-1,1 0,-1 0,25-24,0-1,1-24,-1-26,25 1,0-50,25 1,-1-51,26 1,-25-25,49-25,-24 0,24-25,-24-25,24 50,-24 0,0 0,-1 25,-24 49,0 25,24 50,-49 0,25 49,0 50,-25 0,25 25,0 0,-1 0,1 25,0-26,25 1,-26-25,26 0,-25-25,0-24,-1-1,1-24,-25-50,25 74,-25-74,0 0,0 0,0 0,0 0,-50-24,50-1,-24-25,-26-24,25 24</inkml:trace>
  <inkml:trace contextRef="#ctx0" brushRef="#br0" timeOffset="256678.6812">16520 17016,'-50'0,"50"0,0 0,50-25,0 25,24-25,25-24,0 24,1 0,-1 0,0-24,-25 49,-24-25,0 0,-26 25,-24 0,0 25,-24-25,24 25,-25-25,0 25,0-25</inkml:trace>
  <inkml:trace contextRef="#ctx0" brushRef="#br0" timeOffset="258276.7726">11633 13122,'0'0,"-24"-25,24 25,0 0,0 0,0 49,0-24,24 25,-24 24,0 1,0 49,25 0,-25 25,0 24,0 1,25 24,-25 26,25-1,-25 0,25 25,-25 0,24 0,-24-25,0 1,25-1,-25-25,25-24,-25 0,25-1,-25-49,25 25,-1-25,1 0,0-25,-25 25,25-49,0 24,-1-49,-24-1,0-49,25 75,-25-75,0 0,0 0,50-50,-50 0,49-24,-24 24,0-49,25 25,-1-25,1 24,0-24,24 24,-24-24,24 0,25 25,-24-26,-1 1,0 0,26 25,-26-50,25 24,1 1,-1-25,0 25,0-25,25 25,-25-25,25 0,-24 24,-1-24,0 0,25 25,-25-25,1 25,24-25,-25 25,-25-1,50 1,-25 0,-24 25,24-26,0 26,-24-1,24 1,-25 24,-24 1,24-1,-24 1,0-1,-1 25,-24-24,0-1,0 0,24 1,-24-1,0 1,0-1,-25 0,24 26,1-26,-25 25,0 0,0 25,-25 0,1 0,-26-24,0 24,-24 0,0 0,-26 0,1 0,-25 0,0 0,0 0,-25-25,0 25,-24 0,24 0,-25 0,1 0,-1 0,0 0,1-25,-1 25,25-25,-24 25,24-25,0 1,25 24,0-25,25 25,0-25,24 25,26 0,24 0,25 0,0 0,49 0,51 25</inkml:trace>
  <inkml:trace contextRef="#ctx0" brushRef="#br0" timeOffset="258747.7995">16942 13370,'24'-75,"-24"26,-24 24,24-25,-25 25,0 1,0-1,-24 0,-1 25,0 0,-24 0,0 25,-1 24,26 1,-1 25,0 24,1 0,49 25,0-25,24 0,1 1,25-26,24-24,1-1,-1-24,25 0,-24-25,24 0,-25 0,26 0,-26-25,-24 25,24 0,0 0,-24 0,0 25,-1 0,-24-1</inkml:trace>
  <inkml:trace contextRef="#ctx0" brushRef="#br0" timeOffset="343068.6224">24259 2034,'0'-50,"0"50,0 0,0 0,0 0,0 0,-50-49,50 49,0 0,-49 0,24 0,0-25,0 25,1 0,-1 25,0-25</inkml:trace>
  <inkml:trace contextRef="#ctx0" brushRef="#br0" timeOffset="344722.717">24383 2009,'0'0,"0"0,0 0,0 0,0 0,25-49,-25 49,0 0,0 0,-25-75,25 75,0 0,-74-49,74 49,-50-25,50 25,-50-50,1 25,-1 1,1-1,-26 0,26-25,-26 50,25-49,-49 24,25 0,-1-25,1 26,-25-1,0 0,-1 0,1-24,0 24,0 0,-25 25,0-25,24 0,-24 25,0-24,0 24,0 0,0 0,0 24,0-24,0 25,0 0,0 25,0-1,0 1,0-1,0 1,0 49,0-49,25 49,0-24,-1-1,26 25,0 0,-1 1,1 24,24-25,1 25,-1 0,25 0,-24 0,24 0,0 0,0 0,-24 0,49 0,-50 0,50 0,-25 0,0 25,0-25,25 0,-24 25,24-25,-25 0,25 25,25-25,-25 0,24 0,-24 0,25-25,0 0,0 25,-25-25,50 26,-26-26,26 0,-25 0,24-24,26-1,-26 0,26 1,-26-1,51-24,-26 24,25-24,-24-1,24 1,25 0,-25-1,0 1,25 0,0-26,-24 1,24 25,0-25,0-1,0 1,0-25,0 25,25 0,-25-25,24 25,-24-25,0 0,25 0,-25 0,25 0,-25-25,25 25,-25-25,25 0,-25 0,0 1,0-26,0 0,-25 1,25-26,0 1,-25 24,25-49,-24 25,-1-26,-25 26,1-25,24 0,-49-25,-26 24,1-24,0 0,0 0,-25 0,0-25,0-24,0-1,0 1,-25-26,25 1,-25-26,-24 1,24 0,-25 0,-24-1,24 1,0 0,-24 49,24-24,-24 24,0 25,-1 25,26 0,-51 25,51 25,-1-1,-24 26,-1 24,26 0,-26 25</inkml:trace>
  <inkml:trace contextRef="#ctx0" brushRef="#br0" timeOffset="352672.1716">19968 9029,'0'-25,"0"25,0-25,-25-24,25 49,-25-25,0 0,1 0,-1 25,0 0,0 0,0 0,-24 50,-1-25,25 49,1 1,-26-1,25 50,25-25,0 0,0 1,0-26,25 25,0-24,24-26,-24 26,25-51,-1 1,-24-25,25 25,-1-50,-24 0,0 1</inkml:trace>
  <inkml:trace contextRef="#ctx0" brushRef="#br0" timeOffset="353262.2054">20216 9947,'0'0,"0"24,0-48,25 24,-25-25,0-25,24 25,1-24,-25-26,25 26,0-1,-25-24,25 24,-25 25,24 1,-24 24,25 0,-25 24,0 1,25 25,0 24,-25-24,25-1,-25 26,24-26,1 1,-25-25,0 24,0-49,0 0,0 0,-25 0,1-24,-1-1,25 0,-50 0,25-24,1 24,24 25,-25-25,25 25,0 0,0 0,0 0</inkml:trace>
  <inkml:trace contextRef="#ctx0" brushRef="#br0" timeOffset="353543.2215">20588 9922,'25'0,"-1"-25,-24-25,25 26,-25-26,25 25,-25-24,0 24,25 0,-25 25,0 0,25 25,-25 0,25-1,-25 1,0 0,24-25,1 0,-25 0,25-25,-25 0,0 1,0-26,25 25,-25-24,0-1,0 25,25 0,-25 25</inkml:trace>
  <inkml:trace contextRef="#ctx0" brushRef="#br0" timeOffset="353752.2335">21059 9649,'0'0,"0"0,25 25,-25-25,0 25,-25-1,50 1,-25 0,0 0,0 0,0-1,0 1,0 0,0-25,0 0,0 0</inkml:trace>
  <inkml:trace contextRef="#ctx0" brushRef="#br0" timeOffset="354222.2603">20935 9550,'25'-25,"-25"25,25-25,0 0,-25 25,24-24,-24 24,0-25,25 25,-25 0,25 0,-25 0,0 0,25 0,-25 0,0 25,25-25,-1 24,-24-24,25 25,0 0,-25 0,25 0,0-1,-1 1,-24 0,0 0,0 0,0-1,0-24,0 25,0 0,-24 0,-1-25,0 25,0-25,0 24,1-24,-1 0,25 0,0 0,0-24</inkml:trace>
  <inkml:trace contextRef="#ctx0" brushRef="#br0" timeOffset="354529.2779">21779 9029,'-25'25,"25"0,-25-1,25 26,0-25,-25 49,25 1,0-1,0 25,-25-24,25-1,0 25,0-49,0-1,0 1</inkml:trace>
  <inkml:trace contextRef="#ctx0" brushRef="#br0" timeOffset="354978.3036">21481 8979,'0'-49,"25"24,-1-25,26 25,0 1,-1-1,1 25,24 0,-24 25,-25-1,0 1,-25 50,0-26,-25 26,0-26,0 26,0-1,25 1,0-26,0 1,25-1,25 1,-1 0,1-1,0-24,-26 25,1-26,-25 1,0 0,-25 0,1-25,-26 25,0-1,26-24,-26 0,25 0,25 0,-25-24,50 24</inkml:trace>
  <inkml:trace contextRef="#ctx0" brushRef="#br0" timeOffset="355489.3326">22498 9748,'0'25,"-25"0,25-25,-50 0,50 25,0-1,0 1,0 0,25 0,0-25,0 25,24-25,1 0,-25 0,-25 0,25-25,-25 0,0-25,0 26,-25-1,25 0,0 0,-25 0,25 25,0 0,0 25,25 0,0 0,-1 0,1 24,0 1,25-1,-25-24,-1 0,1-25,25 0,-50-25,25 0,-1 1,1-26,0-24,-25 49,25-50,0 26,-1-1,26 25,-25-24,0-1,-1 25,26 25,-50-49</inkml:trace>
  <inkml:trace contextRef="#ctx0" brushRef="#br0" timeOffset="355852.3536">22275 8483,'-25'-25,"25"25,0 0,25 50,-25-25,0 49,0 1,0 49,0 24,-25-23,25 48,0-24,-25 25,0-26,25 1,-25-25,1 0,24-49,-25-1,25-24,-25-1</inkml:trace>
  <inkml:trace contextRef="#ctx0" brushRef="#br0" timeOffset="356312.3799">19794 8285,'-25'-25,"-24"25,-26 50,1-26,24 51,-24-1,24 25,-24 25,24 25,1 25,24 0,0-1,25 1,0-1,25-24,0-25,24 25,1-50,-1-24,1-1,0-24,-1-1,-24-24,25-25,-25 0</inkml:trace>
  <inkml:trace contextRef="#ctx0" brushRef="#br0" timeOffset="357256.4339">21208 11088,'0'0,"0"24,-25 1,0 0,1 50,-26-1,25 0,-24 26,-1 24,0 0,1-25,24 0,-25 0,1-24,24-26,0 1,0-25,0-25,25 0</inkml:trace>
  <inkml:trace contextRef="#ctx0" brushRef="#br0" timeOffset="357511.4485">21059 11137,'0'0,"0"0,25 25,-25 25,0 24,25-24,-25 49,25 0,-25 0,24 1,-24-1,0 0,25-25,-25-24,0 0,0-26</inkml:trace>
  <inkml:trace contextRef="#ctx0" brushRef="#br0" timeOffset="357655.4567">20935 11906,'-25'0,"25"-25,0 25,25 0,25 0,-1 0,1-24,24 24,1-25,-1 0</inkml:trace>
  <inkml:trace contextRef="#ctx0" brushRef="#br0" timeOffset="358310.4942">21630 12204,'0'0,"24"-50,-24 1,25-1,0-24,-25-1,25 1,0 24,-25 1,25-1,-25 25,24 25,-24 0,25 50,0-1,-25-24,50 50,-50-26,24 1,-24-1,25-24,-25 25,0-50,-25 25,25-25,-24-25,-26 25,25-50,0 25,1 1,-1-1,0 0,25 25,0 0,0-25,25 50,0-25,-1 0,1 0,0 0,0 0,0 0,-1 0,-24 0,25 0,0 0,-25 0,25 25,0-25,-1 25,1-1,0-24,0 25,-25-25,25 0,-1-25,1 1,-25-1,0-25,0-24,25 24,-25 1,0-26,0 26,0 24,0-25</inkml:trace>
  <inkml:trace contextRef="#ctx0" brushRef="#br0" timeOffset="358811.5228">22671 11361,'0'24,"0"26,0-25,0 24,0 26,0-26,0 1,0 24,0-24,0-25,0 24,0-49,0 0,0 0</inkml:trace>
  <inkml:trace contextRef="#ctx0" brushRef="#br0" timeOffset="359112.5401">22647 11609,'-25'-75,"25"1,-25 24,25-24,0 24,0 1,0-1,0 50,25-25,0 50,-1 0,26 0,0 24,-25 1,24 24,1-24,-1 24,-24 1,25-26,-50 26,49-26,-49-24,0 0,0 0,-24-1,-1-24,-25 25,1-25,-1 0,-24-25,49 25,-25 0,0-24,26 24</inkml:trace>
  <inkml:trace contextRef="#ctx0" brushRef="#br0" timeOffset="359671.572">22151 11708,'0'0,"0"25,0-1,0 1,0 0,0 25,0-1,0-24,-25 0,25 24,0-24,0-25,0 0,0 0,0 0,0-25,0 1,0-1,25 0,-25-25,24 1,1 24,-25 0,25 0,0 25,-25 0,25 25,-25-25,24 25,-24 25,0-1,0-24,-24 0,24 24,-25-24,25 0,-25 0,0-25,0 0,1 0,-1 0</inkml:trace>
  <inkml:trace contextRef="#ctx0" brushRef="#br0" timeOffset="360003.591">20861 11112,'-25'0,"0"0,0 0,1 50,-26 0,25 24,-25 25,26 1,-1 24,25 0,0-25,25 0,24 0</inkml:trace>
  <inkml:trace contextRef="#ctx0" brushRef="#br0" timeOffset="360436.6156">23044 10616,'24'0,"-24"25,50 25,-25-1,0 51,24-1,-24 25,0 0,0 25,-25-25,0 25,-25-50,0 0,25 0,-50-49,26 24,-1-49,0 0,0 0</inkml:trace>
  <inkml:trace contextRef="#ctx0" brushRef="#br0" timeOffset="407080.2837">18901 13940,'25'0,"-25"0,0 0,-25 50,25-1,25 1,-25 49,0 25,0 0,0 25,-25 25,25-1,0 1,-25-25,25 0,-24-25,24 0,-25-25,0-49,25 24,0-74,0 0</inkml:trace>
  <inkml:trace contextRef="#ctx0" brushRef="#br0" timeOffset="407505.3076">19199 14412,'25'-25,"-25"0,24 25,1-25,0 25,25-25,-1 25,1 0,-1 25,-24 25,0 24,0 25,-25 1,-25-1,-25 50,1-25,-1 24,1-24,-26 1,26-1,-1-50,25 25,0-49,25 24,0-49,25 0,0-25,0 0,24 0,1-25,0-25,-1 1,1-1,-1 1</inkml:trace>
  <inkml:trace contextRef="#ctx0" brushRef="#br0" timeOffset="407673.3176">19794 15106,'50'25,"-1"0,-24-25,0 24,25-24,-1 0,1 0</inkml:trace>
  <inkml:trace contextRef="#ctx0" brushRef="#br0" timeOffset="407995.336">20464 15503,'0'25,"0"-25,0-25,0 0,0 0,-25-24,25-26,0 26,0-26,0 1,0-1,25 26,0-1,-25 1,49 24,-24 25,0-25,0 25</inkml:trace>
  <inkml:trace contextRef="#ctx0" brushRef="#br0" timeOffset="408493.3645">20737 15205,'0'50,"0"24,25-24,-25 0,0-1,24 1,1-25,-25-25,25 0,0-50,0 25,-1-24,1-26,-25 1,0 24,0-49,0 49,0 1,0-1,0 25,0 25,0 0,0 25,25 25,-25-1,25 1,-25-1,25 1,-1-50,-24 25,25 0,-25-25,25 0,-25 0,25 0,0 24,-1-24,-24 25,25 0,0-25,25 25,-26-25,1 0,0-25,25-25,-26 26,-24-26,25-24,-25 24,0 0,0-24,-25 0,25 24,-24 25,-1-24,25-1,-25 50,25-25</inkml:trace>
  <inkml:trace contextRef="#ctx0" brushRef="#br0" timeOffset="408928.3894">21630 13990,'0'0,"0"25,0-1,24 26,-24 0,0 49,0 0,0 25,0 25,-24 0,24 24,0-24,0 0,0-25,0-25,0 1,0-51,0 26,24-51,-24 1,0-25,0-25,25 1,-25-26</inkml:trace>
  <inkml:trace contextRef="#ctx0" brushRef="#br0" timeOffset="409149.402">21903 14635,'24'0,"1"0,25 25,-25-50,24 25,-24 0,0 0,0 0,-1 0,1 0,-25 0,0 25,-25-25</inkml:trace>
  <inkml:trace contextRef="#ctx0" brushRef="#br0" timeOffset="409282.4096">21927 14808,'0'25,"0"0,0 0,0-25,50 0,-25 25,0-25,24-25,-24 25</inkml:trace>
  <inkml:trace contextRef="#ctx0" brushRef="#br0" timeOffset="409718.4345">22696 13965,'0'50,"0"24,-25 0,50 26,-50 24,25 0,0 25,0-1,0-24,0 25,0-50,0 1,0-1,0-49,0-1,0-24,25 0,-25-25,0 25,0-50</inkml:trace>
  <inkml:trace contextRef="#ctx0" brushRef="#br0" timeOffset="410295.4676">23019 14412,'25'0,"-1"-25,-24 25,25-25,-25 0,25 25,-25 0,0 25,25 0,-25 0,0 49,-25-24,25 24,-25 25,0-24,1 24,-1 0,0-25,0 1,0-1,25-24,0-1,0 1,0-25,0 0,25-25,0 0,-25 0,25 0,0 0,-1-25,1 0,0-25</inkml:trace>
  <inkml:trace contextRef="#ctx0" brushRef="#br0" timeOffset="410439.4758">23366 14858,'25'0,"0"25,-1-25,1 0,0 0,0 0,0 0</inkml:trace>
  <inkml:trace contextRef="#ctx0" brushRef="#br0" timeOffset="411162.5171">23862 14833,'0'0,"-25"0,0 0,25 0,-24 50,-1-50,0 49,0 26,0-26,25 26,0-26,0 1,0 24,0-24,25-25,-25 0,25-25,0 0,0-25,-1 0,26 0,-50 0,25 1,0-1,-25 0,0 25,25 0,-25 25,0 0,0-25,24 24,1 1,-25-25,25 0,-25-25,25 1,-25-1,25 0,-25 25,0-50,0 26,0 24,0 0,0-50,0 50,49-50,-49 50,50-99,-1 25,-24 24,25-24,-25-1,-1-24,1 25,0-25,-25 24,0 1,0 24,0 50,0 0,-50-25,50 25,-49 99,24 1,25-1,-25 25,25 0,0-25,0 25,0-25,25-24,-25-1,25-24,-25-50,0 0</inkml:trace>
  <inkml:trace contextRef="#ctx0" brushRef="#br0" timeOffset="411951.5623">24705 13915,'0'0,"0"0,0 0,25-74,-25 74,0 0,0 74,0-49,0 74,0-24,0 74,0-25,0 25,-25-1,50 1,-25-25,0 0,0-25,0-24,25-1,-25-74,0 50,0-50,0 0</inkml:trace>
  <inkml:trace contextRef="#ctx0" brushRef="#br0" timeOffset="413109.6285">23937 13171,'-25'0,"0"25,25-25,-25 0,0 0,25 0,-25 0,25-25,0 25,-24-25,24 1,0-1,24-25,-24 1,0-26,25 26,0-26,0 1,0 24,0-24,24 24,1 1,-25 24,24 0,-24 0,25 0,-50 25,74-49,-74 49,74-75,-24 1,-25-1,24-24,-24-25,25 0,-1-25,-24-24,0-1,0 0,0-24,-25 0,0-1,0 1,-25-1,0 1,0-1,25 1,-25 24,1 1,24-1,-25 25,0 0,25 1,-25 24,0 24,25-24,-24 50,24 0,-25-1,25 75,-25-50,25 50,0 0,-50-24,50 24,0 0,-49 74,49-74,-25 99,25-49,-25 0,0 24,25 0,-49-24,49 0,0-50,-50 74,50-74,0 0,0 0,0 0,0-50,0-24,25 24,0-24,0-25,-1 24,1 1,0-1,-25 26,25-1,-25 50,0 0,0 0,49 25,-49 25,25 24,0 1,0-1,0 0,-25 1,24-1,1-24,-25-1,0-49,25 100,-25-51</inkml:trace>
  <inkml:trace contextRef="#ctx0" brushRef="#br0" timeOffset="414123.6865">21779 14089,'0'0,"0"0,0 0,0 0,0 0,0 0,0 0,0 0,0 0,0 0,0 25,24 0,-24-1,25 1,0 0,0 0,0 0,-1 24,26-24,-25 0,0 25,-1-50,1 24,0 1,-25-25,0 0,25 25,-25-25,0 0,0 0,0 0,0 0,0 0,-25 0,0 0,25 0,-25 0,1 25,-26-25,25 0,0 25,1-25,-1 0,0 24,0-24,25 0,-25 0,25 0,0 0,0 0,0 0</inkml:trace>
  <inkml:trace contextRef="#ctx0" brushRef="#br0" timeOffset="416401.8166">24457 8161,'0'0,"0"0,0 0,-24 0,24 0,0 0,-50-25,50 25,0 0,-50 0,50 0,0 0,0 0,0 0,-49-25,49 25,0 0,0 0,0 0,0 0,0 0,0 0,0-49,0 49,0 0,0 0,0 0,49 74,-49-74,75 50,-26-1,1 1,0-1,-1 1,1-25,-1 24,-49-49,75 50,-75-50,0 0,25 0,-25 0,0 0,0 0,0 0,0 0</inkml:trace>
  <inkml:trace contextRef="#ctx0" brushRef="#br0" timeOffset="417769.8951">21803 14114,'-24'0,"24"0,-25-25,25 25,-25 0,25 0,0 0,0 0,0 0,0 0,0 0,-25 0,50 25,-25 0,0-1,25 1,-25 25,25-25,-1 24,26 1,-25 0,0-26,24 26,-24-25,25 24,-26-24,1-25,-25 25,25-25,0 25,-25-25,0 0,0 0,0 0,0 0,0 0,0 0,-25 0,0 0,25 0,-25-25,1 25,-26-25,50 25,-50 0,26-25,-1 25,0 0,0-24,0 24,25 0,-24 0,-1 0,25 0,0 0,0 0,0 0,0 0,0 0,0 0,25 0,-25 0,24 24,-24-24,25 0,0 0,0 0,0 0,-1 25,-24-25,25 0,0 0,-25 0,25 0,-25 0,0 0,0 0,0 0,0 0,0 0,0 0,0 0,-25 0,25 0,-25 0,0 0,25 0,-24 0,24 0,0 0,0 0,0 0,0 0,24-25</inkml:trace>
</inkml:ink>
</file>

<file path=ppt/ink/ink5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07:28.636"/>
    </inkml:context>
    <inkml:brush xml:id="br0">
      <inkml:brushProperty name="width" value="0.05292" units="cm"/>
      <inkml:brushProperty name="height" value="0.05292" units="cm"/>
      <inkml:brushProperty name="color" value="#FF0000"/>
    </inkml:brush>
  </inkml:definitions>
  <inkml:trace contextRef="#ctx0" brushRef="#br0">3919 8136,'0'0,"0"0,0 0,0 0,0 0,0 0,-25 0,25 0,0 0,-24 0,-1 0,25 0,-25 0,0 0,0 0,-24 0,24 0,0 0,0 0,0 0,1 0,-26-25,25 25,0 0,1-25,-1 25,0 0,-25 0,26-24,-1 24,0 0,0 0,0 0,1-25,-1 25,0 0,25 0,-25 0,0 25,1-25,24 0,-25 0,25 0,-25 24,0-24,25 0,-25 0,25 25,-24-25,-1 0,0 0,0 25,25-25,-25 0,1 0,24 0,-25 25,25-25,-25 0,25 25,0-1,-25 1,25 25,0-1,0-24,0 25,0-1,25 1,-25 24,0-24,0 0,0 24,0-24,0-1,0 1,25-1,-25 1,25-25,-25 0,24 0,1-1,-25-24,50 25,-50-25,49 0,-24-25,0 25,0 0,24-24,-24 24,0-25,25 25,-26-25,26 25,0-25,-1 25,26 0,-26 0,1 0,-1 0,1 0,0 0,-1 0,1 25,0-25,-1 0,1 25,-25 0,24-25,-24 24,25 1,-26-25,1 25,25-25,-50 0,25 25,-1-25,1-25,-25 25,25-25,0-24,-25-1,25-25,-1 1,-24 0,0-26,0 26,0-25,0 0,0 24,0 1,-24-1,24 26,-25-26,25 51,-25-26,-25 25,26 25,-26 0,0 0,-24 25,24-25,-24 25,24 0,1-25,24-25</inkml:trace>
  <inkml:trace contextRef="#ctx0" brushRef="#br0" timeOffset="5216.2982">9252 2381,'0'0,"0"0,0 25,0-50,0 25,0 0,0 0,0 0,0 0,0 0,-25-25,25 25,0 0,-24 0,24-24,-25 24,0-25,0 25,0-25,1 25,-1-25,0 25,0 0,0 0,-24-25,24 25,0 0,-25-24,26 24,-1 0,-25 0,25-25,1 25,-26 0,25 0,-24 25,24-25,0 0,0 0,0 24,1-24,-1 0,0 0,25 0,0 0,0 25,0-25,0 0,0 0,0 25,0 0,0 0,0-1,0 26,0 0,-25-1,25 26,0-26,-25 1,25 24,-24-24,24 0,0-1,0 1,0-1,0-24,0 0,0 0,0 0,0-25,24 0,1 24,-25-24,25 0,0 0,0 0,-1 0,26 0,-25 0,24 0,-24 25,25-25,-1 0,1 0,0 0,-1 0,26 0,-26 0,1 0,24 0,-24 0,24 0,-24 0,0 0,-1 0,1 25,-1-25,-24 0,0 0,25 25,-50-25,49 0,-49 25,25-25,-25 0,0 0,25 24,-25-24,25 0,-25 0,0 0,24 0,1 0,-25-24,0 24,25-25,-25 0,25-25,-25 26,25-26,-25-24,0-1,24 26,-24-26,0 26,0-26,0 1,0 24,0 0,-24 1,24 24,-25 0,0-24,0 49,25-25,-49 0,24 25,0-25,-25 25,1 0,-26 0,51 0,-51 0,26 25,-1-25,25 0,0-25,25 25,0-49</inkml:trace>
  <inkml:trace contextRef="#ctx0" brushRef="#br0" timeOffset="40172.297">9451 2853,'-25'24,"25"-24,0 0,-25 0,25 0,0 0,0 0,25 0,0 0,-25 0,24 25,26-25,0 0,-1 0,26 0,-1 0,50 0,-25 25,50 0,0 0,0-1,24 26,-24 0,25 24,24 25,-24 0,0 1,-1 48,26 1,-26 25,1 24,0 26,-1-1,-24 50,25 0,-26-1,1 1,0 0,0 0,0 0,0 0,-1 0,1-25,25-25,-25 50,49-50,-24 0,24 0,-24 1,49-51,0 26,1-50,24-1,0-24,0 0,0-24,25-1,-50-50,25 26,-25-26,-24 1,-26 0,-24-1,0 1,-50-25,0 24,-24 1,-1-25,-49-25,0 25,-25-25,-25 0,-25-25,-24-25</inkml:trace>
  <inkml:trace contextRef="#ctx0" brushRef="#br0" timeOffset="41579.3782">4217 8582,'0'0,"-25"0,0 0,25 0,0-24,0 24,0 0,0 0,25-25,25 0,-26 25,51-25,-1 0,25 1,-24 24,74-25,-25 0,25 25,-1 0,26 0,0 25,-1-25,26 49,-26-24,26 0,-26 49,1 1,-25-26,0 51,0-26,-1 25,-24 1,25-1,0 0,-25 0,25 0,25 1,-1-26,1 0,24 1,25-1,-24-24,24-1,25 1,0 0,0-25,25-1,0 1,0 0,24-25,-24 25,50 0,-26-25,26 24,-1-24,1 0,-1 25,1-25,-1 25,1-25,-26 25,26-25,-26 0,-24 25,25-1,-50 1,25-25,-50 25,0 0,1 0,-26-1,-24-24,-1 25,-49 0,25-25,-50 25,1-25,-26 25,0-25,-24 0,-25 0,0 0,-1 0,-24 0,0 0,0 0,0 0,0 0,0 0,0 0,0 0,0 0,0 0,0 0,0 0,0 0,0 0,0 0,0 0,0 0,0 0,0 0,0 0,0 0,0 0,0 0,25-25,-25 0,25 0,-25 0</inkml:trace>
  <inkml:trace contextRef="#ctx0" brushRef="#br0" timeOffset="42171.4121">19596 9748,'0'0,"25"-25,-25 1,-25-1,0 0,0 25,-25-25,1 0,-26 25,1 25,24-25,-24 25,24 0,1 0,49 24,25 1,-1 24,51-24,-1 24,1 1,24-1,-25 1,1-26,-1 1,-49 24,0-24,-25-1,-50-49,1 25,-1 0,-25-25,1 0,-25-25,49 25,-24-25,24 1,25-1,1 0,24 0</inkml:trace>
  <inkml:trace contextRef="#ctx0" brushRef="#br0" timeOffset="42405.4252">20017 9947,'-24'24,"-1"-24,-25 25,25 0,-24 25,24-1,25 1,0 24,0 1,25 24,24-49,1-1,24 1,1-50</inkml:trace>
  <inkml:trace contextRef="#ctx0" brushRef="#br0" timeOffset="43173.4693">20538 8905,'0'-25,"0"25,25 0,-50 50,25 24,0 50,-25 0,1 25,-1 25,0-26,0 26,0-50,1 0,24-25,0-24,0-50,24-25,1-25,25 25,-25-50,-1 1,1-1,0 0,0 26,0 24,-1 24,1 1,0 0,0 25,0-1,0-24,24 0,-24-25,25-25,-1 0,-24-24,0-26,0 1,-1-1,-24 26,-24-26,-1 50,0 1,0 48,0 1,1 50,-1-1,0 1,25-1,0 0,25-24,24-25,-24-25,50 0,-26-25,26-25,-1 1,-24-1,-1 25,-24-24,0 49,-25 0,0 25,-25-1,25 1,-25 25,25-1,0 1,25-25,0-25,0 0,-1-25,26-25,-50-24,25 0,-25-51,0 1,0 0,-25 0,25-24,-25 24,0 24,25 1,-24 50,24-1,0 50,0 0</inkml:trace>
  <inkml:trace contextRef="#ctx0" brushRef="#br0" timeOffset="43472.4865">21630 10145,'0'75,"0"-26,0 1,24-25,1-1,0 1,0 0,25-50,-1 25,-24-25,25-24,-26-1,26-24,-50-25,25-1,-25 1,0-25,-25 25,25-25,-25 49,0-24,25 25</inkml:trace>
  <inkml:trace contextRef="#ctx0" brushRef="#br0" timeOffset="44093.522">22200 8756,'25'0,"-25"25,0 0,-25 24,0 1,25 49,-24 0,-1 25,0 25,0 0,25 0,-25 0,25-1,25-48,0-1,0 0,0-49,24-1,1-24,-25-25,24-25,-24-24,0 24,-25-49,25-1,-50 1,25 24,-25 0,0 26,25 24,-25 24,1 1,24 25,0 0,0-1,24 1,1-1,0 1,0-25,24-25,-24 0,0 0,0 25,-25-1,0-24,0 25,0 0,25 25,-25-50,24 24,26-24,-25-24,24-26,1 0,0-24,-1-25,-24-25,0 0,0-25,-25-25,0 1,-25 24,0 0,-24 25,24 25,0 24,-25 50,1 25,-1 0,0 50,-24 49</inkml:trace>
  <inkml:trace contextRef="#ctx0" brushRef="#br0" timeOffset="44584.5501">21208 11137,'-25'-25,"25"1,0-1,0 25,0 25,-25 24,25 1,-24 49,-1-24,25 49,-25-25,0 0,25 0,-25-24,25-26,0 1,25-25,-25-50,25 25,25-25,-26-25,26-24,0 49,-1-24,26-1,-51 50,51 0,-26 25,-24 24,0 1,0 24,-25-24,-25 24,0 1,-24-26,-1 1,-24 0,-1-25,26-1,-26-48,50-1,-24-25,49 0,0-24,0 24</inkml:trace>
  <inkml:trace contextRef="#ctx0" brushRef="#br0" timeOffset="44714.5575">21853 11956,'50'74,"-50"1,24-51,-24 1,25 0,-25-25</inkml:trace>
  <inkml:trace contextRef="#ctx0" brushRef="#br0" timeOffset="44882.5669">21927 11261,'25'0,"0"0,-25 50,50 0,-50-1,24 26,1 24</inkml:trace>
  <inkml:trace contextRef="#ctx0" brushRef="#br0" timeOffset="45051.5768">22101 11956,'-25'49,"25"-24,0 0,25-25,-25 0,0-50,25 1,-25 24,25-25,-25 26,49-26,-49 25,50 25,-25 0,-1 25,1-25,25 25</inkml:trace>
  <inkml:trace contextRef="#ctx0" brushRef="#br0" timeOffset="45271.5894">22870 11137,'25'0,"-25"0,0 50,-25 0,25 24,0 25,-25 0,25 25,-25 0,25-24,-24-1,24-25,-25 1,25-26</inkml:trace>
  <inkml:trace contextRef="#ctx0" brushRef="#br0" timeOffset="45638.6104">22622 11906,'0'-74,"25"-1,-1 1,26 0,0-1,-1 1,1-1,24 26,-24-1,-25-24,24 49,-24 0,0 25,0 50,-25-1,-25 26,25 24,-25 0,0 0,-24 25,24-49,25-1,-25-24,25-1,0-24,25-25,0 0,0-25,-1 1,1-1,0 25,0 0,0 0,-25 25,24-1,-24 1,0 0,25 0,-25-25,25 25,25-50</inkml:trace>
  <inkml:trace contextRef="#ctx0" brushRef="#br0" timeOffset="45863.6228">23490 11956,'25'-50,"24"1,-24-1,-25 25,-25 0,1 1,-1 24,25 24,-25 1,25-25,0 50,25-1,0 1,-1-25,26 24,-25 1,0-25,-25 0,0-1,-25-48,-25 24,1-25,-1 0,0-25,1 1</inkml:trace>
  <inkml:trace contextRef="#ctx0" brushRef="#br0" timeOffset="46165.6405">23887 10368,'25'50,"0"24,-25 26,-25-1,0 25,0 25,25-25,-25 49,0-49,1 25,-1-50,25 50,0-50,25-24,-1 24,-24-25,50-24,-50 25,50-51,-25 1,-1 0,1 0,0-25</inkml:trace>
  <inkml:trace contextRef="#ctx0" brushRef="#br0" timeOffset="46421.6552">22027 12576,'-75'25,"50"-25,75 25,0-1,74-24,24 25,1-25,25 0,49 25,-49-25,24 0,-24 0,-25 25,-25 0,-25-1,-50 1,-24 0,-25 0</inkml:trace>
  <inkml:trace contextRef="#ctx0" brushRef="#br0" timeOffset="81226.6459">15230 13742,'0'0,"-25"-25,25 25,0-25,0 25,-25-25,25 25,0-24,0 24,0 0,0 0,0 0,0 0,0 0,0 0,0 0,-24 0,-1 0,25 0,-25 0,0 0,-24-25,24 50,-25-25,1 0,-26 0,50 24,-49-24,24 25,-24 0,49-25,-24 25,-1-25,25 25,0-25,-24-25,49 25,-25-25,25-25,-25 26,0-26,25 25,-25-24,1-1,-1 0,0 26,0-26,25 0,-25 26,1-1,24 0,-25 0,0 0,25 0,0 1,-25-1,0 25,1-25,-1 25,0-25,0 25,0-25,-24 25,24 0,-25-24,26 24,-26 0,25-25,-24 25,-1 0,25 0,-24 0,-1 0,0 0,1 0,-1 0,25 0,-24 0,24 0,0 0,0 25,25-25,-25 24,25 1,0 25,-24-25,24 24,-25 26,0-1,0 1,25 24,-49 0,49 25,-25 0,0-25,0 50,0-25,1 0,24 25,-25-25,25 0,0 25,0 0,-25-25,25 24,0-23,0 23,-25 26,25-50,0 25,0 0,0-1,0-23,0-1,25 0,-25 24,0-48,25 24,-25 0,0-25,0 0,25 0,-25-24,0-1,0 1,0-51,0-24,49 75,-49-75,50 49,-50-49,74 0,-24-24,-1-1,26 0,-1 0,1-24,-1 49,25-50,-24 25,24 0,-25 25,1-24,-1 24,-24 0,-1-25,1 25,-25 0,0 0,-25-25,0 0,-25-25,0 1,0-1,0-49,1 25,-26-50,25 24,0-24,25 0,-24 0,24 0,0 0,0 0,24 0,-24 0,0 25,25 25,-25-1,0 1,0 24,0 25,0 1,0 24,0 0,25 0,-25 24,25 1,0 0,24 25,-24-1,25 1,-1-1,-24 1,49-25,-24 49,0-49,-1 25,26-26,-1 1,-24 0,-1 0,26-50,-26 25,1-25,-25 0,24-24,1-1,-25-24,0-1,-1 1,1-25,0 0,0-25,24 24,-24 1,25-50,-25 50,-1-25,1 0,0 0,-25 0,0 25,0-1,0 1,-25 0,0 25,25-1,-24 26,-1-1,0 0,25 26,-25-26,25 50,-25-25,25 25,-24 0,24 25</inkml:trace>
  <inkml:trace contextRef="#ctx0" brushRef="#br0" timeOffset="82033.692">14585 14585,'-49'0,"-1"25,25-25,0 0,1 0,-1 0,25 0,0 0,0-25,49 0,-24-24,25-1,24 1,25-26,1 1,24 24,0-24,24 24,1-24,25 24,0 25,24-24,0-1,1 0,-1 26,26-26,-1 0,0-24,0 24,25-24,0 24,0-49,-24 25,24-1,-25 1,-25 24,1-24,-26 24,-24 1,-25-26,0 50,-49 1,-1-26,-24 25,-1 0,-24 25,0-24,-25-1,0 25,-25-25,0 0,1-24,-26 24,0 0,1 25,-1-25,-24 25,-1 0,1 25,-1-25,26 25,-1 0,1-1,24 1,50-25,-1 25,26-50,0 25,24-25,25 1,1-1,-1 25,0-25,-25 25,1 25,-26 24,-24 1,0 24,-50 26,0-1,1 0,-26 25,-24-25,24-24,25 24,-24-49,24-1,25 1,0-25,25-25</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6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1:54.318"/>
    </inkml:context>
    <inkml:brush xml:id="br0">
      <inkml:brushProperty name="width" value="0.05292" units="cm"/>
      <inkml:brushProperty name="height" value="0.05292" units="cm"/>
      <inkml:brushProperty name="color" value="#FF0000"/>
    </inkml:brush>
  </inkml:definitions>
  <inkml:trace contextRef="#ctx0" brushRef="#br0">5804 273,'0'0,"-25"-75,25 75,0 0,0 0,0 0,0 0,-24 75,24-75,24 74,-24 1,0-26,0 26,0-26,0 1,0 24,0-74,0 75,0-75,0 49,0-49,0 0,0 0,0 50,0-50,0 0,0 0,25-50,-25 50,50-49</inkml:trace>
  <inkml:trace contextRef="#ctx0" brushRef="#br0" timeOffset="436.0249">6152 496,'49'-25,"-49"25,0 0,0 0,25-49,-25 49,0 0,0-50,0 50,0 0,-50-74,50 74,-49 0,49 0,-50 49,50-49,-49 99,24-49,0 25,25-26,0-49,25 75,-25-75,74 24,-49-48,25 24,-50 0,74-50,-74 50,25-25,-25 25,0 0,0 0,0 0,25 50,-25-50,0 74,0-74,0 75,0-75,0 0,24 49,-24-49,0 0,0 0,0 0</inkml:trace>
  <inkml:trace contextRef="#ctx0" brushRef="#br0" timeOffset="1422.0809">5432 595,'0'0,"0"0,0 0,0 0,0 0,-25-49,25 49,-49-25,49 25,-75-25,26 25,-1 0,1 0,-1 0,0 25,1-25,-1 25,50-25,-49 49,49-49,-50 50,50-50,-25 74,25-74,-25 50,25-50,0 74,0-74,25 50,-25-50,0 0,0 50,0-50,0 0,0 0,0 0,0 0,0 0,0 0,0 0,0 0,0 0,0 0,0 0,0 0,0 0,0 0,0 0,0 0,0 0,-25 0,25 0,0 0,-49-50,49 50,0 0,-50-50,50 50,0 0,-50-49,50 49,0 0,0 0,0 0,0 0,0 0,0 0,0 0,0 0,0 0,25 74,-25-74,25 75,-25-75,50 74,-50-74,24 50,-24-50,0 0,25 49,-25-49,0 0,75-25,-75 25,49-49,-49 49,25-99,-25 99,50-50,-50 50,0 0,25-50,-25 50,0 0,0 0,0 0,0 0,0 0</inkml:trace>
  <inkml:trace contextRef="#ctx0" brushRef="#br0" timeOffset="2820.1613">4341 18107,'0'0,"49"-24,-49 24,25-50,-25 50,50-50,-50 50,49-24,-49 24,0 0,0 0,0 0,0 0,0 74,-49 0,-1-24,25 24,-24 26,-1-26,25 0,1-24,-1 25,25-75,-25 74,25-74,0 0,0 0,50 0,-50 0,74-74,-74 74,74-100,-24 51,-25-1,24-24,1 49,-50 25,25-75,-25 75,0 0,0 0,0 0,25 100,-50-76,25 51,25-26,-25-49,24 50,-24-50,75 0,-75 0,74-74,-49-1,0 26,0-26,-25 1,0-1,-25 1,0 24,0 1,25 49,-49-75,49 75,0 0,0 0,0 50</inkml:trace>
  <inkml:trace contextRef="#ctx0" brushRef="#br0" timeOffset="3446.1971">5060 18331,'0'0,"0"74,0-74,0 0,0 0,25 50,-25-50,0 0,0 0,0 0,50-25,-50 25,0-75,0 75,0-99,0 50,0-1,0-24,0 24,0-24,0 24,0 50,-25-50,25 50,0 0,-25-74,25 74,0 0,0 0,0 0,0 0,0 0,-25 74,25-74,0 50,0-50,0 0,25 74,-25-74,0 0,0 0,0 0,0 0,0-74,0 74,0-74,0 74,0-50,0 50,0 0,25-74,-25 74,0 0,0 0,49 0,-49 0,50 24,-50-24,50 50,-50-50,49 50,-49-50,50 49,-50-49,0 0,49 50</inkml:trace>
  <inkml:trace contextRef="#ctx0" brushRef="#br0" timeOffset="13500.7722">15230 5928,'25'0,"-25"-24,0-1,-25 0,25 0,-25-25,0 26,-24-1,24 0,-49 25,24 0,-24 25,-1 0,1 24,24 26,-24 24,24 0,-24 25,49 0,0 0,25 25,25-50,25 25,24-49,0-1,26-24,-1-25,25-25,-25 0,25-75,-25 1,-24-1,-1-24,1-25,-51 0,1 0,-25 0,-25 25,1 0,-1 24,-50 26,26 24,-1 25,0 25,1-1,-1 1,1 25,24-25,0 24,25 1,0-25,0-1,0 1,0-25,25 25,0-25,-1-25,26 25,0 0,-1-25,26 1,-26-26,26 25,24 0,-25 1,26-1,-1 0,0 0,25 0,0 1,0-1,25 0,25 25,-26-25,51 25,-1-25,1 25,-1 0,25 0,1 0,-26 0,25 25,-49-25,24 0,-49 0,0 25,-25-25,0 0,-50 0,1 0,-25 0,-26 0,1 0,0 0,-25 0,0 0,0 0,0 0,0-25,0 0,0 25,-25-49,25 24,-25 0,1-25,-26 1,25-1,-25 1,1-1,-1 0,1 26,24-1,0 0,50 0,0 25,49 0,-24 0,49 25,-25 25,26-1,-1 1,-25 24,-24 25,-1-24,1-1,-50 1,0-1,0-24,-25-25,25-1,-25-48,1-1,24-25,24-24,-24-26</inkml:trace>
  <inkml:trace contextRef="#ctx0" brushRef="#br0" timeOffset="13757.7869">20241 4887,'49'-50,"1"-25,24 51,-24-26,49 25,0 0,1 25,-26 0,25 25,0 0,-24 0,-26 24,1 26,-50 24,0 0,-50 1,1-1,-1 25,-24-25,-1 0,1 0,24 1,-24-26,24 1,25-1</inkml:trace>
  <inkml:trace contextRef="#ctx0" brushRef="#br0" timeOffset="13967.7989">20538 6598,'0'50,"0"-1,-25-24,50 25,-25-50,0 24,0-24,0-24,0 24,0-25,25 0,-25 25,0-25,0 25,0 0,0 0,0 0,0 0,0 0,0 0</inkml:trace>
  <inkml:trace contextRef="#ctx0" brushRef="#br0" timeOffset="21347.221">22200 5904,'0'-25,"-25"25,25-25,-24 0,-1 25,-25-25,25 0,-24 25,-1 0,1-24,24 48,0-24,0 25,0 0,25 0,25 25,0-1,25 1,-1 24,1 1,-1-1,1 25,0-24,-26-1,1 0,-25 1,0-1,-25-24,1-1,-1-24,-25 0,25 0,1-50,-1 0,0-24,25-1,0 0,25-24,0 0,24-1,-24 1,25 24,-26 1,1-1,25 0,-50 26,25-1,-1 0,-24 0,0 0,0 25,0 0,0 0,0 0,-24-24,24 24,24 0</inkml:trace>
  <inkml:trace contextRef="#ctx0" brushRef="#br0" timeOffset="21766.2449">22647 5978,'24'25,"-24"-25,0 0,0 0,0 25,0-25,0 24,0 1,0 25,0-1,0 1,-24 24,24 1,0-1,0 1,0-1,0 0,0-24,0 24,0-24,0-25,0 0,0 0,0-25,0 24,0-24,0 0,0 0,0 0,0 0,0 0,0 0,0 0,0 0,0 0,0 0,0 0</inkml:trace>
  <inkml:trace contextRef="#ctx0" brushRef="#br0" timeOffset="23278.3314">22895 6176,'-25'-24,"25"24,-25 0,50 0,-25-25,0 25,25-25,0 25,-1-25,1 25,0 0,0 0,24 0,-24 25,0 0,-25 24,25 1,-25 24,0 1,0-1,0 1,-25 24,25-25,0 1,-25-1,25-49,-25 25,25-26,0 1,0-25,25-25,-50 1,50-1,-50-25,25 0,0-24,-24 24,24 26,-25-26,25 25,-25 0,25 25,25-24,-25 24,25 0,-1 0,26 0,-25-25,0 25,-1-25,26 0,-25 0,0 1</inkml:trace>
  <inkml:trace contextRef="#ctx0" brushRef="#br0" timeOffset="23669.3538">23440 6077,'50'-49,"-25"24,24 0,1 0,-25 0,24 25,-24 0,0 50,-25-25,-25 24,25 51,-49-26,24 25,-25 0,1 1,-1-1,0 0,26-25,24-24,0 0,24-25,1-25,25 0,-25 0,49-25,-24 0,-1 25,1-25,-1 25,1 25,-25-25,-25 25</inkml:trace>
</inkml:ink>
</file>

<file path=ppt/ink/ink6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27:18.437"/>
    </inkml:context>
    <inkml:brush xml:id="br0">
      <inkml:brushProperty name="width" value="0.05292" units="cm"/>
      <inkml:brushProperty name="height" value="0.05292" units="cm"/>
      <inkml:brushProperty name="color" value="#FF0000"/>
    </inkml:brush>
  </inkml:definitions>
  <inkml:trace contextRef="#ctx0" brushRef="#br0">16049 8483,'-25'25,"25"0,-25 0,0 24,0-24,25 0,0 0,0-25,25 0,0-25,-25 0,25 0,0 0,-25-24,0 24,0 25,-25-25,25 50,-50-25,25 25,1 24,-1-24,25 25,-25-25,25-1,0-24,25 0,0 0,-1-24,1-1,0-25,0 1,-25 24,25 0,-50 0,25 0,-25 50,0-25,0 25,1 25,24-26,0 26,0-25,24 0,1-25,0 0,0-25,0 0,-1 0,1-24,-25 24,0 0,-25 25,1 0,-1 0,0 0,0 25,-24 0,49-1,-25 1,25 0,0-25,0 0</inkml:trace>
  <inkml:trace contextRef="#ctx0" brushRef="#br0" timeOffset="1444.0826">7218 5135,'25'0,"0"24,-25-48,25 24,-1-25,1 25,0-50,0 50,-25-49,25 24,-25-25,-25 25,25 1,-50 24,25 24,-24-24,-1 50,25-25,1 24,-26-24,50 25,0-25,0-1,0 1,25-25,0-25,24 1,-24-1,0 0,-25 0,25 25,-25-25,-25 25,25 0,-25 25,0 0,0 0,1 24,24 1,0-25,0 0,0-25,24 0,1 0,25-25,-50 25,25-25,-25-25,0 50,0-24,0 24,-25 0,0 24,0 1,0 0,1 0,24-25</inkml:trace>
  <inkml:trace contextRef="#ctx0" brushRef="#br0" timeOffset="3200.183">10988 10666,'0'0,"25"0,-25 25,-25 0,25 24,-24-24,24 25,-25-1,25 1,0-25,0-25,0 0,25 0,-25 0,24-25,1-25,-25 25,25-24,-25 49,-25-25,25 25,0 25,-25-25,1 49,24 1,0 0,0-26,24 1,1 0,25-25,-25-25,24 0,-24 1,0-1,0-25,-25 25,-25 1,0-1,0 25,-24 25,-1-1,25 1,-24 25,24-25,0-1,0 26,0-25,25-25,25 0,0 0,0-25</inkml:trace>
  <inkml:trace contextRef="#ctx0" brushRef="#br0" timeOffset="3844.2198">16049 14734,'-25'-25,"25"0,-25 1,0 24,0-25,25 50,-24-25,-1 24,25 26,0-25,0 0,25-1,-1 1,26-25,-25-25,24 25,1-24,-25-26,24 25,-24 0,-25 1,-25-1,1 25,-1 25,-25-1,1 26,24-25,0 24,0-24,25 0,0-25,25 0,0 0,0-25,24 0,-24-24,0 24,-25 0,-25 25,0-25,0 25,-24 25,24 0,-25-25,26 50,-1-26,0 1,25 0,0-25,25-25</inkml:trace>
  <inkml:trace contextRef="#ctx0" brushRef="#br0" timeOffset="4558.2607">19447 4887,'0'49,"-25"1,0-1,0-24,1 25,-1-1,0-24,25 0,0 0,0-25,25-25,-25 0,25 25,-25-25,24 1,-24 24,-24 0,-1 24,0-24,0 25,25 0,-25 0,25-25,0 0,25 25,0-50,0 25,-25-25,25 0,-1 0,-24 1,-24-1,-1 25,0 25,0-25,0 24,1 1,-1 0,-25 0,50 0,0-25,0 0,0 0,0 24,25-24,0 0</inkml:trace>
  <inkml:trace contextRef="#ctx0" brushRef="#br0" timeOffset="5219.2985">18901 13097,'0'0,"0"-25,0 25,0 0,0-25,0 25,0 0,0 25,0-25,25 25,-25-25,25 0,0 0,-1 0,1 0,-25 0,0 0,0 0,0-25,-25 25,1 0,-26 25,25-25,0 0,1 25,24-25,0 0,24 0,1-25,0 0,0 0,0 0,-1-24,1 24,-25 0,-25 25,25 0,-24 0,-1 25,0-25,0 25,0 0,1-1,24 1,0-25,0 25,0-25,0 0,0 0,0-25</inkml:trace>
  <inkml:trace contextRef="#ctx0" brushRef="#br0" timeOffset="25330.4488">11485 5978,'24'0,"-24"-25,0 0,-24 25,24 0,0 0,-25 25,0 0,25 0,-25 0,25 24,-25-24,50 0,0 0,0-25,0 0,-1 0,26-25,-25 0,0-25,-1 26,1-1,-25-25,-25 25,1 25,-1 0,0 25,0 0,-24 0,-1 24,0 1,26 0,24-1,-25-24,25 0,25-25,-25 0,24 0,1-25,0 0,-25 25,25-25,-25 1,0-1,0 25,-25 0,25 0,-25 25,25-1,0-24,0 25,0-25,25 0,-25 0,25 0,-25 0,0 0,0 0,0 0,0 0,-25 0</inkml:trace>
  <inkml:trace contextRef="#ctx0" brushRef="#br0" timeOffset="26962.5421">7119 16991,'50'0,"-50"-25,49 1,-49-26,0 25,0 0,0 1,-25-26,1 50,-1 0,-25 0,25 25,1 0,-26 24,50-24,-25 0,25 24,0-24,25-25,-25 0,50 0,-50-25,24 25,1-24,0-26,-25 25,0 25,0-25,-25 25,25 0,-25 25,1 0,24 0,0 24,0 1,0-25,24 0,1-1,0-24,25 0,-26-24,1-1,-25 25,25-50,-25 25,-25 1,25-1,-49 25,49-25,-50 50,25-25,0 25,25-25,-24 24,24 1,0 0,0 0,0-25,0 0,0 0</inkml:trace>
  <inkml:trace contextRef="#ctx0" brushRef="#br0" timeOffset="68238.9019">1315 5110,'0'-25,"-25"25,25 0,0 0,0 0,-50 74,25-24,-24 0,24 24,-25 0,26 1,-1 24,0-25,0 1,0-1,1 1,24-75,0 49,0-49,0 0,49-24,-24-26,0-25,0 1,-1-50,26 25,-25-25,24 0,-24 0,0 25,0-1,0 51,-1-1,1 50,-25 0,25 50,-25 24,25 1,-25 49,0-25,0 25,25 0,-25 0,24-25,-24 0,25-24,-25-26,25-24,-25 25,0-50,0 0,-25-25,0 0,-24-24,-1 24,1 0,-26-25,26 25,-26 1,26-1,24 25,25 0,0 0,-50-25</inkml:trace>
  <inkml:trace contextRef="#ctx0" brushRef="#br0" timeOffset="69138.9544">1439 5928,'0'0,"24"-24,-24-1,0 0,0-50,0 26,0-26,25 1,-25 24,25-24,0 24,-25 1,25 24,-1 25,-24 0,25 25,-25 0,0-1,0 51,0-26,0 26,-25-26,25 1,0 24,0-49,25 25,0-50,0 25,0-50,24 0,-24 0,25-24,-25-1,-1 0,1 1,0-1,-25 1,0 24,-25 0,0 50,25 0,-24-1,-1 26,0 24,0-24,25 24,0 1,0-25,0-26,0 26,25-25,0-25,0-25,-1 0,26-24,-25-1,0-25,-1 1,1 0,0-1,0 1,-25 24,25 25,-25 1,0 48,24-24,-24 75,0-26,0 26,25-1,-25 1,0-1,25-24,-25-1,0 1,0-25,0 0,-25-25,25 0,-25-25,1 0,-26 0,25-24,0 24,1 25,-1-25,0 25,0-25,25 50,-25-25,25 25,0-25,25 0,-25 0,25 0</inkml:trace>
  <inkml:trace contextRef="#ctx0" brushRef="#br0" timeOffset="70584.0371">2803 5184,'-25'-49,"25"24,0 0,0 25,-25-25,1 25,-1-25,0 25,0 0,0 25,0-25,1 25,-1 25,-25-1,25 1,1-1,-1 26,0-1,0 1,25-1,0 25,0-49,0 24,25 1,0-50,0 24,-25 1,49-25,-24-1,25 1,-26-25,26 0,0 0,-1-25,1 1,0-26,-26-24,26 24,0-49,-26 24,1-24,0 0,0 0,-25-25,0 49,0-24,-25 25,0 24,-24 0,-1 26,0 24,1 0,-1 24,1 1,24 0,0 25,0-26,0 1,50 0</inkml:trace>
  <inkml:trace contextRef="#ctx0" brushRef="#br0" timeOffset="82414.7126">3373 5135,'0'0,"0"0,0 0,0 0,25 0,0 0,0 0,0 0,24 24,1-24,-1 0,1 25,0-25,-1 0,1 25,-25-25,24 0,-49 0,25 0,-25 0,0 0,-25 25,25-25</inkml:trace>
  <inkml:trace contextRef="#ctx0" brushRef="#br0" timeOffset="82674.7287">3448 5457,'0'0,"0"0,0 0,25 0,-25 0,24 25,-24-25,50 0,-25 0,0 25,-1-25,1 0,0 24,0-24,0 25,24-25,-24 0,25 0</inkml:trace>
  <inkml:trace contextRef="#ctx0" brushRef="#br0" timeOffset="83126.7545">4366 5234,'0'-25,"0"25,0-25,0 25,24 0,-24 0,50 0,0 25,-1-25,26 0,-1 0,0 0,26 0,-26 0,25-25,-24 25,-26 0,1-25,-25 25,0 0,-25 0,0 0,-25-24,0 48</inkml:trace>
  <inkml:trace contextRef="#ctx0" brushRef="#br0" timeOffset="83451.7731">4762 5259,'0'0,"0"0,0 49,0-24,0 0,0 24,-24 1,24 24,0-24,0 49,0-49,0 24,0 1,0-26,0 1,24-25,-24 0,0-25,25-25,-25 0,25-25,-25 1</inkml:trace>
  <inkml:trace contextRef="#ctx0" brushRef="#br0" timeOffset="83685.7864">4936 5259,'0'24,"0"26,0 0,0 24,0 0,0 1,0 24,0-25,0 1,25-1,-25-24,25 0,-25-1,0-24,0-25,25 25,-25-25,0-25,0 0,0 0,-25 1</inkml:trace>
  <inkml:trace contextRef="#ctx0" brushRef="#br0" timeOffset="87957.0307">1141 6449,'0'0,"-50"-25,50 25,0 0,0 0,0 0,0 0,50 25,0-25,-1 25,26-25,24 25,0-25,25 25,0-25,0 0,0 0,0 0,-49 0,24 0,-25 0,1 0,-51-25,1 25,0 0,0 0,-25 0,-25 0,0 0,0 25</inkml:trace>
  <inkml:trace contextRef="#ctx0" brushRef="#br0" timeOffset="88624.069">1166 7193,'0'0,"-50"0,50 0,-49 50,49 0,-25 24,-25 25,25 0,1 1,-26 24,25-25,0 0,1-24,-1-1,25-74,-25 50,25-50,0 0,25-100,0 26,-1-1,1-49,0 0,0 0,0 25,-1 0,1 0,0 24,-25 75,25-49,-25 49,0 49,0 51,0-26,0 50,25 0,-25 0,24 0,1 0,0-49,0-1,-25-24,25-1,-1-24,-24-25,0 0,0 0,-49-25,49 25,-75-74,75 74,-49-25,49 25,-50-50,50 50,0 0,0 0</inkml:trace>
  <inkml:trace contextRef="#ctx0" brushRef="#br0" timeOffset="89343.1101">1166 8161,'25'0,"-1"-25,-24-25,25 26,0-51,0 25,-25 1,25-1,-25 1,24 24,1 0,-25 0,25 50,-25 0,25 24,-25-24,0 50,0-26,0 1,25 24,-25-24,0-25,0 0,24-1,-24-24,50 0,-50-24,25-1,24-50,-24 26,0-26,0 1,0 24,-25 1,0-1,0 50,-25 0,0 50,25-1,-25 1,25 24,-25 1,25 24,0-49,0 24,0-24,25-26,-25 26,25-25,-25-25,0 0,25-25,-25-25,25 26,-25-51,25 1,-25 24,24-24,1-1,0 26,-25-1,25 25,0 0,-1 25,-24 25,25 0,-25 25,25-1,0 1,-25 0,25-1,-1 1,-24-25,25-1,-25 1,0-25,-25 0,25 0,-49-25,24 1,0-1,0 25,1-25,-1 0,25 0,-25 1,50-1</inkml:trace>
  <inkml:trace contextRef="#ctx0" brushRef="#br0" timeOffset="89836.1383">2282 7144,'0'0,"0"25,0-1,0 26,0 24,0-24,0 49,0 0,0 1,0-26,0 25,-25-49,25 24,0-49,0 25,0-50,0 0,0-25,0 0</inkml:trace>
  <inkml:trace contextRef="#ctx0" brushRef="#br0" timeOffset="90266.1629">2257 7144,'0'-25,"0"0,25 0,-25 25,25-24,0 24,24-25,-24 0,25 0,-1 0,1 25,-25 0,49 0,-24 25,-25 0,24 0,-24 24,25 26,-26-26,1 51,0-26,0 25,0-24,-1 24,-24-25,0 1,0-26,0 26,-24-26,-1-24,-25 0,1-25,-26 25,26-25,-51 0,51 0,-26-25,26 25,-1 0,25 0,-24 0,49-25,0 25,24-25,1-24</inkml:trace>
  <inkml:trace contextRef="#ctx0" brushRef="#br0" timeOffset="90934.2011">3621 7193,'0'0,"0"0,0 0,0 0,0 0,0 0,25 0,-25 0,25 0,0 0,0 0,24 0,1 0,-25 0,24 0,-24 0,0 0,25 0</inkml:trace>
  <inkml:trace contextRef="#ctx0" brushRef="#br0" timeOffset="91147.2121">3671 7342,'0'25,"0"-25,0 0,0 0,0 0,25 0,0 0,-25 0,25 0,-1 0,1 0,0 0</inkml:trace>
  <inkml:trace contextRef="#ctx0" brushRef="#br0" timeOffset="94584.4099">4614 6251,'0'0,"0"0,0 0,24 0,1 25,0-25,25 0,-26 24,26-24,25 25,-26-25,1 25,24-25,-24 0,-1 0,1 0,24 0,-49 0,25-25,-25 25,-1-25,1 25</inkml:trace>
  <inkml:trace contextRef="#ctx0" brushRef="#br0" timeOffset="95160.4417">4614 6896,'0'0,"0"0,0 0,0 0,-25 0,25 25,0-1,-25 1,25 0,0 0,-25 0,25-1,0 26,0-25,0 0,25-1,0 1,0-25,-1 25,26-25,-25 0,24 0,-24 0,0 0,25 0,-50 0,49-25,-49 0,25 25</inkml:trace>
  <inkml:trace contextRef="#ctx0" brushRef="#br0" timeOffset="95473.4607">5085 6747,'0'-25,"0"25,-25 0,0 25,25 0,0-1,-24 51,-1-25,25 49,-25-25,0 25,25 1,0-1,-25 0,25-25,0 1,0-1,0-24,0-25,0 24,0-49,0 0,0 0,0 0,0 0,0 0,0 0,0 0,0 0</inkml:trace>
  <inkml:trace contextRef="#ctx0" brushRef="#br0" timeOffset="119880.8568">1166 10220,'0'0,"0"0,-25 0,50 24,0-24,24 0,1 0,-1 0,26 0,-1 0,1-24,-1 24,-24 0,24 0,-24 0,-1-25,-24 25,0 0,-25 0,0 0,0-25</inkml:trace>
  <inkml:trace contextRef="#ctx0" brushRef="#br0" timeOffset="120145.8719">1414 10269,'0'25,"0"0,0 0,0 24,0 1,0-1,0 26,0-1,0-24,-25-1,25 1,0-25,0 0,25-1,-25-24,0 0,0-24,25-1,-1-25</inkml:trace>
  <inkml:trace contextRef="#ctx0" brushRef="#br0" timeOffset="120315.8816">1637 10443,'25'0,"-25"0,0 49,0-24,0 25,0-1,0 26,0-26,0 26,0-26,0 1,0 0,0-1,0 1,0-25,0 24</inkml:trace>
  <inkml:trace contextRef="#ctx0" brushRef="#br0" timeOffset="120512.8929">1315 11261,'24'0,"1"0,25-24,-1-1,26 25,-26-25,26 0,-25 25,-1-25,1 25,-1 0,-24 0,0 0</inkml:trace>
  <inkml:trace contextRef="#ctx0" brushRef="#br0" timeOffset="121070.9248">1339 11609,'-24'24,"-1"1,25 0,-25 0,25 0,-25 24,25-24,0 25,25-26,0 26,24-25,-24 0,25-25,-1 24,1-48,-25 24,24-25,1 0</inkml:trace>
  <inkml:trace contextRef="#ctx0" brushRef="#br0" timeOffset="121279.9367">1687 11609,'-25'24,"0"51,25 24,0 0,0 0,0 25,0 1,-25-26,25 25,0-25,0-25,0 1,25-50,-25-1,0-48,25-26,0-24</inkml:trace>
  <inkml:trace contextRef="#ctx0" brushRef="#br0" timeOffset="121648.9579">2059 11212,'0'0,"25"-25,-25 0,49 0,-49 0,25 1,0-1,0 0,24 25,-24 0,0 25,0 0,-1 24,1-24,0 0,0 0,0 0,-1-25,1 0,0-25,-25 0,25-25,-25 25,0-24,25-1,-25 1,0 24,0 0,0 25,0 0</inkml:trace>
  <inkml:trace contextRef="#ctx0" brushRef="#br0" timeOffset="121968.9762">2208 11559,'24'-25,"-24"-24,25 24,-25 0,25 25,-25 0,25 25,-25 0,25-1,-25 26,49-25,-49 0,50-1,-25-24,-1 0,1-24,0 24,0-25,-25-25,25 1,-25-1,24-24,1 24</inkml:trace>
  <inkml:trace contextRef="#ctx0" brushRef="#br0" timeOffset="122457.0041">3200 10170,'0'0,"0"25,-25-25,25 49,0 1,0 0,0-1,0 26,0-1,25 0,-25 1,0-1,0-24,0-1,25 1,-25-25,0-25,0 0,0 0</inkml:trace>
  <inkml:trace contextRef="#ctx0" brushRef="#br0" timeOffset="122690.0174">3299 10145,'0'0,"0"25,0 0,0 24,0 1,0 0,0 24,0 0,0 1,25-1,-25 1,25-26,-25 1,0-25,24-1,-24 1,0-25,0 0</inkml:trace>
  <inkml:trace contextRef="#ctx0" brushRef="#br0" timeOffset="122941.0318">3101 10691,'24'-25,"1"25,0 0,0-25,24 25,-24-25,0 1,25-1,-26 25,-24-25,25 25,0-25,-25 25,0 0</inkml:trace>
  <inkml:trace contextRef="#ctx0" brushRef="#br0" timeOffset="123193.0461">3076 10790,'0'25,"25"-25,-1 0,1 0,0 0,0 0,24-25,-24 25,0 0,25-25,-26 25,-24 0,25 0,0 0,-25 0,0 0</inkml:trace>
  <inkml:trace contextRef="#ctx0" brushRef="#br0" timeOffset="124226.1053">3671 9550,'0'0,"-25"25,25 24,0 1,0 24,-25 1,25 49,0 0,-24 0,24 0,0 0,0-25,0 0,0-24,0-26,0 1,0-50,0 0,24 0,-24-50,25 1,-25-1,0-24,25-1,-25 26,25-1,0 0,-25 50,0-24,25 48,-1 1,-24 25,0-25,25 24,-25-24,25 25,-25-26,0 1,25 0,-25-25,0 0,0-25,25 25,-25-49,0 24,24-25</inkml:trace>
  <inkml:trace contextRef="#ctx0" brushRef="#br0" timeOffset="124358.1127">3919 10418,'0'0,"25"25,-25 0,0-1,0 1,0 0,0 0,0 0,0-1,0-24,0 0,25 0,0-24,-25-1</inkml:trace>
  <inkml:trace contextRef="#ctx0" brushRef="#br0" timeOffset="124492.1205">3994 10120,'0'0,"-25"0,25 0,-25 25,25-25,0 0,0 0,0 0</inkml:trace>
  <inkml:trace contextRef="#ctx0" brushRef="#br0" timeOffset="124742.1348">4291 9525,'0'0,"0"0,-25 25,25 24,0 26,0-1,-24 50,24-25,-25 50,25-49,0 24,0 0,0 0,0-50,0 0,0-24,0-25,0-25,0-25</inkml:trace>
  <inkml:trace contextRef="#ctx0" brushRef="#br0" timeOffset="124917.1448">4068 10195,'-25'-25,"25"0,0 25,25 0,-25 0,50 0,-26 0,1 0,25 0,-1 0,1 0,-25 0,24 0,-24 0</inkml:trace>
  <inkml:trace contextRef="#ctx0" brushRef="#br0" timeOffset="125331.1685">4539 10294,'0'0,"0"-25,0 25,-25 0,25 0,-24 0,-1 25,0-25,0 25,25 0,0-1,0 1,0 0,25 0,0 24,0-49,-1 50,1-50,-25 25,25 0,-25-25,-25 24,0-24,1 0,-1 25,0-25,-25 0,50 0,-49 0,49 0,0 0,0-25,25 1</inkml:trace>
  <inkml:trace contextRef="#ctx0" brushRef="#br0" timeOffset="126071.2107">4738 10220,'0'49,"0"-24,-25 0,25 24,0 1,0 0,0-26,0 1,25 0,-1-25,-24 0,50-25,-25 0,0 25,0-49,-25 24,24-25,-24 26,0-26,0 25,0 0,0-24,-24 24,24-25,24 26,-24-26,25-25,-25 26,25-50,-25 24,25-24,-25-25,0 50,0-26,-25 26,25 0,-25 24,25 50,-25 25,25 24,0 26,-24 49,24 0,0 49,0 26,-25-1,50 1,-25-1,0 1,0-1,24-49,-24-25,0-25,0 0,0-49,0-25,0-25,25-25,-25 0,0-49</inkml:trace>
  <inkml:trace contextRef="#ctx0" brushRef="#br0" timeOffset="126493.235">5234 9748,'0'0,"0"25,-25 0,25 24,-25 1,0 24,1 1,24 24,0 0,0 1,24-26,1 0,0 1,25-26,-1 1,-24-50,25 0,-1 0,1-50,-25 1,-1-26,1-24,-25 0,0-25,-25 0,1 25,-1-1,-25 26,-24 0,24 24,1 50,-1 0,0 0,26 50,-1-26,0 51,25-26</inkml:trace>
  <inkml:trace contextRef="#ctx0" brushRef="#br0" timeOffset="127025.2654">3473 11112,'-25'-24,"0"24,0 0,0 0,25 0,25 0,25 0,-25 0,49-25,25 25,1 0,48-25,1 0,25 25,24-25,-24 1,-1 24,1 0,-25-25,0 25,-50-25,0 25,-49 0,-1 0,-24 0,-25 0,-25 0,25 0,-24 25,-1-25,25 25,-25-25,0 0,25 24,0-24,0 0</inkml:trace>
  <inkml:trace contextRef="#ctx0" brushRef="#br0" timeOffset="133602.6416">3497 11733,'0'-25,"0"25,0 0,0 25,0-1,0 1,0 25,0 24,0 1,0-1,0 0,-24 26,24-26,0 1,0-1,0-24,0-26,0 26,0-50,0 0,-25-25,0-24</inkml:trace>
  <inkml:trace contextRef="#ctx0" brushRef="#br0" timeOffset="134270.6798">3101 11857,'-25'-25,"0"0,50 0,0 25,24 0,1 0,24 0,1 0,-1 0,0 0,1 0,-1 0,-24 0,0 0,-1 0,-24 0,0 25,0-25,-1 0,-24 25,0 0,-24 24,-1-24,0 25,0 24,-24 0,24-24,25 25,-25-26,25 26,25-26,0-24,24-25,1 0,24 0,-24-25,24-24,-49-1,25 0,-1-24,-49-1,0 1,-25 0,1 24,-26 0,25 1,-24-1,-1 50,0-25,1 25,49 0,0 0,-25 25,50-25,-25 0,49 0,-24 0,0 0,25 0,-26 0,1 0,0 25,0 0,0 0,-1 24,-24 1,25-1,-25 26,0-1,0 1,0-1,25-24,-25 24,0-49,0 25,0-50,0 0,0 0,25-25</inkml:trace>
  <inkml:trace contextRef="#ctx0" brushRef="#br0" timeOffset="134666.7025">3994 11881,'-25'-49,"25"-1,0 25,25 1,-1-1,26 0,0 25,-1-25,26 25,-26 0,26 0,-26 0,1 0,-1 0,1 0,-25 0,0 25,-1-25,-24 25,0-25,25 25,-25-25,0 24,-25 1,25 0,-49 0,24 24,0 1,0 0,-24 24,24 0,0 1,0-25,1 24,-1-24,0-1,0-24,25 0,0-25,0 0,25-25,-25-25,25 1</inkml:trace>
  <inkml:trace contextRef="#ctx0" brushRef="#br0" timeOffset="134894.7155">4614 11534,'0'-49,"24"24,-24 50,0-1,25 1,-25 50,25-26,-25 50,0-24,25 49,-25-50,25 25,-25-24,24 24,-24-49,25-1,0 1,-25-25,0 0,0-25,0 0,0-25</inkml:trace>
  <inkml:trace contextRef="#ctx0" brushRef="#br0" timeOffset="135055.7247">4564 12129,'0'0,"0"0,0 25,25-25,24 0,-24 0,25 0,-25-25,24 25,-24 0,0-24</inkml:trace>
  <inkml:trace contextRef="#ctx0" brushRef="#br0" timeOffset="135336.7408">5110 11683,'0'0,"0"25,0 24,-25-24,0 25,0 24,1-24,-1 49,0-25,0-24,25 25,0-1,25-24,0-26,0 26,-1-50,1 25,0-25,25 0,-26-25,1 25,0-25</inkml:trace>
  <inkml:trace contextRef="#ctx0" brushRef="#br0" timeOffset="135614.7567">5482 11782,'0'0,"0"0,25 25,-50-25,25 50,0-26,0 26,0 0,0-1,0 26,0-51,0 26,0-25,0 25,0-50,25 0,-25 0,24-25,-24 0,25-25</inkml:trace>
  <inkml:trace contextRef="#ctx0" brushRef="#br0" timeOffset="135824.7687">5655 11782,'0'-49,"0"24,25 0,-25 25,-25 25,25 24,0 1,-24 0,24 24,0-24,-25 24,25 0,0-24,25 0,-25-1,0-24,0-25,0 0,0 0,24 0,-24-25</inkml:trace>
  <inkml:trace contextRef="#ctx0" brushRef="#br0" timeOffset="136024.7801">5482 11956,'0'0,"0"0,0 0,25 0,-1 0,1 0,0-25,25 25,-26 0,1 0,0-25,0 25,-25 0,0 0,0 0,-25 25</inkml:trace>
  <inkml:trace contextRef="#ctx0" brushRef="#br0" timeOffset="136163.7881">5606 11981,'-25'24,"0"-24,0 25,25 0,-24-25,24 25,0-25,24 25,1-25,0 0,0 0,0-25,-1 25,1 0,0 0,0 0</inkml:trace>
  <inkml:trace contextRef="#ctx0" brushRef="#br0" timeOffset="136587.8123">4142 12675,'0'0,"0"0,0 25,25-25,25 25,-1-25,1 0,24 0,1 0,24 0,0 0,-24 0,-1 0,1 0,-26 0,1 0,-1 0,-24 0</inkml:trace>
  <inkml:trace contextRef="#ctx0" brushRef="#br0" timeOffset="143575.212">943 15304,'-25'-74,"25"74,-25-50,25 50,0 0,50-49,-50 49,74-25,-24 25,24 0,25 0,0 0,1-25,-1 25,0-25,-24 25,-1-24,0 24,-24-25,-25 0,0 0,-25 0,0 25,-25-24,0 24</inkml:trace>
  <inkml:trace contextRef="#ctx0" brushRef="#br0" timeOffset="143843.2273">1315 15156,'-25'49,"50"1,-25-1,0 26,0-1,0 1,0 24,0 0,0-24,-25 24,25-50,0 26,0-26,0-24,0 0,0-25,0-25,25 0</inkml:trace>
  <inkml:trace contextRef="#ctx0" brushRef="#br0" timeOffset="144310.2539">1587 15205,'0'0,"0"25,0-25,25 50,-25-1,0 26,0-26,0 51,0-26,0 25,0-49,0 24,25-24,-25-1,0-24,0 0,0-25,25-25</inkml:trace>
  <inkml:trace contextRef="#ctx0" brushRef="#br0" timeOffset="144652.2736">1910 15553,'25'-25,"-25"0,0 0,25-24,-25 24,24 0,-24 0,25 25,0 0,0 25,0 0,-1 0,1-1,0 26,25-25,-26-25,1 0,0 0,25-25,-26 0,1-24,-25 24,25-25,0 25,-25 0,0 1,0 24,0 24</inkml:trace>
  <inkml:trace contextRef="#ctx0" brushRef="#br0" timeOffset="145041.2959">2059 15751,'0'0,"25"-25,-25 0,0 1,0-1,24 0,-24 0,0 25,0 0,0 0,0 25,25 25,-25-26,25 26,0-50,0 50,24-50,-24 24,0-24,0-24,-1-1,1 0,-25 25,25-50,-25 26,25-26,-25 25</inkml:trace>
  <inkml:trace contextRef="#ctx0" brushRef="#br0" timeOffset="145974.3492">3175 14312,'0'25,"0"-25,0 25,0 0,-25 0,25-25,-25 49,25 1,-24-1,-1 1,25 0,0-1,0-24,0 25,25-1,-1 1,-24-50,50 49,-25-49,0 25,-1 0,1-25,0 0,0-25,0 25</inkml:trace>
  <inkml:trace contextRef="#ctx0" brushRef="#br0" timeOffset="146277.3663">3497 14213,'0'25,"0"0,0 24,-24 26,24-1,0 25,0 1,0 24,24-25,-24 0,0 0,0 0,0-24,0-1,25-24,-25 0,0-26,0 1,0-25,0 0,25-25,-25 1</inkml:trace>
  <inkml:trace contextRef="#ctx0" brushRef="#br0" timeOffset="147020.4091">3770 15106,'25'25,"-25"-25,0 0,0 0,0 0,0 0,0 0,0 0,0 0,0 0,0 0,0 0,0 0,0 0,0 0,0-25,0 25,0 0,0 0,0 0,0 0,0 0,0 0,0 0,0 0,0 0,0 0,0 0,0 0,0 0,0 0,0 0,0 0,0 0,0 0,0 0,0 0,0 0,0 0,0 0,0 0,0 0,25-25,-25 25,0 0,0 0,0-25,0 25,0 0,0 0,25-24,-25 24,0 0,0 0,0 0,0 0,0 0,-25 0,25 0,0 0,0 0,25 0,-25 0,0 0,0 0,0 0,0 0,0 0,0 0,0 0,0 0,0 24,0-24,0-24,0-1,49 0,-24 0</inkml:trace>
  <inkml:trace contextRef="#ctx0" brushRef="#br0" timeOffset="147442.4332">4266 14263,'0'0,"0"0,-24 24,24 26,0 0,0-1,0 51,0-26,-25 50,25-50,0 26,0-26,0 0,0-24,0 0,0-26,0-24,25-49</inkml:trace>
  <inkml:trace contextRef="#ctx0" brushRef="#br0" timeOffset="147634.4442">4390 14412,'0'-50,"0"50,0 25,-24 24,24 1,-25 49,25-24,0 24,0 0,0-25,0 26,0-26,0-24,0-1,25-49,-25 0</inkml:trace>
  <inkml:trace contextRef="#ctx0" brushRef="#br0" timeOffset="147799.4533">4118 14759,'0'0,"0"0,49 0,-24 0,25 0,-1 0,-24 0,25 0,-26 0,1 0,0-25</inkml:trace>
  <inkml:trace contextRef="#ctx0" brushRef="#br0" timeOffset="147957.4627">4266 14883,'0'25,"0"-25,0 0,0 24,25-24,0 0,0-24,0-1,24 25,-24-25</inkml:trace>
  <inkml:trace contextRef="#ctx0" brushRef="#br0" timeOffset="148465.4913">4713 14114,'0'0,"-25"25,0-1,0 51,25-1,0 26,-24-1,-1 25,25-25,0 25,0-25,0 0,0-49,0 0,25-26,-1-24,-24-24,25-1,0-25,0 25,0 1,-1-26,-24 50,0 0,0 0,0 25,0 24,0-24,0 0,25 0,-25 0,25-25,-25-25,25 25,0-25,0-25,-1 26,1-1,0 0,0 25,0 0,-25 0,0 25,0 0,0-1,0 26,-25-25,25 0,0-1,0-24,0 0,25-49,-25 24</inkml:trace>
  <inkml:trace contextRef="#ctx0" brushRef="#br0" timeOffset="148733.507">5035 14387,'0'-75,"0"50,0 1,0-1,0 25,0-25,0 25,0-25,25 25,-25 0,25 0,-25 25,0 25,25-1,-25 26,0 24,0 0,0 0,0 25,0-24,0-1,0-25,0-24,0-1,0-24,0-25</inkml:trace>
  <inkml:trace contextRef="#ctx0" brushRef="#br0" timeOffset="149043.5243">5035 14784,'0'-25,"0"0,25 25,0-25,0 25,0 0,-1 25,26-25,-25 25,0 0,-25-1,24 1,-24 0,25 0,-25 0,25 24,-25-24,25 25,0-26,-25 1,24 0,-24 0,25-25,-50 25,25-25,-24 24,24-24,-25 0,0 0,0 0,25 0,-25-24</inkml:trace>
  <inkml:trace contextRef="#ctx0" brushRef="#br0" timeOffset="149356.5427">3597 15528,'74'0,"1"0,24 0,25-25,0 0,25 0,-1 25,-24-24,25-1,0 25,-25-25,-25 25,1 0,-26 0,-24 0,-1 25</inkml:trace>
  <inkml:trace contextRef="#ctx0" brushRef="#br0" timeOffset="149728.5639">3324 15925,'0'0,"-25"24,25 1,0 0,0 25,0-26,0 51,25-1,-25 1,0-1,25 1,-25-1,0-49,24 24,-24-24,0-25</inkml:trace>
  <inkml:trace contextRef="#ctx0" brushRef="#br0" timeOffset="149909.5743">3522 15900,'0'0,"0"49,0 26,25-26,-50 51,25-1,0 0,0-24,0-1,0-24,25-1,-25 1</inkml:trace>
  <inkml:trace contextRef="#ctx0" brushRef="#br0" timeOffset="150075.5838">3299 16247,'0'0,"25"0,0 0,24-25,-24 25,25-25,-1 25,-24-24,0 24</inkml:trace>
  <inkml:trace contextRef="#ctx0" brushRef="#br0" timeOffset="150219.592">3423 16321,'0'25,"-25"0,25-25,25 0,0 0,0 0,24 0,-24-25,25 0,-1 1,-24-1</inkml:trace>
  <inkml:trace contextRef="#ctx0" brushRef="#br0" timeOffset="150429.604">3919 15974,'0'0,"0"25,-25 0,25 0,0 24,0 1,0 24,0 1,0-1,0-24,0 24,-24-49,24 0</inkml:trace>
  <inkml:trace contextRef="#ctx0" brushRef="#br0" timeOffset="150932.6328">3746 16173,'0'-50,"24"25,-24 0,50 1,-25-1,0 0,-1 0,26 25,-25-25,0 25,24-24,-49 48,25-24,0 50,-25 0,25-1,-25 26,0-1,0 0,0 1,0-1,0 1,0-50,0-1,0-24,24 25,-24-50,25 1,-25-26,25 25,-25-24,25-1,-25 25,25 25,-25 0,0 0,24 0,-24 25,0 0,0 0,0-1,0 1,0 0,0-25,0 0,0-25,0 0,0 1,25-26,-25 25,0 0,25 0,0-24,0 24,-1 25,1-25,-25 25</inkml:trace>
  <inkml:trace contextRef="#ctx0" brushRef="#br0" timeOffset="151676.6754">4514 16272,'0'25,"-24"24,24-24,-25 0,25 0,0 0,0 24,0-24,0 0,25-25,-1 0,26 0,-25-25,0 0,-1-24,26 24,-50-25,25 0,0 26,-25-26,0 25,0 0,0 1,0 24,-25 0,25 0,0 24,0 1,0 0,-25 0,25 0,0-25,0 0,0 24,0-24,0 0,25-24,-25 24,25 0,-25 0,0 0,24 0,-24 24,25 1,0-25,-25 25,25-25,0 0,0 0,-1 0,1-25,-25 25,0-25,25-24,-25 24,0 0,0 0,0-24,25 24,-25 0,25 0,-1 25,-24-24,25 24,-25 0,25 24,-25-24,0 25,0 25,0-25,0-1,25 1,0 25,-1-25,-24-1,50 1,-50 0,0-25,0 25,0-25,-25 25,0-25,25 0,-24 0,-1 25,0-25,25 0,0 0,0 0</inkml:trace>
  <inkml:trace contextRef="#ctx0" brushRef="#br0" timeOffset="151976.6925">3894 16545,'25'0,"25"0,-1-25,26 25,24-25,0 25,0-25,25 25,-24 0,24 0,-50 0,25 0,-49 0,24 0,-49 25,0-25,0 25,-25 0,-25-25,25 0</inkml:trace>
  <inkml:trace contextRef="#ctx0" brushRef="#br0" timeOffset="171016.7813">20910 5904,'-24'-25,"24"25,-25-25,0 0,25-25,0 26,0 24,0-25,50 25,-26-25,51 25,-26 0,26 0,24 0,0 0,0 0,1 0,-1-25,-25 0,1 25,-26-24,1-1,-50 25,25-25,-25 0</inkml:trace>
  <inkml:trace contextRef="#ctx0" brushRef="#br0" timeOffset="171272.7962">21258 5879,'0'49,"0"-24,-25 0,50 25,-25-1,0 26,0-26,0 26,0-26,0 1,0-25,0-1,0-24,0 0,24-24</inkml:trace>
  <inkml:trace contextRef="#ctx0" brushRef="#br0" timeOffset="171420.8043">21431 6003,'25'25,"-25"24,-25 1,25 24,0-24,0 24,-25-49,25 49,25-49,-25 0</inkml:trace>
  <inkml:trace contextRef="#ctx0" brushRef="#br0" timeOffset="171764.8239">21754 6028,'0'-25,"25"25,-1-25,1 0,0 0,0 25,0-24,-25 24,24 0,1 0,0 0,0 0,0 24,-25-24,24 25,1-25,-25 25,25-25,0 0,-25 0,0-25,25 25,-25-25,24 1,-24 24,0-25,25 25,-25 0,0-25,0 25</inkml:trace>
  <inkml:trace contextRef="#ctx0" brushRef="#br0" timeOffset="172087.8428">21927 6276,'0'0,"0"0,0 0,0-25,0 25,0 0,25-25,0 25,-25 0,0 0,25 25,0 0,-1-25,1 24,25-24,-25 0,-1 0,1 0,0-24,0-1,0 0,-25 0,24 0,-24-24</inkml:trace>
  <inkml:trace contextRef="#ctx0" brushRef="#br0" timeOffset="172674.8763">22473 4961,'0'0,"0"25,0-25,0 25,0-25,0 49,0-49,-25 25,25 25,0-26,25 26,-25-25,0 0,25-1,0 1,-1 0,1-25,0 25,0-25,0-25,-1 25,1-25,0-24,-25 24</inkml:trace>
  <inkml:trace contextRef="#ctx0" brushRef="#br0" timeOffset="172920.8903">22845 4738,'0'0,"-25"49,25-24,0 50,0-26,0 50,0-24,0 24,0-25,25 26,-25-26,0 0,0-24,0 0,0-1,0-24,25 0,-25-25,0 0,0 0,25-25</inkml:trace>
  <inkml:trace contextRef="#ctx0" brushRef="#br0" timeOffset="173227.908">23068 5531,'0'0,"0"0,0 0,0 0,0 0,0 0,0-24,0 24,25-25,-25 25,0 0,0 0,0 0,0 0,0 0,0 0,0 0,0 0,0 0,0 25,0-25,0 0,0 0,0-25,0 0,0 25,0-50,25 50</inkml:trace>
  <inkml:trace contextRef="#ctx0" brushRef="#br0" timeOffset="173950.9493">23540 4862,'0'0,"-25"0,25 0,-25 0,0 0,25 25,-25-25,25 24,0 26,0 0,25-1,0 1,0-1,24 1,1 0,0 24,-1-24,-24-26,0 26,0 0,-1-26,-48 1,-1 0,0 0,0 0,0-25,-24 24,-1-24,1 25,-1-25,25-25,-24 25,49-24,-25-1,25-25</inkml:trace>
  <inkml:trace contextRef="#ctx0" brushRef="#br0" timeOffset="174178.9624">23465 4787,'0'-49,"25"24,0 0,0 0,24 0,1 1,-1-1,26 0,-26 0,26 0,-25-24,24 24,-24-25,-1 26,1-1,-1-25,-49 50,50-25,-50 25</inkml:trace>
  <inkml:trace contextRef="#ctx0" brushRef="#br0" timeOffset="174928.0053">22796 6077,'0'0,"0"0,0 0,0 0,0 0,24 0,1 0,0 0,0 0,24 0,26 0,-26 0,26 0,-1-25,25 25,-24 0,24-24,-25 24,1 0,-26 0,26 0,-50 0,-1 0,1-25,-25 25,0 0,0 0,0 0,-25 0,25-25,-24 25</inkml:trace>
  <inkml:trace contextRef="#ctx0" brushRef="#br0" timeOffset="175870.0592">23267 6524,'0'0,"25"-25,-25 25,-25-25,25 25,-25 0,25-25,-25 25,0 0,25 0,-24-25,-1 25,0 0,0 0,0 25,1-25,24 0,-25 25,25 0,0 0,25-1,-1 26,-24-25,25 24,0 1,25 0,-26 24,1-24,0-1,0 1,0 0,-25-1,24 1,-24-1,25-24,-25 25,0-25,0-1,-25 1,1 0,24 0,-50-25,25 0,0 0,1 0,-1-25,0 25,0-25,0-24,25-1,0 0,25-24,0 0,0-1,0 1,-1-1,26 1,-25 24,0 1,-1-1,1 25,-25-24,25 49,-25-25,0 25,0-25,0 25,0 0,0-25,0 25,-25 0,25 0,0 0</inkml:trace>
  <inkml:trace contextRef="#ctx0" brushRef="#br0" timeOffset="176722.1079">21977 8682,'0'0,"0"0,0 0,0 0,0 0,0 0,0-25,25 25,-25-25,25 0,-25 25,0-25,24 25,1 0,0 0,0 25,0-25,-1 25,1 0,0-25,0 25,0-25,-1-25,1 25,0-25,0 0,-25 0,0-24,25 24,-25 0,0 0,0 1,0 24,0 0</inkml:trace>
  <inkml:trace contextRef="#ctx0" brushRef="#br0" timeOffset="177081.1283">22126 9054,'25'-25,"-1"0,1 0,-25-24,0 24,25-25,-25 50,0 0,25 0,-25 0,25 25,-1-25,-24 50,25-50,0 24,0 1,24-25,-24 0,0 0,-25 0,25-25,-25 1,0-1,25 0,-25 0,0 25,0-25</inkml:trace>
  <inkml:trace contextRef="#ctx0" brushRef="#br0" timeOffset="178673.2195">22845 8508,'0'0,"25"-25,-25 0,25 1,-25-1,25 0,-1 25,-24-25,25 25,0-25,0 25,-25 0,25 0,-1 25,1 0,-25 25,25-1,-25 1,-25 24,25 1,-25-1,1 25,-1-49,0 24,25-24,-25 0,25-1,0-24,0 0,0-25,25 25,-25-25,25 0,-25-25,25 25,-1-25,-24 25,25 0,0-25</inkml:trace>
  <inkml:trace contextRef="#ctx0" brushRef="#br0" timeOffset="178829.2284">23341 9079,'0'0,"0"0,0 0,0 24,0-24,0-24,0 24,0-25</inkml:trace>
  <inkml:trace contextRef="#ctx0" brushRef="#br0" timeOffset="179296.2551">23614 8582,'0'-24,"-25"24,25-25,-25 25,25 0,-24 25,24-1,0 1,0 0,24 25,1-1,0 1,0-1,24 1,-24 0,0-26,0 26,0-50,-25 25,0 0,0-25,0 25,-25-25,0 0,0 0,0 24,1-24,-1 0,0 0,0 0,0-24,1 24,24-25</inkml:trace>
  <inkml:trace contextRef="#ctx0" brushRef="#br0" timeOffset="179477.2655">23589 8483,'0'-49,"25"24,0 0,24 0,-24 0,25 25,-25-24,24 24,-24-25,0 0,0 0,0 0,-1 1</inkml:trace>
  <inkml:trace contextRef="#ctx0" brushRef="#br0" timeOffset="180229.3083">24457 8136,'-24'-50,"24"50,-50-74,50 74,-74-75,24 26,0 24,-24 0,0-24,-26 24,1 0,-25-25,-25 50,0-24,1 24,-26-25,0 25,1 0,-1 0,-24 25,24-25,0 24,1 26,24-25,0 49,25-49,0 49,50-24,-1 25,1-1,49 0,0 26,25-26,25 25,0 0,24 1,1-1,24 0,26 0,-26 1,25-1,25-25,0 25,0-24,25-1,0-24,0-1,24-24,-24 0,0-25,25 0,-1 0,-24-25,25-24,-25-1,-1 0,26 1,-50-50,25 24,-50-24,25 0,-49-1,-1 1,-24-25,-26 25,-24-25,-49 25,-1 24,-49-24,-25 25,0 24,-50 25,26 1,-26 24,0 24</inkml:trace>
</inkml:ink>
</file>

<file path=ppt/ink/ink6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0:47:28.608"/>
    </inkml:context>
    <inkml:brush xml:id="br0">
      <inkml:brushProperty name="width" value="0.05292" units="cm"/>
      <inkml:brushProperty name="height" value="0.05292" units="cm"/>
      <inkml:brushProperty name="color" value="#1F497D"/>
    </inkml:brush>
    <inkml:brush xml:id="br1">
      <inkml:brushProperty name="width" value="0.05292" units="cm"/>
      <inkml:brushProperty name="height" value="0.05292" units="cm"/>
      <inkml:brushProperty name="color" value="#C0504D"/>
    </inkml:brush>
  </inkml:definitions>
  <inkml:trace contextRef="#ctx0" brushRef="#br0">3837 3519,'0'26,"26"-26,-26 0,27 0,-27 0,26-26,-26 0,27-1,-1-26,-26 27,27-27,-1 0,27 26,-27-26,27 1,-26-1,52 0,-26-27,0 27,53-26,-27 26,1-26,25 26,-25-27,52 28,-26-28,0 27,0 0,26 0,-26 1,26-1,-26 0,26 0,-26 0,26 0,-52 0,25 0,1 27,0-1,0 1,-53-27,26 53,1-27,-27 1,26 26,-26 0,0 0,-27 26,27-26,-26 27,-27-1,26 1,0-1,1 1,-27-1,26 27,1 0,-1-27,1 27,-1-26,-26 26,27-27,-1 27,-26-26,27-1,-27 27,0-27,0 27,0-26,0 26,0-27,0 1,0 25,0-52,26 53,-26-26,0-1,0-26,0 27,0-1,0 1,0-27,0 0,27 26,-27-26,0 0,0 0,-27-26,27 26,-26-27,-1 1,1-1,-1 1,1-27,-27 26,26-25,-26 25,27 1,0-1,-1 1,1-1,-1 27,27 0,0 0,0 0,27 27,-27-27,26 53,1-27,-1 27,27-27,-27 27,27 0,-26 0,26-26,-27-1,1-26,26 0,-27 0,0-26,1-27,-27 0,26 0,1-26,-1 26,-26 0,27 26,-27-26,0 53,26 0,-26 0,27-26,-27 26,26 0</inkml:trace>
  <inkml:trace contextRef="#ctx0" brushRef="#br0" timeOffset="1235.0707">3996 3493,'-27'26,"27"-26,-26 0,26 0,0-26,26-1,1 1,-1-27,27 26,0-52,0 26,26-53,1 27,-1-27,27 27,0-27,-1 0,1 0,27 27,-1-27,-26 0,26 27,0-1,1 1,-1-1,0 1,0 26,1 0,-27 0,26 27,0-27,-26 27,26-1,1 1,-28-1,28 27,-28 0,1 0,0 0,0 0,-27 0,27 0,-26 27,-1-27,-26 26,0 1,0-1,-27 0,27 27,-26-26,-1 26,0 0,1 0,-1-1,1 1,-1 0,-26 0,27 0,-27 0,0-26,26 25,-26-25,27-1,-27 27,0-53,26 27,-26-1,0-26,27 27,-27-27,0 0,0 0,0 0,0 0,0 0,0 0,-27-27,1 1,26 26,-27-27,1 27,-1-26,1-1,26 27,-27-26,1 26,26-27,-27 27,27 0,0 0,0 27,0-1,0 1,0 26,0 0,27 0,-27-1,26-25,-26 26,0-27,27-26,-1 0,1-26,-1-1,1-26,-1 1,1-1,25-27,-25 27,-1 27,-26-27,27 27,-1-1,-26 27,-26-26,-1 26</inkml:trace>
  <inkml:trace contextRef="#ctx0" brushRef="#br0" timeOffset="2384.1364">4075 3519,'-79'53,"-1"-27,54 27,-27-53,26 0,27 0,0-26,27-27,26 0,26-26,0-27,54 0,-1-26,0-1,27 1,0 0,26-1,27 1,-27 0,0 26,27-26,-27 26,27 0,-1 27,1-1,-27 1,27 26,-27 0,0 0,1 27,-1-1,-27 1,1-1,0 27,0 0,26 0,-53 0,27 27,0-1,-27 1,0-1,1 1,-1-1,-53 27,1-26,-1 25,-26 1,0 0,-27 0,-26 0,0 26,0-26,-26 27,-1-1,1-26,-1 0,1 26,-27-26,27 0,-27 0,26 26,1-52,-1 26,27-27,-26 1,26-1,0-26,0 27,0-27,-27 0,27 0,0 26,0-26,0 0,0 0,0 0,0 0,0-26,-26 26,26-27,-26 1,26-1,-27-26,1 27,-1-1,1 1,26 0,-27-1,1 27,26-26,-27 26,27 26,-26-26,26 53,0-27,-27 27,27 0,-26 27,26-27,0 0,0-27,0 0,26 1,27-27,0 0,0-27,27 1,-1 0,-26-27,26 26,1 1,-1-1,-26 1,-27 26,27 0,-26 26,-1-26,1 27,-27-27,0 26</inkml:trace>
  <inkml:trace contextRef="#ctx0" brushRef="#br0" timeOffset="4345.2486">21723 4604,'-27'-27,"27"1,-26 26,-1 0,1-27,26 27,-27-26,1 26,-1-27,1 27,0 0,-1 0,1 0,26 27,-27-27,-26 26,27-26,-1 27,1-1,-1 1,1 26,-1-27,1 27,0 0,-1 0,1 0,-1 26,27-26,0 0,-26 26,52-26,-26 0,27-26,-27 26,53 0,-27-27,27 27,-27-27,27 1,27-1,-27 1,0-1,-1 1,1-1,27 1,-1-27,0 0,-26 0,27 0,-1-27,1 1,-1-1,-26 1,26-27,-26 0,0-26,0 26,0-27,-27 1,1-1,-1 28,-26-28,0 1,-26 26,26-26,-27 26,1 0,-27-27,26 54,-25-27,-1 26,0-25,-27 25,27 1,-26-1,0 27,-1-26,1 26,26 0,-26 26,26 1,0-27,0 26,0-26,27 27,-1-1,27 0,0-26</inkml:trace>
  <inkml:trace contextRef="#ctx0" brushRef="#br0" timeOffset="6810.3896">7938 5133,'0'0,"26"0,-26 0,0 0,-26-27,-1 27,27-26,-26 26,-1 0,1-26,-27 26,27-27,-27 27,26 0,-26 0,0 0,1 0,-28 0,1 27,-27-27,0 0,0 26,-26-26,-27 0,27 0,0 26,-27-26,0 27,0-27,-26 0,26 0,-26 0,0 0,26-27,-52 27,25 0,1 0,0 0,26-26,-26 26,26 26,27-26,-27 0,53 27,1-27,-1 26,53 1,-27-27,28 26,-1 27,26-26,-26 26,27 0,-1 26,1 0,-1 27,1 0,-1 26,1-26,0 26,-1 1,27-1,-26 0,26 1,0-1,0 0,0 0,0-26,0 0,0 0,26 0,-26 0,27-27,25 27,-25-53,26 26,0-26,26 26,1-52,25 26,1-27,26 1,1-1,26 1,-1-27,27 26,1-26,-1 26,27-26,-27 0,26 0,-25 0,25 0,1 0,0 0,-1 0,1 0,26 27,0-27,0 0,27 0,0 26,-27-26,53 0,-27 0,27 0,0 0,0 0,27 0,-27 0,0-26,0 26,0-27,0-25,-26 25,-1 1,1-1,-1-26,-25 0,-28 0,-26 1,1-28,-28 1,28-1,-54-25,-26 25,26-26,-26-26,0 26,-53-26,26 0,-26 26,0-53,-27 27,1-27,-1 27,-26-1,0 1,0-27,-26 54,-1-28,1 27,-1 1,-26-1,1 26,-28 1,27 26,-26 0,-27 0,0 27,-26-1,26 27,-53 0,1 0,-1 0,0 27,-53-27,27 26,0-26,-27 27,1-1,-1-26,-26 27,26-27,-26 0,26 0,-26 0,0 0,0 0,0 0,0 0,0 26,0-26,-1 27,1-1,0-26,26 53,27-27,27 27,25-26,27-1,53 1,53-27,0 0</inkml:trace>
  <inkml:trace contextRef="#ctx0" brushRef="#br1" timeOffset="15243.8718">6297 5715,'-26'-26,"26"26,-26 0,26 0,0 0,-27 0,27 0,-26 0,26 0,-27 0,27 0,0 0,0 0,0 0,0 0,0 0,27 26,-1-26,-26 0,53 0,-27 0,27-26,0 26,27 0,-27 0,26-27,27 27,-27 0,27-26,0 26,0 0,-27 0,0-27,1 27,-1 0,1 0,-28 0,1 0,-26 0,26 0,0 0,-27-26,27 26,0 0,-27 0,27 0,-26-27,26 27,-27 0,27 0,-26 0,25-26,1 26,-26 0,-1 0,1 0,-1-27,1 27,-1 0,-26 0,27 0,-27 0,0 0,0 0,26 27,-26-27,26 0,-26 0,0 0,0 0,0 0,27 0,-27 0,0 0,0 0,0 0,0 0,0 0,0 0,0 0,26 0,-26 0,0 0,0 0,27 0,-27 0,0 0,0 0,0 0,0 0,26 0,-26 0,0 0,0 0,27 0,-27 0,26 0,1 0,-27-27,26 27,-26 0,0 0,0 0,0 0,0 0,0 0,0 0,0 0,0 0,0-26,0 26,0 0,-26-27,-1 27,27 0,-53-26,53 26,-53 0,27 0,-1 0,1 0,26 0,0 0,0 0,0 0,26 0,27 0,-26 0,-1 0,27 0,0 26,-26-26,-1 0,1 0,-1 0,-26 27,0-1,0 1,-26-1,-27-26,26 53,-26-26,0-27,27 26,-27 1,26-1,-25-26,52 26,-53-26,53 0,-27-26,27 26,-26 0</inkml:trace>
  <inkml:trace contextRef="#ctx0" brushRef="#br1" timeOffset="16110.9215">6218 5689,'0'0,"0"-27,0 27,0 0,0 0,0 0,0-26,27 26,-27-27,26 1,0 26,1-27,-1 1,1 26,26-27,0 1,0-1,-1 1,28-27,-1 27,27-1,-27 1,27-1,27-26,-28 27,28-27,-1 26,0 1,1-27,25 27,-25-1,25-26,1 27,0 26,0-27,-1 1,-25 26,25 0,-25 0,-1 0,-26 0,0 0,-27 0,0 0,1 26,-54-26,27 27,-26-27,-27 0,0 0,26 26,-26-26,0 0,0 0,0 0,0 0,0 0,0 0,0 0,0 0,0 0,0-26,0 26,-26-27,26 27,-27-26,1 26</inkml:trace>
  <inkml:trace contextRef="#ctx0" brushRef="#br1" timeOffset="16744.9578">6297 5636,'0'0,"53"-53,0 26,27 1,-1-27,27 0,0 0,26 0,27 0,-27 0,53 0,0-26,-26 53,26-27,1 0,-1 0,0 0,-26 26,0 1,-1 0,1-1,0 27,-27-26,27 26,-27 0,27 0,0-27,-54 27,28 0,-27 27,-27-27,-26 0,26 0,-52 0,-1 0,1 0,-1 0,-26 0,0 0,0 0,0 0,27 0,-27 0,0 0,0 0,0 0,26 0,-26 0,-26 0,-1 0,-26 0,-26 0,-1 26</inkml:trace>
  <inkml:trace contextRef="#ctx0" brushRef="#br1" timeOffset="17265.9876">6430 5477,'-53'0,"53"0,26-27,1-25,52 25,0-26,27 0,27 0,25 0,1-26,26 26,27 0,26-26,0 52,0-26,53 1,-26 25,0-26,26 27,0-27,-27 26,1 1,-27 26,0-27,-26 27,-27 0,0 0,-26 0,-27 0,-26 27,0-27,0 26,-53-26,0 27,-1-27,-25 26,-27-26,26 0,-26 0,0 0,0 0,0 0,0 0,0 0,0 0,0 0,0 0,0 0,0 0,-26 0</inkml:trace>
  <inkml:trace contextRef="#ctx0" brushRef="#br1" timeOffset="19426.1108">22384 5927,'0'-27,"0"27,0-26,0 26,-26-27,26 27,0-26,0 26,-27-27,1 27,26 0,-27 27,1-1,26 1,-27-1,1 1,-1 26,27 0,-26-1,26 1,0 0,0 0,26-26,-26 26,53-27,-26-26,26 26,0-26,-27-26,53 26,-26-26,27-27,-27 26,0-52,-27 52,27-26,-53 1,26-1,-26 26,-26 1,26-1,-53 27,27-26,-1 26,1 0,-27 0,26 26,-26-52,53 26,-26 0,26 0,0-27</inkml:trace>
  <inkml:trace contextRef="#ctx0" brushRef="#br1" timeOffset="20459.1701">3705 13097,'0'0,"0"0,0 0,0 0,0 0,0 0,0 0,0 0,0 0,0 0,0 26,0 27,0-26,0 26,0 0,0-1,0 28,0-27,0 26,0-26,0 0,0 0,0 0,0-27,0-26,0 27,0-27,0 0,0-27,0 1,26-27</inkml:trace>
  <inkml:trace contextRef="#ctx0" brushRef="#br1" timeOffset="20715.1849">3969 12965,'0'0,"0"0,0 26,0 1,-26 25,26-25,0 52,0 1,0-1,0 0,26 27,-26-26,27-1,-27 0,26 1,0-27,-26 0,27-1,-27-52,26 27,-26-27,0-27</inkml:trace>
  <inkml:trace contextRef="#ctx0" brushRef="#br1" timeOffset="20974.1989">3334 13520,'0'0,"0"-26,53 26,-27-53,54 53,-1-53,1 26,25-25,-25 25,-1 1,1-1,-1 1,-53 26,27-27,-26 27,-27 0,0 27</inkml:trace>
  <inkml:trace contextRef="#ctx0" brushRef="#br1" timeOffset="21283.2174">3652 13547,'-27'0,"54"26,-27-26,53 0,-1-26,1 26,27-27,-1 1,0-1,1 27,-1-26,-26 26,0-27,0 27,-27 0,1 0,-27 27,0-27,0 0,0 0,0 0,0 0,0 26,0-26,-27 0,27 0,0 0,-26-26,26 26</inkml:trace>
  <inkml:trace contextRef="#ctx0" brushRef="#br1" timeOffset="23074.3189">10451 5186,'-26'0,"26"0,-27 0,27 0,-26 0,0 0,-1 0,27-27,-26 27,-1 0,1 0,-1 0,1 27,-1-27,1 0,-1 26,1 1,26-1,-26 1,-1 26,27-27,-26 53,26-26,0 0,0 0,26 0,-26 0,27-27,-1 27,27-53,0 27,-27-1,27-26,0-26,0 26,-27-27,27-26,-26 27,-1-27,-26 0,0-26,0 26,0 0,-26 0,-1 0,27 0,-53 27,27-1,0 27,-1-26</inkml:trace>
  <inkml:trace contextRef="#ctx0" brushRef="#br1" timeOffset="23809.3618">22305 6668,'26'0,"-26"0,0 0,0 0,0 0,0 0,0 0,0 26,0-26,0 26,0 1,0 26,0-27,0 1,0-1,0 27,0-26,0-1,0-26,0 26,0-26,0 0,0 0,0 0,0-26,0 26,-26-53,26 27</inkml:trace>
  <inkml:trace contextRef="#ctx0" brushRef="#br1" timeOffset="24419.3967">5504 13150,'26'0,"-26"0,0 26,0-26,0 53,0 0,0 0,-26 26,26 1,0-27,0 26,26 0,-26-52,0 26,0-27,27-26,-27 0,26-26,1-27</inkml:trace>
  <inkml:trace contextRef="#ctx0" brushRef="#br1" timeOffset="24620.4082">5768 13123,'0'0,"0"0,0 53,0 0,0 0,0 26,0 1,0 26,0-27,0 0,0-26,27 0,-27 0,0-26,0-1,0-26,0-26,0-1</inkml:trace>
  <inkml:trace contextRef="#ctx0" brushRef="#br1" timeOffset="24819.4194">5292 13361,'-26'0,"26"0,0 0,26 0,27 0,0 0,0-26,26 26,1-26,-1-1,-26 1,0-1,-27 27,1 0,-27 0</inkml:trace>
  <inkml:trace contextRef="#ctx0" brushRef="#br1" timeOffset="25069.4339">5398 13600,'-27'26,"27"1,27-27,-1 0,54-27,-27 27,0 0,26-26,-26-1,0 27,-27-26,27 26,-26 0,-27 0,26 0,-26 0,0 0,0 26,0-26,0 0,0 0,0 0,26-53,1 0</inkml:trace>
  <inkml:trace contextRef="#ctx0" brushRef="#br1" timeOffset="25752.473">22305 7197,'0'0,"0"0,0 0,0 0,0 0,0 0,0 0,26 0,27 0,-26 0,-1 0,27 0,0 0,0 26,-27 1,1-1,-54 27,27-27,-53 27,0 0,0 0,-26 0,53-26,-27 25,26-25,27-1,27-26,-1 0,1 0,26 0,-1 0,28 0,-54 0,27 0,0-26,-53 52,-26-26</inkml:trace>
  <inkml:trace contextRef="#ctx0" brushRef="#br1" timeOffset="26308.5048">7171 13467,'0'-26,"0"26,0-27,0 27,-27-26,27 26,-26 26,26 1,0-1,-27 27,54 0,-27 0,0 26,26 1,1-27,-27 0,26 0,0-53,1 0,-1-27,1 1</inkml:trace>
  <inkml:trace contextRef="#ctx0" brushRef="#br1" timeOffset="26499.5157">7515 13150,'0'-53,"0"53,-27 53,27-27,0 54,0-1,-26 0,26 27,0 0,26 0,-26-27,0-26,27 27,-27-54,26 0,-26-26,0 0</inkml:trace>
  <inkml:trace contextRef="#ctx0" brushRef="#br1" timeOffset="26667.5253">6906 13600,'-26'26,"52"-26,-26 0,53 0,26 0,1 0,-27-26,52-1,-52 1,27 26,-54-27</inkml:trace>
  <inkml:trace contextRef="#ctx0" brushRef="#br1" timeOffset="26833.5348">7197 13705,'-26'27,"26"-1,0 1,0-27,26 26,0-26,1 0,26-26,26 26,-26-27,53-26,-27 1,80-28</inkml:trace>
  <inkml:trace contextRef="#ctx0" brushRef="#br1" timeOffset="27573.5771">22463 8176,'0'-27,"-26"-26,0 27,-1-1,27 1,-26-1,26 27,-27 0,27 0,-26-26,26 26,26 0,1 0,-1 0,27 0,0 26,0-26,-27 27,1-1,-1 1,-26-1,-26 1,-1-1,1 1,-1 26,1-27,26 0,26 27,1-26,26-1,26 1,-26 26,0-27,0 1,-27 26,-26-27,-26 0,-1 1,-52-1,26-26,-53 27,27-27,0 26,-1-26,-26 27,1-27,-1 26</inkml:trace>
  <inkml:trace contextRef="#ctx0" brushRef="#br1" timeOffset="28158.6104">8917 13388,'0'26,"0"1,0-27,0 53,0-27,0 27,26 0,-26 0,0 0,27 0,-27 0,26 0,-52-27,52 1,-26-27,27-27</inkml:trace>
  <inkml:trace contextRef="#ctx0" brushRef="#br1" timeOffset="28368.6226">9208 13388,'0'-53,"0"27,0 26,0 26,0 0,0 27,0 0,-27 27,27-1,0 27,0-27,0 1,27-1,-27-53,0 27,26-26,-26-27,0 0,0-27</inkml:trace>
  <inkml:trace contextRef="#ctx0" brushRef="#br1" timeOffset="28586.6351">8599 13705,'-26'27,"26"-27,0 0,26 0,54 0,-1-27,27 1,0 0,0-27,26 26,-26-26,-27 27,0-1,-52 1,-1 26,-26 0,0 0</inkml:trace>
  <inkml:trace contextRef="#ctx0" brushRef="#br1" timeOffset="28855.6504">8652 13944,'0'26,"0"-26,53 26,0-52,0 26,26-26,1-1,-1 27,27-26,-27-1,1 1,-1 26,-26-27,0 27,-53 0,26 0,-26 0,27 0,-54 0,27 0,0-26,0-1,0 1</inkml:trace>
  <inkml:trace contextRef="#ctx0" brushRef="#br1" timeOffset="39199.242">3493 6694,'0'0,"0"0,0 0,0 0,0 0,0 0,0 0,0 0,0 0,0 0,0 0,0 0,0 0,0 0,0 0,0 0,0 0,0 0,0 0,0 0,0 0,0 0,0 0,0 0,0 0,0 0,0 0,0 0,0 0,0 0,0 0,0 0,0 0,0 0,0 0,0 0,0 0,0 0,0 0,0 0,0 0,0 0,0 0,0 0,0 0,0 0,0 0,0 0,0 0,0 0,26 0,-26 26,0 1,0-27,0 26,27 1,-27-1,0-26,0 27,0-1,0 1,26-1,-26 1,0-1,0 0,0 1,0-1,0-26,0 27,27 26,-54-27,27-26,0 27,0-1,0 1,0-27,0 26,0 1,0-1,0 0,0 1,0-1,0 1,0-1,0 1,0-1,0 1,0-1,0 1,0-1,0 0,-26 1,26-1,0 1,0 26,0-27,0 1,0-1,0 1,0 26,0-27,0 0,0 27,0-26,0-1,0 1,0-1,0 1,0 26,0-53,0 52,0-25,0-1,0 1,-27-1,54 1,-27-1,0 1,0-1,0 1,0-1,0 1,0-1,0 0,0 1,0-1,0 1,0-1,0-26,0 27,0-27,0 0,0 26,0-26,0 0,0 0,0 0,0 0,0 0,0 0,0 0,0 0,0 0,0 0,0 0,0 0,-27-26,27-1,-26 27,-1-26,1-1,-1 1,1-1,0 1,-1 26,27-26,-26-1,26 27,0-26,0 26,-27 0,27 0,0 0,0 0,0 0,0 0,0 0,0 0,0 0,0 26,27-26,-27 27,0-1,26 0,-26 1,27-1,-27 1,26-1,-26 1,26-1,-26-26,0 27,27-1,-27 1,0-27,0 0,26 0,-26 0,0 0,0 0,0 0,0 0,0 0,0 0,27-27,-27 1,26-1,1 1,-1-27,1 26,-1-26,1 27,-1 0,1-27,-1 26,0 1,-26-1,27 27,-27-26,0 26,0 0,26 0,-26 0,0 0,0 0,0 0,0 0,0 0,0 0,0 0,0 0,-26 0,-1 0,27 26,-26-26,0 27,-27-27,26 26,-26-26,0 27,27-27,-27 0,26 0,1 0,0 0,-1 0,27 0,-26 0,26 0,0 0,0 0,-27 0,27 0,-26 0,26 0,0 0,0 0,0 0,26 0,1 0,-27 0,26 0,1 0,25-27,-25 27,26 0,-27 0,1 0,-1-26,-26 26,27 0,-27 0,0 0,0 0,0 0,-27 26,1-26,-1 27,1-27,-1 26,-26 1,27-1,0-26,-1 26,27-26,0 0,0 0,27 0,-1 0,0-26,27 26,-26-26,26-1,-27 1,27 26,-53-27,27 27,-27 0,0 0,-27 27,1-1,-1 1,-26-1,27 0,-27 1,26-1,1-26,26 0,0 0,26 0,-26-26,27-1,26 1,-27 0,1-1,-1 1,1 26,-1-27,-26 27,0 27,-26-27,-1 26,1 27,-1-53,1 26,-1 1,1-1,26 1,0-27,26 0,1-27,-1 27,1-26,-27 26,26 0,-26 0,0 0,0 26,-26 1,-1-27,1 53,-1-27,27-26,-26 27,26-1,0-26,26 0,-26 0,27-26,-1 26,-26-27,27 27,-27 0,0 0,0 0,0 0,0 0,-27 0,27 0,-26-26,52-1</inkml:trace>
  <inkml:trace contextRef="#ctx0" brushRef="#br1" timeOffset="52104.9803">6112 10028,'0'26,"0"-26,27 27,-27-27,0-27,0 1,0 26,0-27,0 1,0-1,-27 1,27-1,-26-25,26 25,-27 1,27-1,0 1,-26-1,26 27,0-26,0 26,0 0,0 0,26 0,1 26,-1 1,1-1,-1 1,27-27,0 26,-27 1,27-27,-26 0,-1 0,1 0,-27 0,26-27,-52 1,26 26,0-53,-27 26,1 1,26-27,-27 26,1 1,26 26,-27-27,27 27,27 0,-1 27,-26-27</inkml:trace>
  <inkml:trace contextRef="#ctx0" brushRef="#br1" timeOffset="52388.9965">6588 9790,'27'0,"26"0,-27 0,1-27,26 1,-27-27,-26 53,27-53,-54 26,27 1,-26-1,-1 1,1 26,-1 26,-26-26,27 53,26-26,0 26,-27-27,27 27,27 0,-27-26,26-1,1 27,-1-53,27 26,-26-26,-1 0,27-26</inkml:trace>
  <inkml:trace contextRef="#ctx0" brushRef="#br1" timeOffset="53233.0448">6959 9657,'0'0,"0"-26,0 26,-27 0,27 0,0 0,0 0,0 26,0 1,0-1,0 1,0 26,0-27,27 1,-27-1,26-26,-26 26,27-26,-1 0,1-26,-1 0,-26-1,27 1,-1-1,-26 1,27 26,-27-27,0 27,0 0,26 0,-26 27,26-1,1-26,-1 27,1-27,-1-27,1 27,-27-26,0-1,0 1,0-27,-27 26,1-26,-1 27,1-27,-1 27,1-1,26-26,0 0</inkml:trace>
  <inkml:trace contextRef="#ctx0" brushRef="#br1" timeOffset="53510.0606">7382 9102,'0'26,"0"-26,0 27,0-1,0 27,0-27,0 27,27 0,-27 0,0 27,26-28,-26 1,27 0,-27-26,26 26,-26-27,0 1,0-27,27 0,-27 0,0-27,0 1,26-1</inkml:trace>
  <inkml:trace contextRef="#ctx0" brushRef="#br1" timeOffset="53663.0692">7594 9604,'0'0,"0"0,26 27,-26-1,27 1,-27-1,0 1,26 26,-26-53,0 26,0 1,0-27,0 0,27-27,-27 1</inkml:trace>
  <inkml:trace contextRef="#ctx0" brushRef="#br1" timeOffset="53820.0784">7541 9260,'0'0,"-26"0,26 0,0 0,26 27,-26-27,26 0,1 26</inkml:trace>
  <inkml:trace contextRef="#ctx0" brushRef="#br1" timeOffset="54450.1144">7858 9763,'27'0,"-27"-26,0-1,0 1,0-1,-27-26,27 27,-26-27,26 27,-26-1,26 1,0 26,0 0,0 26,26 1,0-1,1 0,-1 1,1-1,-1 1,1-1,26-26,-53 0,26 0,-26-26,0 26,0-27,0 1,-26-27,-1 27,1-1,26 1,-27 26,54-27,-27 27,26 0,1 0,-1 0,27 0,0-26,0 26,0-27,0 1,-27-1,-26-26,27 27,-27 0,-27-1,1 1,-27-1,26 54,-26-1,27 1,0 25,-1 1,54 27,-27-27,26 0,27 26,0-53,-27 27,27 0,-26-53,26 27,-53-27,0 0,0 0</inkml:trace>
  <inkml:trace contextRef="#ctx0" brushRef="#br1" timeOffset="54783.1333">6377 10213,'53'0,"26"0,27-53,-27 27,54-1,25 1,-25-1,25 1,1 26,-27-27,1 27,-1-26,-26 26,-27-27,-26 27,0 0,0 0,0-26,0 26</inkml:trace>
  <inkml:trace contextRef="#ctx0" brushRef="#br1" timeOffset="55574.1787">10055 13891,'0'0,"26"0,-26 0,26 0,27 0,0 0,0 26,0-26,26 27,-26-1,-26 0,26 1,-27-1,-26 27,0 0,-26-26,-1 52,-26-26,0 0,1 0,-1-27,0 27,0-26,0-1,26 1,1-1,26-26,0 0,-26 26,26-26,0 0,0 0,0-26,0 26,-27-26,27 26</inkml:trace>
  <inkml:trace contextRef="#ctx0" brushRef="#br1" timeOffset="55984.2021">9896 14446,'26'0,"-26"0,27 0,-27-26,26 26,-26 0,27 26,-54-26,27 27,0-1,-26 1,-1-1,1 1,-1 25,1-25,-1-1,1 1,26-27,0 0,0 0,0 26,0-26,26 0,1 0,26 0,-27 0,27 0,0 0,-26-26,25 26,1 0,0 0,-26 0,-1-27,1 27,-1 27,-26-27,27 0,-27 26,0 1,0-27,-27 0</inkml:trace>
  <inkml:trace contextRef="#ctx0" brushRef="#br1" timeOffset="67642.869">4128 3466,'0'27,"-27"25,27-52,0 27,-26-27,26 26,0-26,0 0,0 0,0-26,0 26,0-27,0 1,26 0,1-1,-27-26,26 0,1 0,26 0,-27 27,1-27,-1 0,27 0,0 0,-27 0,27 0,0 1,0-1,-26 0,25 0,1 26,-26-52,26 52,26-25,-26-1,26 0,1 0,-1 26,1-26,-1 1,0 25,27-26,-26 27,-1-1,0-26,1 27,25-1,-25 1,-1-1,1 1,-1 0,0-1,1 1,26-27,-27 53,0-27,1-26,-1 27,27 26,-27-27,1 1,-1 26,0-26,1 26,-27 0,26-27,-26 27,0 0,26 27,-26-27,0 0,0 26,-27 0,27 1,-26-1,-1 1,27 26,-26-27,-1 27,-26 0,27 0,26 0,-27-27,0 27,1 0,-1 0,1 0,-1 26,1-52,-1 26,-26 26,27-26,-1 0,1 0,-1 0,-26 0,26 0,1 0,-27-1,26 1,1 0,-1-26,-26 52,27-52,-27 25,26 1,-26 0,27 27,-27-27,0 0,26-1,-26 1,0 0,0 0,27 0,-27-26,0 25,0-25,0-1,0 27,0-53,0 27,0-1,-27-26,27 27,-26-27,-1 0,-26-27,27 27,-1-26,-26-1,27 27,-27-53,27 27,-27-27,26 27,-26-27,27 0,-1 0,1 0,0-26,26 26,0 0,0-27,26 1,0 0,1-1,26 1,-27-1,27 1,0 0,0-1,0 27,-27 0,27 1,-53-1,53 26,-26 1,-1-1,27 1,26-1,1 1</inkml:trace>
  <inkml:trace contextRef="#ctx0" brushRef="#br1" timeOffset="68721.9307">21961 9790,'0'0,"0"0,0 0,26-27,-26-26,27 27,-1-27,1 26,-1-26,1 1,-1 25,0 1,-26-1,27 1,-27 26,0 0,0 26,0-26,0 53,0 0,0 0,0 26,0 1,0-1,-27 0,27 1,0-1,-26 1,26-28,-26-25,26 26,-27-53,27 26,-26-26,26 0,-27 0,1 0,-1-26,1 26,-1 0,1 0,26 0,-27 26,54-26,-27 0,26 27,27-27,0 0,0 0,0 0,0 0,0 0,0-27,-27 27,1 0,-1 0,1-26,-27 26,26 0,-26 0,26-27</inkml:trace>
  <inkml:trace contextRef="#ctx0" brushRef="#br1" timeOffset="69219.9592">22120 10980,'0'0,"-27"-26,1-1,26 27,-53 0,26 0,1 0,-1 0,27 27,0-1,0 1,27-1,26 1,0-1,26-26,0-26,1 26,-1-27,-26 1,0-27,-27 26,-52 1,-1-27,-25 53,-1 0,-27-27,1 54,0-27,26 53,0-27,26 27</inkml:trace>
  <inkml:trace contextRef="#ctx0" brushRef="#br1" timeOffset="69565.979">22146 11324,'0'0,"26"0,-26 27,0-1,0 1,-26 25,26-25,0 52,-26-26,-1-26,27 52,0-52,-26 25,26-25,0-27</inkml:trace>
  <inkml:trace contextRef="#ctx0" brushRef="#br1" timeOffset="70149.0119">21961 12039,'0'26,"0"-26,26-26,1 26,-1 0,27 0,0 0,-27 0,27 0,-26 0,-1 26,1 27,-27-27,-27 27,27-26,-53 52,27-26,-1-26,-25 25,52-25,-27-1,27 1,27-1,-1-26,0 0,27-26,-26-1,52 27,-52-26,-1-1,27 1,-27 0</inkml:trace>
  <inkml:trace contextRef="#ctx0" brushRef="#br1" timeOffset="70694.0434">22067 12753,'0'0,"0"0,0 26,0-26,53 0,-53 27,26-27,0 26,-26 1,27-1,-27 1,0 26,0-27,-27 27,27 0,0-27,27 1,-1-1,1 27,-1-26,27-1,0 1,-53 25,27-25,-27-1,0 1,-27-1,1 1,-1-1,-26-26,0 27,27-27,-27 0,27 0,-27-27,26 1,1-1,-1 1</inkml:trace>
  <inkml:trace contextRef="#ctx0" brushRef="#br1" timeOffset="71289.0775">3493 14684,'26'0,"1"0,-27 27,0 26,26 0,-26 0,0 52,27-25,-1 52,-26-26,27 26,-27-26,26-27,-26 1,27-27,-1 0,-26-53,0 0,26-53</inkml:trace>
  <inkml:trace contextRef="#ctx0" brushRef="#br1" timeOffset="71487.0889">3890 14790,'0'0,"26"0,-26 53,27 0,-27 26,0 27,26 0,-26 26,27-26,-27 0,26-27,-26-26,26 0,-26-26,-26-27,0 0</inkml:trace>
  <inkml:trace contextRef="#ctx0" brushRef="#br1" timeOffset="71633.0971">3519 15558,'-53'0,"27"-27,52 27,1-26,52-1,1 1,-1-1,27-26,-27 27,27-1,-53 1,-27 26,-26 26</inkml:trace>
  <inkml:trace contextRef="#ctx0" brushRef="#br1" timeOffset="71791.1062">3546 15690,'-80'53,"27"-27,27 1,26-27,53 0,0-27,26 1,27-1,-27 1,27-1,0-26,26 27,-26-27,0 27</inkml:trace>
  <inkml:trace contextRef="#ctx0" brushRef="#br1" timeOffset="72078.1227">5318 14737,'-26'0,"26"0,-26 27,26 26,0 0,0 26,26 0,0 27,-26 0,27 0,26 0,-27-27,1-26,-1-27,1-26</inkml:trace>
  <inkml:trace contextRef="#ctx0" brushRef="#br1" timeOffset="72245.1321">5715 14870,'0'0,"0"26,0 27,0 26,0 27,0 0,0 0,0-27,27 27,-27-53,0 26,0-52</inkml:trace>
  <inkml:trace contextRef="#ctx0" brushRef="#br1" timeOffset="72388.1404">5266 15399,'-53'-27,"26"1,27-1,0-26,53 27,26 26,1-53,-1 27,27-1,-27 1,-26-1</inkml:trace>
  <inkml:trace contextRef="#ctx0" brushRef="#br1" timeOffset="72513.1474">5451 15372,'-53'53,"26"0,1 0,52-26,27-27,0 0,0-27,53-26,-27 0</inkml:trace>
  <inkml:trace contextRef="#ctx0" brushRef="#br1" timeOffset="72749.161">7144 14711,'27'53,"-54"0,27 0,27 0,-27 26,0 0,0 1,26-1,-26 27,53-27,-53 1,53-1,-27-26,-26 0,27-53</inkml:trace>
  <inkml:trace contextRef="#ctx0" brushRef="#br1" timeOffset="72944.1722">7488 14949,'27'26,"-1"54,-26-1,0 27,26 0,-26-27,0 27,0 0,-26-53,26 26,0-52,-26-27,-1 0</inkml:trace>
  <inkml:trace contextRef="#ctx0" brushRef="#br1" timeOffset="73091.1806">7144 15372,'-26'-26,"-1"-27,1 26,52 1,1 26,26-26,26 26,0-27,-26 1,27 26,-27 0,-1 0,-52 0</inkml:trace>
  <inkml:trace contextRef="#ctx0" brushRef="#br1" timeOffset="73243.1893">7171 15452,'-53'26,"53"27,0-53,53 27,-27-1,27-26,26 0,-26-26,27-1,25 1,-25-1,-1-26</inkml:trace>
  <inkml:trace contextRef="#ctx0" brushRef="#br1" timeOffset="73526.2055">8732 15081,'0'27,"26"26,-26-27,0 27,27 26,-27 1,26 26,0-27,-26 27,27-53,-27 26,26-26,-26-27,0-26</inkml:trace>
  <inkml:trace contextRef="#ctx0" brushRef="#br1" timeOffset="73723.2159">9102 15002,'0'0,"26"53,-26-27,0 54,27-1,-27 27,0 26,0-26,0 0,26-27,-26 1,0-28,27 1,-54-53</inkml:trace>
  <inkml:trace contextRef="#ctx0" brushRef="#br1" timeOffset="73900.2269">8599 15452,'0'-27,"0"27,27 27,-1-27,54 0,-1-27,0 27,1-26,-1 26,0-53,1 53</inkml:trace>
  <inkml:trace contextRef="#ctx0" brushRef="#br1" timeOffset="74033.2344">8652 15743,'0'26,"0"27,27-53,52-26,0-27,27 0</inkml:trace>
  <inkml:trace contextRef="#ctx0" brushRef="#br1" timeOffset="75504.3186">10319 15716,'0'0,"0"0,27 27,-27-1,26-26,0 27,1 26,-1-27,1 27,-1 0,1 26,-27-26,26 27,-52-28,26 28,-27-1,-26 1,27-28,-53 28,26-27,-27 0,27 0,-26 0,26-27,27 0,-1 1,-26-27,27 26,26-52,-27-1,27 1</inkml:trace>
  <inkml:trace contextRef="#ctx0" brushRef="#br1" timeOffset="75747.3324">9922 16616,'0'0,"0"0,-26 53,26-53,-53 53,26 0,1 26,-27-26,0 0,27 26,-1-52,1 26,26-27,26 0,1 1,26-27,26 26,0-26,1-26,26 26,-27-27,27 27,-53-26</inkml:trace>
  <inkml:trace contextRef="#ctx0" brushRef="#br1" timeOffset="76630.383">2964 9208,'0'26,"0"-26,0 0,-27 0,-26-26,27-1,-27-26,0 27,-26-27,-27-27,26 27,-25-52,-1 25,-27-26,28 1,-28-28,54 1,-27 0,0-27,27 27,0-54,26 28,0-27,0 26,26-26,1-1,-1 28,27-28,0 28,27-28,26 54,0-27,0 1,26 25,0 1,54-27,-27 27,26 26,27 0,26 1,-26-1,26 26,0 27,-26 0,26 1,-53 25,-26 1,0 26,-27-27,1 1,-54 26</inkml:trace>
  <inkml:trace contextRef="#ctx0" brushRef="#br1" timeOffset="77665.4417">9658 3069,'-27'-26,"1"-1,-1 1,-26-27,27 26,-1 1,-25 0,-1 26,0-27,0 27,0 0,0 0,0 27,-26 25,52 1,-26 0,27 27,-1 25,1-25,52 26,-26 0,27-1,26 1,0-53,26 26,0-26,1-26,-1-1,27-26,-27-26,1-27,-1 0,0 0,1-53,-27 27,-27-27,-26 0,0 0,-26 27,-27 0,0 26,-26 53,-1-27,27 27,0 27,27-1,26 1</inkml:trace>
  <inkml:trace contextRef="#ctx0" brushRef="#br1" timeOffset="78603.4959">21458 14526,'0'0,"-26"0,26-27,0 1,26-1,1 1,25-1,1 1,27-1,-1 1,-26 0,0 26,0 0,0 26,-27 0,1 1,-54 26,1 26,-1 1,-52-1,26 0,-26 27,-1-26,1-1,0-26,52 0,1 0,-1-27,54 1,-1-1,1-26,25 0,28 0,-27 0,26 0,0 0,1 0,-27 0,0 0,0 0,26 0</inkml:trace>
  <inkml:trace contextRef="#ctx0" brushRef="#br1" timeOffset="79166.5281">22014 15769,'-27'0,"27"0,-26 0,26 0,-27 27,27-27,-26 26,26 1,-27-1,27 0,27 27,-1-53,1 27,26-1,0-52,0 26,-1-27,1 1,0-1,-26 1,-27-27,0 27,-27-1,1 1,-27 26,-26 0,26 26,0 1,26-1,-26 27</inkml:trace>
  <inkml:trace contextRef="#ctx0" brushRef="#br1" timeOffset="79457.5447">22199 16484,'26'0,"-26"0,0 52,0-25,0-1,0 1,-26 26,26 0,0 0,0 0,-27-27,27 27,0-27,0 1</inkml:trace>
  <inkml:trace contextRef="#ctx0" brushRef="#br1" timeOffset="79878.5687">22146 17357,'26'26,"27"1,-26-27,-1 0,1 26,-27 1,0-1,0-26,0 53,0-53,-53 53,53-53,-27 53,27-53,0 0,0 0,0 0,80 26,-80-26,79 0,-79 0,53-26,-53 26,0 0</inkml:trace>
  <inkml:trace contextRef="#ctx0" brushRef="#br1" timeOffset="80321.5941">22199 17939,'0'0,"0"0,53 26,-53-26,0 0,79-26,-79 26,0 0,0 0,0 0,27 79,-27-79,0 0,-53 53,53-53,0 53,0-53,53 26,-53-26,79 53,-79-53,53 27,-53-27,26 79,-26-79,-53 53,53-53,-79 79,79-79,-106 53,106-53,-79 27,79-27,0 0</inkml:trace>
  <inkml:trace contextRef="#ctx0" brushRef="#br1" timeOffset="81783.6778">3705 16854,'0'0,"-27"0,27 0,-26 0,26 0,0 0,0 0,0 0,0 0,0 0,26 26,-26 1,27 26,-27-27,26 27,0 0,-26 0,27 0,-27 0,26 0,-26-27,0 1,0-1,0-26,0 0,0-26,0-27</inkml:trace>
  <inkml:trace contextRef="#ctx0" brushRef="#br1" timeOffset="81986.6894">3969 16642,'27'0,"-1"27,-26-1,26 54,-26-1,27 0,-27 27,0-26,0 25,0-25,26-1,-26-26,0 0,0-53,27 79,-27-52,0-27</inkml:trace>
  <inkml:trace contextRef="#ctx0" brushRef="#br1" timeOffset="82165.6996">3625 17171,'27'0,"26"0,-1 0,-25-26,26 26,26-26,-26-1,0 1,0-1</inkml:trace>
  <inkml:trace contextRef="#ctx0" brushRef="#br1" timeOffset="82417.7141">3757 17383,'0'27,"27"-27,-1 0,-26 0,27 0,26 0,-27-27,27 27,0-26,0-1,0 27,26-26,1-1</inkml:trace>
  <inkml:trace contextRef="#ctx0" brushRef="#br1" timeOffset="82797.7358">5213 16510,'26'26,"-26"27,27 0,-1 0,0 27,1-1,-1 0,-26 27,27-26,-1-1,-26 0,27-26,-27 0,26-26,-26-1,27-52</inkml:trace>
  <inkml:trace contextRef="#ctx0" brushRef="#br1" timeOffset="83018.7484">5662 16722,'0'-27,"0"54,0-1,27 27,-54 0,54 26,-27 1,0 26,26-27,-26 0,0 1,27-27,-27-27,0 27,0-53,0 0,0-26,0-1</inkml:trace>
  <inkml:trace contextRef="#ctx0" brushRef="#br1" timeOffset="83187.7581">5451 17066,'-27'-27,"1"27,26 0,0 0,0 0,26 0,27 0,0 0,-26 0,26 0,-1 0,1 0,-26 0,-27 0,0 0,0 0</inkml:trace>
  <inkml:trace contextRef="#ctx0" brushRef="#br1" timeOffset="83375.7687">5318 17145,'-26'0,"26"53,-26-53,52 26,0-26,1 27,-1-27,27 0,0 26,0-26,0-26,0 26,26 0,-52-27,52 1,1-1</inkml:trace>
  <inkml:trace contextRef="#ctx0" brushRef="#br1" timeOffset="83744.7899">7091 16748,'0'0,"27"27,-27-27,26 26,-26 1,0-1,0 27,0 0,27 0,-27 26,26 0,0-26,1 27,-1-1,1-26,-1 0,-26-53,27 79,-1-79,-26 0,27-26</inkml:trace>
  <inkml:trace contextRef="#ctx0" brushRef="#br1" timeOffset="83954.802">7488 16748,'0'27,"0"26,0-1,0 28,27-1,-27 27,0-27,26 1,-26-1,26-26,-26 0,0 0,27-53,-27 0</inkml:trace>
  <inkml:trace contextRef="#ctx0" brushRef="#br1" timeOffset="84366.8255">7144 17145,'-26'0,"-1"26,27-26,27 0,26 0,-27-26,27 26,26-26,-26-1,27 27,-27-53,-1 53,-25-26,-1 26,-52-27,26 27,-27 0,-25 27,-1-27,0 26,0 1,-27-1,54 1,-27-1,27-26,26 26,0 1,0-27,0 26,0-26,52 0,-25 0,26 0,0 0,0 0,0-26,0-1,26 1,-53 0,27-1,0-26,27 27,-28-27</inkml:trace>
  <inkml:trace contextRef="#ctx0" brushRef="#br1" timeOffset="84819.8514">9023 16669,'0'26,"0"1,0-1,0 1,0-1,0 27,0 0,0 26,0-26,26 27,-26-1,27-26,-27 0,26 0,-26-27,26 1,-26-27</inkml:trace>
  <inkml:trace contextRef="#ctx0" brushRef="#br1" timeOffset="85053.8648">9287 16642,'0'0,"0"27,0-1,0 27,0 27,0-28,0 54,0-26,0-1,27 27,-27-27,26 1,-26-27,0-53,27 79,-27-79,0 0,0-27</inkml:trace>
  <inkml:trace contextRef="#ctx0" brushRef="#br1" timeOffset="85244.8758">8917 17224,'-53'0,"53"0,0 0,0 0,53 0,0-26,0-1,0 1,26 0,0-27,1 26,-27-26,0 27,-27-1,0 1</inkml:trace>
  <inkml:trace contextRef="#ctx0" brushRef="#br1" timeOffset="85456.8879">8943 17145,'-26'53,"26"0,0-27,26 1,1-27,26 0,-27 26,27-26,0 0,0-26,0 26,0 0,0-27,0 1,-1-1,-25 1,-1-27</inkml:trace>
  <inkml:trace contextRef="#ctx0" brushRef="#br1" timeOffset="86403.9417">9922 11853,'-106'0,"27"-26,-53 26,26 0,-53 0,-26 0,0 0,-27 26,-26-26,-27 0,1 0,-54 27,27-27,-53 26,0-26,0 27,0-27,0 0,0 0,1 0,25 0,-26 0,53-27,0 27,0-26,26 26,27-27,27 27,25 0,1 27,53-1,0 1,52 52,1-26,26 53,26 0,27 26,27 53,-1 0,1 54,26-1,0 26,0 27,-1 0,1 27,-26-27,26 26,-27 1,1-54,-1 1,1 0,26-80,-1 26,1-78,27 26,26-54,-1 1,28-53,25 0,28 0,25-27,27 1,1-1,52 1,0-1,53-26,0 27,52-27,-25 26,52-52,1 26,-28 26,28-52,-27 26,-1 0</inkml:trace>
</inkml:ink>
</file>

<file path=ppt/ink/ink6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0:43.544"/>
    </inkml:context>
    <inkml:brush xml:id="br0">
      <inkml:brushProperty name="width" value="0.05292" units="cm"/>
      <inkml:brushProperty name="height" value="0.05292" units="cm"/>
      <inkml:brushProperty name="color" value="#FF0000"/>
    </inkml:brush>
  </inkml:definitions>
  <inkml:trace contextRef="#ctx0" brushRef="#br0">8235 2828,'0'0,"-25"0,1 0,-1 0,25 0,-25 0,0 0,0-25,1 25,24 0,-25-25,25 25,-25 0,25 0,0 25,-25 0,25 0,0 24,0 26,0-1,-25 0,25 1,-25-1,25 25,0-49,0 24,0 1,0-26,25 1,0-25,0 25,0-50,0 24,-1-24,1 25,0-25,0 0,-25-25,0 1,25 24</inkml:trace>
  <inkml:trace contextRef="#ctx0" brushRef="#br0" timeOffset="380.0216">8384 3249,'0'0,"-25"-24,25 24,0 24,-25-24,1 25,24 25,0-1,0 1,0 0,0-1,24 1,1-25,25-25,-25 0,24 0,1-25,-1-25,1 1,-25-1,0-24,-1-1,-24 26,-24-51,-1 51,0-1,0 25,-24 1,24-1,0 50,0-25,0 24,25 1,0 25,0-25,25-1,0 1</inkml:trace>
  <inkml:trace contextRef="#ctx0" brushRef="#br0" timeOffset="558.0318">8781 3497,'25'50,"-1"0,-24-26,0 51,0-50,0 24,0-24,0 25,0-25,0-1,0-24,0 0,0 0,25-24,-25-1</inkml:trace>
  <inkml:trace contextRef="#ctx0" brushRef="#br0" timeOffset="811.0463">9128 2877,'0'0,"25"25,-25 0,0 25,-25-1,50 1,-50-1,25 51,0-51,0 1,0 24,0-49,0 25,25-26,-25 1,0-25,25 0,-25-25</inkml:trace>
  <inkml:trace contextRef="#ctx0" brushRef="#br0" timeOffset="1003.0573">9401 3473,'0'49,"0"1,0-25,0 24,0 1,0 0,0-50,0 49,0-49,0 25,0-25,0 0,0-25,25 0,0 1</inkml:trace>
  <inkml:trace contextRef="#ctx0" brushRef="#br0" timeOffset="1358.0776">9624 2952,'25'-25,"0"0,0 25,-1-25,26 25,-25 0,0 0,-25 25,24 0,1 0,-25 24,-25 26,1-26,24 26,-25-26,0 1,0 24,25-24,0 0,0-26,0 1,25 0,0-25,0 25,-1-50,1 25,25-25,-25 0,-1 1,1-26,25 25,-25-24</inkml:trace>
  <inkml:trace contextRef="#ctx0" brushRef="#br0" timeOffset="1727.0987">10294 2753,'25'0,"-25"0,25-24,-1 24,1 0,-25 0,25 0,0 0,0 24,-25 1,24 0,-24 25,0-1,25 26,-25-1,0-24,0 24,25-24,-25-1,0 1,0-1,-25-24,25 0,-25 0,1 0,-1-25,0 0,0 0,0 0,1-25,-1 0,0 25,0-25</inkml:trace>
  <inkml:trace contextRef="#ctx0" brushRef="#br0" timeOffset="2840.1623">4514 3225,'-49'24,"24"-24,25 0,0 0,0 0,0 0,25-24,24-26,1 0,24 1,26-26,-1-24,25 0,25 0,0-25,24 24,26 1,24 0,0 0,0 24,25 26,-24-26,24 51,-25-1,-25 25,26 0,-51 0,1 25,-25-1,0 26,-25-25,-25 24,-25-24,-24 25,-1-25,1 24,-25-24,-25 0,0 0,25-1,-25 1,0-25,0 0,0 25,0-25,0 0,0 0,0-25,0 25,0-25,0 25,0-24,0 24,0 0,0-25,0 25,0 0,0 0,0 0,0 0,0 0,0 0,0 0,0 0,0 0,0 25,0-1,0-24,0 0,0 0,0 25,0-25,0 0,0 0,0 0,0 0,0-25,0 1,-25-1,25 0,0 0,0 25,-25-49,25 24,-25 0,25 0,0 25,0-25,0 25,-25 0,25 0,0 0,0 0,0 0,0 0,0 0,0 0,0-24,0 24,0 0,0 0,0-25</inkml:trace>
  <inkml:trace contextRef="#ctx0" brushRef="#br0" timeOffset="3324.1901">8483 2356,'0'0,"25"0,0-24,-25 24,25 0,-25 0,0 0,24 0,1 0,-25 0,25 24,0 1,-25 0,25 0,-1 0,1 24,0-24,0 25,-25-50,25 24,-1 1,-24-25,25 0,-25 0,0-25,25 1,0-26,-25 0,0 1,25-1,-1 1,-24-1,25 25,-25-24,25 24,-25 0,0 0,0 0,0 25,25-24,-25 24,0-25,25 0,0 25</inkml:trace>
  <inkml:trace contextRef="#ctx0" brushRef="#br0" timeOffset="4328.2472">4514 3225,'-24'-25,"48"0,1-25,25 1,-1-26,26 1,24 0,25-26,0 1,25 0,25 0,24-1,0 1,26-25,-1 50,25-25,-25 49,25-24,0-1,-24 26,24-1,-25 0,0 25,0-24,-24 24,-26 25,1-25,-25 25,0 25,-50-25,-25 50,1-26,-26 26,-24 0,0 24,-25-24,0 24,0-24,-25 24,25 1,-25-26,1 1,24-1,0-24,-25 0,25 0,0-25,0 0,0 25,0-25,0-25,0 25,0-25,0 25,0-25,0 0,-25 1,25 24,0-25,-25 25,25 0,-25 0,25 0,0 25,0-1,-24 1,24 0,0 0,0 24,0-24,0 25,0-50,0 25,0-25,24 24,1-48,0-1,-25 25,50-50,-50 25,24-24,1 24,0 0,0 0,-25 1,25-1,-25 25,-25 0,0 25</inkml:trace>
  <inkml:trace contextRef="#ctx0" brushRef="#br0" timeOffset="5072.2901">4341 3423,'0'25,"0"-25,0-25,25-25,49 1,0-1,26-24,48-25,1-1,25 1,0-25,24 0,25 0,1 25,-1-50,25 50,-25 0,25-1,-25 1,25 25,-24-1,-1 1,0-1,0 26,1-1,-26 1,0 24,-24 0,0 0,-25 25,-1 0,-24 25,0 0,-24 0,-26-1,0 26,-24 24,0-24,-25 25,-1-1,-24 0,0 1,0-26,-24 26,24-26,-25 1,0 0,25-1,0-49,-25 25,25 0,0-25,-25 0,25 0,0 0,0-25,0 25,0-25,-25 25,25-25,-24 25,24-24,0 24</inkml:trace>
  <inkml:trace contextRef="#ctx0" brushRef="#br0" timeOffset="5314.3039">9922 2208,'0'-25,"-25"25,25 0,0 0,0 0,0 0,-25 0,25 25,0-25,25 24,-25 1,0 0,0 0,0 0,25-1,-25 26,0-50,25 25,-25-25,24 0,1 0,0-25,0 0,25 25,-26-25,1 1,25 24,-25-25,-1 25,1 25,0-25</inkml:trace>
  <inkml:trace contextRef="#ctx0" brushRef="#br0" timeOffset="6566.3755">21530 4093,'-24'-25,"24"25,0 0,-25 0,0 0,25 0,-25 0,0 0,1 25,-1 0,0 24,0 1,0-1,1 26,-1-1,0 25,25 1,0-1,-25 0,50-24,-25 24,25-25,0 1,-1-1,1-49,25 24,-1-24,1 0,24-25,-24-25,24 0,1-24,-1-1,1 1,-26-26,1-24,0 25,-1-51,-24 26,0 0,-25 0,0 24,0-24,-50 25,25-1,-24 26,-1 24,1 0,-26 0,1 25,24 0,-24 0,24 25,0-25,1 25,-1-25,25 25,1-25,24 25,-25-25,25 0,0 0,0 0,25 0,-25-25,24 25</inkml:trace>
  <inkml:trace contextRef="#ctx0" brushRef="#br0" timeOffset="7309.418">21357 9426,'25'-25,"-1"25,26-25,-25 0,24 1,-24-1,0 0,25 0,-26 25,1 0,-25 0,0 25,25 0,-25 0,-25 24,25 1,0 24,0-24,-25 24,25 1,-24-1,24-24,0 24,-25-24,25-26,-25 26,25-25,0-25,0 25,0-25,0 0,0-25,0 25,-25-25</inkml:trace>
  <inkml:trace contextRef="#ctx0" brushRef="#br0" timeOffset="7536.431">21332 10096,'0'0,"50"24,-26-24,26-24,0 24,24 0,0-25,-24 0,25 25,-26-25,1 25,-1 0,-24 0,0-25,0 25,-25 25,25-25,-25 25</inkml:trace>
  <inkml:trace contextRef="#ctx0" brushRef="#br0" timeOffset="8455.4836">21208 14610,'0'0,"25"-25,-25 0,25-24,-1 24,-24-25,50 26,-25-1,0-25,-1 25,1 25,0 0,0 0,0 25,-1 25,1-25,-25 24,0 26,-25-1,1 0,-1 1,-25-1,1 1,-1-1,0-24,1-1,-1 1,25-25,-24-1,24 1,25-25,0 0,0 0,25 0,24-25,-24 25,25-24,-1 24,26 0,-26 0,26 0,-26 0,1 0,0 0,-1 0,-24 0,0 0,0 0,0-25,-25 25,0 0</inkml:trace>
  <inkml:trace contextRef="#ctx0" brushRef="#br0" timeOffset="16437.9402">8409 3944,'0'0,"0"0,0 0,0 0,25 0,-25 0,24 0,1-25,0 25,0 0,0 0,-1 0,1-25,0 25,0 0,-25 0,0 0,0 0,25 0,-25 0,0 0,0 0,0 0,-25 0,25 0,-25 0,0 25,0-25,-24 0,24 0,-25 25,26-25,-1 25,0-25,0 25,25-25,0 0,25 0,-25 0,50 0,-26 24,1-24,0 0,0 25,-25 0,0-25,0 25,-25 0,0-1,25 1,-25 0,1-25,24 25,0 0,24-25,1 0,0 0,0 24,0-24,-25 25,24-25,-24 25,0 0,-24 24,-1-49,-25 50,25-25,1 24,-26-24,25-25,25 25,0 0,0-25,0 0,0-25,25 0</inkml:trace>
  <inkml:trace contextRef="#ctx0" brushRef="#br0" timeOffset="17772.0164">10468 5209,'0'0,"-25"-25,0 25,0 0,-24 0,24 0,0 0,0 0,0 0,1 0,24 0,0 0,0 25,0 0,0 24,0 1,0 24,0-24,0 24,0 1,-25-1,25 1,25-1,-25-24,24-25,1 24,-25-24,25 0,25-25,-50 0,49 0,-24-25,0 25,24-25</inkml:trace>
  <inkml:trace contextRef="#ctx0" brushRef="#br0" timeOffset="18117.0362">10840 5556,'0'0,"0"0,-25 0,0 0,0 25,0 25,1-1,-1-24,0 25,25-1,0 1,25-25,0-25,-1 25,26-50,0 25,-1-25,1-25,-25 25,24-49,-49 24,25 1,-50-1,25 1,-25-1,1 0,-26 26,25-1,25 25,-25-25,25 25,0 0,0 25,0-25</inkml:trace>
  <inkml:trace contextRef="#ctx0" brushRef="#br0" timeOffset="18269.0449">11187 5705,'25'74,"-25"1,0-25,-25 24,25-24,0-26,-25 26,25-25,0 0,0-25</inkml:trace>
  <inkml:trace contextRef="#ctx0" brushRef="#br0" timeOffset="18492.0576">11509 5333,'25'25,"-25"24,0-24,-25 50,25-26,-24 26,24-26,-25 1,25-1,0 1,-25-25,25 0,0-25,0 0</inkml:trace>
  <inkml:trace contextRef="#ctx0" brushRef="#br0" timeOffset="18691.069">11609 5829,'0'25,"24"0,-24 0,0-1,25 1,-50 25,25-25,0 24,-24 1,24-25,-25-1,25 1,0-25,0 0,0-25</inkml:trace>
  <inkml:trace contextRef="#ctx0" brushRef="#br0" timeOffset="18969.0849">11881 5407,'25'-24,"0"24,0-25,-25 25,25 25,-1-25,-24 24,0 1,0 25,-24-1,24 1,-25 0,25-1,0-24,0 25,0-26,0 1,49-25,-24 25,0-50,25 0,-26 1,26-1</inkml:trace>
  <inkml:trace contextRef="#ctx0" brushRef="#br0" timeOffset="19136.0945">12402 5705,'-24'50,"24"-1,0 1,-25 0,25-1,-25 1,25-25,-25 24,25-49,0 25,0-25</inkml:trace>
  <inkml:trace contextRef="#ctx0" brushRef="#br0" timeOffset="19560.1187">12551 5308,'25'0,"-25"-25,50 25,-26-24,1 24,25-25,-25 25,-1 25,1-25,-25 24,0 1,0 0,0 0,0 0,-25 24,25-24,-24 25,24-1,24-24,1 0,-25 24,25-24,-25 0,25 0,-25 0,0-1,-25 1,0-25,0 25,1-25,-1 0,0 0,0-25,25 25,-25-25,50 1</inkml:trace>
  <inkml:trace contextRef="#ctx0" brushRef="#br0" timeOffset="19907.1384">13097 5035,'25'-24,"-1"24,1-25,0 50,0-25,0 0,0 24,-25 1,24 0,-24 25,25 24,-25-24,25 24,-25 0,0-24,0 49,25-49,-25 24,0-24,0 24,-25-24,25-25,-25 24,-24-24,24-25,0 0,-25 0,25 0,1-25,-1 1</inkml:trace>
  <inkml:trace contextRef="#ctx0" brushRef="#br0" timeOffset="21118.2079">6052 5705,'25'-25,"0"0,0 25,0-24,-1-1,26-25,-25 25,24 1,26-26,-1 0,1 26,24-26,0 0,0 1,25-1,0 1,0-1,0 25,0-24,25-1,-25 25,25 0,-25 1,0-1,25 0,-25 0,0 0,0 0,25 1,-25 24,0-25,-25 25,25-25,0 25,0-25,-25 25,1 0,-1 0,0 25,-25-25,1 25,-1-25,1 49,-26-24,1 25,0-25,-26 24,1 1,0-25,0 24,-25-24,25 0,-1 0,-24 0,0-1,0-24,0 0,0 0,0 0,0 0,25 0,-25 0,-25-24,25 24,0-25,0 25,-24 0,24 0</inkml:trace>
  <inkml:trace contextRef="#ctx0" brushRef="#br0" timeOffset="21539.2319">10492 4936,'0'0,"0"0,0-25,0 25,0 0,0 25,0-25,0 25,25 0,-25 0,25-1,-25 1,25 25,-25-25,25-1,-25 26,24-25,-24-25,0 25,0-1,-24-24,24 25,-25 0,0-25,0 0,0 25,1-25,-1 0,0 25,-25-25,26 0,-1 0,0 0,0 24,25-24,0 0,-25 0</inkml:trace>
  <inkml:trace contextRef="#ctx0" brushRef="#br0" timeOffset="23428.34">22151 5854,'-25'-25,"25"0,0 0,-25 25,25 0,-25-24,0 24,1 0,24 0,-50 24,25-24,0 25,1 0,-1 25,0-25,0-1,0 26,25 0,0-1,0-24,0 25,50-1,-25-49,0 25,-1 0,26-25,0 25,-1-50,-24 25,25-25,-26 0,1 25,0-49,-25 24,25-25,-25 25,0 1,-25-26,25 25,-25 0,25 1,-25-1,25 25,-24-25,24 25,0 0,-25-25,25 25,0 0,0 0,0 0,0 0,0 0,0 0,0 0,0 0,0 0,-25-25,25 0</inkml:trace>
  <inkml:trace contextRef="#ctx0" brushRef="#br0" timeOffset="24711.4134">4440 13271,'0'0,"0"0,0 0,0 0,0 0,0-25,0 25,0 0,0-25,-25 25,25-25,-25 25,25 0,-24-25,-1 25,-25 25,50-25,-25 25,-24 0,49 0,-25-1,25 26,0 0,0-26,25 26,0 0,24 24,-24-49,25 24,-1 1,-24 0,25-26,-26 1,1 0,-25 0,0 0,0-25,-25 24,25-24,-49 0,24 0,-25 25,26-25,-26 0,0 0,1 0,24 0,0 0,0 0,1 0</inkml:trace>
  <inkml:trace contextRef="#ctx0" brushRef="#br0" timeOffset="25080.4345">4316 12998,'0'0,"0"0,0 0,0 0,0 24,0 1,0 0,25 0,-25 49,0 1,25-1,-25 1,24-1,-24 25,0-24,0-1,0 0,0-24,-24 0,24-26,0 1,0-25,0 0,-25 0,25-25</inkml:trace>
  <inkml:trace contextRef="#ctx0" brushRef="#br0" timeOffset="25631.466">1364 13593,'0'0,"0"50,0-26,0 26,0 0,0-26,0 26,0 0,25-1,-25-49,0 25,0-25,0 0,-25-25,25 25,0-49,-25-1,25 0,-24 26,24-26,0 0,24 1,-24 24,25 0,0 0,0 1,24-1,1 0,-25 0,24 0,1-24</inkml:trace>
  <inkml:trace contextRef="#ctx0" brushRef="#br0" timeOffset="26165.4965">4465 11038,'0'-25,"0"0,-25 25,0-24,0 24,1 0,-1 0,-25 24,50 1,-25 0,25 25,0-1,0-24,25 25,-25-25,50 24,-1-49,-24 0,25 0</inkml:trace>
  <inkml:trace contextRef="#ctx0" brushRef="#br0" timeOffset="31268.7884">3770 6871,'-24'0,"24"0,0 0,0 0,-25 0,25 25,0-25,-25 25,25-25,0 0,0 0,-25 24,25-24,25 25,-25-25,0 25,25-25,-25 25,0-25,25 25,-1-25,-24 24,25 1,0 25,0-25,0-1,-1 1,-24 25,25-1,0-24,-25 25,25-1,-25 1,0-25,25 24,-25 1,0 0,0-26,0 26,0-25,0 24,-25-24,25 0,-25 0,25 24,-25-24,0 0,25 0,-24 0,-1 0,0 24,25-49,-25 25,0 0,1-25,-1 25,0-25,-25 24,1-24,-1 25,0-25,1 25,-1-25,1 25,-26-25,26 0,-1 0,0 0,-24 0,24-25,1 0,-1 0,1-24,-1 24,25 0,0-24,1-1,-1 25,0 0,25-24,0-1,0 25,0-24,25-1,0 0,-1 26,1-26,0 0,0 1,0-1,24 25,-24-24,0 24,0 0,-1-24,1 24,0 0,0 0,0 0,-1 1,1 24,-25-25,25 25,-25-25,0 25,0 0,0 0,0 0,0 0,0 0,-25-25,0 25,1 0,-1 0,-25 0,25 0,-24 0,24 0,-25 25,26-25,-1 0,0 0,25 0,0 0,0 25,25-25,24-25,-24 25,25-25,24 0,-24 25,-1-24,1-1,-25 0,24 25,-24-25,0 25,0 0,-25 0,0 0,0 25,0 0,0 0,-25-1,25 1,-25 25,25-1,-25 1,25 0,-24-1,24-24,-25 0,25 0,0-1,0 1,0-25,0 0,0 25,0-25,0 0,0 0,0 0,-25 25,25-25,0 0,-25 25,0-25</inkml:trace>
  <inkml:trace contextRef="#ctx0" brushRef="#br0" timeOffset="33613.9226">6077 10988,'0'0,"0"0,0-24,0 24,-25 0,25 0,-24-25,24 50,-25-25,25 0,-25 49,25-24,0 25,-25-1,25-24,25 25,-25-25,25 24,-25-24,0-25,25 25,-25-25,24 25,-24-25,25-25,-25 25</inkml:trace>
  <inkml:trace contextRef="#ctx0" brushRef="#br0" timeOffset="33914.9398">6226 11112,'25'0,"-25"0,0 0,25 0,-1 0,-24 0,0 0,25 0,0 0,-25-24,0 24,0 0</inkml:trace>
  <inkml:trace contextRef="#ctx0" brushRef="#br0" timeOffset="34085.9496">6276 11187,'0'25,"0"0,0-25,24 24,-24-24,25-24,0 24,-25 0,50-25,-50 0,24 0</inkml:trace>
  <inkml:trace contextRef="#ctx0" brushRef="#br0" timeOffset="34273.9603">6648 10964,'0'0,"0"24,0-24,0 50,0-25,0 0,0 24,0-24,-25 0,25 0,0 24,0-24,0-25,0 25</inkml:trace>
  <inkml:trace contextRef="#ctx0" brushRef="#br0" timeOffset="36184.0695">22002 6648,'0'0,"0"0,0 0,0 24,25 1,-25-25,0 0,0 50,0-25,0-1,24 26,-24 0,0-1,25 1,-25 0,0-26,0 26,25-25,-25 0,0-1,25-24,-25 0,0 0,0 25,0-25,0 0,0 0,0 0,0 0,0-25,0 25,0 0,0-24</inkml:trace>
  <inkml:trace contextRef="#ctx0" brushRef="#br0" timeOffset="37034.1182">6052 13271,'0'0,"25"-25,-25 25,-25 0,25-25,-24 0,-1 25,-25-25,25 0,1 25,-26 0,25 0,0 0,25 0,0 25,25 25,0-25,25 24,-1 26,1-26,-1 1,1 24,0-24,-26-25,1 24,0-24,-25 25,-25-25,0-25,1 0,-1 24,-25-48,1 24,24 0,-25 0,25-25,-24 0,24-25</inkml:trace>
  <inkml:trace contextRef="#ctx0" brushRef="#br0" timeOffset="37263.1308">6077 13047,'0'25,"0"25,0-1,25 26,-25-1,0 25,-25-24,25 24,0-25,0-24,0 24,-25-49,25 25,0-50,0 0</inkml:trace>
  <inkml:trace contextRef="#ctx0" brushRef="#br0" timeOffset="38439.1985">21903 7565,'0'0,"0"0,0 0,24-24,1 24,0-25,25 25,-26 0,1 0,0 0,0 0,0 25,-25-1,0 1,0 25,-25-25,0 24,0 1,0-1,1-24,-1 0,25 0,-25 0,50-1,0-24,-25 0,49 0,-24 0,0 0,0 0,24 0,-49 0,25 0,0 0,-25 0,25 0,-25 0,24 0,-24 0</inkml:trace>
  <inkml:trace contextRef="#ctx0" brushRef="#br0" timeOffset="39140.2385">7913 13271,'0'24,"-25"-48,0 48,0-48,0 24,1 0,-1 0,0 0,-25 24,26-24,-1 25,25 0,0 0,25 24,-1-24,1 25,25-1,-1 1,-24 0,25-1,-25-24,-1 25,1-26,-25 26,-25-25,25 0,-24-25,-1 24,-25-24,25 0,-24 0,-1-24,25-1,-24-25</inkml:trace>
  <inkml:trace contextRef="#ctx0" brushRef="#br0" timeOffset="39410.2541">7739 13122,'25'-25,"0"25,-25 0,0 25,0-1,0 26,24 0,-24 24,0 25,0-24,0 24,0-25,25 1,-50-1,25 1,0-26,0-24,0 25,0-26,0-24,0 0,0 0,0-24,0-26</inkml:trace>
  <inkml:trace contextRef="#ctx0" brushRef="#br0" timeOffset="40270.3033">21927 8384,'0'0,"25"0,0 0,-25 0,50-25,-26 25,26 0,-25-25,24 25,-24 0,25 0,-50 0,25 25,-1-25,-24 25,-24 0,24 0,0-1,-25 26,25-25,25 0,-25 24,24-24,-24 0,25 0,-25 24,25-24,-25 0,-25 0,25-1,-49-24,24 25,-25-25,1 0,24 0,0 25,0-50,0 25,25 0,0 0,0 0</inkml:trace>
  <inkml:trace contextRef="#ctx0" brushRef="#br0" timeOffset="41400.3679">22349 4663,'0'25,"-25"-25,25 25,0-25,0 25,0-25,25 0,0 0,24 24,1-48,-25 24,49-25,-24 25,24 0,-24-25,0 25,-1-25,1 25,-1 0,-24 0,0 0,-25-25,25 25,-25 0,0-24</inkml:trace>
  <inkml:trace contextRef="#ctx0" brushRef="#br0" timeOffset="41958.3998">9947 13047,'0'-25,"-25"25</inkml:trace>
  <inkml:trace contextRef="#ctx0" brushRef="#br0" timeOffset="42344.4212">9649 12923,'0'0,"0"0,-25 25,25-25,-25 0,1 0,-1 0,0 25,0-25,0 25,25 24,-24-24,24 25,24-1,1 1,0 0,25 24,-1 0,1-24,-25 24,24-24,-49 0,25-1,-50 1,25-25,-49-1,24 1,-25 0,1-25,-1 0,25-25,-24 0,24 1,0-51,0 1</inkml:trace>
  <inkml:trace contextRef="#ctx0" brushRef="#br0" timeOffset="42544.4332">9550 12874,'25'0,"-25"49,24 1,-24 24,0 25,0 1,0 24,-24-25,24 25,0-25,0-24,-25-1,25 0,0-24,0-25,0 0</inkml:trace>
  <inkml:trace contextRef="#ctx0" brushRef="#br0" timeOffset="46913.6832">10344 13419,'0'0,"0"0,0 0,0 0,24 25,-24 0,25 25,-25-1,25-24,-25 49,25-24,-25 0,-25 24,25-24,-25-1,25 1,0-25,-25 24,25-24,0-25,-24 0,24 0,0 0,0 0,0 0,-25 0</inkml:trace>
  <inkml:trace contextRef="#ctx0" brushRef="#br0" timeOffset="47146.6965">10294 13915,'0'25,"0"-25,0 25,-25 0,25 0,0-1,0 26,0-50,0 50,0-26,0-24,0 25,25-25,-25 25,25-50,0 25,-1-25,1 25</inkml:trace>
  <inkml:trace contextRef="#ctx0" brushRef="#br0" timeOffset="47898.7388">3274 14684,'0'0,"0"0,0 0,-25 25,25 0,-49 0,24 24,0 1,0 0,1 24,-1 0,0-24,0 0,25 24,0-49,0 24,25-24,0-25,0 25,-1-25,1 0,0 0,0-25</inkml:trace>
  <inkml:trace contextRef="#ctx0" brushRef="#br0" timeOffset="48255.7599">3225 15230,'-25'25,"25"-25,0 0,0 0,0 25,25-25,-25 24,24-24,1 25,0-25,0 25,0-25,-1 25,-24-25,25 25,-25-25,-25 25,25-25,-24 24,24 1,-50 0,50 0,-50 0,50-1,-24-24,-1 25,25-25,0 0,0 0</inkml:trace>
  <inkml:trace contextRef="#ctx0" brushRef="#br0" timeOffset="52228.9873">3051 5159,'0'0,"0"0,0 0,25-24,-25 24,25 0,-1 0,1 24,0-24,0 0,0 25,-1 0,1 0,25-25,-25 49,24-24,-24 25,25-1,-1 1,1 0,-1-1,1 1,0 24,-25-24,24 24,1 1,-1-1,1 1,-25-1,24 25,1-24,-25-1,0 0,24 26,-24-26,25 25,-26-24,1-1,0 25,0-24,0 24,-25-25,24 26,-24-1,0 0,0-25,0 26,0-26,0 25,0 0,-24-24,24 24,-25-24,0 24,0-25,0 1,1-1,-1 0,0 1,0-1,-24 1,-1-1,25 0,-24-24,-1 25,0-1,26 0,-26-24,0 24,1-24,-1 24,0-24,1 0,-26-1,51 1,-51-1,26 1,-26-25,26 24,-1 1,-24-25,-1 0,26-1,-26 1,1 0,-1-25,1 25,-1-25,26 0,-50-25,24 25,1-25,-1 0,1 1,0-1,-1-25,1 25,24-24,-24-1,-1 1,26-1,-26-24,26-1,-1 26,-24-26,24 1,0-25,1 24,-1-24,1 0,-1-1,25 1,-24 0,24-25,25 0,-25 25,0-25,25 0,-25 0,25 0,0 0,0-25,-24 25,48 0,-24 0,0 0,25 0,-25 0,25 0,0 0,0 24,-25 1,49-25,-24 25,25 0,-26-25,26 24,0 1,-1 0,1 0,24 24,-24-24,-1 25,-24-1,25 1,-25 24,0 1,-1-1,1 25,-25 1,0 24,0 0,0-25,-25 50,1-25,-26 24,25 1,-25 25,1-1,-26-24,26 50,-26-26,26 1,-1-25,1 24,49-49,-75 50,75-50,0 0,0 0,0 0,25-25,0-25,24 26,-24-26,25 0,-1 1,26-1,-26 25,1 1,-25-26,24 25,1 25,-25 0,0 0,-25 25,25 25,-25-26,24 26,1 24,-25 1,0-26,25 26,-25-26,25 1,-25 0,0-1,0-24,0 0,0 0,0-25,0 0,0 24,0-24,0 0,0 0,0 0,0 0,0 0,0 0,0 0,0 0,0 0,-25 25,25-25,0 25</inkml:trace>
  <inkml:trace contextRef="#ctx0" brushRef="#br0" timeOffset="53629.0672">22423 9798,'0'0,"0"0,0 0,0 0,-24-25,24 25,0 0,-25 0,25 0,0 0,25 0,-1 0,1-25,0 25,25 0,-26 0,26-25,24 25,-24 0,0 0,-25 0,-1 0,1 0,0 0,0 0,-25 0,0 0,0 0,0 0,0 0,0 0,0 0,0 0,0 0,0 0,0 0,0 0,0 0,0 0</inkml:trace>
  <inkml:trace contextRef="#ctx0" brushRef="#br0" timeOffset="54339.108">22027 10740,'0'0,"-25"0,0 0,25 25,-25-25,0 25,25 0,-24 0,-1-1,0 26,25 0,0-26,25 26,0-25,-1 0,26-1,0-24,-1 0,1-24,-25 24,24-25,1-25,-25 25,-25 1,24-26,-24 25,-24 0,-1-24,0 49,0-25,0 25,1 25,-1-25,-25 25,25-1</inkml:trace>
  <inkml:trace contextRef="#ctx0" brushRef="#br0" timeOffset="54684.1275">22076 11361,'0'0,"0"0,0 0,0 0,0 0,0 24,0 1,0 0,0 25,0-1,0 1,0-1,0-24,0 25,0-25,0 24,0-49,0 0</inkml:trace>
  <inkml:trace contextRef="#ctx0" brushRef="#br0" timeOffset="55113.1522">22027 11857,'24'0,"1"0,0 0,0 0,-25 0,25 24,-25 1,24 0,-24 0,-24 0,24 24,-25 1,25-1,-25-24,25 0,-25 0,25 0,0 0,25-25,0 0,-25 0,25 0,-1 0,1-25,-25 25,25 0,-25-25,0 25,25 0</inkml:trace>
  <inkml:trace contextRef="#ctx0" brushRef="#br0" timeOffset="55570.1784">22051 12452,'0'-25,"25"25,-25-25,0 25,0 0,25 25,-25-25,0 25,0 0,0 0,0-1,0 26,25-25,-25 0,25-1,-25 1,49 0,-49 25,50-26,-50 1,25 0,-25 0,0 24,-25-24,0 0,0 0,0 0,1-1,-1 1,0-25,0 25,0-25,25 0,0 0,0 0,-24 0</inkml:trace>
  <inkml:trace contextRef="#ctx0" brushRef="#br0" timeOffset="56487.2308">4440 14635,'-25'0,"25"25,0-1,0 1,0 0,50 0,-25 24,-1 26,26-26,0 26,-1-26,-24 1,0 24,-25-24,0 0,-25-1,-25-24,26 0,-26 0,0-25,1 0,-26 0,51-25,-26-25,25-24,0 24,25-24,0-1,25-24,0 25,0-1,0 26,-1-1,1 25,0 25,0 0,-25 50,0 0,0 49,0-25,25 25,-25 25,0-24,0-26,24 25,-24-49,0 24,0-49,0-25</inkml:trace>
  <inkml:trace contextRef="#ctx0" brushRef="#br0" timeOffset="56733.2449">4514 14808,'0'-24,"0"24,25 0,-25 24,25 26,-25 0,25-1,-25 26,0-1,25 0,-25 1,24 24,-24-49,0 24,0-24,0-25,0-1,0-24</inkml:trace>
  <inkml:trace contextRef="#ctx0" brushRef="#br0" timeOffset="57582.2928">5606 15255,'0'0,"25"0,24-25,-24 25,49 0,-24 0,25-25,-1 25,25 0,0 0,25 0,0 0,25 25,0-25,25 0,24 0,1 0,-1 0,25 0,-24-25,24 25,0-25,-49 25,24-24,-24 24,0-25,-50 0,0 25,-25 0,-25-25,1 25,-26 0,-24 0,-25 0,0 0,0 0,0 0,-25-25,0 25,1 0,-1-24,-25 24,25-25,-24 0,24 0,-25 0,1 1,24-1,0 25,25 0,0 0,0 0,0 0,50 25,-25-1,24-24,26 25,-26 0,1 0,24 0,-49-1,25-24,-50 50,0-25,-25 24,0 1,0-25,-24 24,-1 1,0 0,26-25,-1 24,0-24,25 0,0-25</inkml:trace>
  <inkml:trace contextRef="#ctx0" brushRef="#br0" timeOffset="58866.3669">10344 15230,'0'25,"24"24,-24 1,-24 0,24 24,0-24,-25-1,0 1,0 0</inkml:trace>
  <inkml:trace contextRef="#ctx0" brushRef="#br0" timeOffset="59475.4018">2381 16371,'0'0,"-25"0,1 0,24 25,-25 25,0-1,0 1,25-25,-25 49,25-24,-24-1,24 1,0-1,0-24,-25 0</inkml:trace>
  <inkml:trace contextRef="#ctx0" brushRef="#br0" timeOffset="60308.4494">1463 16892,'0'25,"0"0,0 24,0-24,25 25,-25-1,25 1,0-1,-25 1,25-25,-25 0,24-1,-24-24,0 0,0-24,-24-26,24 25,0-24,0-1,24-24,-24 24,0 0,25 1,0 24,0 0,0 0,0 25,-1 0,1 0</inkml:trace>
  <inkml:trace contextRef="#ctx0" brushRef="#br0" timeOffset="60442.4571">1885 16991,'25'0,"0"25,0-25,-1-25,1 25,0 0,-25 0</inkml:trace>
  <inkml:trace contextRef="#ctx0" brushRef="#br0" timeOffset="60565.4641">2009 17090,'25'25,"-25"0,25-25,0 0,-1 0,1-25,0 25,0-25</inkml:trace>
  <inkml:trace contextRef="#ctx0" brushRef="#br0" timeOffset="61624.5247">4738 16321,'0'0,"-25"-24,0 24,25 0,-25 0,25 0,0 49,0-24,0 25,25 24,-25 1,25-1,0 0,-25 26,24-26,-48 0,24 1,-25-26,0 1,-25 0,1-26,24-24,0 0,0-49</inkml:trace>
  <inkml:trace contextRef="#ctx0" brushRef="#br0" timeOffset="61829.5364">4514 16396,'25'-25,"0"-25,-25 26,0 24,25 24,-25 26,25 0,-25 24,0 1,0 24,0 0,0-25,0 26,0-26,0-24,24-1,-24 1,0-25,25-25,0-25</inkml:trace>
  <inkml:trace contextRef="#ctx0" brushRef="#br0" timeOffset="62219.5587">6474 16446,'-25'0,"-24"-25,-1 0,-24 0,24 25,-24 0,24-25,0 50,26-25,24 25,0 0,0 24,24 26,1-26,0 1,0 0,-25 24,25-24,-25-1,-25 1,25-25,-25 24,0-49,-24 0,24-25,25-24</inkml:trace>
  <inkml:trace contextRef="#ctx0" brushRef="#br0" timeOffset="62407.5695">6028 16371,'24'-25,"1"50,-25-25,25 25,0 25,-25 24,0-24,0 24,25 0,-25 1,0-26,0-24,24 25,-24-25,25-25,0 0</inkml:trace>
  <inkml:trace contextRef="#ctx0" brushRef="#br0" timeOffset="62767.59">8210 16222,'25'0,"-25"0,-25 0,-24 0,-26 0,26 25,-26 25,26-1,-1 1,25 24,0 1,50-1,0 1,0-26,0 26,24-26,-24 1,0-25,0 24,-25-24,-25 0,0-25,0 25,-24-50,-1 25,25-25</inkml:trace>
  <inkml:trace contextRef="#ctx0" brushRef="#br0" timeOffset="63001.6033">7937 16222,'25'0,"-25"0,25 25,-25 25,0 24,0 1,0 24,-25 0,25 0,0 25,-25-49,25 24,0-25,0-24,25-1,0-49</inkml:trace>
  <inkml:trace contextRef="#ctx0" brushRef="#br0" timeOffset="63377.6249">9996 16371,'0'0,"-25"0,1 0,-1 0,0 25,-25 0,26 24,-1 1,0 0,25 24,0-24,0 24,0 0,25 1,-25-26,0 26,0-26,-25-24,25 25,-25-25,0-25,1 0,-1-25</inkml:trace>
  <inkml:trace contextRef="#ctx0" brushRef="#br0" timeOffset="63587.637">9773 16222,'50'25,"-50"25,0 24,24 1,-24-1,0 25,0-24,-24 24,24-25,-25 1,25-1,-25-24,25-26,0 1,25-25</inkml:trace>
  <inkml:trace contextRef="#ctx0" brushRef="#br0" timeOffset="64633.6968">22027 15602,'-25'0,"0"25,25 0,-25 24,0-24,25 0,0 25,0-1,0-24,0 0,50 24,-50-49,50 25,-26-25,1 0,25-25,-25 1,-1-1,1 25,0-50,-25 1,0 24,0 0,-25-25,0 26,1-1,-1 25,0 0,0 25,25-1,-25 26</inkml:trace>
  <inkml:trace contextRef="#ctx0" brushRef="#br0" timeOffset="64855.7095">22027 16446,'0'49,"0"1,0-25,24 24,-24-24,25 25,-25-26,0 1,0 0,0 25,0-26</inkml:trace>
  <inkml:trace contextRef="#ctx0" brushRef="#br0" timeOffset="65166.7269">22175 16842,'25'0,"0"25,-25-25,0 25,0 0,0 0,-25 24,0-24,1 25,-1-26,25 26,-25 0,25-26,-25 1,50 0,-25 0,25 0,-25-25,25 0,-1 0,1-25,0 25,0 0,0-25</inkml:trace>
  <inkml:trace contextRef="#ctx0" brushRef="#br0" timeOffset="65670.7561">22027 17611,'49'25,"-49"-25,50 0,-50 0,49 0,-49 0,0 0,25 25,-25-25,0 0,0 74,0-74,-49 75,49-75,-25 74,25-74,0 50,0-50,25 74,-25-74,49 50,-49-50,75 74,-75-74,24 75,-24-75,-24 49,24-49,-50 75,50-75,-74 49,74-49,-50 25,50-25,0 0</inkml:trace>
</inkml:ink>
</file>

<file path=ppt/ink/ink6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21 23,'0'0'23,"0"0"-3,0 0-1,0 0-2,0 0-2,0 0-5,0 0-1,0 0-3,0 0 0,0 0-2,0 0-1,0 0-2,13-4 0,-13 4 0,0 0-1,0 0 1,0 0-1,0 0 1,0 0 0,0 0 0,0 0 0,0 0 0,0 0 0,0 0-1,0 0 1,0 0-1,0 0 1,0 0 0,0 0 1,0 0-2,0 0 1,0 0-1,0 0 0,0 0-3,0 0-5,0 0-26,-2-10 1,2 10-3,-18-8 3</inkml:trace>
</inkml:ink>
</file>

<file path=ppt/ink/ink6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2:40.553"/>
    </inkml:context>
    <inkml:brush xml:id="br0">
      <inkml:brushProperty name="width" value="0.05292" units="cm"/>
      <inkml:brushProperty name="height" value="0.05292" units="cm"/>
      <inkml:brushProperty name="color" value="#FF0000"/>
    </inkml:brush>
  </inkml:definitions>
  <inkml:trace contextRef="#ctx0" brushRef="#br0">9748 4068,'0'0,"0"-25,0 0,0 25,-25-24,1 24,-1-25,0 25,0 0,0-25,1 25,-26 0,25 0,-24 0,-1-25,0 25,1 0,-1 0,-24 0,-1 0,1-25,-1 25,-24 0,25 0,-25-24,-1 24,26 0,-25 0,0 24,-1-24,26 0,-25 0,-1 25,26-25,-25 25,24-25,1 25,-25 24,24-24,1 25,0-1,-1 1,1 0,24-1,1 26,-26-26,50 26,-24-1,24 0,0 1,0-26,25 26,0-1,25-24,-25 24,25-24,25 24,-26-24,51 0,-26-1,26 1,24-1,-25-24,50 0,-24 0,24 0,0-1,24 1,-23-25,23 25,1-25,0 0,0 0,24 0,-24 0,0 0,-25-25,25 25,0-25,-25 1,0-1,0 0,-25-25,0 26,1-26,-26 0,0 1,-24-26,0 1,-1 0,-24-1,-25 1,0-26,0 26,-25-25,0 24,-49 26,24-26,-24 51,-25-26,0 0,-1 26,1 24,0-25,0 0,24 0,-24 25,49 0,1-25,-1 25,25 0</inkml:trace>
  <inkml:trace contextRef="#ctx0" brushRef="#br0" timeOffset="9879.5649">17314 769,'0'0,"0"0,0-50,0 50,0 0,0 0,0 0,-25 50,25-50,25 50,-25-50,0 99,0-50,0 1,0 24,0-49,0-25,0 99,0-99,0 50,0-25,0 0,0-1,-25-24,25 0,0 25,-25-25,25 0,0 0,-25-25,25 25,0 0,-49-24,49 24,0 0,0 0,0 0,0 0,-25-25,25 25,0 25,0-1,0 26,25-25,-25 0,0-1,24 1,-24-25,25 0,-25 0,25 0,0-25,-25 25,25-49,-25 49,24-99,-24 99,25-75,-25 75,50-74</inkml:trace>
  <inkml:trace contextRef="#ctx0" brushRef="#br0" timeOffset="10336.5912">18306 794,'0'-25,"0"25,0 0,0 0,0 0,0 74,0-74,0 100,0-51,0 26,-25-26,25 26,0-26,0 1,25-1,-50 1,25-25,0 0,0-25,0 0</inkml:trace>
  <inkml:trace contextRef="#ctx0" brushRef="#br0" timeOffset="10557.6038">18207 1315,'-25'0,"25"0,0 24,0 1,0 0,0 0,0 0,0-1,25 1,-25 0,0-25,24 0,-24 0,25-25,0 0,-25 25,50-49,-50 49,49-99,-49 99,25-50</inkml:trace>
  <inkml:trace contextRef="#ctx0" brushRef="#br0" timeOffset="11824.6762">8086 4440,'0'-25,"0"25,0-25,0 25,-49 0,24-24,0 24,0 0,-24 24,24 1,0 0,-25 25,50-1,-24 1,24-1,0 1,0 0,24-1,1 1,0-25,0 0,0-25,24 0,-24 0,25 0,-25-25,24 0,1 0,-25-25,-1 26,26-1,-25-25,0 25,-25 1,0-1,0 25,-25 0,0 49,0-24,0 25,1-25,-1 49,25-24,0-25,0-1,25 1,-1 0,26-25,0-25,-1 0,1 1,-1-1,-24-25,0 0,0 1,-25-1,0 25,0 1,-25-1,25 0,25 0,-25 25,25-25,-1-24,26 24,-25-25,24 1,1-26,0 1,-26 0,1-1,-25 1,0-1,0 1,0 24,-25 26,1-1,-1 50,0-1,0 26,0 49,25 0,0 1,0 48,25-24,0 25,0-25,0 0,-1-24,1-1,0-25,-25-24,25-1,-25-49,0 25,25-50</inkml:trace>
  <inkml:trace contextRef="#ctx0" brushRef="#br0" timeOffset="31429.7977">4837 11336,'0'0,"0"-25,0 25,0 0,0 0,0 0,0 25,0-25,0 25,0-1,25 26,-25-25,0 0,25-1,-25 1,24 0,-24-25,0 0,0 0,0-25,0 0,25 1,-25-26,0 25,0-24,0 24,25-25,-25 50,25-25,-25 1,25 24,-1 0,1 0,0 0,0 0,0 24,-1-24,-24 0,50 0,-50-24,50 24,-26-25,1 0</inkml:trace>
  <inkml:trace contextRef="#ctx0" brushRef="#br0" timeOffset="32160.8394">5432 11137,'0'0,"-25"0,1 25,24 0,-25 0,0 0,0 24,25-24,-25 25,25-26,0 26,25-50,0 25,0 0,0-25,24 0,-24 0,0 0,0-25,-25 25,24-25,-24 0,0 0,-24-24,24 24,-25 0,0 0,0 1,25-1,0 25,0 0,-25-25,50 25,-25 0,25 25,0-25,-25 25,25-1,-1 1,-24-25,25 50,-25-25,0 24,25-24,-25-25,25 25,-25 0,0-25,25 24,-1-48,1 24,-25-25,25 0,0 25,-25-25,25 0,-25 1,24 24,-24 0,0 0,0 24,0 1,0 0,25 0,-25 24,25-24,0 0,25 0,-26-25,1 0,25 0,-25-25,-1 0,1-24,-25-1,25 25,-25-24,0-1,0 0,0 1,0 24,-25 0,25 0,0 25,0-25,0 25,0 0,25 0,0 0</inkml:trace>
  <inkml:trace contextRef="#ctx0" brushRef="#br0" timeOffset="33342.907">868 14089,'0'0,"0"0,0 0,0 0,0 0,-49 0,49 0,0 0,-50 25,50-25,-25 49,25-49,0 75,0-75,0 0,50 49,-50-49,49-24,-49 24,75-25,-75 25,49-50,-49 50,50-49,-50 49,0-50,0 50,0 0,-50-50,50 50,-49 0,49 0,-50 50,50-50</inkml:trace>
  <inkml:trace contextRef="#ctx0" brushRef="#br0" timeOffset="33939.9412">843 15081,'0'0,"0"0,0 0,0 0,0 0,0 0,0 75,0-75,0 49,0-49,0 75,0-75,0 74,0-74,25 50,-25-50,0 0,0 74,0-74,0 0</inkml:trace>
  <inkml:trace contextRef="#ctx0" brushRef="#br0" timeOffset="34771.9888">719 16272,'0'0,"0"0,0-50,0 50,0 0,0 0,0 0,50-25,-50 25,0 0,50 0,-50 0,0 0,24 25,-24-25,0 0,25 75,-25-75,-25 74,25-74,-24 50,24-50,-50 74,50-74,-25 50,25-50,0 0,0 0,0 49,0-49,0 0,50 0,-50 0,0 0,49 0,-49 0,0 0,50-24,-50 24,0 0,50 0,-50 0,0 0,0 0,0 0,0 0,0 0</inkml:trace>
  <inkml:trace contextRef="#ctx0" brushRef="#br0" timeOffset="113071.4673">12353 11162,'0'0,"0"0,0 0,0 0,0 0,0 25,25 0,-25 0,24-1,-24 1,25 25,0-1,-25 1,25-50,-25 50,0-50,25 24,-25-24,0 0,0 0,-25-24,25-26,0 25,0 0,0-24,0-1,0 25,0 1,25-1,-25 0,24 0,-24 25,25 0,0 0,-25-25,50 25,-26 0,1 0,0 0,0 0,0 0,-25 0,24 0,1 0,-25 0,0 0,-25 25,25-25,-24 25,24 0,0 0,-25-25,25 24,0 1,0 0,0 0,25 0,-25-25,24 0,1 24,-25-24,0 0,25-24,0 24,-25-25,0 0,0 0,25 25,-25-25,0-24,0 24,0 0,0 0,0 25,0 0,0 0,24 0,-24 25,0 25,0-25,0-1,0 1,25 0,-25 0,0 0,25-25,-25 0,25 0,-25-25,25 0,-25 25,24-25,-24 25,25-25,-25 25,0 0,25 25,0-25,-25 0,25 25,-1-25,1 0,-25 0,25 0,0 0,-25 0,0 0,0-25,25 25,-50-25,25 1,0 24,0-25,0 25,0-25,0 25,0-25,25 25,0 0</inkml:trace>
  <inkml:trace contextRef="#ctx0" brushRef="#br0" timeOffset="113283.4794">13519 11038,'0'0,"0"25,0-25,0 49,0-24,0 0,0 0,-25 25,25-1,0-24,0 0,0 24,0-24,0-25,25 25,-25-25,0 0,0-25</inkml:trace>
  <inkml:trace contextRef="#ctx0" brushRef="#br0" timeOffset="113425.4875">13494 11261,'0'0,"-25"-24,25 24,25 0,-25 0,25 0,-25 24,24-24,1 0,25 0,-25 0,-1-24</inkml:trace>
  <inkml:trace contextRef="#ctx0" brushRef="#br0" timeOffset="114246.5345">14139 11137,'0'0,"0"-25,0 25,0-24,0 24,-25 0,25 0,-25 0,0 24,25-24,-25 25,1 0,24 0,-25 0,25 0,25 24,-25-49,0 25,24-25,1 0,0 0,25 0,-26-25,1 25,25-25,-25 25,-1-24,1-1,0 25,0-25,-25 25,0 0,0 0,0 25,-25-25,25 25,-25-1,25 1,0-25,0 25,0-25,0 0,0 25,25-25,-25 0,25 0,-25 0,25 0,-25 0,25-25,-25 0,24 0,-24 1,25-1,0-25,0 0,0 1,-25-26,24 26,1-26,-25 26,0-1,0-24,0 49,0 0,0 0,0 25,-25 25,25 0,-24 25,24 24,0-24,0 24,0 0,0 1,24-1,-24 1,25-1,-25-49,0 49,25-49,-25 0,0 0,25 0,-25-25,0 0,0 0,25-25,-25 25</inkml:trace>
  <inkml:trace contextRef="#ctx0" brushRef="#br0" timeOffset="124840.1404">12551 13345,'0'0,"-25"25,25-25,-24 25,24-1,-25-24,25 25,-25-25,25 25,-25 0,0 0,25-1,-24-24,-1 25,0 0,0-25,0 25,1 0,24-1,-25-24,0 25,0 0,0-25,0 25,1-25,-1 25,25-25,-25 0,0 24,0-24,1 25,24 0,-25-25,0 25,25 0,-50-1,50 1,-24-25,-1 25,0 0,0 0,0-25,25 24,-49 1,49 0,-25-25,0 25,0 0,1-25,-1 24,25 1,-25 0,0 0,25 0,-25-1,1 1,24 0,-25 0,0 0,0 0,0-1,1 26,24-25,-25 0,0-1,0 1,0 0,1 0,-1 0,0-1,0 26,0-50,0 25,1 0,-26 24,50-24,-25 0,-24-25,49 25,-50-1,25 1,0 0,1 0,-1 0,-25-1,25 1,1 0,-1 25,-25-26,25 1,1 0,-26 25,25-26,0 1,1 0,-1 25,0-50,0 49,-24-24,49 0,-50 0,50 24,-25-49,0 50,1-25,-1 0,0 24,0-24,0 0,1 0,24 24,-50-24,50 0,-25 0,0 24,0-24,1 0,-1 24,0-24,0 25,0-25,1 24,-1-24,25 0,-25 24,0-24,25 0,-25 25,25-25,-24 24,24 1,-25-25,25-1,0 1,-25 0,25 0,0 0,0-1,0 1,25-25,-25 25,0 0,25 0,-25-1,24 1,1-25,0 25,-25-25,50 0,-50 25,49-25,-24-25,0 25,0 0,-1-25,1 25,25-25,-25 1,0-1,-1 0,26 0,-25 0,0 1,24-1,-24 0,25 0,-26-24,1 24,25 0,-1 0,-24-24,25 24,-25-25,24 50,-24-50,25 26,-26-1,26-25,-25 50,24-49,-24 24,0-25,25 25,-26 1,1-26,0 0,0 26,0-1,24-25,-24 25,0 1,0-26,0 50,-1-50,1 26,0-1,25 0,-50 0,24 0,26 1,-50-1,50 0,-26 0,1 0,0 1,0-1,0 0,24-25,-24 25,0 1,0-1,-1 0,1 0,25-24,-25 24,-1-25,1 25,0 1,0-26,24 25,-24-24,0 24,0 0,0-25,-1 26,1-26,0 25,25-24,-25 24,-1-25,1 25,0-24,0-1,0 1,-1-1,26 25,-50-25,25 1,24-1,-24 25,0-24,0 24,0-25,-1 26,1-26,0 25,0 0,0-24,-1-1,1 25,0-24,0 24,0-25,-25-24,24 49,1-24,-25-26,25 50,0-24,-25-1,0 25,0-24,0 24,0 0,0 0,0 0,-25 1,25 24,-25-25,25 25,0 0,-25 0,1 25,-1-1,0 1,0 0,-24 0,24 0,0 0,0-1,25-24,-25 25,1-25</inkml:trace>
  <inkml:trace contextRef="#ctx0" brushRef="#br0" timeOffset="184893.5753">20712 11187,'0'0,"0"0,0 0,0 25,0 0,0-1,0 1,25-25,-25 50,25-25,-25-1,0 1,0 0,0-25,0 0,0 0,0 0,0 0,-25-25,25 0,0-24,0 24,0-25,25 1,-25 24,24-25,1 25,25 1,-25 24,24-25,1 25,-25 0,-1 0,1 25</inkml:trace>
  <inkml:trace contextRef="#ctx0" brushRef="#br0" timeOffset="185537.6121">21134 11286,'0'0,"0"0,0 0,0 0,-25-25,25 25,0-24,-25 24,25 0,-25 24,25 1,0-25,-25 25,25 0,0 24,25-24,-25-25,25 25,-25-25,25 0,0 0,-25 0,24-25,-24 0,25 1,-25-1,0-25,25 25,-25-24,0 24,0 0,0 0,0 25,0 25,0 0,0 0,0 24,0-24,0 0,0 0,0 0,25-1,-25 1,25-25,-25-25,0 25,24-24,-24-1,25 25,0-25,-25 25,25 0,0 0,-25 0,24 25,1-25,0 25,0-25,0 0,-1 24,1-24,0-24,-25 24,0 0,0-25,0 0,-25 0,25 0,-25 1,1-1,24 0,0 0,0 0,0 0,0 1</inkml:trace>
  <inkml:trace contextRef="#ctx0" brushRef="#br0" timeOffset="185717.6224">21679 11013,'25'25,"-25"-25,0 25,0 0,0-1,0 1,0 25,0-25,25 24,-25-24,0 0,0 0,0-25,0 0,25 25,-25-25</inkml:trace>
  <inkml:trace contextRef="#ctx0" brushRef="#br0" timeOffset="185857.6304">21729 11212,'-25'0,"25"0,0-25,0 25,25 0,0 0,-25 0,25 0,-1-25,26 25,-25-25</inkml:trace>
  <inkml:trace contextRef="#ctx0" brushRef="#br0" timeOffset="186534.6691">22101 11137,'0'0,"0"0,-25 25,25 0,-25-25,25 25,-24 0,24-1,0 1,0-25,0 25,24-25,1 25,-25-25,50 0,-50 0,25 0,-1 0,1-25,-25 25,25 0,-25 0,0 0,0 0,-25-25,25 25,0 25,0-25,0 25,0 0,0-25,25 0,0 24,-25-24,25 0,-1-24,-24 24,0-25,0 25,0-25,0 0,0 0,0 1,0-1,25 0,-25-25,25 25,0-24,-25-1,25 1,-1-1,1 0,-25 1,25-26,-25 26,0 24,-25 0,25 0,-25 25,25 25,0 0,-24 49,24 1,0-26,-25 51,25-26,25 25,-25-24,0-1,24 1,-24-1,0-49,25 0,-25-1,25-24,-25 0,0-24</inkml:trace>
  <inkml:trace contextRef="#ctx0" brushRef="#br0" timeOffset="186950.6929">20786 10542,'-49'50,"-1"-1,0 1,1 49,-26 0,26 0,-1 50,1-25,24-24,25 24,0 0,25-50,24 25,1-49,24-1,25-24,26-25</inkml:trace>
  <inkml:trace contextRef="#ctx0" brushRef="#br0" timeOffset="187309.7135">22547 10765,'25'25,"-25"0,25 24,-25 26,25-1,-25 25,25 1,-1-1,-24 0,0 0,0 1,0-26,0 0,-24-24,-1 0,25-26,-25-24,25 0</inkml:trace>
  <inkml:trace contextRef="#ctx0" brushRef="#br0" timeOffset="187822.7428">22994 11013,'0'-25,"-25"25,25-24,-25 24,1 0,-1 24,-25 1,25 0,1 0,24 24,-25-24,50 0,-25 0,24-25,26 0,-25 0,24-25,1 25,-25-25,0 0,-1 1,1-1,-25 25,0 0,-25-25,25 50,-24 24,-1-24,0 50,0-1,0-24,1 49,-1-25,0 1,0-26,0 1,1 0,24-1,0-49,0 0,0 0</inkml:trace>
  <inkml:trace contextRef="#ctx0" brushRef="#br0" timeOffset="188108.7592">22969 11633,'-25'25,"25"0,0 0,0 24,0-24,0-25,0 25,25-25,0 0,0 0,0 0,-1-25,1 0,0 1,0-1,-25-25,-25 25,25 1,-25 24,0-25,-24 0,24 25,25 0,-25 0,25 0,0 0,25 25,-25-25</inkml:trace>
  <inkml:trace contextRef="#ctx0" brushRef="#br0" timeOffset="188778.7975">23341 11038,'0'0,"-25"0,25 0,0 0,0 0,25 0,-25-25,25 25,0-25,0 1,-1 24,1 0,0 0,0 0,0 0,-25 24,24 26,-24 0,25-1,-25 1,-25 24,1-24,-1 0,0 24,0-49,0 24,1-24,-1 0,25 0,-25-25,25 0,0 0,0 0,25 0,0 0,-1 0,1 0,25 0,-25 25,24-25,1 0,-25 0,-1 0,1 0,25 0,-50 0,25 0,-1 0,-24-25,0 25,0 0,0 0</inkml:trace>
  <inkml:trace contextRef="#ctx0" brushRef="#br0" timeOffset="189121.8171">22746 12080,'0'0,"25"0,24 0,1 0,24-25,1 0,24 25,0-25,-24 1,24-1,-25 25,1 0,-26-25,1 25,-25 0,-1 0,1-25,-25 25,0 0,0 0,0 0,-25-25,1 25,-1 0</inkml:trace>
  <inkml:trace contextRef="#ctx0" brushRef="#br0" timeOffset="189444.8356">22870 12179,'-25'25,"25"0,0 0,25-25,0 24,24-24,1 0,0-24,24 24,-24-25,24 0,25 0,-49 25,24-25,-24 25,-1-25,-24 25,0 0,0 0,-25 0,0 0,0 0,0 0,0 0,0 0,-25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6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7:41.87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17365D"/>
    </inkml:brush>
    <inkml:brush xml:id="br2">
      <inkml:brushProperty name="width" value="0.05292" units="cm"/>
      <inkml:brushProperty name="height" value="0.05292" units="cm"/>
      <inkml:brushProperty name="color" value="#C0504D"/>
    </inkml:brush>
  </inkml:definitions>
  <inkml:trace contextRef="#ctx0" brushRef="#br0">21605 2084,'0'0,"0"0,-25 0,25 0,0 0,0 0,0 0,25 0,-25 0,25 0,-1-25,1 25,0 0,25-25,-1 25,1 0,-25-25,24 25,1 0,-25 0,0 0,24 0,-49 0,25 0,0 0,-25 0,0 25,0 0,0 0,0-1,0 1,0 25,0-1,0 26,0 24,0-25,25 50,-25 1,0 23,0 1,0 0,0 25,24-1,-24 26,0-26,0 1,0 24,0-24,0 24,0-24,-24 0,24-1,0-24,0 0,-25-25,25 0,0 0,0-25,-25 1,25-1,-25-25,25-24,0 24,0-49,-25 25,25-26,0 1,-24 0,24 0,0-25,-25 25,0-25,25 0,-25 0,0 0,1 0,-26 0,25 0,-24 0,-1 24,0-24,1 25,24-25,-25 25,1 0,24-25,0 25,-25-1,26-24,24 0,-25 0,25 0,0-24,0-1,25-25,-1 1</inkml:trace>
  <inkml:trace contextRef="#ctx0" brushRef="#br0" timeOffset="762.0436">22647 3076,'0'-25,"0"25,0-50,-25 26,50-1,-25-25,24 25,-24-24,50 24,-25-25,25 1,-1-1,1 0,-1 26,26-26,-1 0,1 26,24-1,-25 25,1-25,-1 50,0-25,1 25,-26 24,-24 1,25-1,-25 26,-25-1,-25 26,25-1,-50 25,25 0,-24 0,-26 25,26-25,-1 25,1-1,-1-24,25 0,-24-24,24-1,0-25,25 1,0-26,0 1,0-1,25-24,-25 0,25 0,-1-25,1 0,0 0,0 25,0-1</inkml:trace>
  <inkml:trace contextRef="#ctx0" brushRef="#br0" timeOffset="1219.0697">23465 5581,'0'-25,"-25"25,25 0,-24 25,24 0,0 0,-25-1,25 26,0-25,25 0,-25-1,24 1,1-25,0 0,0 0,0-25,-1 1,1-1,-25 0,0 0,0 0,0 25,-25 0,1 0,-1 0,0 25,0 0,0-25,1 25,24 0,0-25</inkml:trace>
  <inkml:trace contextRef="#ctx0" brushRef="#br0" timeOffset="10524.602">12849 3994,'0'0,"0"24,0-24,25 25,-25-25,0 0,0 0,0 0,0 0,0 0,0 0,0 0,0 0,0 0,0 0,0 0,0 0,0-25,0 25,0-24,0 24,0-50,24 25,-24 0,25 1</inkml:trace>
  <inkml:trace contextRef="#ctx0" brushRef="#br0" timeOffset="10989.6286">13171 3919,'0'50,"0"-25,0-1,0 1,-25-25,25 25,0-25,0 0,0 0,0 0,0 0,0 0,0 0,0-25,0 25,25-25,-25 1,0-1,25 0</inkml:trace>
  <inkml:trace contextRef="#ctx0" brushRef="#br0" timeOffset="12067.6902">3894 9599,'0'0,"0"25,0-25,50 0,-25 25,24-25,1 25,24-25,26 25,-1-1,0 1,25 0,0-25,25 25,-25-25,0 25,25-25,-50 24,25-24,-50 0,1-24,-1 24,-49 0,0 0,0-25,-25 25,0-25,-25 25,0-25,0 0,0 1,-24-1,24 25,-25-25,26 25,-26 0,25 0,0 0,1 0,24 0,0 0,49 0,-24 25,0-25,24 25,26-25,-26 24,-24 1,25 0,-1 0,-24 0,-25-1,0 1,-25 25,1-1,-1-24,-25 25,1-25,-1 24,0-24,1 0,24 0,0 0,0-1,25-24,0 25</inkml:trace>
  <inkml:trace contextRef="#ctx0" brushRef="#br0" timeOffset="13177.7537">4167 15925,'-25'0,"25"0,0 0,0-25,0 25,25 0,0 0,25-25,-1 25,1-25,24 25,25 0,1 0,-1-25,0 50,0-25,1 0,-1 0,-25 0,1 0,-1 0,-24-25,-1 25,-24 0,0 0,-25-24,0 24,0 0,0-25,-25 0,0 25,0-25,1 0,-1 1,0 24,-25-25,1 0,24 25,-25-25,26 25,-26 0,50 0,-25 0,25 0,25 25,0-25,0 25,49-25,-24 25,24-25,0 24,1-24,-1 0,-24 25,-1-25,-24 0,0 25,0-25,-50 25,0 0,0-1,-24 1,-26 25,26-25,-1-1,-24 26,24-25,25 0,-24-1,24-24,0 0,25 0,0 0,25-24,-25-26</inkml:trace>
  <inkml:trace contextRef="#ctx0" brushRef="#br0" timeOffset="68922.9417">6350 4242,'0'0,"0"-25,0 25,0 0,0 0,0 0,0 0,0 0,0 0,0 0,0 0,0 0,0 0,0-25,0 25,0 0,0 0,0 0,0 0,0 0,0 0,0 0,0 0,25-25,-25 25,25 0,-25 0,24 0,-24-25,0 25,25 0,-25 0,25 0,-25-24,25 24,0 0,-25 0,24 0,-24 0,25 0,-25 0,25 0,-25 0,25 0,-25 0,25 0,-25 0,0 0,24 0,-24 0,25 0,-25 0,25 0,-25 24,25-24,-25 0,25 0,-1 0,1 0,-25 0,25 0,0 0,0 0,-25 0,25 25,-1-25,1 0,0 0,-25 0,25 0,0 0,-25 0,24 0,1 0,0 0,-25 0,25 0,0 0,-25 0,24 0,-24 0,25 0,-25 0,25 0,0 0,-25 0,25 0,-25 0,24-25,-24 25,25 0,-25 0,25 0,0 0,-25 0,25 0,-25 0,24 0,-24 0,0 0,25 0,-25 0,25 0,-25 0,25 0,-25 0,0 0,25 0,-25 0,24 0,-24 0,0 0,25 0,0 0,-25 0,25 25,-25-25,25 0,-25 0,24 0,-24 0,25 0,0 0,-25 0,25 0,0 0,-1 0,-24 0,25 0,0 0,0 0,-25 0,25 0,-25 0,24 0,-24 0,25 0,0 0,0 0,-25 0,25 0,0 0,-1 0,-24 0,25 0,0 0,-25 0,25 0,-25 0,25 0,-25 0,24 0,-24 0,25 0,0 0,-25 0,25 0,0 0,-1 0,-24 0,25 0,0 0,0 0,0 0,-25-25,24 25,1 0,0 0,0 0,-25-24,25 24,-1 0,1 0,-25 0,25 0,0 0,0-25,-1 25,-24 0,25 0,0 0,0 0,-25 0,25-25,-1 25,1 0,-25 0,50 0,-50 0,49 0,-24 0,0 0,0 0,25 0,-26-25,1 25,25 0,-25 0,-1 25,1-25,0 0,0 0,0 0,-1 0,1 0,0 0,-25 0,25 0,0 0,-1 0,-24 0,25 0,0 25,0-25,0 0,-1 0,1 0,0 0,0 0,0 0,-1 0,1 0,0 0,0 0,0 0,-25 0,24 0,1-25,0 25,-25 0,25 0,-25 0,25 0,-25 0,24 0,-24 0,25 0,-25 0,0 0,25 0,-25 0,0 0,0 0,0 0,25 0,-25 0,0 0,0 0,0 0,0 0,0 0,0 0,0 0,0 0,0 0,0 0,0 0,0 0,0 0,0 0,0 0,0-25,0 25,0-25,0 25,0-24,0 24</inkml:trace>
  <inkml:trace contextRef="#ctx0" brushRef="#br0" timeOffset="255261.6001">9996 3398,'0'0,"0"0,0 0,0 0,0 0,0-25,-25 25,1-24,-1 24,0-25,0 0,-24 25,-1-25,-24 0,24 25,-24 0,-1-24,-24-1,0 25,24 0,-24-25,0 25,-25 0,25 0,-1 0,-24 0,25 25,-25-25,25 25,-25-1,25-24,-25 25,24 0,1 25,0-26,0 26,24-25,-24 24,50-24,-26 25,1-25,24 24,1 1,-1 0,25-26,0 26,1 0,-1-1,0-24,25 25,0-1,0 1,0-1,25-24,-25 25,49-25,-24-1,25 26,-1-25,1-25,24 25,1-1,24-24,0 0,0 0,1 0,24 0,0-24,0 24,0 0,25-25,-25 25,24 0,1-25,-25 25,25 0,-25 0,0-25,0 25,0 0,0 0,-25 0,1 0,24 0,-25-25,0 25,0-24,1-1,-26 0,0-25,1 1,-1-1,-24 1,-1-26,-24 26,-25-1,0-24,-25 24,-24 0,-1 1,-24 24,-1 0,1 0,-25 25,24 0,1 0,0 25,24 0</inkml:trace>
  <inkml:trace contextRef="#ctx0" brushRef="#br0" timeOffset="265464.1837">16073 2902,'-24'0,"24"0,-25 0,25 0,-25 0,0 0,25 0,-25 0,25 25,-24 0,24 0,0-1,0 26,0-25,0 0,0 24,0 1,24-1,1-24,-25 0,25 0,0 0,0-1,-1-24,1 0,25-24,-1 24,-24-50,25 25,-25 0,-1-24,1-1,0 1,-25-1,0 0,-25 26,25-26,-25 25,1 0,-26 25,25-24,0 24,-24 0,-1 24,25-24,1 25,24-25,-25 0,25 25,0-25</inkml:trace>
  <inkml:trace contextRef="#ctx0" brushRef="#br0" timeOffset="266084.2191">16098 3646,'0'0,"0"-25,0 25,0 0,0-24,0 24,0 0,0 0,0 0,0 0,0 0,0 24,0-24,0 25,0 0,0 25,0-25,0-1,0 26,0 0,0-26,0 1,25 25,-25-25,0-1,0-24,0 25,0-25,25 0,-25 0,0-25,0 1,25-1,-1 0,-24 0</inkml:trace>
  <inkml:trace contextRef="#ctx0" brushRef="#br0" timeOffset="266452.2402">16743 3572,'25'0,"-25"0,0 0,0 0,0 0,25 0,-25 0,0 25,0-25,0 49,0-24,0 25,0-25,0 24,0 1,0-1,0-24,25 25,-25-25,0-1,24 1,-24-25,0 0,0 0,0 0,0-25</inkml:trace>
  <inkml:trace contextRef="#ctx0" brushRef="#br0" timeOffset="267112.2779">15949 4415,'0'-25,"25"25,-25 0,25-24,0 24,0 0,-25 0,24 0,-24 24,25-24,-25 0,0 25,0 25,0-25,0-1,-25 1,1 25,24-25,-25 24,25-24,-25 0,25 0,-25-1,50 1,-25 0,25-25,-25 25,25-25,-25 0,49 0,-49 0,25 0,0 0,0-25,-1 25,1 0,0-25,0 25,0-25,-1 1</inkml:trace>
  <inkml:trace contextRef="#ctx0" brushRef="#br0" timeOffset="267550.303">16619 4465,'0'0,"25"0,0-25,-25 25,25-25,-1 25,-24 0,25 0,-25 0,25 25,-25-25,25 25,-25 0,0 24,0-49,0 50,-25-1,25-24,-25 25,25-50,0 49,0-24,0-25,25 25,0-25,0 25,-1-25,1 0,0 0,0-25,0 25,-1-25,26 25,-25-25</inkml:trace>
  <inkml:trace contextRef="#ctx0" brushRef="#br0" timeOffset="268065.3324">17413 4242,'25'0,"-1"0,1 0,0 0,0-25,25 25,-26 0,-24 0,25 0,0 0,-25 0,0 25,0-1,0 1,-25 25,0-1,1-24,24 0,-25 25,25-26,0 1,25 0,-25 0,24 0,26-1,-25-24,0 0,-1 0,1 25,25-50,-50 50,25-50,-25 25,24 0,-24 0</inkml:trace>
  <inkml:trace contextRef="#ctx0" brushRef="#br0" timeOffset="268907.3806">16098 5283,'0'-24,"0"24,0 0,0-25,0 25,0-25,25 25,-25-25,25 25,0 0,-1 0,1-25,0 25,0 0,0 25,-1-25,-24 0,0 25,0 0,0-25,0 25,0-1,0 1,-24 0,-1 0,25 0,0-1,0 1,0 0,25 0,-25 0,24-1,-24 1,25 0,0 0,-25 0,25-1,-25 1,0 0,0-25,0 0,-25 0,0 25,25-25,-25 0,1 25,-1-25,-25 0,25 0,1 0,-1 0,25 0,-25-25,25 25,-25 0,25 0,25 0</inkml:trace>
  <inkml:trace contextRef="#ctx0" brushRef="#br0" timeOffset="269364.4068">16768 5234,'0'0,"25"0,-25 0,0 0,0 0,25 0,-1 0,-24 0,0 0,0 25,0-25,0 24,0 1,0 0,0 25,0-26,25 1,0 25,-25-25,50 24,-50-24,24 0,1 0,0-1,-25 1,0-25,0 25,0-25,-25 0,0 0,25 0,-24 0,-1 0,0 0,25 0,0 0,-25-25,25 0,0 25,0-24</inkml:trace>
  <inkml:trace contextRef="#ctx0" brushRef="#br0" timeOffset="269785.4308">17413 5085,'25'0,"24"0,-24 0,0 0,-25 0,25 0,0 0,-25 0,0 25,0 0,0-1,-25-24,50 25,-25 25,0-25,24-1,1 26,25-25,-25 24,-1-24,1 0,-25 25,0-26,0 1,0-25,-25 25,1 0,-1-25,0 0,0 0,0 0,1 0,24 0,0 0,-25-25,50 25,-25-25,24 25</inkml:trace>
  <inkml:trace contextRef="#ctx0" brushRef="#br0" timeOffset="270467.4698">18579 5209,'0'0,"0"-25,-25 25,0-25,25 25,0 0,0 0,-25-24,25 24,0 0,25 24,-25-24,25 0,0 25,0-25,-1 25,1 0,0-25,0 25,-25-1,25 1,-25 0,0 0,0 0,-25-1,0-24,25 25,-25 0,0-25,1 25,-1-25,0 25,0-25,25 24,0-24,0 0,0 0,0 0,0 0,0 0,0 0,0 25,0-25,25 0,-25 0,25 25,-25-25,0 0,25 25,-25-25,24 25,-24-25,0 24,0-24,-24 25,-1-25,0 25,0-25,0 25,-24-25,-1 0,0 25,1-25,-1 0,1 0,-1 0,25 0,0 0,1-25,24 25,0 0,0-25,0 25</inkml:trace>
  <inkml:trace contextRef="#ctx0" brushRef="#br0" timeOffset="271145.5086">16222 6226,'0'0,"0"0,-25 25,25 0,0-1,0 1,0 0,0 0,0 0,0 24,0-24,25 0,-25-25,25 0,0 0,0 0,-1-25,1 0,25 0,-50 1,25-1,0 0,-25 0,0 0,24 25,-24 0,0 0,-24 0,24 25,0 0,0 25,0-1,0 1,0-25,0 24,0-24,0 0,0 0,0-25,0 0,0 0,24-25,1 0</inkml:trace>
  <inkml:trace contextRef="#ctx0" brushRef="#br0" timeOffset="271511.5296">16669 6226,'0'0,"0"50,0-26,0 26,25-25,-25 24,24-24,1 0,-25-25,25 0,0 0,24-25,-24 0,0 1,25-1,-26 0,-24-25,25 26,0-1,-25 0,25 25,-25 0,0 25,0 0,0-1,0 26,-25 0,25-1,0 1,0-1,25-24,-25 25,0-25,25-1,-25 1,24-25,1-25,0 25</inkml:trace>
  <inkml:trace contextRef="#ctx0" brushRef="#br0" timeOffset="271856.5493">17487 6226,'25'25,"-25"24,0-24,0 25,0-25,0 24,0 1,25-25,0-25,0 0,24 0,-24 0,25-25,-1-25,1 25,-25-24,24 24,-49 0,25 0,0 1,-25 24,0 0,0 24,0 1,0 25,0-1,0 1,0 0,0-1,0 1,25-1,-1-24,1-25,0 25,0-25</inkml:trace>
  <inkml:trace contextRef="#ctx0" brushRef="#br0" timeOffset="272245.5715">18554 6276,'0'49,"0"-24,25 25,-25-1,0-24,0 25,25-26,-1 1,-24-25,50 0,-25 0,0-25,-1 1,26-1,-25-25,0 1,-1-1,1 0,-25 1,25 24,-25 0,0 25,0 0,0 50,0-25,0 24,0 1,-25 24,25-24,0-1,0 1,25 0,-25-26,0 1,0-25,25 0,0 0,-1-25</inkml:trace>
  <inkml:trace contextRef="#ctx0" brushRef="#br0" timeOffset="272524.5875">19447 6102,'0'50,"0"-1,-25-24,25 0,0 24,25-24,-25 0,0 0,25-25,-1 0,1 0,0-25,0 25,25-25,-26-24,1 24,25-25,-25 1</inkml:trace>
  <inkml:trace contextRef="#ctx0" brushRef="#br0" timeOffset="272761.6006">19819 5829,'0'0,"0"25,0 25,-25-26,25 51,0-26,0 26,0-1,0 1,0-1,0-24,0 24,0-24,0-1,0-24,25 25,-25-26,0 1,0-25,25 0,-25 0,0 0,0 0</inkml:trace>
  <inkml:trace contextRef="#ctx0" brushRef="#br0" timeOffset="277680.8824">15875 2580,'0'0,"0"0,0 0,0 0,0 0,0 0,0 0,0 0,0 0,0 0,0 0,0 0,0 0,-25 24,25 1,0-25,0 25,0 25,0-25,-25-1,25 26,0 0,0-1,0 1,0 24,0-24,0-1,0 26,0-26,0 26,0-1,25-24,-25 24,0 1,0-26,0 1,25 0,-25 24,0-24,25-1,-25 1,0-1,0 1,0-25,0 24,0 1,0 0,0-26,0 26,0-25,0 24,0-24,0 25,0-25,0-1,0 1,0 25,0-25,0-1,0 1,0 0,0 0,0-25,0 25,0-1,0 1,0 0,0 0,25 0,-25 0,0-1,0 1,0 0,0 25,0-1,0-24,0 0,0 24,0 1,0 0,0-1,0 1,0-25,0 24,0 1,24-25,-24 24,0-24,0 25,0-26,25 26,-25-25,0 24,0-24,0 25,0-25,25 0,-25 24,0 1,0-25,25-1,-25 26,0 0,0-1,0-24,0 0,0 0,0 24,0-24,0 0,0 0,0 24,0-24,25 0,-25-25,0 25,0-25,0 24,0-24,0 25,0-25,0 0,0 0,0 25,0-25,0 25,0-25,24 0,-24 0,0 0,0 25,0-25,25 0,-25 0,0 0,25 24,0-24,-25 0,25 0,-1 0,-24 25,25-25,-25 0,50 0,-50 0,49 0,-24 0,-25 0,50 0,-25 0,0 0,24 0,-24 0,0 0,0 0,-1 0,1 0,0 0,0 0,0 0,-1 25,1-25,-25 0,25 0,0 0,0 0,-1 0,-24 0,25 0,0 25,0-25,0 0,-1 0,1 0,0 0,0 0,0 0,-1 25,1-25,0 0,0 0,0 0,24 0,-24 0,0 0,0 0,-1 0,26-25,-25 25,0 0,24 0,1 0,-25-25,24 25,1-25,0 25,-1 0,1-25,-25 25,24-24,1 24,-1-25,1 25,0-25,-1 25,1-25,-1 25,1-25,0 25,-26 0,26-24,-25 24,24 0,-24 0,0 0,25 0,-25 0,-1 0,1 0,0 24,0-24,0 0,-1 0,-24 0,25 25,0-25,0 0,0 25,-25-25,24 0,1 25,0-25,-25 0,25 25,0-25,-1 24,1-24,0 0,0 0,0 25,-1-25,1 0,0 0,0 25,24-25,-24 0,0 25,0-25,0 0,-1 0,26 25,-25-25,0 0,-1 0,1 0,0 24,0-24,-25 0,25 0,0 0,-25 0,24 0,-24 0,0 0,25-24,-25 24,0 0,0 0,0 0,0-25,0 25,0-25,0 0,0 25,0 0,0-25,25 1,-25-1,0 0,0 0,0-24,0 49,-25-50,25 25,0 0,0-24,0 24,-25-25,25 26,-24-26,24 25,-25 0,0-24,0 24,0-25,0 26,1-1,-1 0,0 0,-25-24,26 24,-1 0,-25 0,25 0,1 0,-1 1,-25-26,25 50,1-25,-1-24,-25 24,25 0,1 0,-1 0,0 1,0-26,0 25,1 0,-26 1,25-26,0 25,1 0,-1-24,0 24,0 0,0 0,-24-24,24 24,0 0,0 0,0-24,1 24,-1 0,0-24,-25 24,26 0,-26-25,25 25,0-24,-24 24,24-25,-25 26,1-26,24 25,-25-24,1-1,24 0,0 26,-24-26,24 0,-25 26,1-26,-1 0,25 1,-24-1,-1 1,0-1,25 25,-24-24,-1-1,25 0,-24 1,24-1,-25 0,26 26,-26-26,0 0,26 1,-26 24,0-25,26 1,-26-1,0 1,1-1,24 0,-25 1,1 24,-1-25,25 1,-24-1,-1 1,1-1,24 0,-25 26,0-51,1 25,-1 26,25-26,-24 0,-1 26,25-1,-24-25,24 25,0 1,0-1,1 0,-1 25,0-25,0 25,25 0,0-25,0 25,0 0,0-24,0-1,0-25</inkml:trace>
  <inkml:trace contextRef="#ctx0" brushRef="#br0" timeOffset="296804.9763">11063 3919,'0'0,"0"0,0 0,25 0,-25 0,0 0,0 0,24 0,-24 0,25 0,0-25,0 25,0 0,24 0,-24 0,0 0,25 0,-26 0,26 25,-25-25,24 50,-24-25,25 24,-25-24,24 25,-24 24,0-24,0 24,-1 0,1-24,25 49,-25-24,-1 24,1 0,0 0,0 1,-25-1,25 0,-1 0,1-24,0 24,0-25,24 1,1-1,0 0,24-24,1 0,-1-1,0 1,50-25,-24 0,24-25,0 24,0-24,0 0,25 0,-25 0,24-24,1 24,-25-25,0 25,0-25,0 0,-24 0,24 25,-50-24,25-1,-49 25,24-25,-24 25,-1-25,-49 0,25 25,0-25,-25 25,-25-24,0 24,1 0,-1-25,-25 25,25 0,-24-25,-1 25,25 0,1 0,-1 0,25 0,0 0,25 0,-1 0,1 0,25 0,-25 25,24 0,-24-1,0 1,-25 0,25 25,-50-25,25 24,-50 1,25-25,1 24,-1 1,0-25,0-1,25-24,0 0,0-24,0-26,50 0</inkml:trace>
  <inkml:trace contextRef="#ctx0" brushRef="#br0" timeOffset="298335.0638">16346 1885,'0'25,"-25"-25,25 0,0 0,0 0,0 0,0 0,0 25,0-25,0 0,25 0,-25 0,25 0,0 0,25 0,-26 25,26-25,0 0,-1 24,1-24,24 0,1 25,24-25,-25 25,25-25,25 25,-24-25,24 0,0 25,25-25,-25 0,24 24,26-24,-25 0,0 0,0 0,-1 0,26 0,-25 0,-25-24,25 24,-25 0,-25 0,25 0,-25 0,0 24,-49-24,24 0,-24 0,0 25,-1 0,-24-25,-25 25,25 0,0-1,-25 1,0 0,-25 25,25-1,-25 1,25 24,-25 1,25-1,-25 25,1 1,24 24,-25-25,0 25,25 0,-25 0,0 25,25 0,-24-25,-1 24,25-24,0 25,0-25,-25 25,25 0,0-25,0 0,0 0,0 0,0 0,0-25,0 0,0 1,0-26,0 25,0-24,0-26,0 1,0 0,0-26,-25 1,25 0,0 0,0-25,0 0,0 0,0 0,0 0,0 0,0 0,0 0,0-25,0 0,0 0,0 1,0-1,-25-25,25 1,-24-1</inkml:trace>
  <inkml:trace contextRef="#ctx0" brushRef="#br0" timeOffset="299087.1066">17983 3522,'0'0,"0"0,0 25,0-25,0 25,0 0,0-1,25 26,-25-25,25 25,0-26,-25 26,25-25,-1 24,-24-24,0-25,0 0,0 0,0-25,0 1,-24-1,-1 0,25-25,-25 1,0 24,0-25,25 1,-24 24,24 0,0 0,24 0,1 25,0-24,0-1,0 0,-1 0,26 0,0 1,-26-26,26 0,-25 50,24-49,-49 24</inkml:trace>
  <inkml:trace contextRef="#ctx0" brushRef="#br0" timeOffset="299889.1516">18430 3373,'0'25,"0"0,0-25,-25 50,25-50,0 49,0-24,0 0,0-25,0 25,0-25,25 0,0 0,-25 0,24 0,1-25,-25 0,25 0,-25-24,0 24,0-25,-25 1,25-1,-25 0,25 1,-24-1,24 25,-25-24,25 49,-25-25,25 25,0 0,0 0,0 0,25 0,-25 0,0 0,25 0,-25 25,24-25,1 25,-25-1,25 1,-25 0,25 0,0 0,-25-1,25 1,-25 0,24 0,-24-25,25 0,-25 0,25 0,-25-25,0 0,0 0,0 25,25-49,-25 24,0 0,0 25,0 0,25-25,-25 50,24-25,1 25,0-25,0 25,0-25,-1 25,1-25,0 0,25 0,-50-25,24 25,-24-25,0 0,0 0,-24 1,-1-1,0 0,0 0,0-24,1 24,-26 0,50 0,0 25,-25-25,50 1,-25-1,0 0</inkml:trace>
  <inkml:trace contextRef="#ctx0" brushRef="#br0" timeOffset="300458.1852">19075 2654,'0'-25,"0"25,0 0,-25 0,25 0,0 0,25 25,-25-25,25 0,-1 0,-24 0,25 0,0 0,0-25,-25 25,25 0,-25 0,24 0,-24 0,0 0,0 0,0 0,0 25,0-25,0 0,0 25,0 0,-24 0,-1-1,25-24,-25 50,0-25,25 24,-25-24,25 0,-24 0,24 0,-25-25,25 0,0 24,0-24,0 0,0 0,0 0,0 0,25-24,-25-1,24 25,-24-25</inkml:trace>
  <inkml:trace contextRef="#ctx0" brushRef="#br0" timeOffset="300988.2155">19149 3026,'0'0,"0"0,0 25,0-25,0 0,0 0,0 0,0 0,0 0,0 0,0 0,0 0,0-25,0 25,25 0,-25-25,25 25,0-24,-1 24,-24-25,25 25,0-25,0 25,-25-25,25 25,-25 0,24 0,-24 0,0 0,0 0,0 0,25-25,-25 25,0 0,0 0,0 0,0 0,0 0,0 25</inkml:trace>
  <inkml:trace contextRef="#ctx0" brushRef="#br0" timeOffset="301478.2436">19000 3646,'0'0,"0"0,0 0,0-25,-24 25,24 0,-25 0,0 0,0 25,0 0,1 0,24 25,-25-26,25 1,-25 25,50-1,-25-24,0 0,25 0,-25 0,24-25,1 0,0 0,-25-25,25 0,0 0,-1 0,1-24,0 24</inkml:trace>
  <inkml:trace contextRef="#ctx0" brushRef="#br0" timeOffset="302055.2766">19124 3671,'-24'25,"-1"0,25 0,-25-25,25 24,0 1,25 0,-25-25,25 0,-1 0,1 0,0-25,0 0,0 25,-1-24,-24-1,0 0,0 0,0 25,0-25,0 25,-24-25,24 25,0 0,0 0,24-24,-24 24,25-25,0-25,0 25,0-24,-1 24,1-25,0-24,-25 24,25 1,-25-1,0 1,0 24,0-25,0 50,0-25,0 25,-25 0,25 25,0 0,-25 25,25-1,0 1,-25 24,25 1,25-26,-25 26,25-26,-25 1,0-1,25-24,-25 0,25 0,-25 0,0-25,24 25,-24-25,0 0,0 0,0 0,0 0</inkml:trace>
  <inkml:trace contextRef="#ctx0" brushRef="#br0" timeOffset="311197.7995">5655 9475,'0'0,"0"25,0-25,0-25,0 25,0-24,0-1,0-25,0 1,-24-26,24 1,-25 24,0-24,0-1,0 1,1 24,-1 1,25 24,-25 0,0 0,25 25,0 0,25 25,0 25,24-1,1 1,0 24,-1 1,26-1,-26-24,1-1,0 1,-1-25,-24 0,0-1,-25-24,-25 0,0 0,-24 0,-26-24,1 24,-1-25,1 0,-1 25,1-25,24 25,26-25,-1 25,0 0,50-24,0-1,24 0,1-25,24 1,-24-1,24 0,-24 1,-1-1,1 25,-25 1,0 24,-25 0,0 24,0 1,-25 50,0-26,0 26,0-1,1-24,-1 24,25 1,-25-51,25 26,0-25,0 0,0-25,0 0,0-25,0 0,25 0,-25 25</inkml:trace>
  <inkml:trace contextRef="#ctx0" brushRef="#br0" timeOffset="312010.8456">5779 10616,'0'-24,"0"-1,0-25,0 1,25-26,-25 1,0-1,0-24,0 25,-25-26,25 51,-24-26,24 26,-25-1,25 25,0 1,0 24,0 24,25 26,-1 0,1-1,25 26,-25-26,24 26,1-26,0 1,-26 0,1-26,0 1,-25 0,0-25,-25 0,0 0,-24-25,-1 0,1 1,-1 24,0-25,25 0,-24 0,24 25,25 0,0 0,25-25,0 1,24 24,1-25,-25 0,49-25,-49 25,25 1,-26-1,1 0,0 0,0 25,-25 0,0 0,-25 50,0-25,0 24,1 1,-26 24,25-24,-24 24,24 1,-25-26,25 26,25-26,-25-24,25 0,0 0,0-25,0 0,0 0,0 0,-24-25</inkml:trace>
  <inkml:trace contextRef="#ctx0" brushRef="#br0" timeOffset="357876.4694">7243 9426,'0'25,"0"-1,25-24,-25 25,0 25,25-1,-25 1,24 0,1-1,-25 1,25-25,-25-1,25-24,-25 0,0 0,0-24,0-1,0 0,0-25,-25 1,25-1,0 1,0-1,-25 0,50 26,-25-1,25 0,-25 25,49 0,-49-25,50 25,-25 0,0 25,-1-25,1 0,0 0,-25 0</inkml:trace>
  <inkml:trace contextRef="#ctx0" brushRef="#br0" timeOffset="358633.5126">7739 9624,'0'0,"0"0,0 0,-50 25,50-25,-24 0,-1 25,25 0,0 24,-25-24,50 0,-25 24,0-24,25 0,-1-25,1 0,0 0,25-25,-50 0,24 1,1-1,-25 0,0-25,0 1,0 24,0-25,0 26,0-26,0 25,25 0,-25 25,25 0,0 0,-25 0,24 25,-24 0,25 0,0 0,-25 24,0-24,25 0,-25 24,25-24,-25 0,25-25,-25 0,24 0,1 0,0-25,-25 0,25 1,-25-1,0 0,0 0,25 25,-25 0,0 0,0 0,0 25,0-25,24 25,-24 0,50-25,-50 24,50-24,-26 0,1 0,0-24,0-1,-25 25,0-25,0 0,-25 0,25 1,-25-1,0 0,1 0,24 25,-25-25,25 25,0 0,25 25</inkml:trace>
  <inkml:trace contextRef="#ctx0" brushRef="#br0" timeOffset="358955.5311">8781 9327,'0'0,"0"0,0 0,0 0,0 24,0 26,0-25,-25 24,25-24,0 25,0-1,0 1,0-25,0 0,0-1,25-24,-25 0,0 0,0 0,0-24,-25-1</inkml:trace>
  <inkml:trace contextRef="#ctx0" brushRef="#br0" timeOffset="359102.5395">8657 9500,'0'-25,"0"25,0 25,0-25,25 25,-1-25,1 25,-25-25,50 0,-25 0,-1 0,1-25,25 0</inkml:trace>
  <inkml:trace contextRef="#ctx0" brushRef="#br0" timeOffset="360157.5998">9451 9351,'0'-24,"0"24,0 0,0 0,-25 0,0 0,0 0,0 0,25 24,-24 1,-1 0,25 25,0-26,0 26,0-25,0 24,0-24,25 0,-1-25,-24 25,25-25,0 0,0-25,0 25,-1 0,1-25,0 0,0 25,-25-24,25-1,-25 25,0 0,0 0,0 0,0 25,-25-1,25 26,-25-25,25 0,0-1,25 1,0 0,-25 0,49-25,-24-25,0 25,0-25,-25 0,24-24,-24 24,0 0,0 0,0 1,-24-1,24 0,0 25,0-25,0 0,24 25,1-24,0-1,0 0,0-25,24 26,-24-26,25-24,-26 24,1-24,0-1,0-24,-25 24,0 1,0 24,0 1,-25 24,0 25,0 0,1 50,-1-1,0 26,0 24,25 0,0 25,-25 0,50-25,-25 1,25-1,0 0,0-49,-25 24,24-49,1 24,-25-24,25 0,0-25,-25 0,0 0,0 0,0 0,0-25,0 0</inkml:trace>
  <inkml:trace contextRef="#ctx0" brushRef="#br0" timeOffset="462032.4267">7689 10021,'0'0,"0"0,0 0,0 0,0 0,0 0,25 25,-25-25,25 0,-25 0,0 0,25 0,0 25,-25-25,24 0,1 0,0 25,-25-25,50 0,-26 0,1 0,0 0,0 0,0 0,24 0,-24-25,0 25,0 0,24 0,-24 0,0 0,25-25,-26 25,1 0,25 0,-25 0,-1 0,26 0,-25 0,0-25,24 25,-24 0,0 0,24 0,-24 0,0 0,0 0,24 0,-24 0,0 0,0 0,24 0,1 0,-25 0,25 0,-26 0,26 0,-25 0,24 0,-24 0,25 0,-1 0,-24 0,0 0,25 0,-26 0,1 0,0 0,25 0,-26 0,1 0,0 0,0 0,0 0,24 0,-49 0,25 0,-25 0,25 0,0 0,-25 0,0 0,0 0,0 0,24 25,-24-25,0 0,0 0,0 0,0 0,0 0,0 0,25-25</inkml:trace>
  <inkml:trace contextRef="#ctx0" brushRef="#br0" timeOffset="472757.0401">10815 9252,'25'-25,"-25"25,0-24,0 24,0 0,0 0,-25 24,0 1,0 0,0 0,-24 0,24 24,-25 1,1-1,-1-24,1 25,24-25,-25 24,25-24,1-25,24 25,0 0,0-1,0-24,0 25,0 0,24-25,1 25,0-25,0 25,0-1,-1-24,1 25,0 0,0-25,24 25,-49-25,25 25,0-1,-25-24,25 0,-25 0</inkml:trace>
  <inkml:trace contextRef="#ctx0" brushRef="#br0" timeOffset="473233.0674">10864 9550,'0'0,"25"-25,0 25,-25 0,50-25,-26 25,1-25,0 25,0 0,0 0,24 0,-49 0,25 0,0 0,0 0,-25 0,25 0,-25 25,0-25</inkml:trace>
  <inkml:trace contextRef="#ctx0" brushRef="#br0" timeOffset="473476.0813">11013 9575,'0'0,"-25"24,25-24,25 0,-25 0,0 0,25 0,-25 0,25 0,0-24,-25 24,49 0,-24 0,0-25,0 25,24-25</inkml:trace>
  <inkml:trace contextRef="#ctx0" brushRef="#br0" timeOffset="474066.115">11683 9054,'0'0,"0"0,0-25,0 25,0 0,0 25,0-25,0 25,0-1,0 1,0 0,-25-25,25 25,-25 24,25-24,-24 0,24 0,-25 0,25-1,0 1,25-25,-25 25,24-25,1 0,0 25,0-25,0 0,-1 0,1 0,0 0,-25 0,25 0,-25 0,0 0,25 0,-25-25,24 25,-24-25,0 25</inkml:trace>
  <inkml:trace contextRef="#ctx0" brushRef="#br0" timeOffset="474395.1338">11981 8979,'0'0,"0"-25,0 25,0 0,0 0,-25 50,25-25,-25 49,25-24,-25 49,25-24,-25 24,25 0,-24-25,24 1,0-1,-25-24,25 24,0-24,0-25,0-1,0-24,0 25,0-25,0 0,0 0,0 0,0-25,0 25,0-24</inkml:trace>
  <inkml:trace contextRef="#ctx0" brushRef="#br0" timeOffset="547480.3141">11361 11187,'0'0,"0"-25,0 25,-25 0,25 0,0 25,-25-25,25 50,0-26,0 26,25 0,-25-1,25 1,-25-1,0 1,24-25,-24 0,0-1,0-24,0 0,25-24,-50-1,25 0,0-25,0-24,0 49,25-24,-25-1,25 0,-25 26,25-1,0 25,24 0,-24 0,0 0,0 0,-25 25,49-25,-49 0,25 24,0-24</inkml:trace>
  <inkml:trace contextRef="#ctx0" brushRef="#br0" timeOffset="548248.358">11832 11286,'-25'0,"0"0,25 0,-25 25,1-25,-1 50,0-26,0 26,25-25,0 24,0-24,0 25,25-25,0-25,0 24,-1-24,1 0,25-24,-25 24,-1-25,-24-25,25 25,-25-24,0 24,0-25,-25 1,25-1,0 25,-24 1,24-1,0 0,0 25,0 0,24-25,-24 25,0 0,25 0,-25 25,25 0,-25-25,0 49,0-24,25 25,-25-25,0 24,0-24,0 25,25-26,-25 1,24 0,-24-25,25 0,0 0,-25-25,25 0,0 1,-1-1,-24 0,25 25,-25 0,25 0,-25 0,25 0,0 25,0 0,-25-25,49 0,-49 0,50 0,-50-25,25 0,-1 25,-24-25,25-24,-25 24,-25-25,25 25,-24 1,-1-1,0 0,0 0,25 0,-25 25,25 0,0 0</inkml:trace>
  <inkml:trace contextRef="#ctx0" brushRef="#br0" timeOffset="548522.3737">12601 11063,'0'0,"0"25,0-25,0 24,0 1,0 0,0 25,0-1,0-24,0 0,25 25,-25-26,0 1,0 0,0-25,0 0,0 0,0-25</inkml:trace>
  <inkml:trace contextRef="#ctx0" brushRef="#br0" timeOffset="548678.3826">12502 11187,'-25'-25,"25"25,0 0,0 0,25 25,-1-25,-24 0,25 25,0-25,-25 25,50-25,-50 0,24 0</inkml:trace>
  <inkml:trace contextRef="#ctx0" brushRef="#br0" timeOffset="549605.4356">13122 11137,'-25'-25,"25"25,0-24,0 24,-25-25,25 25,-25 0,25 25,-25-25,1 24,24 1,-25 25,25-25,-25 24,25-24,0 25,0-25,0 24,25-24,-25-25,25 0,-25 25,24-25,-24-25,25 25,0-25,0 0,24 1,-49-1,25 0,0 0,-25 25,25-25,-25 25,-25 25,0-25,25 25,0 0,-25 0,25 24,0-24,25-25,-25 0,25 25,0-50,0 25,0 0,-25-25,24 0,1 1,-25-1,0 0,0 0,0 25,0-25,25 1,-25-1,25 0,0 0,-1-25,1 26,0-51,0 26,0-1,-1-49,-24 24,25 1,-25 0,0-1,0 1,0 24,-25 1,1 24,-1 25,25 0,-25 25,0 24,0 26,1-1,-1 25,25 0,-25 1,25 24,0-25,25 0,0 0,-25-49,24 24,1-24,-25-25,25 24,-25-49,25 0,-25-24,0-1,25 0</inkml:trace>
  <inkml:trace contextRef="#ctx0" brushRef="#br0" timeOffset="550284.4739">14039 10815,'0'0,"0"0,0 0,0 0,0 0,0 0,0 0,0 0,-24 0,24 25,-25-25,0 24,25-24,-50 25,26 0,-1-25,0 25,0 0,0-25,25 0,0 24,0-24,0 25,0-25,25 25,0-25,-25 0,25 25,0-25,-1 25,1-25,0 0,-25 24,25-24,0 0,-25 0,24 0,1 0,-25 0,0 0,25 0,-25 0,0 0</inkml:trace>
  <inkml:trace contextRef="#ctx0" brushRef="#br0" timeOffset="550750.5011">13742 11311,'0'0,"0"0,0 0,0 0,0 0,0 0,25 0,-25 0,24 0,1 0,0 0,0 0,0 0,-1 0,1 0,0 0,0 0,0 0,-25 0,0 0,0 0,24 0,-24 0,0 0,0 0,25 0,-25 0,0 0,0 0,0-25</inkml:trace>
  <inkml:trace contextRef="#ctx0" brushRef="#br0" timeOffset="551559.5474">14387 11137,'25'25,"-25"0,0 25,0-26,0 1,24 25,-24-25,0-1,0-24,0 25,0-25,0 0,-24-25,24 25,0-24,-25-1,25-25,-25 25,25-24,0-1,-25 25,25-24,0 24,25-25,-25 25,25 1,-25 24,49-25,-24 0,0 0,0 25,0-25,24 25,-24 0</inkml:trace>
  <inkml:trace contextRef="#ctx0" brushRef="#br0" timeOffset="552859.6218">14709 11137,'0'25,"0"-25,-25 25,25-25,-24 25,24 0,-25-1,25 1,-25 25,25-25,25-1,-25 1,25 0,-1-25,1 0,0 0,0 0,24-25,-49 0,25 1,0-1,-25-25,25 25,-50-24,25-1,-25 25,25-24,0-1,-25 25,25-24,0 49,0-25,0 0,0 25,25 0,-25-25,0 25,25 0,-25 25,25-25,-25 25,25 0,-25-25,24 49,-24-24,0 25,0-1,25 1,-25 0,0-26,25 1,-25 25,0-25,25-1,-25-24,0 0,25 0,-1-24,-24 24,25-50,0 25,-25 0,25-24,-25 24,0-25,25 25,-25 1,0 24,0 0,0 0,24 24,-24 1,0 0,0 0,25 25,0-26,-25 1,25 0,0-25,-1 25,1-25,0 25,0-25,0-25,-25 25,25-25,-1 25,-24-25,25 0,-25 1,0-1,0-25,0 25,25 25,-25-25,0 25,0 0,-25-24,25 24,0 0,0 0,0 0,0 0,0 0,0 0,0 0,0-25,0 25,0 0,0 0,0 0,0 0,0 0,0 0,0 0,0 0,0 0,0 0,0 0,0 0,0 0,0 0,0 0,0 0,0 0,0 0,0 0,0 0,0 0,0 0,0 0,0 0,0 0,25 0,-50-25,25 25,0-25,0 0,0 1,0 24,-25-25,25 0,-24 25,24-25,-25 25,25-25,0 25,0-24,0 24,-25 0,25 0,0-25,0 25,0 0,0 0,0 0,0 0</inkml:trace>
  <inkml:trace contextRef="#ctx0" brushRef="#br0" timeOffset="554424.7113">15652 10269,'0'0,"0"0,0 0,0 0,-25 0,25 0,-25 0,25 0,-25 0,1 0,-1 0,-25-25,25 25,-49 0,24 0,1 0,-26-24,1 24,-1 0,-24-25,25 25,-25 0,-1 0,1-25,0 25,-25 0,25 0,-25 0,24 0,-24 0,0 0,25 0,-25 25,0-25,0 0,25 25,-25-25,0 24,-25 1,25 0,0 0,0-25,0 25,0-1,0-24,25 25,-1-25,-24 25,25-25,25 0,-25 25,-1-25,26 0,24 0,-24 0,24 0,1 0,-1 25,25-25,-24 24,24-24,0 25,0 0,0 25,25-1,-24 1,24-1,-25 26,25-1,-25 1,25-26,0 50,0-49,0 25,0-26,0 26,25-26,0 1,-1-1,1 1,25-25,-25 0,24-1,1 1,-1 0,1 0,0-25,-1 25,26-1,-1 1,1-25,-26 0,26 25,24-25,-50 0,26 0,24 25,-25-25,1 0,-1 0,26 25,-26-25,0 0,26 0,-26 0,25 0,0 0,-24 0,24 0,0 0,0 0,-24 0,24 0,0 0,1-25,-1 25,0 0,0-25,0 25,1-25,-1 25,0 0,0 0,1-25,-1 25,0 0,0 0,-24 0,-1-24,0 24,1 0,24 0,-49 0,24 0,-24 0,24 0,-24 0,-1 0,-24-25,25 25,-1 0,-24 0,0 0,-25-25,25 25,0-25,-25 0,0 1,0-1,-25 0,25-25,0 1,-25-1,25-24,0 24,0-24,-25-1,25 1,-25-1,25 26,0-26,0 26,-24-26,24 26,-25-1,25 25,-25-24,25 24,-25 0,25 25,-25-25,1 25,-1 25,25 0</inkml:trace>
  <inkml:trace contextRef="#ctx0" brushRef="#br0" timeOffset="598457.2298">15429 8062,'-25'0,"25"0,-25 0,25 0,-25 0,25 24,0 1,0 0,0 0,0 0,0 24,0-24,25 25,0-26,-25-24,25 25,-1-25,1-25,0 25,-25-24,25-1,-25-25,0 25,0 1,0-1,-25 25,0-25,0 50,1-25,-1 25</inkml:trace>
  <inkml:trace contextRef="#ctx0" brushRef="#br0" timeOffset="598842.2518">15354 8905,'0'25,"0"-1,0 26,-25-25,25 25,0-1,0 1,0-25,0 24,0-24,25 0</inkml:trace>
  <inkml:trace contextRef="#ctx0" brushRef="#br0" timeOffset="599465.2868">15280 9847,'24'0,"-24"-24,50 24,-50-25,25 25,-25 0,25 0,-25 25,0-1,0 1,0 25,0-1,-25 1,25 0,-25-25,25 24,0-24,0 0,0 0,25-1,0-24,-25 0,25 0,-1 0,1 0,-25-24,50 24</inkml:trace>
  <inkml:trace contextRef="#ctx0" brushRef="#br0" timeOffset="600310.3358">15627 10864,'0'-24,"0"-1,0 25,0 0,0 0,0-25,0 25,0 0,0 0,0 0,0 0,0 0,0 25,0-25,0 25,0-25,-25 24,25 1,0-25,0 25,25 0,-25 0,0-25,25 24,0 1,-25-25,24 25,-24 0,0-25,0 25,0-25,0 0,0 24,-24-24,24 25,-25-25,0 0,25 0,0 0,0 25,0-25,-25 25,25 0,0 0,0-1</inkml:trace>
  <inkml:trace contextRef="#ctx0" brushRef="#br0" timeOffset="600778.3625">15478 11733,'0'0,"-25"0,25 0,0 0,0 24,0-24,0 25,0-25,25 25,-25 0,25-25,0 0,-25 0,25 0,-1 0,1 0,0 0,-25-25,0 25,0 0,0 0,25 25,-50 0,25-1,0 1,0 25,0-25,-25 24,25 1,0-1,0-24,0 0,0 0,0-25,0 0</inkml:trace>
  <inkml:trace contextRef="#ctx0" brushRef="#br0" timeOffset="601677.414">16024 7491,'0'-25,"0"25,0 0,0 0,0 0,-25 25,25-25,-25 25,25-25,0 25,25-1,-25 1,25-25,0 25,-1-25,26-25,-25 25,0-25,-1 1,-24-1,0 25,0-25,0 25,-24-25,-1 25,0-25,0 25,25 0,0-24</inkml:trace>
  <inkml:trace contextRef="#ctx0" brushRef="#br0" timeOffset="602032.4343">16818 7392,'24'0,"-24"25,0-25,0 49,0-24,0 0,0 0,0-1,0 1,0 0,25-25</inkml:trace>
  <inkml:trace contextRef="#ctx0" brushRef="#br0" timeOffset="602488.4604">17636 7466,'25'-25,"0"25,0 0,-1 0,1-24,-25 48,25-24,-25 25,0 0,0 0,0-25,0 49,-25-24,25 25,0-25,0-25,25 24,0-24,0 25,-1-50,26 25,0-24,-1 24,1-25</inkml:trace>
  <inkml:trace contextRef="#ctx0" brushRef="#br0" timeOffset="603044.4922">18678 7417,'0'0,"0"0,0 0,0 0,0 0,0 0,0 0,0 24,0-24,0 25,0-25,0 25,25 0,-25-25,0 25,25-1,-1-24,-24 25,25-25,0 25,-25-25,0 0,0 25,0-25,0 0,-25 0,0 0,25 0,-24 0,-1 0,25 0,-25 25,25-50,0 25,0 0,0 0,25 0</inkml:trace>
  <inkml:trace contextRef="#ctx0" brushRef="#br0" timeOffset="603423.5138">19496 7417,'0'0,"0"0,0 24,0-24,0 25,25 0,-25-25,25 25,0-25,-25 0,25 0,0 0,-1 0,1 0,-25 0,50-25</inkml:trace>
  <inkml:trace contextRef="#ctx0" brushRef="#br0" timeOffset="603613.5246">19769 7367,'0'25,"0"0,-24-1,24 1,0 25,0-50,0 49,0-24,0 0,0 0,0 0,0-25,0 0,24 0</inkml:trace>
  <inkml:trace contextRef="#ctx0" brushRef="#br0" timeOffset="605412.6276">17959 8830,'0'-24,"-25"-1,25 25,0-25,0 25,0-25,0 25,-25 0,25 0,-25 0,25-25,-25 25,25 0,-24 0,24 0,-25 0,25 0,-25 0,0 0,25 0,-25 0,1 0,-1 25,25-25,-25 0,25 0,-25 25,0 0,25-25,0 25,-24-1,24 1,0 0,-25 0,25 0,0 24,0-24,-25-25,50 50,-25-25,0-1,0 26,0-25,0 0,25-1,-25 1,0 25,0-25,24-25,-24 24,25 1,0-25,-25 25,25 0,0-25,-25 25,24-25,1 24,0-24,0 0,0 25,-1-25,1 0,0 0,0-25,0 25,-1 0,1-24,0 24,0-25,0 0,-1 0,1 0,0 1,0 24,-25-50,25 25,-25 0,0-24,24 24,-24-25,-24 1,24 24,0-25,-25 25,0-24,25 24,-25 0,0 0,1 1,-1-1,0 0,-25 25,26-25,-1 0,0 25,0 0,0 0,1 0,24 25,-25-25,25 0,0 0,-25 25</inkml:trace>
  <inkml:trace contextRef="#ctx0" brushRef="#br0" timeOffset="613208.0734">18107 9674,'0'-25,"-24"25,24 0,-25-25,25 25,0 0,-25-25,25 25,-25 0,0 0,1 0,-1 0,0-24,0 24,0 0,1 24,-1-24,0 0,0 0,0 0,1 25,-1-25,0 25,0-25,0 25,25 0,-24 24,-1-24,0 0,0 24,0 1,25 24,-25-49,25 50,-24-26,24 1,0 0,24-26,1 26,0-25,0 0,25-1,-1 1,1-25,24 0,-24 0,-1 0,1-25,24-24,-24 24,-25 0,24-24,-24-1,0 0,0 1,-25-26,0 26,0-1,-25 0,25 1,-50 24,26 0,-1 0,0 25,-25-24,1 24,-1 0,1 0</inkml:trace>
  <inkml:trace contextRef="#ctx0" brushRef="#br0" timeOffset="613754.1046">15404 9872,'0'0,"0"0,0 0,0 0,0 0,0 0,0 0</inkml:trace>
  <inkml:trace contextRef="#ctx0" brushRef="#br0" timeOffset="631650.1283">7169 15726,'0'0,"0"0,0 0,0 0,0 0,0 0,0 25,0-25,0 0,0 25,0 0,0-25,0 24,24 1,-24 0,0 0,25-25,-25 25,0-25,0 0,0 0,0 0,0-25,0 0,0 0,-25-24,25 24,0 0,0-25,0 26,0-1,25 0,-25 0,25 25,0 0,-25-25,25 50,-25-25,24 0,1 0</inkml:trace>
  <inkml:trace contextRef="#ctx0" brushRef="#br0" timeOffset="632408.1716">7590 15652,'0'0,"0"0,-25 0,25 0,-24 0,-1 25,25-1,-25 1,0 0,25 0,-25 24,25-24,0 25,0-25,0-1,0 1,25-25,0 25,-25-25,25 0,-25-25,25 25,-1-25,-24 1,25-1,0 0,-25-25,0 26,25-26,-25 25,0-24,25 24,-25 0,0 25,0 0,24-25,-24 50,0-25,0 50,0-26,0 1,0 0,0 25,0-26,0 1,0 0,0-25,25 0,0 0,-25-25,25 25,-25-25,25 25,-25-24,0 24,24 24,-24-24,25 25,0-25,0 25,0-25,-1 0,26 0,-50 0,50-25,-25 0,-25 1,24-1,-24 0,0-25,0 26,-24-26,24 25,0 0,-25 1,25-1,0 25,0 0</inkml:trace>
  <inkml:trace contextRef="#ctx0" brushRef="#br0" timeOffset="632710.1888">8384 15429,'0'24,"0"1,0 0,0 25,0-26,0 26,0 0,0-1,0 1,0-25,0-1,0 1,0-25,25 0</inkml:trace>
  <inkml:trace contextRef="#ctx0" brushRef="#br0" timeOffset="632852.1969">8359 15602,'-25'-25,"25"25,0 0,0 0,0 25,0-25,25 25,0-25,0 25,0-25,24 0</inkml:trace>
  <inkml:trace contextRef="#ctx0" brushRef="#br0" timeOffset="633350.2256">9054 15652,'-25'0,"25"0,0 0,0-25,-25 50,25-25,-25 0,0 25,25-1,-49 1,49 0,-25 25,0-1,25-24,-25 0,25 24,0-24,25 0,-25-25,50 25,-25-25,24-25,-24 25</inkml:trace>
  <inkml:trace contextRef="#ctx0" brushRef="#br0" timeOffset="633851.2542">9227 15875,'0'0,"0"0,-24 25,-1-25,25 25,-25-1,25 1,0 0,25 0,-25-25,49 0,-24 0,-25-25,50 0,-50 25,25-25,-25 1,24 24,-24-25,0 25,0-25,0 0,25 25,-25-49,25 24,0 0,0-25,-1 1,-24-26,25 26,0-26,-25 1,25-1,-25 1,0 24,0-24,0 24,0 50,0 0,-25 0,25 25,-25 50,25-1,0 0,-25 26,25-1,0 0,0 0,0-24,0 24,0-25,0 1,25-26,-25-24,25 25,-25-25,0-25,25 0</inkml:trace>
  <inkml:trace contextRef="#ctx0" brushRef="#br0" timeOffset="634243.2766">9971 15553,'0'0,"0"0,0 24,-24-24,-1 0,25 0,-50 25,50 0,-49-25,24 25,0 0,25-1,0-24,-25 25,25 0,25-25,-25 0,0 25,25 0,0-25,-1 24,1 1,-25-25,25 25,0-25,0 0,-25 0,24 0,1 0</inkml:trace>
  <inkml:trace contextRef="#ctx0" brushRef="#br0" timeOffset="634507.2916">10145 15577,'0'25,"25"-25,0 25,-25-25,25 0,-1 0,1 0,0 0,0 0,0 0,-1-25,1 50,0-50,-25 25,25 0</inkml:trace>
  <inkml:trace contextRef="#ctx0" brushRef="#br0" timeOffset="634732.3046">10220 15801,'0'0,"0"24,0-24,24 0,1 0,-25 0,25 0,-25 0,25 0,0 0,-1 0,1 0</inkml:trace>
  <inkml:trace contextRef="#ctx0" brushRef="#br0" timeOffset="636607.4119">10691 15304,'0'0,"0"25,0-25,0 0,0 0,0 0,0 0,0 0,-25 25,25 0,0-25,0 25,0-25,0 25,0-25,0 24,0-24,0 0,0 0,0 25,0-25,0 0,0 0,25 0,-25 25,25-25,-1 0,-24 0,25 0,0 0,-25 0,25 0,0 0,-25 0,0 25,0-25,0 0,0 0,0 0</inkml:trace>
  <inkml:trace contextRef="#ctx0" brushRef="#br0" timeOffset="637010.4349">10964 15106,'0'0,"0"25,0-25,0 49,-25-24,25 25,0-1,-25 51,25-51,0 51,0-26,0 25,0-24,0-1,0 0,0-24,0 0,0-1,0-24,0 0,0 0,0-25,0 0,25 0,-25-25,25-25</inkml:trace>
  <inkml:trace contextRef="#ctx0" brushRef="#br0" timeOffset="637846.4826">11757 15627,'0'0,"0"0,0 0,-24 0,24 0,-25 0,25 0,-25 25,0 0,0-1,1 26,-1 0,25-1,0 1,-25-1,50 1,-25 0,25-26,-1-24,1 0,25 0,-25 0,24-24,-24-1,0-25,24 1,-49-1,0 0,0-24,0 24,0 1,-24-1,-1 25,0 1,0 24,25 0,-25 0,25 0,0 24,0-24,0 25,25 0,0 0,0 0,24-1,-24 26,0-50,0 50,24-26,-24 26,0-25,-25 24,25 1,-25 0,-25-26,25 1,0 25,0-25,-25-1,25-24,0 0,0 0,0-24</inkml:trace>
  <inkml:trace contextRef="#ctx0" brushRef="#br0" timeOffset="638246.5056">12055 15503,'0'0,"25"-25,0 25,-1-25,1 25,0 0,0 0,0 0,-25 0,25 25,-25 0,-25 0,25 24,-25-24,0 0,0 25,0-1,25-24,-24 0,24 24,0-24,24 0,1-25,0 25,0-25,0 25,0-25,-1 24,1-24,0 0,-25 0,25 25,-25-25,25 0,-25 0,24-25</inkml:trace>
  <inkml:trace contextRef="#ctx0" brushRef="#br0" timeOffset="639275.5645">12923 15776,'0'49,"25"-24,-25 25,0-25,0-1,25 1,-25 0,0-25,0 25,0-25,0 0,0-50,0 50,0-49,0 24,-25-25,25 25,0-24,0-1,-25 25,50 1,-25-26,0 25,25 25,-25-25,25 25,-1 0,1 0,-25 0,25 0,-25-24,25 24,-25 0</inkml:trace>
  <inkml:trace contextRef="#ctx0" brushRef="#br0" timeOffset="640101.6117">13271 15701,'0'0,"-25"0,0 25,25-25,-25 25,0 0,25 0,0-1,0 26,0-25,0 0,0-1,25-24,0 25,0-25,0-25,-25 25,24-24,1-1,-25 0,25-25,-25 26,0-26,25 25,-25-24,0 24,25-25,-25 50,0 0,0 0,0 25,0 0,0 0,0 24,-25-24,25 0,25 0,-25-1,0 1,0-25,24 0,-24 0,25-25,-25 1,25 24,0-25,-25 25,25-25,-25 25,0 0,24 25,-24 0,25-1,0 1,0 0,-25-25,49 25,-49-25,50 0,-50-25,25 25,-25-25,0 0,0-24,0 24,0 0,0-24,-25-1,25 25,0 0,0 1,0 24</inkml:trace>
  <inkml:trace contextRef="#ctx0" brushRef="#br0" timeOffset="640469.6328">13965 15453,'25'25,"0"-25,-25 25,24 0,1 0,0-25,25 24,-26-24,1 25,0-25,-25 0,25 25,-25-25,0 0,0 0,-25 25,0-25,25 25,-49-1,24 1,0-25,0 25,0-25,1 25,-1-25,25 25,-25-25,25 0,0 0,25-25</inkml:trace>
  <inkml:trace contextRef="#ctx0" brushRef="#br0" timeOffset="640747.6487">14412 15503,'0'25,"24"-25,1 0,0 0,-25 0,25 0,0 0,-1 0,1 0,-25 0,25 0,0 0,-25 0,0 0,0 0</inkml:trace>
  <inkml:trace contextRef="#ctx0" brushRef="#br0" timeOffset="640956.6606">14387 15726,'0'0,"25"25,-25-25,24 0,-24 0,25 0,0 0,0 0,0 0,-1 0,1 0,0-25,25 25</inkml:trace>
  <inkml:trace contextRef="#ctx0" brushRef="#br0" timeOffset="641560.6952">14982 15751,'-25'0,"25"0,-25-25,25 25,-24-25,24 25,-25-24,0 24,0 0,25 0,-25 24,25 1,0 0,0 0,0 0,0 24,0 1,25-50,-25 49,25-24,-25 0,25-25,-25 0,25 0</inkml:trace>
  <inkml:trace contextRef="#ctx0" brushRef="#br0" timeOffset="642123.7274">15056 15850,'-24'0,"24"0,0 25,-25 0,25-25,0 25,25-1,-25-24,24 25,-24-25,25 0,0 0,-25 0,0-25,25 25,-25-24,0 24,0-25,0 25,0 0,0 0,0-25,0 25,0 0,0 0,0 0,-25-25,25 25,0 0,0 0,0 0,0 0,0-25,0 25,0 0,-25 0,25 0,0 0,0 0,0 0,0 0,0 0,0 0,0 0,0 0,0 0,0 0,0 0,0 0,0 0,0 0,0 0,0 0,0 0,0-24,0 24,0-25,0 25,0-25,0 25</inkml:trace>
  <inkml:trace contextRef="#ctx0" brushRef="#br0" timeOffset="642448.746">15304 15230,'0'-25,"-24"25,24-25,0 25,0 0,0 25,-25 0,25 0,0 24,0 26,0-25,0 49,0-25,0 1,0-1,25-24,-25-1,0 1,0-25,0-1,0 1,0-25,0 0,24-25</inkml:trace>
  <inkml:trace contextRef="#ctx0" brushRef="#br0" timeOffset="643161.7866">15577 15429,'0'0,"0"0,0 0,0 0,-24 0,24 0,0 0,-25 0,25 24,0-24,-25 25,25 0,0-25,0 0,25 25,-25-25,25 0,-25 0,24 0,-24-25,25 25,-25-25,0 25,0-25,0 25,-25-24,25 24,0 0,-24 0,-1 0,25 24,0-24,-25 0,25 25,0-25</inkml:trace>
  <inkml:trace contextRef="#ctx0" brushRef="#br0" timeOffset="643625.8133">15553 15751,'0'0,"0"0,0 0,0 0,0 0,-25 0,25 25,0-25,0 25,-25-1,50-24,-25 25,0-25,0 25,25-25,-1 0,-24 0,25-25,-25 25,0 0,25-25,-25 25,0 0,0 0,-25 0,25 0,0 25,0-25,-25 0,25 0,0 0,0 0,0 0,0 0,0 0,0 0,0 0,0 0,0 0,0 25,0-25,0 0,0 0</inkml:trace>
  <inkml:trace contextRef="#ctx0" brushRef="#br1" timeOffset="728563.6714">15701 8062,'25'-25,"-25"25,0-25,0 0,0 25,0 0,0 0,0 0,0 0,0-25,0 25,0 0,0 0,0 25,0-25,0 25,0 0,0 0,0 24,0 1,0-25,0 24,-25 26,25-26,0 26,0-1,0 0,0 1,0-1,0 1,0-1,0 25,0-24,0-1,25 1,-25 24,0-25,0 1,0-1,0 0,0 1,0-1,0 1,0-1,0 0,-25-24,25 25,0-1,0-24,0 24,-24-24,24 24,0 0,24-49,-24 50,0-26,0 1,0-1,25 1,-25 0,0-1,25 1,-25-25,0 24,25 1,-25-1,0 1,25 0,-25-1,0-24,0 50,0-26,0-24,0 49,24-24,-24 0,0-26,0 26,0 0,0-1,0-24,0 25,0-26,0 26,0-25,0 0,25-1,-25-24,0 25,0 0,0-25,0 25,0-25,0 25,0-1,25-24,-25 0,0 25,0 0,0 0,25-25,-25 25,0 0,0-25,25 24,-25-24,0 0,24 0,-24 0,25-24,-25 24,50-50,-25 25,-1-25,1 26,25-51,-1 26,26-26,-26 1,26 24,-25-49,49 25,-50-1,51-24,-26 25,0-1,26-24,-26 24,0 1,1 0,-1 24,1-24,-1-1,0 1,1 24,-1-24,-24 24,24-24,-24 24,24-24,-24 24,24-24,-24 24,0 1,-1-26,26 25,-51 1,51-26,-26 26,1-1,0-24,-1 24,26 1,-26-26,1 26,24-26,-24 26,0-26,-1 26,1-1,24-24,-24 24,-1 0,-24-24,25 24,-1 1,1-26,0 26,-1-1,-24 0,25 1,-26 24,26-25,-25 1,0 24,0-25,-1 50,1-24,-25-1,0 0,25 25,-25 0,0-25,0 25,0 0,0 0,0 0,0 0,0 0,0-25,0 25,0 0,-25 0,25 0,0-24,-25 24,1 0,24-25,-50 25,25 0,0-25,0 25,-24-25,24 0,-25 25,1-24,-1 24,1 0,-1-25,0 25,-24 0,0 0,-1 0,1 0,-1 0,1 0,0 0,-1 0,-24 0,24 25,1-25,-25 0,24 0,-24 0,0 0,25 0,-26 0,1-25,0 25,24 0,-24 0,0-25,25 0,-1 25,-24 0,25-25,-1 25,-24 0,25-25,-1 25,1 0,-25 0,24 0,1 25,-1-25,1 25,-25-25,24 0,1 25,24-25,-24 25,-1 0,51-25,-26 24,0-24,26 0,-1 0,25 0,0 0,0 0,0 0,0 0,0 0,25 25,-25 0,24 0</inkml:trace>
  <inkml:trace contextRef="#ctx0" brushRef="#br1" timeOffset="730760.7969">19596 8310,'25'0,"-1"-25,-24 25,25-25,-25 25,0 0,0-25,0 25,0 0,0 0,0 0,0 0,0 0,0 25,0 0,0 0,-25-1,25 1,-24 0,24 25,-25-26,0 26,0-25,-25 24,26 1,-26 0,25-26,-24 26,24 0,-25-1,1-24,-1 25,0-1,1 1,-1 0,1-1,-1 1,0-1,1 1,-1 0,1-26,-1 26,0 0,26-1,-26 1,0-1,25 1,-24-25,-1 24,25 1,-24-25,-1 24,25 1,1 0,-26-26,0 26,26 0,-1-25,-25 24,25 1,-24-25,-1 24,25 1,-24-25,-1 24,1 1,-1-1,0 1,26 0,-51-1,25 1,1-1,-1 1,1 0,-1-1,-24 1,24-25,25 24,-24 1,-1-1,0-24,26 25,-1 0,-25-1,25-24,-24 25,24-26,0 26,-24 0,24-1,-25-24,1 25,-1-1,25 1,-24-1,-26-24,25 25,1-25,24 24,-25-24,26 0,-1 24,-25-24,25 0,1 0,24 0,-25-25,25 24,0-24,0 0,0 0,-25 25,25-25,0 0,0 0,0 0,0 0,0 0,0 0,0 25,0-25,25 0,-25 0,25 0,-25 0,24 25,1-25,0 0,0 25,24-25,1 25,0-25,-1 24,26-24,-1 25,1-25,24 0,-25 0,50 0,-25 0,25 0,-24 0,24 25,0-25,25-25,-25 25,24 0,-24 0,25 0,-25 0,0 0,0 0,0 0,0 0,0 0,0 0,-24 25,-1-25,-25 0,25 25,-24-25,-1 25,1-25,-26 24,26-24,-26 25,-24-25,25 25,-1-25,-24 0,25 0,-25 0,-1 0,1 0,0 0,0 0,0 0,-25 0,0 0,0 0,24-25,-24 25,0-25,0 1,-24-26,24 25,0-24,0-1,-25-25,25 26,0-26,0 1,0 0,0-26,0 1,0 25,0-50,0 25,0-1,0-24,0 0,0 0,0-25,0 25,0-24,0-1,-25 25,25-25,0 25,-25 0,25-25,-25 25,25 0,0 25,-24-25,24 25,-25-1,25 1,-25 25,25-1,0 26,-25-1,25 0,-25 26,25-1,0 25,0 0,0-25,0 25,-24 25,24-25,-25 0,25 0</inkml:trace>
  <inkml:trace contextRef="#ctx0" brushRef="#br1" timeOffset="735005.0399">16520 8930,'-25'0,"25"-25,0 0,0 0,0 25,0-25,0 1,0 24,0 0,-25 49,1-24,24 74,-25 1,0-1,0 50,0-1,0 1,1-25,-1 0,25-25,0-24,-25-25,25-26,0-24,25-24,-25-26,25-25,-1-24,-24-25,25-25,0 1,0-26,-25 25,0 0,0 25,0 0,0 75,0-26,0 50,0 25,0 25,0 25,0 24,0 25,0 1,0 24,0 0,0 0,0-25,0 0,0 0,0-24,0-26,0-24,0 0,0-25,0-25,0-24,0-1,0-24,-25-1,25-24,-25 25,25-50,0 49,0-24,0 49,0 1,0-1,0 25,0 25,0 50,0-1,0 26,-25 24,25 0,0 25,-24 25,-1 0,0-25,0 0,25-25,-25 1,1-51,24 1,-25-25,25-25,25-25,-25-25,24-24,-24-26,25-24,0-24,0-26,-25 0,25 1,-25-1,24 25,-24 25,0 25,0 25,0 24,25 25,-25 50,25 0,0 24,0 26,0 24,24 0,1 50,-1-25,1-25,24 25,-24-24,0-26,-1 0,-24 1,25-26,-26-24,1 25,0-50,-25 25,0-25,0 0,0 0,0 0,0 0,0 0,0 0,0-25,-25 25,25-25,-25-25,25 26,-24-26,-1 0</inkml:trace>
  <inkml:trace contextRef="#ctx0" brushRef="#br1" timeOffset="735714.0804">16669 9550,'0'0,"0"0,0 0,0-25,0 0,-25 0,0-24,25-26,-25 26,1-1,-1-24,25 49,-25-49,0 49,25-25,-25 25,1 0,24 1,0-1,0 0,0 0,0 25,0 0,0 0,0 0,24 25,1 25,0 24,0-24,0 49,24 0,1 0,24 1,-24-1,-1 0,1-25,0 1,-26-26,26 1,-25 0,0-26,-25 1,0-25,0 0,0-25,0 25,-25-49,0-1,-25 1,26-1</inkml:trace>
  <inkml:trace contextRef="#ctx0" brushRef="#br1" timeOffset="736203.1084">16421 9649,'0'0,"-25"0,25 0,25 25,0-50,-1 25,1 0,25-25,-25 25,-1-25,26 1,-25-1,0 0,-1 0,1 25,-25 0,0 0,0 0,0 0,-25 25,1-25,-26 25,0 0,1 24,-1-24,1-25,-1 25,0 0,25-1,25-24,0 0,0 0,25-24,0 24,25-25,-1 0,1 0,-25 0,24 1,-24-1,-25 0,0 25,0 25,-25-25,1 25,-1-25,25 24,-50 1,50-25,0 0,50 0,-25-25</inkml:trace>
  <inkml:trace contextRef="#ctx0" brushRef="#br1" timeOffset="736751.1396">18529 10864,'0'-24,"25"24,-25 0,0 0,0 24,-25 26,25 0,-25-1,25 26,0 24,-25 0,25-24,-24 24,24 0,0-25,0 1,24-1,-24-24,0-25,0-1,0 1,0-25,0 0,-24-25,24 1,0-26,0 0,0-24,-25 0</inkml:trace>
  <inkml:trace contextRef="#ctx0" brushRef="#br1" timeOffset="738337.2304">18256 10964,'0'-25,"0"0,25-25,-25 26,50-26,-1 25,1-24,24-1,1 25,-1-24,1 24,-1 0,-24 0,24 0,-49 25,0 25,-1 0,-24 0,-24 49,-26-49,25 49,-24 1,-26-26,1 26,24-1,1-24,-1-1,25 1,0-25,25 25,0-26,25-24,0 25,25-25,-1 0,1 0,-1 0,26 0,-1 0,-49 0,49 0,-24 25,-25 0,24 0,-24-1,-25 1,25 0,-25 25,0-1,-25-24,25 25,-25-26,-24 1,-1 25,-24-25,24-1,-24 1,-1 0,1-25,0 0,24 0,0 0,1 0,-1 0,25-25,0 25,25 0,0 0,0 0,0 0,0 0,0 0,0 0,0 0,0 0,0 0,0 0,0 0,0 0,0 0,0 0,0 0,0 0,0 0,0 0,0 0,0 0,0 0,0 0,0 0,0 0,0 0,0 0,25 0,-25 25,25-25,0 0,0 0,24 0,1 0,0 0,-1-25,1 25,24-25,-24 1,24-1,-49 0,25 0,-1-24,-24 24,0 0,0 0,-1 0,-24 1,25-1,-25 0,0 0,0 0,0 1,0 24,-25-25,25 0,-24 0,-1 25,0 0,0-25,-24 25,-1 0,25-24,-24 48,-1-24,0 0,1 0,-1 25,25-25,-24 0,24 0,0 25,25-25,0 0,0 0,0 0,0 0,0 0,0 0,0 0,0-25,0 25,25 0,0-25,-25 1,49-1,-24-25,0 25,0 0,24-24,-24-1,25 1,-25 24,24-50,-49 26,25-1,-25 1,25-1,-25 0,-25 1,25 24,-25-25,25 50,-49-24,24-1,0 25,0 0,0 25,-24-1,24-24,0 50,0 0,25-1,-24-24,-1 0,25 24,-25-24,25 0,-25 0,25-25,0 0,0 25,0-25,0 0,0 0,0 0,0-25,0 25,0 0,0-25,0 0,25 0,-25 1,0-1</inkml:trace>
  <inkml:trace contextRef="#ctx0" brushRef="#br1" timeOffset="738753.2542">18355 10740,'0'-24,"0"24,25 0,-25 0,0 49,0-24,0 0,0 49,0-24,-25 24,25 25,0 1,0-1,0 0,0 0,0 1,0-1,0-25,0 1,0-1,0-24,0-1,0-24,-24 25,24-50,0 24,0-24,0 0,0 0,0-24,0 24,0-25,0 0,0 0</inkml:trace>
  <inkml:trace contextRef="#ctx0" brushRef="#br2" timeOffset="744464.5808">17314 4713,'0'0,"0"0,0 0,0-25,0 0,-25 0,0 1,0-26,0 25,1-24,-26 24,25-25,-24 25,-1 1,0-1,26 25,-26 25,0-1,1 51,-1-1,25 25,-24 1,-1 24,50 0,-49 25,49-25,0 0,-25-25,25 0,25 0,-25-24,0-1,24-24,-24-1,25 1,-25-25,25 0,-25-25,0 24,0-24,25 25,-25-25,0 0,0 0,0 0,0 0,0 0,0 0,0 0,0 0,0 0,0 0,0 0,0 0,0 0,0 0,0 0,0 0,0 0,0 0,0 0,0 0,0 0,0 0,0 0,25 0,-1 0,1 0,0 0,0 0,24 25,-24-25,25 0,-25 0,-1 0,26 0,-25-25,0 25,-1 0,-24 0,25 0,-25 0,0-25,0 25,0 0,0 0,0 0,0 0,0 0,0 0,0 0,0 0,0 0,0 0,0 0,0 0,0 0,0 0,0 0,-25 25,25-25,-24 0,-1 25,0-25,0 25,0-25,-24 0,24 25,-25-25,26 0,-26 0,25-25,0 0,1-25,-1 1,0-26,25 1,-25-25,25-1,0 1,0 0,0 0,0-25,25 49,0-24,-25 25,25 24,-1 1,-24-1,25 25,25 0,-25 0,-1 50,26-25,0 25,-26 0,26 0,0 0,-26-1,1 1,0 0,-25-25,25 0,-25 0,0 0,0 0,-25-25,25 0,-25 1,0-1,-24-25,-1 0,1 1,-1 24,0 0,1 25,-26 0,26 25,-1 0,25 49,1 1,-1 24,0 0,0 0,25 25,0 0,25 0,0-24,-25-26,25 25,24-24,-24-26,25 26,-26-50,1-1,25 1,-25 0,-1 0,1-25,0 25,-25-25,25 0,-25 0,0 0,0 0,0 0,0 0,0 0,0 0,0 0,25 0,-25 0,0-25,0 0,0 0,0-24,24-1,-24-24</inkml:trace>
  <inkml:trace contextRef="#ctx0" brushRef="#br2" timeOffset="745131.6189">19149 4514,'0'-24,"0"24,0 0,0 0,-25 0,25 24,0 1,0 25,-24-1,24 26,0-26,-25 51,25-26,0 1,0-26,0 26,0-26,0 1,0-50,0 25,0-1,0-24,0-24,0-1,0 25,0-50,-25 1,25-26,0 26</inkml:trace>
  <inkml:trace contextRef="#ctx0" brushRef="#br2" timeOffset="746210.6808">18901 4614,'-25'-25,"25"25,-24-25,24 0,24 0,1 25,0-24,0-1,24 0,1 0,0 0,-1 25,1 0,-1 0,1 0,0 25,-26 25,26-25,-25 24,0 26,-25-1,24 0,-48 1,24-1,-25 1,0-1,-25-24,26-1,-26 1,0 0,1-26,24 1,-25 0,26-25,-1 0,-25 0,50 0,-25 0,1 0,24-25,0 25,0 0,0 0,0 0,0 0,0 0,24 0,-24 0,25 0,0 0,0-25,24 25,-24-24,25-1,-1 0,1-25,0 1,-1-1,1 25,-25-24,-1-26,-24 26,25-1,-25-24,-25 24,1 0,-1 1,0-1,0 25,-24 1,24-1,-25 0,25 0,-24 25,-1 0,25 0,-24 0,-1 0,25 25,1-25,-26 0,50 25,-25-25,25 0,0 0,0 0,0 0,0 0,0 0,0 0,0 0,25 0,-25-25,25 25,0 0,24 0,-24 0,0 0,24 25,1-25,0 25,-26-25,26 24,0 1,-26 0,26 0,-25 0,0 24,-25-24,24 25,-24-1,0-24,0 50,-24-51,-1 51,25-26,-25 1,-25 0,26-1,-1 1,0-25,0-1,0 26,1-50,24 25,-25-25,25 0,0 0,0-25,-25 0,50 0,-50 1,25-1,0 0,0-25</inkml:trace>
  <inkml:trace contextRef="#ctx0" brushRef="#br2" timeOffset="746632.7039">19000 4638,'0'0,"0"0,0 0,0 25,0-25,0 25,-24-25,24 25,0 0,0 24,0 26,0-26,0 26,0-1,-25-24,25 24,0 1,0-26,0 1,0-1,-25-24,25 0,0 0,0 0,0-25,0 0,0 0,0 24,0-24,0 0,0 0,0 0,0 0,0-24,0 24,0 0,25 0,-25 0,0 0</inkml:trace>
  <inkml:trace contextRef="#ctx0" brushRef="#br2" timeOffset="752253.0264">21530 12229,'0'25,"0"-1,25-24,-25 0,0 25,0-25,0 0,0 0,0-25,0 1,0-26,0 25,0-25,25-24,-25 0,0-1,0-24,0 25,0-26,0 26,0-25,0 24,0 26,0-1,0 1,0 24,0 0,0 25,0 25,25 24,0-24,-1 50,26-1,-25 25,25-24,24 24,-24 0,-26 0,26-24,0-1,-1 0,-24-49,0 25,0 0,-25-26,0-24,0 0,0-24,0-1,0 0</inkml:trace>
  <inkml:trace contextRef="#ctx0" brushRef="#br2" timeOffset="752521.0417">21555 11981,'0'24,"25"-24,-25 0,25 0,0-24,-1 24,1-25,0 25,0-25,0 25,24-25,-24 0,0 1,25-1,-26 0</inkml:trace>
  <inkml:trace contextRef="#ctx0" brushRef="#br2" timeOffset="753191.08">22448 11609,'0'0,"0"0,0 0,0 0,-25 24,1 1,-1 0,25 25,-50-1,50-24,-25 25,25-1,0 1,0-25,25-1,0 1,0-25,24 0,-24-25,25-24,-25 49,-1-50,26 1,-50-1,0 25,0-24,-25-1,0 0,25 26,-24-1,-1 0,25 0,0 25,0 0,0 25,25 0,-1 0,1-1,0 26,0 0,0-26,-1 1,1 0,-25-25,25 0,-25 0,0-25,0 0,0 1,0-26,0 0,0 26,25-1,0-25,0 25,-1 1,1-1,0 0,25 25,-26-25,1 0</inkml:trace>
  <inkml:trace contextRef="#ctx0" brushRef="#br2" timeOffset="753678.1078">23490 10517,'0'0,"-25"-25,25 25,-25 0,1 0,-1 0,0 25,0 0,-24 25,24-1,0 26,0 24,0-25,1 25,24 25,0-24,0-26,24 25,1-49,0 24,25-49,-1 25,1-50,-25 0,24 0,1-25,-1 0,-24 0,25 1,-25-1,-1 0,1 0,-25-24,25 24,-25 0</inkml:trace>
  <inkml:trace contextRef="#ctx0" brushRef="#br2" timeOffset="763127.6484">22299 12898,'0'0,"0"25,0-25,0 0,0 0,0 0,0 0,0 0,0-25,0 1,0-1,25 0,-25-25,0 26,25-26,-25-24,25 49,-25-25,0 25,25 1,-25-1,0 25,24 0,-24 0,25 25,0-1,0 1,0 0,-1 0,26 0,-25-1,0 26,-1-25,1-25,-25 25,25-1,-25-24,0 0,-25 0,0 0,1-24,-1 24,0-25,0 0,-24 25,24-25,0 0,0 25,25-24,-25 24,25 0,0 0,25 0</inkml:trace>
  <inkml:trace contextRef="#ctx0" brushRef="#br2" timeOffset="763531.6714">22671 12700,'0'0,"25"0,-25-25,25 25,-25-25,0-24,0 24,0 0,0-24,0 24,0 0,0 0,0 0,0 1,0 24,0 24,25 1,0 0,-25-25,25 25,-1 0,1-25,0 24,0-24,-25 0,25-24,-25 24,0-25,0 0,0 0,0 0,0-24,0 24,0 0,0 0,0 1,24-1,-24 0,25 25</inkml:trace>
  <inkml:trace contextRef="#ctx0" brushRef="#br2" timeOffset="763807.6869">23019 12204,'-25'0,"25"25,0 0,0-1,0 1,0 0,25-25,-25 25,25-25,-1 0,1 0,0-25,0 25,0-25,-25 0,0 1,0-26,-25 0,0 1,0-1,0 0,-24 1,24 24,0-25,0 26,1 24,24 0,0 24,0 26,0-25</inkml:trace>
  <inkml:trace contextRef="#ctx0" brushRef="#br2" timeOffset="764206.71">22051 13320,'-24'0,"24"0,0 25,-25 0,50 0,-25-1,0 51,24-26,1 26,-25-1,25 1,0-26,-25 26,25-26,-25 1,24-1,-24-24,25 0,-25-25,0 0,0 0</inkml:trace>
  <inkml:trace contextRef="#ctx0" brushRef="#br2" timeOffset="764621.7339">21853 13469,'0'-50,"0"1,0-1,25 1,0-1,-1 0,26-24,0 49,-1 0,1 0,-25 25,-1 0,1 25,0 25,-25-1,0 26,0-25,-25 24,25 0,0 1,25-26,0 1,0 0,-1-1,26-24,0 25,-1-26,-24 1,0 25,0-1,-25-24,-25 25,0-1,-25-24,1 25,-1-25,1-1,-1-24,25 0,0 0,1-24,24-26,0 25</inkml:trace>
  <inkml:trace contextRef="#ctx0" brushRef="#br2" timeOffset="765132.7631">22622 13643,'0'24,"-25"26,25-25,25 0,-25-25,25 24,-1 1,26-25,-25-25,25 25,-50-24,49 24,-49-25,0 25,-25-25,25 0,-24-24,-1 24,0 0,0 0,0-24,0 24,25 0,25 0,-25 25,25 0,0 25,25 0,-26 0,1-1,25 1,-25 0,-1 0,1-25,-25 0,25 0,-25-25,0 0,25 0,-25 1,0-26,25 25,-1 0,1-24,0 24,0 0,24 0,-24 1,0-1,0 25</inkml:trace>
  <inkml:trace contextRef="#ctx0" brushRef="#br2" timeOffset="765473.7818">23391 12526,'0'0,"25"25,-25 0,0 0,0 49,24-24,1 24,-25 1,25-26,0 26,-25-26,25 1,-25-50,24 25,-24-25,0 0,0-25,-24 0</inkml:trace>
  <inkml:trace contextRef="#ctx0" brushRef="#br2" timeOffset="765766.7988">23341 12750,'-49'-100,"-1"26,25 0,25 24,0-24,25 49,0 0,24 25,26 0,-1 50,1-1,-1 1,0-1,1 26,-26-1,1 1,-50-26,25 26,-50-26,25 26,-50-26,1 1,-1-25,1-1,-26 26,26-25,-1-25,25 25,0-25,1 0,24 0,0-25,0 25,24-25</inkml:trace>
  <inkml:trace contextRef="#ctx0" brushRef="#br2" timeOffset="766418.8366">21382 11162,'-50'75,"25"-1,-24 25,24 25,0-25,25 50,0-25,25 0,0 0,-1 0,51-49,-26-1,51-49,-1-25,25 0</inkml:trace>
  <inkml:trace contextRef="#ctx0" brushRef="#br2" timeOffset="766741.8551">23589 10021,'25'0,"0"0,24 25,1 0,24 24,1-24,-1 74,26-24,-26 24,-24 0,24 0,-49 1,-25-1,0 0,0-25,-25 26</inkml:trace>
  <inkml:trace contextRef="#ctx0" brushRef="#br2" timeOffset="767178.88">21630 13072,'0'25,"-25"-25,0 74,25 1,0 24,0 25,25 0,0 0,24 0,1-25,24 0,26-24,-26-50,50-1</inkml:trace>
  <inkml:trace contextRef="#ctx0" brushRef="#br2" timeOffset="767577.9029">23788 11782,'-25'0,"25"25,25 25,24-1,1 26,0 24,24 0,-24 25,-1 0,26 0,-51 0,1-25,0-24,-25-1,0 1,0-75,-25 74</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4.492"/>
    </inkml:context>
    <inkml:brush xml:id="br0">
      <inkml:brushProperty name="width" value="0.05292" units="cm"/>
      <inkml:brushProperty name="height" value="0.05292" units="cm"/>
      <inkml:brushProperty name="fitToCurve" value="1"/>
    </inkml:brush>
  </inkml:definitions>
  <inkml:trace contextRef="#ctx0" brushRef="#br0">79 2200 73,'-11'10'39,"-2"-6"-1,5 11-1,-5-14-28,13-1-2,-10 11-2,10-11-1,8-11-1,7-8 0,6-13-1,8-5 0,5-13 0,8-10 0,4-5 0,4-4-1,-4-1 1,0 2-1,-5 7 1,-4 4 0,-9 9-1,-4 12 0,-6 6 0,-5 10 0,-5 7 0,-8 13-1,0 0 1,11 9-1,-11 13 0,2 10 0,-2 10 0,2 10 1,0 9-1,2 12 0,0 0 1,0 9-1,0 1 1,2 0-2,-2 1 1,2-5 0,-2-1 0,1-6-1,-1-3 2,-1-7-2,1-6 2,-2-4-1,2-9 1,-2 0-1,0-7 1,0-4-1,0-2 0,0-4 0,-1-2 0,1-6 0,0-2-1,-1-5 1,-1-11 0,3 16 0,-3-16 0,0 0-2,0 0 0,2-18-2,-2 18-1,1-30-6,8 24-17,-11-16-15,4 10 1,-7-9 0,5 21 2</inkml:trace>
  <inkml:trace contextRef="#ctx0" brushRef="#br0" timeOffset="615">291 3197 87,'-17'32'39,"-3"-10"0,10 0 1,-4-16-32,14-6-2,0 0-1,16-17 0,5-3-2,10-6 0,9-8-1,10-5 1,8-7-2,8-1 0,2-5 0,2 7-1,-1-1 0,-1 1 0,-7 6 0,-6 5 0,-9 8 0,-9 7 0,-9 7-1,-8 6 2,-8 0-1,-12 6 1,0 0-1,0 0 1,0 0-1,-8 16 0,-6-3 0,-5 2 0,-8 6-1,-8 8 1,-8 4 0,-7 6 0,-8-2 0,-5 6 0,-6 1 0,-2 1 0,1-1 0,3-5 0,7-3 0,8-9 0,10-3 0,11-7 0,15-10-1,16-7 2,21-18-1,11-4 0,12-7 1,8-3-1,6-4 0,7-3 0,0 3-1,-7-5-4,0 18-5,-15-16-10,6 18-23,-11-9 0,4 7-1,-11-1 1</inkml:trace>
  <inkml:trace contextRef="#ctx0" brushRef="#br0" timeOffset="7410">54 148 81,'-12'-6'38,"12"6"0,-21-18-10,21 18-19,-12-11-1,12 11-2,0 0-2,0 0 0,-9-6-1,9 6-1,1 14 0,1-1-1,1 2 0,2 4 0,3 5-1,3 3 0,3 2 0,5 0 0,5 2 0,5 0 0,3 1 0,6 2 0,2-1 0,4 3-1,0-1 1,1 2 1,1 0-1,-1 4 0,1 2 0,-1 3 1,2-1-1,-2 5 1,2-1-2,1 3 2,-1-1-2,1 1 2,-1-1-1,-1 0 0,0 1-1,-1-3 1,-3 2 0,-1-4-1,1 4 1,-1-1-1,0-1 1,0-1 0,0-1 0,3 1 0,0-1-1,4-1 1,-1-2 1,-1 2-1,2 0-1,1-2 1,2 0 0,-2 3-1,0-2 1,2 1 0,-2-4 0,4 0 0,-3 1 0,2-1 0,-1 0 0,0-1-1,1 0 1,-1 2 0,1 1-1,0 2 1,2-2 1,1 4-1,1 0 1,1 2-1,1-1 1,1 2-1,1 2 0,-3-1 0,0 4 0,-1-4 0,-4 3 0,-3-5 1,-3-3-1,-7-1 1,-3-6 0,-6-2 0,-5-6 1,-5-3-2,-5-5 1,-2-5-2,-3 2 2,-2-7-1,0 0-1,0-5 1,-8-9 0,16 15 0,-16-15 0,17 7 0,-7-6 0,1 0 0,-1 2 0,0-2-1,0 3 1,0-2 0,-10-2 0,16 9 0,-16-9-1,12 9 2,-12-9-1,0 0 0,9-4 0,-6-8 0,-1-4 0,-2-12 1,0-9-1,-1-13 0,2-14 0,-2-13 0,0-17 0,0-7 1,1-10-2,-1-9 1,4-6 1,0-6-1,0-3-1,2-1 1,-1-1 0,2-5-1,-2 0 1,3 0 0,-3 0 0,-1 4 0,0-2 1,0 6-1,-1 7-1,1 8 2,-3 8-1,0 6-1,-1 10 2,1 5-1,0 13-1,-1 8 1,-1 7 1,0 14-2,2 8 2,-1 10-1,1 10 1,0 7-1,0 13 1,-1-9 0,1 9 0,0 0-1,0 0 1,0 0-1,0 0 0,-12-7 1,-1 0-1,-8-2 1,-6 0-2,-13-3 2,-12 0-1,-11 0 0,-15 2 1,-12 3-1,-11 1 0,-11 3 0,-11 2 0,-8 2 0,-9 0 0,-7 1 1,-8-1-1,-5 0 1,-4 3 0,0-2-1,-3 2 2,3 0-2,8 0 1,7 2 0,17-1 0,13 0 0,18-1-2,12-2 1,21 1-2,12-6-2,17 3-1,9-12-6,30 12-15,-10-11-16,24 2 0,4-6-1,18 7 2</inkml:trace>
  <inkml:trace contextRef="#ctx0" brushRef="#br0" timeOffset="9081">1934 773 81,'-4'-15'41,"4"15"-2,-3-12 1,3 12-30,0 0-3,0 0-2,0 0-1,19-7-2,-8 5 0,6-3-2,5 4 1,9 1 0,6 4-1,3 3 0,-1 4 0,-3 7 1,-1 3-1,-4 2 0,-7 3 0,-9 3 1,-9 1-1,-5-2 1,-4-2-1,-2-4 0,-1-2 0,-1-4 0,3-2 0,3-4 0,1-10 0,13 18 0,2-8-1,4 2 1,5 4 0,6 0 0,2 4 0,0-2-1,-2 0 1,-3 0 0,-3-4 0,-5 0 0,-5-3 0,-8 3 0,-6-1 1,-5 3-1,-7 0 1,-6 3-1,-7 4 1,-5 2-1,-6-2 1,-5 1 0,-5-2 0,-1-2 0,-1-5-1,0-2 0,3-7 1,4-3-1,3 0 0,5-5 0,8 1 0,4-1 0,8-1 0,3 0 0,10 3-1,-10-1 0,10 1-1,0 0-2,0 0-6,-15-19-12,15 19-21,-9-20 1,7 5-1,-2-13 1</inkml:trace>
</inkml:ink>
</file>

<file path=ppt/ink/ink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12:47.5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 0 101,'-11'14'39,"3"-3"1,8-11-4,-10 3-37,10-3-3,0 0-1,0 0-3,0 0-7,0 0-24,-14 14 1,7 0 0,-4 4 2</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6.123"/>
    </inkml:context>
    <inkml:brush xml:id="br0">
      <inkml:brushProperty name="width" value="0.05292" units="cm"/>
      <inkml:brushProperty name="height" value="0.05292" units="cm"/>
      <inkml:brushProperty name="fitToCurve" value="1"/>
    </inkml:brush>
  </inkml:definitions>
  <inkml:trace contextRef="#ctx0" brushRef="#br0">32 834 98,'-12'0'39,"12"0"3,-21-1-4,21 1-30,-5-10-1,13-4-2,7-13-1,10-6-1,8-14 0,12-5-1,10-14-1,11-5-1,6-5 1,5 0-1,2 1 0,2 2 0,-1 11-1,-4 6 1,-7 12 1,-8 12-1,-7 13 0,-9 19 1,-10 15-1,-8 18 0,-11 18 3,-12 12-3,-12 23 0,-11 14 0,-11 14 0,-10 9 0,-11 10 0,-10 5 0,-6 0 0,-5 3 0,-2-8 0,1-5 0,-1-10 0,4-10 0,7-12 0,6-13 0,8-16 0,9-12 0,9-17 0,10-10 0,8-14 0,13-14 0,0 0 0,0 0 0,19-13 0,-4-1 0,3 1 0,4-5 0,2 1 0,1-4 0,3 1 0,4-5 0,7-4 0,6-3 0,7-5 0,8-3 0,6-3 0,5 0 0,8-1 0,1 1 0,0 3 0,0 2 0,-3 5 0,-6 2 0,-3 1 0,-3 2 0,-9 1 0,-6 3 0,-8 4 0,-5-2 0,-7 6 0,-4 1 0,-5 4 0,-7 3 0,-2 3 0,-2 1 0,-10 4 0,12-5 0,-12 5 0,0 0 0,0 0 0,0 0 0,0 0 0,0 0 0,7-13 0,-15-10-12,16 3-11,-15-28-21,21-20-1,9-29 0,19-31 0</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23.262"/>
    </inkml:context>
    <inkml:brush xml:id="br0">
      <inkml:brushProperty name="width" value="0.05292" units="cm"/>
      <inkml:brushProperty name="height" value="0.05292" units="cm"/>
      <inkml:brushProperty name="color" value="#2A415D"/>
      <inkml:brushProperty name="fitToCurve" value="1"/>
    </inkml:brush>
    <inkml:brush xml:id="br1">
      <inkml:brushProperty name="width" value="0.05292" units="cm"/>
      <inkml:brushProperty name="height" value="0.05292" units="cm"/>
      <inkml:brushProperty name="color" value="#789440"/>
      <inkml:brushProperty name="fitToCurve" value="1"/>
    </inkml:brush>
    <inkml:brush xml:id="br2">
      <inkml:brushProperty name="width" value="0.05292" units="cm"/>
      <inkml:brushProperty name="height" value="0.05292" units="cm"/>
      <inkml:brushProperty name="color" value="#C0504D"/>
      <inkml:brushProperty name="fitToCurve" value="1"/>
    </inkml:brush>
    <inkml:brush xml:id="br3">
      <inkml:brushProperty name="width" value="0.05292" units="cm"/>
      <inkml:brushProperty name="height" value="0.05292" units="cm"/>
      <inkml:brushProperty name="fitToCurve" value="1"/>
    </inkml:brush>
  </inkml:definitions>
  <inkml:trace contextRef="#ctx0" brushRef="#br0">511 375 28,'-12'17'26,"8"11"1,-2 3-9,1-5-5,9 9-3,0-11-2,11 5-1,0-13-1,12 1 0,-2-16 1,11 0-1,-5-15 0,5-2-1,-8-11-1,3 2 0,-11-11 0,-2 2-1,-11-3 1,-5 5-2,-10 0 0,-4 8 0,-6 6-1,-3 2-2,1 14-3,-5-7-18,11 14-15,3-1 0,11-4 0,11 9 0</inkml:trace>
  <inkml:trace contextRef="#ctx0" brushRef="#br1" timeOffset="259053">164 5268 64,'0'0'35,"-13"-12"0,6 0-4,7 12-21,-11-6-3,11 6-2,-10-2-1,10 2 0,-6 13-2,6 2 0,1 4 0,2 8-1,2 6 0,4 11 0,-2 9 0,3 9 0,-2 10 1,1 3-2,-2 12 1,-2 3-1,-2 6 1,-1 4 0,-1 3-1,-2-1 0,1 0 0,-1 0 1,0-6-1,1-1 0,-2-2 0,1-4 1,-1-4-1,0-1 0,-1-5 0,2 0 1,-1 0-1,1-3 1,0-2-1,1-2 1,1-3-1,1 2 1,1-3-1,1-4 1,3-3-1,2 0 0,2-2 0,3-4 0,0-3 1,0-1-1,2-2 0,-1 1 1,-1 1-1,0-1 1,-4 0-1,0 4 0,-3 2 0,-1 2 0,-1 2 0,-2-2 0,0 2 1,-1 0-1,-1-1 0,-1-1 0,-1-1 0,1-3 1,-3 0-1,1-1 0,-2 1 0,1 0 0,-1-1-1,-1-1 1,1-1-1,-3-4 1,2-7-1,-1-5 1,1-6 0,-1-8 0,1-7 0,5-14 0,0 0 0,0 0-1,-7-16 1,12-5 0,5-4 0,0-4-1,5-5 2,5-2-1,4-1 0,5-1 1,1 1-1,2 0 1,2 2-1,2 0 1,4 2-1,-1 0 0,3-1 0,0 0 0,3 1 0,3-2 0,1 1 0,4-2 0,-1-3 0,3 0 0,-1 2-1,1 0 1,-2 0 0,-3 2 0,1 0-1,-5 2 2,-1 2-2,-2 0 1,-4 0 0,1-1-1,0 0 2,-3-2-2,0 1 1,-1 0 0,0 0 0,-1 1 0,-2 0 0,-1 1 0,-3 2 0,-1-2 0,-2-2 0,-2 1 1,0-2-2,2-1 1,-2 2 0,0-1 0,3 0 0,-2 1 0,2-1 0,2 1 0,1-2 0,1-1 0,3-3 1,1 0-1,3-2 0,2-3 0,3 0 0,2-6 0,4 1 0,0-3 0,5-4 0,3 0 0,1-5 0,5 3 0,1-1 1,0 3-2,4 1 2,1 2-2,-3 3 1,3 4 0,-1 4-1,-3 1 1,3 3-1,-2 0 1,1-5 0,-2 2 0,0-3 0,-3-3 0,-1-4 1,-5-2-1,1-1 0,-3-2 0,-5 4 0,-1-1 0,-4 3 0,1-1 0,-4 5-1,0 1 1,-6-1 0,-1 2 1,-3 0-1,-3 1-1,-3 0 2,-4 2-1,-2 2 0,-1-1 0,-1 4 1,-4 5-1,-3 0 0,-2 4 0,-4-1 0,-1 1 0,-6 3-1,-5 0 1,-5 4-1,-8-1 1,-2 1 0,-5 0-1,-5 4 1,-5 2 1,-2 0-1,-4 1 0,-2 1 1,0 3-2,-6 2 2,-1 3-2,-6 5 1,-5 2 0,-6 6 0,-7 1 0,-4 4 0,-8 2 1,-3 1-1,-4 2 0,-2-2 1,2 1-1,1 0 0,0-4 1,2 0-1,0-4 0,1-1 1,-1-4 0,3-4-1,-5-3 1,-1-9 0,1 1-1,-4-5 0,-3 1 0,0-3 0,0 2-1,-3 4 1,1 1 0,-2 8 0,0 4 0,3 1 0,2 7 0,3 2 1,4 2-1,4 1 1,4 2 0,4 2 0,4-3 0,4 3 0,5 0-1,2 1 1,7-3-1,9 0-1,5-8-3,21 1-16,2-19-19,21-17-1,14-18-1,20-23-2</inkml:trace>
  <inkml:trace contextRef="#ctx0" brushRef="#br1" timeOffset="261396">313 11662 51,'-4'-23'36,"-2"0"-1,4 7 1,-10-7-20,12 23-5,-8-19-3,8 19-3,0 0-1,0 0-2,-5 11 0,5 12-1,0 10 0,2 9 0,-1 16-1,-1 10 0,-1 13 0,1 9 1,-4 11-2,0 6 1,-3 7-1,1 2 0,-2 3 0,2 1 1,0 1-1,1-2 0,2-4 1,2-1-1,2-4 1,1 0 0,0-6 0,0-4-1,1 3 1,-1-5 0,-2 0 0,-2 0 0,-1-3 0,-1-3 0,-1-3 0,-1 4 0,1-7 0,-2-3 0,3-2-1,1-4 2,1 0-2,1-3 2,0 1-2,1-4 2,0-4-1,1-1 2,-1-1-2,2-5 0,1-3-1,0-5 2,2-2-1,2-4 0,-1 0 0,0-1 0,0-4 1,-2 2-4,0-1 4,0 0-1,-4-42 1,2 84-4,-2-84 3,1 69 0,-1-69 0,0 45 2,0-45-2,0 0-1,0 0 1,0 0 3,0 0-4,41-40 1,-41 40-1,39-61 2,-39 61-1,57-79 0,-24 35 0,2-3 2,6-4 0,-1-4 0,7 2-4,0-3 3,1-5-2,2 4 1,0-4-1,2 1-1,2-4-1,2 1 0,0-3 4,-1 1-3,2-1 2,-2 2-1,1 1 1,-1 5 0,-4 4 0,-3 7 0,-1 2 0,-2 2 1,-1 5-1,-2-1 0,-2-1 0,0 1-1,0 1 1,-1-2 0,2-1 0,-2 1 0,2 1-1,3-6 2,1 1-2,1-2 1,3 0 0,4-2-1,3-1 2,4-4-2,5-4 1,-1 2-1,3-3 2,3-1-2,1-3 1,0-3 0,2-2-1,-2-1 2,3 1-1,0-4 0,2 1-1,-2-3 2,2 1-1,-1-1 0,-1 2 1,-3 1-1,-3 1 1,-1 4-1,-2 4 1,-2 1-1,-6 5 1,-2 3-1,-5 2 0,-6 2-1,-1 6 2,-7 2-1,-4 1 0,-3 2 0,-3 1 0,-4 3 1,0 0 0,-4 0-1,-1 2 0,-2 0 1,-2 1-1,-3 3 1,-3 1-1,-1 3 1,-6 1-1,-2 3 1,-6-1-1,-1 4 1,-3-3-1,-2 2 0,-1-2 0,-2-2 0,-4 2 0,1-3 0,-1-1 0,-1 2-1,-2-1 1,-1 0 0,-2 2 0,-3 2-1,-1 1 1,-6 4 0,-4 4 0,-5 0 0,-5 5 0,-6 3-1,-4 4 1,-6 2 0,-4 3 0,-5 3 1,-6 0-1,-5 4 0,-3 1 0,-7 2 0,-3 4 0,-7 0 0,-3 3 0,-1-2 0,-2 2 0,1-2 1,-2-4-1,-1-1 0,2-6 1,3-3 0,2-2-1,5-2 1,2 1 0,1-1-1,4 3 1,4 3-1,4 4 1,3 4-1,4 1 1,5 1 0,5 0-1,6 1 1,7-4-1,7-1-1,9-2-3,-1-15-15,16 5-20,2-13 0,12-7 0,4-16-1</inkml:trace>
  <inkml:trace contextRef="#ctx0" brushRef="#br2" timeOffset="268813">798 12243 46,'-34'-5'32,"1"-3"1,-3-8-2,-1-4-26,-1-2-6,5-1-6,-7-10-3,9 8-3,-10-10 0,9 9 1,-8-8 2,9 7 4,-1-2 6,2 0 5,8 12 7,-4-11 2,15 14 1,-9-10 0,15 14-2,-9-8-1,14 18-3,-3-23-4,3 23-2,9-17-1,-9 17-2,18-9 0,-5 8 0,3 3 0,3 4 0,2 4 0,3 4 1,3 3-1,5 3 1,1 3 0,4 6-1,3 0 1,0 4-1,6 1 1,0 3-1,0 4 0,3 2 0,0-1 1,4 3 1,0 2-1,5 2 0,-2-1 1,2 0 0,0 0-1,0 1-1,-3 1 1,1 0-2,-6-2 1,-2 2 0,-2-1 0,-2 0-1,1-1 0,-1-3 1,-1 2 0,0-5 1,1 1-2,-2-1 1,-1-2 0,-2 1 1,-2 1-1,-3-1-1,-2 0 2,-1 3-2,-2-2 2,1 1-2,-2 0 2,-1-1-2,1 0 1,0-1 1,1-3-2,-1 0 2,-1-2-1,0-1 0,1-3 0,1 0 1,0-1-1,2 3 0,-1 2 0,0 0 1,0 1-2,1 0 1,0 1 1,-1 2-1,0 1 0,2-2 1,-1-2-1,2 5 0,2-1 1,1-2-1,2 2 0,1-5 0,2 1-1,1-4 2,2 0-2,-1-3 2,4 0-2,-2 1 1,1-3 0,-2 2-1,3-2 1,-3 0-1,0 1 1,-2-2-1,-1 0 1,-1 0 1,1 2-1,-3 0 1,0 1-1,0 0 2,-1-2-1,0 2 0,-1-3-1,-2 0 0,-1 2 0,1-5 0,-3-1 0,-2 5 0,0-2-1,0 0 2,-2-1-1,0-4 1,-3 0-2,-2 0 2,-1-3-1,-21-18 0,0 0 0,45 45-1,-45-45 4,0 0-4,0 0 4,0 0-3,21 46 0,-21-46 0,0 0-1,0 0 4,0 0-6,0 0 5,0 0-2,0 0 1,0 0 2,0 0-1,-16 45 1,16-45-5,0 0 2,0 0-3,0 0 0,0 0 1,-13 44-2,13-44 2,0 0-1,0 0 0,0 0 2,0 0 1,-22 43 1,22-43-4,0 0 4,0 0 0,0 0-1,0 0 0,-44 31 0,44-31 0,0 0 0,0 0 2,-52 9-2,52-9-1,-46-8 1,46 8 1,-58-10-1,58 10 0,-75-7 0,33 5 0,-4 3 0,-2 0 0,-2 2 0,-1-5 3,-4 6-3,-2-5 0,-2 4 0,-3 3-2,-3-2 2,-4 4-2,-4-1 3,0 7-1,-4-3 0,-1 2 1,-1-2-1,-2 0 3,0 3-3,-2-3 1,1 0-1,-2 1 0,1-1 1,-2 5-1,-2-1 1,-2 2-1,0-5 1,1-2 2,0 1-2,-2-3-1,1 0 0,0-2-2,0-4 2,4 0-2,1-4 2,2 0-3,3 0 4,5-4-1,2 0 1,5-8 2,5 0-3,6-8 3,3 4-4,3-8 4,2-1-4,0 2 1,4-4 0,2 6-3,1-1 2,41 24 4,-76-47-4,76 47 4,-64-46 0,37 17 0,1 1-4,4-5 5,2-5-4,2-2-1,-1-5 1,1 1-2,1-10-1,1 1 0,2-7 4,1-5-3,1-2 3,2-11-4,4-3 4,1-9-2,2-10 2,1-4-1,1-11 0,0-1 1,1-11-1,0 1 1,1-7-1,1-4 0,1 3 0,1-2 0,0 1 1,4-1-1,3 0 1,-2 5 0,2 3 0,-1 6 0,1 4 0,1 5-1,0 11 1,-2 6 0,0 9-1,0 7 1,-1 10-1,-2 9 0,-1 9 1,-2 11-1,-2 8 1,-1 7-1,-2 11 0,-2 3-2,3 12-4,-13-11-20,13 11-13,-8-31-1,7-5-1,-1-26 0</inkml:trace>
  <inkml:trace contextRef="#ctx0" brushRef="#br2" timeOffset="271566">247 173 22,'3'-44'32,"-3"6"2,0 8 0,2 12-16,-9-7-5,7 25-3,-1-18-3,1 18-2,0 0-2,0 0-2,16 16 1,-6 1-1,3 5 1,3 10-1,-2 8 1,3 12-1,-3 11 1,-1 10 0,-4 9-1,-1 7 0,-5 10 0,-3 8 0,0 7-1,-2 5 1,1 3-2,-2 4 2,-2 1-2,1 5 1,-1 1 0,1-1 1,-1 4-2,1-2 2,-3-1-2,0-1 2,-1-4 0,2-5-1,1-4 1,1-5-1,2-9 1,2-5-1,2-9 2,3-3-3,2-5 2,1-5 0,1-3-1,1-5 0,2-5 0,1-2 1,2-7-1,1-6 0,2-5-1,2-6 2,3-8-2,2-5 1,1-3 0,2-6 0,4 1 0,1-5-1,5 2 1,1-3 0,4 1 0,2-1 0,4-2-1,3 1 2,6-2-1,2-1-1,2 0 1,5-3 0,4 0 0,3-4-1,5-1 1,3-4 0,3-2 0,2-2 0,4-1 0,0 0 0,0-1 0,0 2-1,-1 2 2,-1 1-2,-3 5 1,-1 0 0,-2 2 0,-2 1 0,0 0 0,-2 0 0,-2-2 0,-2 1 0,0-2 0,-2 0 0,-3 1 0,-2-1 0,-3 2 0,-1 2 0,-3-1 0,-2 1 1,0 0-1,-2 1 1,-1-2-1,0 1 1,-1-2-1,-3 0 0,-1 0 0,-3 1 0,-2-1 0,-1 0 0,-3-1 0,-1 1 1,-2-1-1,1 1 0,-2-3 1,0 2-1,-1-1 0,-2-2 0,2 0 0,-3-1 0,1 1 0,-4-3 0,-2 2 0,-3 0 0,-3 0 0,-5 0 0,-5-2 1,-4 0-1,-9 5 1,1-15-1,-10 6 1,-5-5-1,-8 2 0,-7-3 0,-4-4 0,-6-2 0,-4-1 0,-3-3 0,-2-6 1,-4-1-1,2-7 0,-3-1 0,-1-2-1,0-5 1,-4-3-1,-3-4 1,-1 1-2,-1-4 2,-2-3 0,-2 0 0,0-7 1,0 2-2,-1-3 1,-2 0 0,-2-3 0,-2 0 0,-2 1 0,-2-4 0,-4 5 0,-2-2 0,-3-1 1,-1 0-1,-2-3 1,-1 1 0,-2-2 0,1 0 0,0-1 0,-2-1 0,1 1-1,0-3 1,1 2 0,3 1-1,2 0 1,1 3-1,3-1 1,3-2 0,1 4 0,2-1 0,1 2 0,3 1 0,3 1-1,1 1 1,5 5 0,3 2-1,5 0 1,6 5-1,1 1 1,4 7 0,1 1 0,6 6 0,-1 4 0,6 6-1,1 7 1,4 2-1,4 7-1,3 4 0,8 6-3,-3-3-6,16 9-29,-8 11-2,8 4 0,-2 0-1</inkml:trace>
  <inkml:trace contextRef="#ctx0" brushRef="#br3" timeOffset="311380">4193 6106 50,'9'-6'36,"-9"6"-1,0 0 1,0 0-18,-20 11-10,9 6 0,-10-7-3,3 11-1,-7-3-1,1 9 0,-7 2-2,1 5 1,-7 4-1,-1 6 1,-6 4-2,-3 3 1,-8 4-1,-7 3 1,-6 3 0,-6 4 0,-10 2-1,-6 6 1,-9 3-1,-2 4 1,-2 3 0,2 2 0,0 1-1,3 1 1,4-1 0,3 0-1,4-2 1,3-2 0,3-6-1,4 2 1,5-4 0,2-6-1,3 1 1,5-5 0,3-3 0,2-2-1,0-3 1,-2-2-1,-2-4 1,-2 0-1,-3-3 0,-4 0 1,-3 0 0,-1 0-1,-5-1 1,2 1-1,-1 2 1,0 2-1,3-1 1,3 1-1,3-2 0,6 0 1,4-1-1,4-1 0,8-4 1,5-2-1,7-4 0,6-2 0,9-9 0,6-1 0,5-6 0,6-4 0,5-2-1,3-4 1,-5-9 0,17 10 0,-6-4 0,2-5-1,1 3 1,1-2 0,1 2 0,3 1 0,5 1 0,4 2 0,3-1 0,6 4 1,6-2-1,6 2 0,7-2 0,8-2 0,4 2-1,7-6 1,7-1 0,7-3 0,7-3 0,7-4 0,5 0 0,6-1 0,3-3 0,5 3 1,4-1-1,2 0 0,1 3 0,1 0 0,1 0 0,3 1 0,-1-1 0,0 3 0,-3 0 0,-1 1 0,-3 1 0,-5 0 0,-4 1 0,-6 0 0,-5 1 1,-5-1-2,-6 2 1,-8-1 0,-8 0 0,-6 1 0,-10 0 0,-6 2 0,-11-1 0,-8 2 0,-8-1 0,-7-1 0,-6 0 0,-4-2 0,-13 0 0,14-17 1,-12-3-1,0-7 1,-2-12 0,0-11 0,-2-17-1,2-10 0,-1-14 0,0-14 0,1-9-1,0-17 0,1-6 1,2-7-1,-1-7 1,1-5 0,0-3 0,-1 2 0,0-1 1,0 4 0,-2 5-1,-2 0 0,1 12 0,-4 8 0,0 7 0,-1 5 0,-1 11 0,0 9 0,-2 8 0,0 11-1,1 8 1,0 7 0,0 11-1,-1 8 0,2 10-1,-3 1-2,4 13-7,-13-13-14,9 16-17,-8 3 0,1 8 0,-9 4 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0.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211 140 11,'-4'-16'24,"6"4"3,-8-4 2,0-1-17,6 17-2,-9-18-2,9 18-3,-9-9-3,9 9-1,0 0-3,-11-6 0,11 6-1,0 0-1,0 0 1,0 0 0,1 11 0,-1-11 1,0 0 0,4 9 1,-4-9 1,3 10 1,-3-10-1,2 10 2,-2-10-1,2 13 1,-2-13 0,2 11 1,-2-11 1,0 0 1,0 0 0,1 13 0,-1-13 1,0 0 1,0 0-2,0 0 1,-16 9-1,16-9-1,-17 13 0,6-2-2,-6-2 0,3 5 0,-3 3-1,1 6 0,-2 0 0,2 6 1,0 1-1,5 4 1,2 0 0,4 2 0,5-6 0,8 1 0,-1-8 0,8 0 0,2-6 0,6-2 0,-2-6 1,3-1-1,-4-5 0,1-3 0,0-1 0,-1-2 0,-4-4-1,1 0 0,-3-2 0,2-2 0,-2-3-1,0 0 0,2-4 1,-2 0-1,1-2 0,-2-2 0,0 2 1,-1-2-1,-2 2 1,0 0-1,-2-2 1,-2 0-1,0-1 0,-1 2 1,0-3-1,-3-1 0,-1-1 1,-1-2-1,-2 4 0,-1-2 0,-5 3 1,0 1-1,-4 5 0,-3 2 0,-1 4-1,-3 4 1,-2 4 0,1 4-1,0 3 0,1 1-1,1 5-1,-2-6-5,13 11-30,-9-9-2,5 1 0,-1-8 0</inkml:trace>
  <inkml:trace contextRef="#ctx0" brushRef="#br0" timeOffset="1418">172 773 75,'0'0'38,"0"0"-1,0 0 1,0 0-31,-2 10-2,-1-1-1,5 9-1,-1 3-1,3 8 0,-1 3 0,4 5 0,0-2 0,3 0-1,-1-3 0,0-4 0,-1-6 0,0-4 0,-3-6-1,0-2-1,-5-10-1,0 0-1,17 9-5,-17-9-32,11-17 2,1 0-2,10-1 1</inkml:trace>
  <inkml:trace contextRef="#ctx0" brushRef="#br0" timeOffset="2076">883 818 50,'3'-14'37,"-2"-1"-1,3 4 0,-5-10-17,1 21-9,4-14-2,-4 14-2,0 0-2,0 0 0,0 0-1,0 0 0,0 0-1,0 0-1,0 0 0,0 0-1,0 0 0,0 0 0,4 16 0,-3-2 0,1 1 0,0 7 0,2 0 1,0 6-1,0-1 0,1-1 1,-2-2-1,0 0 1,-1-3-1,0-2 1,-2-3-1,-2-1 1,2-6 0,0 1-1,0-10 1,-1 12-1,1-12 0,0 0 0,0 0-1,0 0-1,0 0-2,0 0-4,0 0-30,5-11-3,-5 11 2,0 0-2</inkml:trace>
  <inkml:trace contextRef="#ctx0" brushRef="#br0" timeOffset="2806">224 1648 62,'0'0'39,"6"-13"-1,0 3 1,8 6-21,-2-11-12,6 7-1,0-5-2,3 3-1,-2-1 0,-1 4 0,-5-1-1,-1 7 0,-12 1-1,13 23 0,-14 1 0,-3 6 0,-6 7 0,-1 8 0,-2 1 0,-4 5 0,3-6 0,-1-3-1,4-2 1,2-7-1,7-3 0,6-8 1,3-3 0,5-8 0,5-4 0,4-4 0,2-9 0,2-3-1,2-4 0,-2-7-3,4 5-2,-7-17-12,6 11-21,-3-7 1,7 7-2,-2-4 3</inkml:trace>
  <inkml:trace contextRef="#ctx0" brushRef="#br0" timeOffset="3243">956 1683 75,'0'0'39,"12"-20"-3,-3 11 3,-9-5-32,12 4-3,-2-1-1,2 2 0,-3 1-1,3 3 0,-3-1-1,0 4 1,-9 2-2,17 2 0,-10 8 0,-2 8 0,-2 8-1,-2 5 0,-4 9 0,-3 4 0,-2 6 0,-4 0 0,0-1 0,-2-4 0,1-4 0,2-5 0,4-9 1,0-4 0,4-8 1,3-15 0,10 10-1,2-16 1,6-3 0,3-2 0,3-7-1,3 0 0,2-2-2,-1-2-2,7 7-6,-8-7-30,8 3 3,-3-5-3,5 6 2</inkml:trace>
  <inkml:trace contextRef="#ctx0" brushRef="#br0" timeOffset="3837">1730 1632 68,'0'0'37,"0"0"-2,0 0 2,0 0-30,19-3-1,-9-4-1,9 4-2,-2-5-1,4 2 0,-3 0 0,1 1-1,-2 2 0,-6 1-1,-11 2 0,12 15 0,-13 4 0,-7 7 0,-3 8 0,-9 7 0,0 7 0,-3 1-1,-2 3 1,3-4-1,1-3 1,4-6-1,6-8 1,8-5 0,3-10 1,9-4 0,4-10 0,4-5-1,3-3-1,1-7 0,5 1-2,-3-11-4,9 15-20,-14-10-10,0 8-2,-10-1 1,-8 11 0</inkml:trace>
  <inkml:trace contextRef="#ctx0" brushRef="#br0" timeOffset="4672">247 2458 55,'0'0'36,"9"-1"1,-9 1-2,0 0-21,0 0-5,0 0-3,9-12-1,-9 12-1,17-8-1,1 4 0,3-3-1,5 0-1,3-1 0,2 3 0,-1 0-1,-3 1 1,-5 3-1,-7 4 0,-15-3 0,4 22 0,-14-4 0,-7 3-1,-2 0 2,-4 6-1,2 0 0,2 3 0,5-3 1,8 0-3,10 2 3,10 0-1,5 1-1,6-2 1,3-2-1,-1-2 1,-3-5 0,-3-5 0,-7-2 0,-10-2 1,-4-10-1,-21 10 1,-4-5-1,-7-1 0,-4 4 0,-2-3 0,1 1-1,2-5-1,8-2 0,5-7-1,22 8-4,-12-30-8,24 10-24,6-4 1,12-5-1,4-4 2</inkml:trace>
  <inkml:trace contextRef="#ctx0" brushRef="#br0" timeOffset="5189">907 2500 67,'20'-1'37,"1"0"-1,3 1 1,-1-7-29,0 9-4,-4-5 0,-2 5-1,-6-1-1,-11-1 0,7 13 1,-7-2-3,-5 2 3,5 5-4,3 2 2,4 6-2,6 0 2,3 6-2,6-3 1,2 2 0,1-1 0,-2-1 1,-7 1-1,-6-3 1,-12-1 0,-9-2 0,-12-4 0,-8-2 0,-5-4-1,-3-4 0,2-5-1,2-5-1,9-2-1,6-11-3,20 13-10,4-26-24,15 9 2,6-11-1,12-1 0</inkml:trace>
  <inkml:trace contextRef="#ctx0" brushRef="#br0" timeOffset="5603">1742 2408 89,'16'11'38,"3"4"0,-6-6-1,-1-1-37,0 6-1,-4-1 1,-8 2 0,-3-1 0,-4-1 1,0 4 0,0-1 0,-1 3-1,6 4 0,5 3-1,7 4 1,6 2-1,6 4 1,3-2 0,0 1-1,-3-2 2,-4-4-1,-8 0 1,-7-8-1,-8-2 0,-8-6 0,-6-3 0,-3-3-1,0-6-1,2 1-1,-2-14-4,22 12-16,-15-22-14,17 4 0,4-10-1,13 0 1</inkml:trace>
  <inkml:trace contextRef="#ctx0" brushRef="#br0" timeOffset="6207">2285 2369 66,'-9'-14'37,"9"14"0,9-9 0,0 8-28,-9 1-6,16-9-1,-16 9 0,10-1 0,-10 1-1,4 16 0,-5-1 1,1 2-1,0 3 0,3 4 0,5 0-1,5 2 0,3-1 0,5-2-1,3 2 2,3-5-2,-3 3 2,0-4-1,-6-2 1,-5-1-1,-8-4 2,-6 1-1,1-13 0,-21 18 0,1-14 0,-3 0 0,-3 0 0,2-3-1,0 3 0,3-4-1,5 1 0,1-2-2,15 1-4,-15-7-13,15 7-20,0 0 3,0 0-3,0 0 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2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0 73,'-11'7'37,"-4"4"-1,2 9 1,-3 1-34,4 11 0,0 0-1,5 2 0,3-2-1,9-3 0,5-7-1,8-8 0,6-9 0,3-9 0,5-9 0,2-5 0,1-6 0,-2-3 0,-2-1 0,-3 0 0,-8 4 0,-1 6 0,-8 8 1,-11 10 0,10 5 0,-10 14 0,-3 6 0,-2 9 1,1 2-1,-1 5 0,0-1 0,0-5-1,1-2 0,1-8 0,3-2-2,-1-10-1,6 0-3,-5-13-16,13-6-16,-1-2 0,9-6 0,0-5 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99 63,'4'11'37,"-1"10"-3,-3 5 3,7 5-31,-6 1-2,7 5 0,-1-5-2,5 0 2,2-12-1,8-6 0,1-12-1,6-6-1,1-9 0,4-10-1,1-3 0,0-7-1,0-1 1,-6-1-1,-5 1 0,-3 5 2,-5 3-2,-6 10 2,-4 6-1,-6 10 0,-2 22 1,-2 9-1,-1 13 1,-1 7-1,-2 6 1,3 2 0,-1 0-1,3-5 1,2-9-2,1-9 1,3-8-3,-1-13-1,13-4-32,-5-12-2,7-5 1,0-11-2</inkml:trace>
  <inkml:trace contextRef="#ctx0" brushRef="#br0" timeOffset="405">762 140 67,'-2'27'36,"-1"8"-1,-2 2 1,4 5-30,1-5-4,7 1 1,1-9-1,10-7 1,3-12 0,8-8-1,2-12 0,5-8 0,0-8-1,1-7-1,0-7 0,-3-2 0,-5-3-1,-3 2 1,-7 6 0,-3 3 1,-6 11-2,-3 11 2,-7 12-1,0 19 1,-3 11 1,0 13-2,-2 5 2,1 9-1,0 0 0,1 0 0,0-4-1,3-9-1,3-5 0,-1-12-1,6-3-3,-8-24-4,23 11-29,-12-18-1,11-5 1,-3-13 0</inkml:trace>
  <inkml:trace contextRef="#ctx0" brushRef="#br0" timeOffset="808">1461 1 85,'3'16'36,"-5"6"1,2 17-5,-1-4-30,3 4 0,1-3 0,5-3-1,2-6 0,7-7 2,3-12-2,6-6 0,1-11-1,3-5 0,0-7 0,-1-6-1,-1 0-2,-4-10 1,-1 3-1,-7-1 1,-2 4 0,-6 6 0,-2 7 0,-6 18 2,0 0 2,-1 10-3,-4 19 3,0 10-1,-2 9 1,1 6 0,-2 1 0,2 2-1,0-4-1,2-4 2,1-10-2,1-7 0,3-7-3,-3-16-7,12-1-27,-10-8-1,20-10 0,-7-5 0</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9.0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4 74,'9'-8'38,"-9"8"-2,0 0 2,-12 6-34,12-6-2,-21 16 1,7-4-3,-4 3 2,1 7-1,-1-4 2,3 5-3,2-2 3,2 1-3,5-2 1,6-1 0,3 0 1,9-2-1,1-3 1,6 1 0,3-6 0,2 1-1,2-7 1,-1 1-1,-1-3-1,-2-4 0,-4 2-1,-1-5 0,-3 5-1,-1-7-1,1 6-2,-5-11-3,11 12-7,-12-11-25,9 1 1,-3-2 0,4-2 1</inkml:trace>
  <inkml:trace contextRef="#ctx0" brushRef="#br0" timeOffset="7849">438 135 58,'2'-11'37,"-2"11"-1,-6-14-8,6 14-12,0 0-4,0 0-4,0 0-1,0 0-2,-9-5-1,9 5-1,0 0-1,0 0 0,0 0 0,1 17-1,-1-17 0,-2 23 0,1-5-1,-1 6 1,-1 4-1,-1 4 0,1 4 1,0 1-1,0 3-1,0-2 2,0-3-1,1-1 0,1-3 0,0-3 1,0-5-1,1-4 0,-1-5 1,1-3-1,0-1 0,0-1 0,0-9 1,0 0-1,0 0 0,-1 13 0,1-13 0,0 0 0,0 0-1,0 0 0,0 0 0,-4-10-1,4 10-2,0 0-3,0 0-28,-3-16-6,2 6 1,-5-10-1</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2.0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214 716 59,'3'-14'38,"0"4"0,-5-4 1,2 14-14,-23-10-17,13 12-3,-12 1-2,1 7-1,-7 6-1,1 7-1,0 4 1,4 7-2,3 2 3,8 0-3,6 3 2,6-4-2,9 0 1,4-11-1,6-3-1,1-13-1,10-5-3,-4-15-1,17-2-1,-7-15 2,8-1-2,-8-8 4,1 3 0,-8 2 2,-6 5 2,-6 9 4,-16 5-1,-1 14 0,-14 11 0,2 10-1,0 5 0,3 6-2,4 1 1,8 1 0,6-5 1,8-3-1,7-11 0,4-6 1,1-10 0,2-6 0,-4-9 0,-1 0 1,-10-7-1,0 2 0,-7-5-1,1 2 0,-2 1-1,1 0 1,3-2-1,3-1 0,5-3-1,1-7 2,3-4-1,0-8 0,-2-8 2,-4-4-2,-5-7 2,-6-2-1,-8-3 1,-6 4 0,-9 6-1,-1 8 2,-7 10-2,0 10 1,-1 9-1,0 14-1,3 13 1,2 16-2,3 13 1,3 14-1,3 16 1,2 12-1,5 12 1,5 5 0,4 2 0,8-1 0,4-6 0,5-8 0,4-11 1,1-12-2,1-8-1,-4-15-2,3-3-1,-12-24-16,7-1-19,-9-13 1,5-7-1,-7-15 2</inkml:trace>
  <inkml:trace contextRef="#ctx0" brushRef="#br0" timeOffset="813">917 528 85,'0'0'36,"1"17"0,-1-17-1,21 5-31,-8-1-1,8 3 0,-2-4-1,7 1 1,-4-2-1,2 2 0,-7-4-1,-2 1 0,-5 0 0,-10-1-1,2 13 0,-10-3 0,-3 6 0,-5 1 0,-2 3 0,-3 1-1,1 2-1,-2-5 0,8 0-3,-3-10-2,16 2-22,1-10-9,0 0 1,6-13-2</inkml:trace>
  <inkml:trace contextRef="#ctx0" brushRef="#br0" timeOffset="1335">1175 492 71,'0'0'37,"12"15"0,-1-9 0,-11-6-25,25-5-8,-9 5-2,3-4-2,0-2 1,1 1-2,1 1-2,-7-11-8,4 10-25,-8-2 0,-10 7-1,0 0 1</inkml:trace>
  <inkml:trace contextRef="#ctx0" brushRef="#br0" timeOffset="1530">1181 625 55,'7'17'38,"5"-6"-2,8-2 1,1-16-14,7 8-16,-4-7-4,4-4-4,0-2-2,-3-8-3,9 8-18,-9-10-12,1 1 0,-3-2 0,-3 1 1</inkml:trace>
  <inkml:trace contextRef="#ctx0" brushRef="#br0" timeOffset="1723">1577 570 50,'-3'28'31,"6"2"0,-4-7 2,-1-7-24,8 3-1,-6-19 0,7 17-1,-7-17 1,4-9-2,-7-10 0,9 4-1,-9-8 0,8-2-3,-4-4-1,1 0 0,2 2-2,-1-1 0,6 5-1,-2-2-2,11 6-1,-6-4-2,13 10 0,-5-4 0,10 10 1,-6-2-1,5 7 2,-8 2 2,1 8 2,-5 3 1,-6 5 2,-4 3 0,-8 3 0,-1 6 0,-4-3 0,2 4 1,-2-8 1,5 4-1,0-9 0,9 0 1,-8-16 0,23 17 1,-10-17-1,8 0 0,-5-7-1,4 0 0,-8-4 1,3 1-1,-7-7 0,0 1-1,-7-4 1,-1 1-1,-3 0 0,0 0-1,-1 4 0,0 0-1,1 4 0,3 11 0,0 0-1,0 0 1,0 9-1,6 2 0,2 6 0,3-2 0,2 3 1,2-2 0,-1-4 0,2-3 0,-2-5 0,-1 0 1,-1-9 0,0 2-1,0-1 0,0 0 0,3 0 0,1-1 0,6 3 0,-1-4-1,1 1 2,1 0-1,-1-6 1,-3-3-1,-3-6 2,-3-3-2,-6-6 1,-4-3-2,-2-3 1,-6-7-2,-1 3-2,-5-7-1,6 15-7,-16-7-27,12 11 0,-7 1 1,1 13-1</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1.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2011 100 83,'0'0'39,"-11"-11"-1,11 11-1,-10-9-28,10 9-5,15 5-1,3 3-1,9-1 0,12 1 0,10-1-1,14 2 1,11-3 0,10-2 0,7-4 0,4-1 0,-2-5-1,-5 0 0,-7-3-1,-8 1 1,-13 2 0,-14-1-1,-12 2 0,-10 2 1,-10-2 0,-14 5 0,2-9 0,-13 4 0,-10-5 0,-5 2 0,-8-3 0,-6 0-1,-3 3 0,0 1 0,2 3 0,6-1 0,9 5-1,8 2 1,18-2 0,1 14-1,16-6 1,13 4 0,7 2 0,5 1 0,2 2 0,-2-1 0,-4 1 0,-8 1 0,-10 4 0,-15 2 0,-12-1 0,-12 1 1,-8 0-1,-6-1 0,-3-2-1,-5-5-1,3-1-2,-2-13-2,11 7-15,-3-18-20,3 0 1,-9-11 0,2 2-2</inkml:trace>
  <inkml:trace contextRef="#ctx0" brushRef="#br0" timeOffset="4152">231 136 75,'-1'-16'41,"1"16"-1,2-15 0,-1 30-16,-4 4-20,3 17-2,0 8-2,0 10 0,3 11 1,0 7-1,3 6 0,2-1 0,0-5 1,5-6-2,-4-7 1,3-11 0,-6-10 0,4-9-1,-6-14 1,-4-15-1,0 0 2,0 0-1,2-28 0,-15-1 1,0-4 0,-8-3 0,0 3 0,-6 3 0,-2 5-1,-5 11 1,1 16-1,1 14 0,4 13 0,4 10 0,6 8-1,4 6 0,7 3 0,10-4 1,9-6-1,6-8 0,10-13-1,4-16 0,9-13-1,3-17-1,6-9 0,-4-14 0,2-4 2,-5-7-1,-5 2 2,-7 6 1,-8 8 1,-9 11 1,-9 8 0,-5 20 0,0 0-1,-11 31 0,6 0 0,2 4-1,3 4 0,3-2 1,4-4-1,6-7 2,1-11-1,5-11 1,-4-11 0,0-8 0,-5-10 0,-4-4-1,-4-4 1,-6-2-1,-2 3 1,-4 2-1,1 7 0,0 4-1,2 7-1,7 12 1,-3-16 0,15 12-1,7-2 1,7-4-1,7-4 1,0-3 0,3-6 0,-1 0 1,-5-3-1,-7-1 0,-10-2 1,-7 6-1,-9 3 0,-3 5 0,-7 7-1,-4 9 0,0 8 0,-2 6 0,5 11 0,4 3-1,8 7 2,2 0-1,9-2 1,5-3 0,2-5 0,3-5 1,-1-8 0,-2-3 0,-1-7-1,-2-3 1,-4-4 0,1-5 0,-2-1 0,0-1 0,-2-2-1,3-2 1,-3-2-1,0 3 0,0-3 0,0 1 0,0 1 0,0-3 0,0 3-1,1 0 1,1 2 0,0-1 1,-2 3-2,-6 11 1,10-15 0,-10 15 0,0 0 0,12-6-1,-12 6 1,13 11-1,-8-1 1,4-1-1,-3 1 1,0 4-2,-3-2 3,-6 3-2,-1-4 2,-6 0-1,1-1 0,-2-2 0,11-8 0,-15 14 1,15-14-1,8 10 0,4-7 0,7-2 0,4-2-1,2 0 1,2-2-1,-1-5-2,2 5-10,-17-11-26,3 2-1,-9-4 1,-1 5-2</inkml:trace>
  <inkml:trace contextRef="#ctx0" brushRef="#br0" timeOffset="5554">770 1173 79,'3'11'38,"3"-2"1,-6-9 0,11-3-29,-14-14-2,10 4-3,-7-10 0,5 1-2,-2-6 0,0 2-2,-1 1 0,1 7-1,0 3-1,-3 15 0,12-5-1,-1 12 0,7 10-1,4 2 0,6 1 0,0-1 1,4 1 0,-2-4 0,-4-5 2,-4-4 1,-4-9 0,-9-4 0,-5-6 1,-5-4-1,-5-7-1,-2-7 0,-2-3-2,0-7-1,5 4-2,0-6-1,9 8-1,-2-3-1,14 13-1,-5-2-1,12 17 2,-9-2 2,6 13 2,-7 5 2,-1 9 2,-4 8 2,-5 5 1,0 8 2,-5-2-1,5 5 1,-3-6 1,9 3-1,-1-15-1,10 1 1,-3-14 1,8-3-1,-7-11 0,5 1 0,-9-10-1,2 0-1,-11-3-1,-3 0-2,-4 0-1,-7-5-3,5 8-3,-14-14-16,13 10-16,-2-8 1,10 3-2,0-9 3</inkml:trace>
  <inkml:trace contextRef="#ctx0" brushRef="#br0" timeOffset="6129">1372 523 71,'7'-29'38,"-2"8"-1,-6 7 1,1 14-24,-2 14-7,5 12-5,-2 5 0,5 9-1,1 3-1,4 6-1,0 3 1,1-7-1,4-8-1,-6-8 1,1-7-2,-11-22 0,0 0 0,0 0 1,-19-22 2,1 2 1,-3-2 2,1 1-1,-1 0 1,7 7 0,2 2 0,12 12 0,8-12-2,7 6-2,9 4-2,0-5-3,12 6-23,-5-5-8,1 1-1,-6-1 0</inkml:trace>
  <inkml:trace contextRef="#ctx0" brushRef="#br0" timeOffset="6566">1413 1361 71,'3'-10'37,"0"-1"-2,-2-5-7,8 13-16,-13-9-3,4 12-3,0 0-1,0 0 0,3-9-2,-3 9 0,0 0-1,0 14-1,-1 1 0,1 5-1,2 5 0,0 1 0,3 7-1,2-2 0,2-2 0,1-3 1,3-10-1,-1-5 1,2-10 0,0-8 0,1-7 0,-2-6 1,-2-6 1,1-6-2,-3-2 1,0 1-1,-2 3 0,-3 6 0,0 5 0,0 9 0,-4 10-2,17 5 2,-5 7-1,3 2 0,3 1 0,2-1 1,-1-4 0,1-1 0,-3-9 1,-3-6 0,-5-4 0,-3-3 0,-6-10-1,-4-4 1,-4-4-1,-1-5-1,0 3 0,0-2-1,4 5-1,-1-1 1,6 13-2,1 5-1,8 14 1,-9-1-1,20 25 1,-9-4 0,5 15 2,-1 0-1,5 3 2,-1-1 0,-1-4 2,2-6-1,-3-8 2,1-4 2,-5-17 0,1-2 0,-10-14 1,3-1 1,-9-11-1,-1 3 0,-7-10-1,-1 0-1,-5 0-1,0 2-1,1 5 0,3 4 0,1 5-1,3 6-1,8 14 1,0 0-1,7 9 0,5 9 0,2 4 0,4 5-1,3 3 1,6 3 0,1-4 1,-1-3-1,-2-6 1,-2-3 0,-4-7 0,-3-5 1,-4-10 0,-7-4 0,-5-6 0,-2-2 0,-3-7 0,1-7 1,-1-7-2,2 0 1,0-2-1,5 3 1,2 2-1,1 4 0,2 7-1,0 10 0,-7 14 0,12 0 0,-10 14 0,-4 4 0,0 5 0,-1 2 0,1 1 0,3 2 1,3-3 0,4-3 0,6-2 0,4-6 0,5-2 0,2-8-1,6-2-3,-4-12-2,6 2-4,-16-11-29,7-5 1,-5-5-1,-2-3 2</inkml:trace>
  <inkml:trace contextRef="#ctx0" brushRef="#br0" timeOffset="7654">2311 541 93,'0'0'39,"0"0"1,-4 11-3,-2 12-32,11 11-5,-1 11 1,4 8-2,1 10 1,4 5 0,-1-1-1,2-6 0,6 0-5,-8-18-3,13-6-29,-12-15 0,5-12-1,-5-15 1</inkml:trace>
  <inkml:trace contextRef="#ctx0" brushRef="#br0" timeOffset="7881">2651 781 79,'3'20'37,"-16"3"-1,-5 6 1,-10 0-32,7 5-2,-4-2 0,5 1-1,6-3 1,11-2 0,8-8-1,13-1 1,8-9-1,8-2-3,8-4-4,-7-16-18,9 6-16,-5-9 0,2-3 0,-7-8 1</inkml:trace>
  <inkml:trace contextRef="#ctx0" brushRef="#br0" timeOffset="8157">2825 588 101,'0'0'40,"13"14"0,-10-4-2,2 9-36,-1 8-1,0 6 0,-2 5-1,3 6 0,0 1 0,2-4-2,2 1-3,-6-19-12,9 3-23,-2-11 2,3-5-2,-1-9 0</inkml:trace>
  <inkml:trace contextRef="#ctx0" brushRef="#br0" timeOffset="8578">752 1939 104,'-75'37'40,"28"-5"1,22-17-1,25-15-39,36 6-1,27-13 0,30-9 0,32-7 2,29-8-2,30-8 2,25-8-1,18-4 1,13-3-1,6-1 0,-2 2 0,-14 5-1,-15 2 1,-24 10-1,-31 5 0,-27 9 0,-32 7 0,-27 6-1,-26 11-1,-26-1-5,-9 12-32,-25-3-3,-10 1 0,-14-4-1</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2:52.24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452 783 49,'10'16'32,"-10"-16"1,0 0-8,2 18-6,-2-18-4,-2 10-4,2-10-1,0 0-2,0 0-1,0 0 0,0 0-2,0 0-1,0 0 0,0 0-1,0 0-1,-9-10 0,-3 3-1,1 2 0,-8-4 0,-2 0-1,-7 4 0,-5 1 0,-5 4 0,-2 1-1,-2 5 1,-1 4 0,2 6-1,3 7 1,4 4 0,6 5-1,9 7 1,11 4 0,13 3-1,13 2 2,11-2-2,13-2 2,8-3-1,9-6 1,4-7-1,3-7 1,-3-8-1,-5-5-1,-6-5-2,-7-11-3,-2 3-11,-12-16-23,-3 1 0,-9-12-1,-3 3 1</inkml:trace>
  <inkml:trace contextRef="#ctx0" brushRef="#br0" timeOffset="626">814 999 85,'-16'-6'36,"6"0"0,0 5-5,-9-12-19,19 13-5,-27-6-2,13 6-1,-5 1 0,1 7-1,-2 2-1,5 5-1,0 5 0,7 3-1,5 5 0,8-1 1,9-2 0,12-2 0,6-7-1,8-3 1,5-11 0,4-5 0,-1-10-1,-2-7 1,-6-2 0,-8-7-1,-11-5 1,-12-2 0,-12-3 0,-11 2 1,-10 2-1,-8 5 0,-5 3-1,-1 5 0,2 8 1,7 4-2,8 7 0,11 2 1,10 1-1,13 1 1,12-2 0,9-1 0,8-6 0,6 0 0,5-8 0,2-2 0,-1-5-1,-1-5 1,-5-4 0,-3-8 1,-9-8-1,-6-8 0,-9-6 1,-10-1 0,-7-5-1,-6 0 2,-9 4-2,-5 5-1,-5 10 1,-2 11 0,-3 11-1,1 8 0,0 11 1,0 13-1,2 9 2,1 16 0,3 10 0,3 16 0,0 13-1,5 10 1,1 8 0,3 5-1,5 6 0,6 0 1,5-2-2,3-3 2,7-8 0,3-4 0,4-9-1,2-9 2,0-10-2,0-10 0,-3-10 0,-1-11 0,-4-9-2,-5-12-1,0-4-3,-12-20-8,12-1-26,-14-9-3,6-2 2,-5-8-1</inkml:trace>
  <inkml:trace contextRef="#ctx0" brushRef="#br0" timeOffset="1566">1709 804 92,'-7'18'39,"4"8"0,-7-2 0,12 9-29,-11-3-5,4 6-2,-3 2 0,3 4-1,0-1 0,2-2 0,1-3-1,0-1-1,1-5 0,0-7-2,2-5-2,-1-18-3,7 21-11,-7-21-23,11-10 2,-8-5-1,4-2 0</inkml:trace>
  <inkml:trace contextRef="#ctx0" brushRef="#br0" timeOffset="1824">1397 1022 97,'0'0'39,"4"13"1,12-10-1,21 0-32,-3-6-2,8 3-2,-1-6-1,4 4-2,-3-1-1,-6-5-3,8 9-10,-12-7-24,5 5-3,-5-4 2,4 6-2</inkml:trace>
  <inkml:trace contextRef="#ctx0" brushRef="#br0" timeOffset="2166">2080 1041 79,'4'21'37,"0"6"-1,1 1 1,12 6-28,-12-5-3,7 3-1,-4-9-1,3 0 1,-7-11-1,5 1 0,-9-13 0,0 0-2,3-10 0,-6-1 0,-4-10 0,3-3-1,-4-10 1,1 0-2,1-7 1,6 2-1,3-1 1,6 2-1,6 6 0,5 0-1,12 11 0,1-1-2,11 11-2,-6-3-4,14 15-11,-9-7-20,4 7-1,-7-1 1,-2 5 0</inkml:trace>
  <inkml:trace contextRef="#ctx0" brushRef="#br0" timeOffset="2527">2649 1072 100,'0'0'37,"-12"13"1,-3-16-7,1 10-26,-9 0-3,-2 5 0,0-1 0,1 5-1,3 2 1,8 3 0,4-2 0,12 2-1,7-2 0,9-4 0,6-3 0,7-4 0,0-7 1,2-3-1,-1-7 0,-2-2 0,-9-7 0,-3-4 1,-8-6-1,-5-4-1,-6-3 1,-2-1 0,-2 1-1,-1-2 1,5 4 0,2 3-1,4 6 0,4 5 0,2 6 1,3 3-1,0 6 0,0 3-1,-2 5 1,-3 7 0,0 4 0,-3 6 0,-2 6-1,-2 6 2,-1 5-2,-1 2 1,0 4 0,1-6 0,0 2-1,3-7 1,1-4 0,2-9 0,2-6 1,3-7-1,1-7 1,3-4 0,-2-10 0,2-5-1,-1-2 1,1-3-1,-4 0 0,0 4 0,-5 2 0,-1 8 0,-7 10-1,14 3 1,-14-3 0,14 25 0,-1-8 0,5 1 0,6 1 1,4-2-1,5-5 0,2-1 0,1-4 1,0-5-1,-2-6 1,-8-3 1,-5-12-1,-7-6 0,-11-10 1,-6-4 0,-9-4-2,-3 0 0,-7 0 0,-2 2 0,0 6 0,1 4-4,8 9-3,-1-7-10,21 14-24,1-4-1,19 8-1,8-5 1</inkml:trace>
  <inkml:trace contextRef="#ctx0" brushRef="#br0" timeOffset="34969">3975 884 54,'0'0'37,"13"-13"-1,-8 3-2,8 12-11,-16-13-10,3 11-4,0 0-2,10-5-1,-10 5-1,0 0-2,0 0 0,0 0-1,-12 13 0,5-1 0,-7 1-1,-4 4 0,-5 2 0,-2 4-1,-5 0 0,-1 1 1,1 2-1,3-3 0,5 1-1,4-4 1,8-1 0,3 0 0,8-3 0,6 0 0,4-4 1,3 1-1,5-1 0,1 0 0,2 1 0,3 0 0,0-1 0,-3-1 0,0-1 0,-2-1 0,-4-1-1,-2-2 0,-2-3-1,-12-3-2,20 2-6,-20-2-30,10-10-1,-2-4 0,9 0 1</inkml:trace>
  <inkml:trace contextRef="#ctx0" brushRef="#br0" timeOffset="35519">4193 910 83,'-14'9'39,"14"-9"-1,0 0 2,0 0-26,14 5-9,-3-7-1,9 2-1,-1 0-1,9-1 0,1 0-1,4-1 0,1 0 0,2-1-1,-2 0-2,-4 0 0,-2 1-2,-12-6-4,7 15-9,-23-7-23,11-4 0,-11 4 1,-11-1 0</inkml:trace>
  <inkml:trace contextRef="#ctx0" brushRef="#br0" timeOffset="37603">4398 1108 41,'0'0'33,"0"0"2,-11 2-2,-1-7-12,12 5-5,-17 3-5,17-3-2,-24 2-1,13 1-2,-7-6-1,8 3-1,-3-4-1,13 4-1,-16-2 0,16 2-1,0 0 0,0 0 0,0 0 0,9-1-1,5 1 1,3-2-1,5-1 1,5 0-1,4-1 1,4-2-1,1 3 0,0-1 0,-3 0 1,-3 2-1,-5 1 0,-5-1 0,-5 1-1,-6 1 1,-9 0-1,0 0-2,9-2-2,-9 2-4,9-11-28,-9 11-4,20-15 1,-6 0 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56:11.012"/>
    </inkml:context>
    <inkml:brush xml:id="br0">
      <inkml:brushProperty name="width" value="0.05292" units="cm"/>
      <inkml:brushProperty name="height" value="0.05292" units="cm"/>
      <inkml:brushProperty name="color" value="#FF0000"/>
    </inkml:brush>
  </inkml:definitions>
  <inkml:trace contextRef="#ctx0" brushRef="#br0">16049 16272,'24'0,"26"0,0 0,49 0,25-25,0 25,50 0,-26-25,-48 25,-26 0,-24 0,-1 0,-49 0,25-25,-25 25,25 0</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3:30.39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132 200 70,'0'0'39,"11"7"-2,-7 3 2,-4-10-17,-1 18-18,-7-4 0,0 6-2,-9 0 1,0 2-1,-3 1 0,0-2-1,0-3 0,4-1 0,2-1 0,8-4 0,9-1 0,11 0 1,6-4-1,11 1 0,7-2 1,6 2-1,5-1 0,3-1 0,-1 0-1,-4 1 0,-2-1 0,-8 0 0,-4-2-2,-9-3-1,-1 1-2,-16-13-8,9 4-27,-13-9 0,4 0-1,-5-9 1</inkml:trace>
  <inkml:trace contextRef="#ctx0" brushRef="#br0" timeOffset="369">658 0 106,'0'0'38,"10"25"2,-18-4-8,2 22-28,-5 5-1,-1 13 0,-6 5 1,2 7-1,-1 2 0,1 5 0,4-4 0,1-3-1,5-7-1,0-5 0,5-7-1,2-10 1,1-7-1,-1-10-1,2-6-4,-3-21-18,-2 16-18,2-16-1,0 0 0,-22-3-1</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27.26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0 611 53,'0'0'37,"0"0"0,0 0 0,17 4-23,-17-4-7,10 8-1,-10-8-2,23 24-1,-6-3-1,6 8 0,3 8 0,5 6-2,1 4 2,1 2-2,0 1 0,-2-2 1,-4-6 0,-5-6-1,-3-10 0,-7-6 1,-3-9 0,-9-11 0,0 0-1,-8-17 1,-5-6 0,-5-6 0,-4-9 0,-2-6 1,-1-3-2,4-4 2,5-2-1,8 1 0,5 3 0,9 3 0,8 7-1,6 4 0,3 6 0,1 5-1,2 10 0,-1 2-2,1 8-1,-5-5-2,10 15-7,-12-10-27,9 8 1,-5-5-1,5 5 1</inkml:trace>
  <inkml:trace contextRef="#ctx0" brushRef="#br0" timeOffset="480">713 652 71,'-12'2'37,"12"-2"0,-24-11 1,24 11-30,-29-1-3,12 9-3,-3 3 0,5 11 0,0 8-1,6 8-1,6 5 1,5 5-1,6-1 0,6-4 0,3-4 0,6-8 0,1-13 0,1-8 0,0-13 1,0-8 0,-4-10-1,-4-8 2,-4-4-1,-6-3 1,-7-3 0,-6-1 0,-8 0-1,-2 3 1,-3 1-1,1 4-1,1 2 1,3 4-1,5 6 0,8 3 0,7 6 0,7 1 0,4 8 0,4 7 0,4 7 0,3 8 0,0 6 0,-2 11 1,-2 6-1,-3 7-1,-4 3 1,-1-4 0,-3-1 0,-2-7-1,-3-7 1,0-10-1,0-11 1,-8-13 0,17-6 1,-9-11 0,-3-11-1,0-3 2,0-4-2,-2 1 2,-1 3-2,0 7 1,1 8-1,-3 16 0,17 7 0,-2 16 0,1 9 0,7 5 0,3 1 0,2 0-1,1-3 1,-1-7-1,-2-11 1,0-12 0,-2-11 0,-5-13 0,-5-9 0,-4-8 2,-6-8-1,-7-7 0,-6-2 0,-3-2 1,-6 7-2,1 2 1,-1 10-1,0 5-2,7 11-1,0 1-5,11 19-18,0 0-16,17 3 2,-7-5-3,9 3 2</inkml:trace>
  <inkml:trace contextRef="#ctx0" brushRef="#br0" timeOffset="2075">1611 454 54,'-7'-10'39,"7"10"0,0 0 0,0 0-14,0 0-17,0 0-3,0 0-1,0 0-2,0 0-1,0 0 0,19 14-1,-4-4 1,5 0-1,2 1 0,3 1 0,4-2 1,0 2 0,-2-2-1,-1-1 1,-2 1-1,-4-1 0,-2 2 1,-3 0-1,-4 0 0,-3 0 0,-3-1 0,-2 2 0,-4-2 0,-2 0 0,3-10 0,-19 14 0,4-7 1,-4-3-1,-1 2 0,-5 2 0,-1 2-1,-2 3 1,1 1 1,3 4-1,0 1 0,2 1 0,4-1 0,3-3 0,3-4-1,12-12-1,-13 13-1,13-13-3,3-10-11,8 6-23,-3-9 1,11 4-1,-3-9 1</inkml:trace>
  <inkml:trace contextRef="#ctx0" brushRef="#br0" timeOffset="2962">2031 502 54,'-20'-13'39,"20"13"-1,-16-9 2,16 9-15,-14 0-16,14 0-4,0 0-1,0 0-2,0 0 0,0 0-1,3 10 0,9-5 0,5-1 0,4 2 0,2 0-1,6-1 1,1 1-1,1-1 0,-1 4 0,-2-4 0,-4 0-1,-4-1 0,-1 0-1,-8-1-2,3 2-3,-14-5-17,0 0-16,0 0 1,0 0-1,0 0 1</inkml:trace>
  <inkml:trace contextRef="#ctx0" brushRef="#br0" timeOffset="3325">1978 707 79,'0'0'39,"0"0"0,7-10 1,8 16-29,-5-6-7,8 4 0,3 2-3,4 2 1,3 1-2,3 3 1,-1-2-1,1 0-1,1 3-5,-13-11-32,10 5-2,-6-10 0,2 0 0</inkml:trace>
  <inkml:trace contextRef="#ctx0" brushRef="#br0" timeOffset="3783">2727 590 46,'0'0'36,"0"0"2,0 0-1,0 0-15,0 0-10,0 0-5,-17-7-1,17 7-2,-22-3-2,10 4 1,-5 0-2,0 5 1,-3 3-1,0 6 0,-1 4-1,2 5 1,1 5-1,1 2 0,5 3 0,5 2-1,6-4 1,5-2 0,6-5-1,1-7-1,9-4 0,0-9-2,8-2-2,-9-18-4,17 11-6,-14-20-1,16 13 1,-14-16 2,12 14 3,-11-9 4,0 6 7,0 8 7,-17-9 7,11 18 1,-21-11 0,8 20 0,-19-10-2,8 16-4,-10-5-4,4 8-3,-1 1-1,3 3-2,3-3 1,4 1-1,6-5 1,6-5-1,5-6 1,2-9 1,3-6-1,0-9 1,-3-4-1,1-3 1,-5-3 0,-3 3 1,-3 1-1,-2 6-1,-3 1 1,1 4 0,1 1-1,1 1 1,2-3-1,2-5 0,1-5 0,1-4 0,1-5 0,-1-4 0,-2-4 1,0-3-1,-4-7 1,-2 0 0,-4-2 1,-4 0-1,-4 5 0,-2 2 0,-2 6 0,-2 6 1,0 8-1,-1 12-1,1 9 0,3 13 1,2 11-1,5 14-1,4 15 1,4 11-1,5 15 1,4 7 0,4 5 0,4 1-1,1-2 1,1-6 1,1-12-1,0-6 0,-2-14 0,-1-10-1,-4-6 1,-1-10-1,-4-5 2,-2-6-2,-9-9 1,12 13 0,-12-13 0,0 0-2,0 0-2,0 0-9,9-1-29,-9 1 3,8-14-3,-4-1 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2.155"/>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282 463 90,'-7'-15'41,"7"15"0,-19-20-2,4 16-35,-5 3-2,-3 6 0,-2 7-1,-2 8-1,-1 9 1,0 11-1,1 11 1,3 10-2,5 10 1,7 6-1,5 3 1,8 1-1,8-4 1,7-10-1,9-10 1,6-16-1,8-17 1,3-19 1,3-20-1,6-16 0,-2-13 1,0-13 1,-1-10-1,-5-9 1,-7-4-1,-8 1 0,-12 2 0,-13 3 1,-10 6-1,-8 10 0,-12 13-1,-5 13 1,-3 15-1,-1 10 0,5 13 0,2 9-1,6 4-1,4 2-2,8 2-1,3-9-3,14 3-1,-6-17-1,29 1 1,-7-16 0,13 1 4,1-9 1,5 0 4,5 2 4,-7-3 3,3 16 0,-12-3 2,3 23-1,-11 5-2,1 17-1,-11 10 0,1 13-2,-6 9 0,-1 6-2,-3 2 0,-2 1-1,-1-5 1,0-5-1,0-10 0,0-9-1,-2-13 1,1-9 1,1-8-2,0-16 1,0 0-1,0 0-1,-5-25 0,1-1 0,1 0-1,-1-9 0,-3-3 1,0-7 0,0-5 1,0-4 1,-2-4 0,4-4 2,0-8 0,4-3 1,3-4 0,7 2 0,5-2 1,9 5 0,4 0-1,7 10 0,1 7-1,3 14 0,0 14-1,-1 13 0,-4 17-1,-5 16 0,-8 18 0,-6 14-1,-7 10 0,-7 9 1,-8 4-1,-6 3 0,-7-4 1,-5-2 0,-4-10 0,-1-10 0,1-8 0,4-9 0,2-10 0,5-7 1,5-5-1,7-2 0,13-1 0,8 2 0,10 3 0,8 4 0,8 4 1,8 6-1,6 5 0,5 0 0,-3 1 1,-2 0 0,-5-2 0,-4-3-1,-9-3 0,-8-6-1,-6-4-2,-22-16-8,22 14-7,-30-31-16,9 2-11,-10-18 1,9 33 44</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5.197"/>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195 1424 73,'-4'-10'38,"4"10"-1,-16-16 0,5 14-30,-7-9-5,-3 4-1,-1 3-1,1 4 1,0 5-1,0 7 1,5 8-1,4 9 0,3 8 0,8 6 0,5 3 0,5 3-1,7-2 1,6-4-2,4-5 0,-1-12-1,7-5-1,-6-18-3,6-1 0,-7-18-1,4 2 1,-10-13 2,1-1 3,-3-2 3,-8-3 2,1 10 4,-10-2-1,3 16 3,-3 9-2,0 0-2,-16 13-2,14 11-2,2 3 0,4 4-1,6-2-1,5-1 0,6-7 1,4-9 0,1-10 0,1-11 0,-3-9 1,-3-6 0,-7-6 0,-7-2 1,-10-3-1,-3 3 1,-8 4-1,-4 6 1,0 4-1,1 4 0,2 5-1,4 1 0,11 8 0,-3-20 0,11 1 0,5-8 0,1-7 0,2-7 0,-1-10 1,0-5-1,-4-7 2,-7-2-2,-5-2 2,-6 2-1,-9-2 1,-3 6 0,-4 5-1,0 10 1,0 6-1,3 15 0,2 12 0,7 16 0,8 20-1,7 16 0,6 20-1,7 13 1,4 19-1,2 9 1,4 5-1,2-2 1,-1-6-1,0-10 0,-3-13 1,-4-14-2,-2-14 0,-2-18-2,2-6-4,-19-22-20,22-5-12,-14-16 1,8-3-1</inkml:trace>
  <inkml:trace contextRef="#ctx0" brushRef="#br0" timeOffset="795">793 1257 75,'8'-15'39,"4"20"-1,-9 5 1,10 19-30,-11-1-5,5 8-2,-2 1-2,1 0-2,3 4-3,-7-18-18,9 7-16,-10-14 0,4-3 1,-5-13 0</inkml:trace>
  <inkml:trace contextRef="#ctx0" brushRef="#br0" timeOffset="963">767 1373 60,'-2'-27'36,"13"5"1,0-2-2,10 17-21,-1-7-14,2-4-15,5 11-20,-5 2 0,2 3-2,-4 2 1</inkml:trace>
  <inkml:trace contextRef="#ctx0" brushRef="#br0" timeOffset="1135">1172 1501 48,'12'29'35,"-3"-7"1,1-4 0,-10-18-13,7 12-18,-7-12-1,0-12 0,-6-7 0,3-3 0,-8-14 0,3-3-1,-2-10 0,5-2-1,-1-3 0,6 1-1,3 2 0,5 5-1,4 9-1,3 5-1,2 10-2,-1 1-4,11 13-32,-12 2 2,5 8-2,-7-1 2</inkml:trace>
  <inkml:trace contextRef="#ctx0" brushRef="#br0" timeOffset="1435">1448 1233 64,'-5'34'34,"-2"1"-1,2 2-3,0-5-29,5-1 0,1-7 1,7-1 3,-8-23-1,23 10 1,-11-22 0,4-2 0,-5-13 2,5 0-2,-8-10 0,2 1-2,-7-6 0,-1 5-1,-4 2 0,1 5-1,-4 8-1,1 6 0,4 16 0,0 0-1,-2 11 0,6 7 1,5 3-1,0 1 0,3-2 1,1-2-1,-2-7 1,2-8 0,-1-10 0,-2-4 0,0-2 0,-2-3 0,1 1 0,1 4 0,2 2 0,4 5-1,2 4 1,2 5 0,1-1-1,3 1 1,-1-4 1,0-6-1,-3-2 1,-4-6 0,-5-3 1,-3-1 0,-7-6 0,-5-1 0,-7-5 0,-5 1-1,-7-2 0,-2-1-2,-1 2-1,0-6-2,10 13-10,-5-13-26,20 9 0,2-7 1,16 7-2</inkml:trace>
  <inkml:trace contextRef="#ctx0" brushRef="#br0" timeOffset="2442">2128 770 58,'0'0'39,"10"-9"-2,-10 9 1,0 0-18,-2 9-15,-9 4-3,1 5-1,-6 6 0,0 3-1,-5 6 0,0-1 0,1-3 0,1-3 0,4-5 1,3-3 0,4-9 0,8-9 0,0 0 1,20 7-1,-2-9 1,8-1 0,3-1-1,4 0 0,1 1 0,0-2 0,-3 2-2,-1-1 0,-3 0-2,-7-9-4,8 10-29,-14-11-3,3 1 2,-9-5-3</inkml:trace>
  <inkml:trace contextRef="#ctx0" brushRef="#br0" timeOffset="2830">2394 728 85,'10'-15'40,"8"6"-1,-7-11 1,9 12-28,-5-13-8,2 2-3,-1 3-1,-2 3-1,1 2-1,-5 2-1,4 6-4,-12-8-15,9 16-18,-11-5 2,5 10-2,-5-10 2</inkml:trace>
  <inkml:trace contextRef="#ctx0" brushRef="#br0" timeOffset="3031">2384 854 75,'-1'12'41,"1"-12"-3,11 7 3,-3-19-26,10 6-10,2-3-4,2-1-2,5 0-2,-7-10-13,8 9-23,-6-3 0,5 1-1,-4-6 1</inkml:trace>
  <inkml:trace contextRef="#ctx0" brushRef="#br0" timeOffset="3442">2835 226 80,'0'0'40,"-3"22"-2,-2-11 2,12 11-33,-10-2-3,5 4-1,0 1-1,5 2 0,2-1-1,5-4 0,2-4 1,3-4-1,2-7 0,0-6-2,1-5-1,1-9-2,4 0-5,-15-12-24,11 1-7,-7-10 1,3 3-1</inkml:trace>
  <inkml:trace contextRef="#ctx0" brushRef="#br0" timeOffset="3685">3062-7 89,'-10'-5'38,"10"5"1,-8 16 0,15 10-30,-7 5-5,7 14 0,0 10-1,-1 13-1,4 5 0,-3 7-1,2 3 1,-1-2-1,-3-3-1,-1-11 0,0-9-1,-2-13-2,2-2-3,-3-25-9,9-2-25,-10-16-1,14-1 1,-8-14-2</inkml:trace>
  <inkml:trace contextRef="#ctx0" brushRef="#br0" timeOffset="4203">3231 474 37,'12'0'35,"-12"0"2,0 0-5,1-16-8,9 21-6,-10-5-7,0 0-3,-5-9-3,5 9-1,0 0-2,0 0 0,6 11-1,-6-11-1,0 0 0,14 7 1,-14-7-1,16-5 1,-16 5 0,15-7 1,-15 7-1,9-9 1,-9 9-1,0 0-2,0 0-1,-16-7-2,16 7-9,-13 4-27,13-4 1,-10 0-1,10 0 0</inkml:trace>
  <inkml:trace contextRef="#ctx0" brushRef="#br0" timeOffset="4551">3301 632 70,'9'-2'37,"-9"2"-1,15-14 2,-18 0-27,12 10-5,-9 4-2,0 0-2,0 0 1,9 11-1,-11 1 1,2 4-2,-1-2 0,0 0-3,4 4-6,-3-18-31,0 0 1,11-21-1,3-10-1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411"/>
    </inkml:context>
    <inkml:brush xml:id="br0">
      <inkml:brushProperty name="width" value="0.05292" units="cm"/>
      <inkml:brushProperty name="height" value="0.05292" units="cm"/>
      <inkml:brushProperty name="fitToCurve" value="1"/>
    </inkml:brush>
  </inkml:definitions>
  <inkml:trace contextRef="#ctx0" brushRef="#br0">612 2 64,'-39'-9'39,"-9"16"0,-2 24 0,-8 12-23,6 32-8,-10 22-2,5 25-1,-1 18-2,6 14 0,6 9-2,8 3 0,10-1 0,12-9-2,11-17 1,17-15-1,16-18-2,12-25-5,26-13-30,9-25-2,19-19 0,10-22 0</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36.199"/>
    </inkml:context>
    <inkml:brush xml:id="br0">
      <inkml:brushProperty name="width" value="0.05292" units="cm"/>
      <inkml:brushProperty name="height" value="0.05292" units="cm"/>
      <inkml:brushProperty name="fitToCurve" value="1"/>
    </inkml:brush>
  </inkml:definitions>
  <inkml:trace contextRef="#ctx0" brushRef="#br0">136 256 90,'14'6'40,"-14"-6"-2,9 21 3,-24-9-35,5 9-3,-6 2 1,-2 10-3,-5 2 1,1 3-2,0-1 1,6-1 0,4 0 0,7-1 0,9-5 0,12-6 0,10-8 0,12-1 0,10-7 0,9-3 0,6-2-1,7-7 1,-1 0-1,-2-1 0,-7 2-1,-7 0 1,-7 1-2,-12-1-1,-5 4-3,-16-11-8,4 7-28,-10-7 3,0-3-2,-7-9 1</inkml:trace>
  <inkml:trace contextRef="#ctx0" brushRef="#br0" timeOffset="346">742 40 95,'-1'-30'39,"2"17"2,-1 13-2,-5 15-32,-1 19-2,2 20-2,-2 15-1,2 16-1,0 16 1,0 13-1,0 6 0,0 0 1,-3-3-1,2-9 0,0-11 1,-1-9-1,2-17 0,1-12 0,2-14-1,1-11-1,3-7-2,-1-13-3,12 3-18,-14-17-17,18-13-2,-10-6 2,5 2-2</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49.983"/>
    </inkml:context>
    <inkml:brush xml:id="br0">
      <inkml:brushProperty name="width" value="0.05292" units="cm"/>
      <inkml:brushProperty name="height" value="0.05292" units="cm"/>
      <inkml:brushProperty name="fitToCurve" value="1"/>
    </inkml:brush>
  </inkml:definitions>
  <inkml:trace contextRef="#ctx0" brushRef="#br0">59 1233 63,'-11'15'39,"4"0"-2,-3-7 0,11 6-19,-1-14-11,0 0-3,5-13-1,7-4-1,3-4 0,6-9 1,1-10-1,5-5 0,0-9 0,2-2 1,-3-5-1,-3 1 0,-3-2-1,-2 6 0,-4 6 0,0 8 0,-7 10 0,-1 10 0,-3 11 0,-3 11 0,1 24-1,-2 8 1,-1 13-1,-3 9 1,0 12 0,0 5-1,-1 5 1,-1 2-1,-1 0 0,1-2 1,-1-5-1,-1-2 0,1-9 0,1-7 0,2-6 0,0-9 0,2-8-1,-1-9 0,3-7-2,1-14-2,0 14-4,-9-27-15,9 13-18,-5-13 1,5 13 0,-13-19 1</inkml:trace>
  <inkml:trace contextRef="#ctx0" brushRef="#br0" timeOffset="440">23 1658 95,'-13'21'39,"3"-7"2,17 7-7,-7-21-25,32 11-3,-4-13-1,9 0-2,2-3-1,4-4 0,2 1-2,-5-3-2,-2 2-1,-9-4-5,7 13-18,-13-9-16,2 4 2,-6-6-2,2 3 2</inkml:trace>
  <inkml:trace contextRef="#ctx0" brushRef="#br0" timeOffset="802">813 1035 78,'0'0'40,"-10"1"-2,10-1 0,-21 13-25,16 4-9,-4 1-1,0 10-1,-2 3 0,0 9 0,-2 5 0,0 2 0,0-1-1,0 2 1,-1-3-1,3-4 0,2-6-1,-1-7 0,6-7-1,-1-8 0,3-1-3,2-12 0,0 0-6,-6-17-17,11 3-13,-3-9 1,5-4-1,0-8 1</inkml:trace>
  <inkml:trace contextRef="#ctx0" brushRef="#br0" timeOffset="1094">752 1020 70,'-2'-11'40,"2"11"-1,0 0 0,6 24-20,-5-9-14,6 7-3,0 6 0,4 6-1,-2 7-1,4 2 1,-1 1-1,1-2 2,-2-3-2,1-4-1,-1-4-1,-6-10-2,7 4-8,-17-15-27,9 0 0,-4-10-1,0 0 2</inkml:trace>
  <inkml:trace contextRef="#ctx0" brushRef="#br0" timeOffset="1339">720 1365 92,'3'-21'40,"10"16"0,1-4-1,10 5-33,-4-3-4,4 2 0,-2 1-2,-2-2-1,2 3-3,-11-8-6,14 9-29,-14-6 0,5 8 0,-7-4 0</inkml:trace>
  <inkml:trace contextRef="#ctx0" brushRef="#br0" timeOffset="1541">1047 1414 69,'0'0'41,"0"0"-2,8-12 2,-4 2-14,-6-14-22,2-1-2,-1-5-1,-1 0-1,0 5 0,1 2 0,-1 6 0,2 8 0,0 9-1,0 0 0,11 21-1,-1-3 1,4 2-1,2 1 1,7-1-1,1-4 1,3-5 0,-2-7 0,0-5 0,-3-6 1,-4-4 0,-3-6-1,-8-5 1,-5-2-1,-5-6 0,-6-5-1,-1 5-1,-3-6-3,9 16-11,-10-10-25,8 10 2,1-1-1,7 10 0</inkml:trace>
  <inkml:trace contextRef="#ctx0" brushRef="#br0" timeOffset="2079">1480 1010 83,'-4'20'36,"-3"4"-1,-6 9-3,-5-4-28,5 6-2,1-2 0,4 0-1,4-6 1,9-6 1,4-13 0,13-7 0,1-15 0,12-10 0,-2-12 0,3-7 0,-3-15 0,-4-8 0,-8-13 0,-8-6 1,-16-7-2,-11 0 0,-14 0 0,-5 3-2,-9 9 0,-2 12-1,-3 12-1,4 11-2,13 19-1,0-1-7,30 27-28,-6-15-2,18 20 1,6 1-1</inkml:trace>
  <inkml:trace contextRef="#ctx0" brushRef="#br0" timeOffset="2742">1893 388 72,'0'0'39,"4"10"-3,-6 1 2,-16 0-29,13 12-5,-12 1 0,6 7 0,-6-1-2,5 5 1,2-4 0,8 3 0,11-9-1,9-2 1,10-6-1,8-6 0,5-2-2,7-8 0,-2-3-2,-2-12-5,3 8-8,-18-15-25,4-3 0,-9-10-2,4-2 4</inkml:trace>
  <inkml:trace contextRef="#ctx0" brushRef="#br0" timeOffset="3030">2215-3 91,'0'0'40,"-10"-3"1,9 15 0,15 16-35,-8 11-2,9 14 0,-6 11-2,3 15 2,3 7-1,-3 8 0,1 2 0,-2-1 0,1-4-1,-5-7-1,5-8-1,-4-9-3,-3-4-4,-2-20-6,4-1-29,-12-12-1,-8-9 0,-12-10-1</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849"/>
    </inkml:context>
    <inkml:brush xml:id="br0">
      <inkml:brushProperty name="width" value="0.05292" units="cm"/>
      <inkml:brushProperty name="height" value="0.05292" units="cm"/>
      <inkml:brushProperty name="fitToCurve" value="1"/>
    </inkml:brush>
  </inkml:definitions>
  <inkml:trace contextRef="#ctx0" brushRef="#br0">2676 49 87,'-7'-24'39,"5"9"1,1 4-3,13 22-29,1 3-2,11 20-2,7 11-2,5 19 0,7 18-1,6 15 0,-1 16 0,0 9-1,-6 9 1,-4 2 1,-10 0-1,-8-2 1,-10-7 0,-10-6 1,-7-13-1,-9-5-1,-3-13 0,-8-7-2,1-10 0,0-13-3,2-8-1,1-19-5,10 4-19,-1-23-14,3-4 1,0-12 1,7-6 0</inkml:trace>
  <inkml:trace contextRef="#ctx0" brushRef="#br0" timeOffset="431">3430 807 83,'0'0'41,"0"0"-1,-48-10 0,48 10-32,-50 45-3,50-45-2,-48 96-3,25-31 0,1 6 1,8 4 0,4-2 0,14-8-1,10-8 0,7-13 1,-21-44 0,75 51 0,-29-47-2,3-13 0,-6-11 0,-43 20 1,63-65-1,-38 19 0,-16-6 1,-14-5 0,-8-4 1,-9-2 0,0 1 0,0 2 0,2 7 0,-1 10 1,21 43-1,-25-55-1,25 55 1,0 0-1,7 43 0,2 4-1,9 10 1,1 6 0,6 4-1,-2 1 1,-1-6 0,-4-8 0,-1-11 1,-17-43 0,17 50-1,-17-50 1,0 0-1,0 0 1,-15-49-1,5 6 0,4-11 0,0-13 1,0-6 0,4-9 0,-1 0 0,4 1 0,0 7 0,7 7 1,-2 10-2,2 14 1,-8 43-1,23-52 1,-23 52-2,0 0 1,45 2 0,-45-2 0,18 46-1,-18-46 0,2 72 1,-6-28 0,-6 3 0,-2 2-1,6-2 1,-1-1 0,12-4 0,-5-42 0,22 70 0,-22-70 0,47 50 0,-47-50-1,57 26 1,-57-26-2,56 8-1,-56-8-1,48-4-1,-48 4-6,0 0-14,44-8-17,-44 8 0,0 0 2,0 0 1</inkml:trace>
  <inkml:trace contextRef="#ctx0" brushRef="#br0" timeOffset="1503">549 3352 94,'-23'-11'40,"11"1"1,5-12-1,19 1-33,4-5-3,9 0-2,3-2 0,7 5-1,3 2 0,1 8-1,1 10 1,-7 11-1,-4 13-1,-10 14 1,-13 17-1,-12 11 0,-15 17 1,-11 5-1,-13 5 0,-7 2-1,-2-2 1,4-6 0,7-11 1,13-9-1,13-13 1,19-13 0,15-14 1,14-13-1,10-10 1,11-11-1,4-5 0,2-9-1,2 1-3,-13-10-6,8 7-30,-17 0-1,-1 7 1,-13-3-1</inkml:trace>
  <inkml:trace contextRef="#ctx0" brushRef="#br0" timeOffset="1959">1272 3486 72,'11'-5'40,"-11"5"-1,2 13 1,-10 1-24,5 17-11,-9 4-2,0 8-3,1 6 1,-2 2-2,3-3 1,2-2 0,1-7 0,0-4-1,3-8 0,3-8 1,0-6-1,1-13 1,0 0-1,0 0 1,18-14 0,-7-7 0,6-10 0,0-7 1,2-11 0,2-6 1,-2-5-1,0 2 1,-7 5-1,1 6 1,-5 11 0,0 12-1,-8 24 0,17 1-1,-3 23 0,0 8 0,7 7 0,1 7-1,4 2 1,1-1-1,-2-5 1,-2-7-1,-6-7 1,-5-6-1,-8-9 2,-4-13-1,-19 8 0,-2-13-1,-6-7 1,-6-5 0,0-2-2,-2-5 0,6 6-4,-2-10-7,20 11-27,-2-1 2,13 18-2,4-15 1</inkml:trace>
  <inkml:trace contextRef="#ctx0" brushRef="#br0" timeOffset="2440">1530 3665 82,'28'-4'40,"-9"-9"-1,1 6-3,-17-14-24,11 9-6,-6-4-2,-1 2-3,0 4 0,-7 10-1,18-7 0,-6 10-1,3 6 1,0-1-1,4 3 1,-1-1 0,1-4 0,-3-1 0,0-6 1,-4-4-1,-2-5 1,-3-7-2,-6-3-1,-5-8-1,2 4-4,-10-14-11,9 11-22,-1-2 0,6 5 0,1 3 1</inkml:trace>
  <inkml:trace contextRef="#ctx0" brushRef="#br0" timeOffset="2749">1991 3419 57,'-5'22'35,"-9"-3"-2,2 4 0,6 3-23,-6-8-5,12 3-1,-2-7 0,13-1 0,-11-13 0,28 2 1,-14-15 0,6-3-1,-7-9 1,0-2-2,-8-9 1,-5-2-1,-14-8 1,-2-6-2,-17-7 0,-2 0 0,-6-2-1,2 3-1,3 4 0,4 5-2,15 8-1,4 3-2,25 22-3,-2-9-10,20 19-22,6 1 0,7 8-1,8 1 2</inkml:trace>
  <inkml:trace contextRef="#ctx0" brushRef="#br0" timeOffset="3165">2428 2673 70,'5'-28'43,"1"-3"-1,13 10 3,-1-6-17,8 17-21,-1 4-2,1 14-2,-1 11-1,-5 11 0,-6 11-1,-11 9-1,-8 5 0,-1 4 0,-1 2-1,0-2 1,9-4-1,4-4 0,18-7-1,8-6 0,9-1 0,0-4 0,1-2 0,-2-5 1,-10-1 0,-7-1 2,-13-4-1,-16-2 1,-10-5 0,-8-3 0,-3-4-1,-7-4-1,1 0-1,-1-8-2,1 9-4,-1-16-11,7 15-23,-10-5 1,-3 7-2,-7 1 2</inkml:trace>
  <inkml:trace contextRef="#ctx0" brushRef="#br0" timeOffset="3755">374 2736 53,'-10'6'35,"-2"4"0,-2-2-4,6 12-15,-15-9-6,10 13-2,-10-2-1,4 13-1,-10 2-2,2 16 0,-5 10-2,2 16 1,-2 15-2,0 12 0,4 12 0,7 6-1,8 4 0,10-1-1,13-6 0,9-12-2,20-10-5,4-20-30,24-14-2,7-20 1,17-17 0</inkml:trace>
  <inkml:trace contextRef="#ctx0" brushRef="#br0" timeOffset="4267">2857 2130 83,'16'-3'40,"-2"18"-1,3 5 0,5 23-33,4 10-3,4 23-2,1 17-1,-2 17 1,-5 12-1,-1 6 0,-6 0 1,-3 0 0,-6-12 0,-3-9 1,-4-15-1,-3-11 0,-2-14-1,-7-12-1,0-4-4,-4-22-7,4 4-29,-6-13 0,-3-4 0,0-8 0</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57.8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709 803 20,'-80'-10'15,"15"12"-1,-6-15 5,8 7-22,3-7 2,7 1 6,9 4 3,-4-12 4,14 14 8,-7-14 2,15 17-6,-11-14-2,16 18-4,-6-9-3,8 8-3,1-1 0,7 2-1,2-1-2,9 0 0,0 0 0,0 0-1,18 1 0,3-1 0,6-3 0,9 1 0,6 0 0,8 1 1,6 1-1,3 3 0,5 1 1,7 2-1,7 0 0,5 2 0,5-1 0,7 2 1,6-3-1,7-2 0,6 0 0,3 0 0,1 0 1,4 0-1,0 1 1,3 0 0,1-1 0,-2 2 0,0-4 0,3-1 0,1-1-1,1-3 1,-1-2-1,2-4-1,0-1 1,3-2 0,-1-1-1,-1-1 1,-2-2 0,1 2-1,0-1 1,-2 3 0,-3-2 0,-3 3 0,-2 1 0,-2-3 0,-3 5 0,-3-2 0,-3 0 0,-2-1 0,-3-3 1,-2-1-1,-1-2 0,-4-3 0,-3-3 0,-1-2 1,-4-5-1,-2-3 1,-4-1-1,0-1 1,-1-1-1,-2 1 2,-1-1-2,-4 3 0,-1 3 1,-2 3-1,-5 4 0,-5 5 1,-7 1-1,-7 5 1,-4 5 0,-5 2 0,-5 2-1,-3 0 1,-3 1 0,-1 1-1,-4 1 0,-3-2 0,-4 2-2,-6-1-4,8 8-34,-18-7 0,-18 11 0,-21-6-2</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4.6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176 42 40,'6'-17'32,"-3"0"1,-5 6-2,2 11-20,-24 16-8,4 16 0,-5 14-2,-1 11 0,1 8-1,1 6 0,7-2 1,9-5 0,11-11 1,13-16-1,7-16 2,13-15-1,4-18 1,3-10 1,-1-17-1,-1-10 0,-7-14-1,-6-4 0,-9-6 0,-11 6 0,-11 10 0,-12 12-1,-11 22 0,-10 24 0,-8 26-1,-6 19 0,1 14-1,3 7 0,7 1 1,12-5 0,15-13 0,18-21 0,15-21 1,17-16-1,6-17 2,5-14-1,-1-11 1,-3-5-2,-8-1 2,-9 9-1,-12 8 0,-12 15-1,-14 17 0,-7 16 0,-5 16 0,-2 10 0,1 4 0,4 2-1,2-4 1,6-4-1,9-8-2,1-12-8,4 1-25,0-5 0,0 1-1,-1-1 0</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1:28:19.894"/>
    </inkml:context>
    <inkml:brush xml:id="br0">
      <inkml:brushProperty name="width" value="0.05292" units="cm"/>
      <inkml:brushProperty name="height" value="0.05292" units="cm"/>
      <inkml:brushProperty name="color" value="#C0504D"/>
    </inkml:brush>
  </inkml:definitions>
  <inkml:trace contextRef="#ctx0" brushRef="#br0">19421 4604,'0'0</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9.0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10400 97 50,'-27'28'33,"-1"0"1,0-5 0,7 2-22,-4-10-4,10 2-2,-1-9-2,16-8 1,0 0-1,6-14 0,11-9-1,5-5 1,0-2-1,0 1 0,-2 2-1,-3 4-1,-17 23 0,0 0 0,-1 20-1,-6 7-1,2 7 0,6-3 0,11 2 0,7-9 0,11-15 1,10-17-1,4-11 2,1-9-1,-6-12 2,-8-2-2,-16 0 2,-11 8-2,-16 11 1,-12 14-1,-7 10 0,-4 9-1,4 10 0,6 6 0,8 0 0,7-1 1,8-9 0,7-2 1,4-8 0,1-2 0,-10-4 0,0 0-1,-17 3 0,-1 2-3,-1 12-4,-4-7-16,10 10-15,5-2 0,19 6-1,11-2 1</inkml:trace>
  <inkml:trace contextRef="#ctx0" brushRef="#br0" timeOffset="38252">5326 5706 60,'-17'12'38,"0"-2"0,3-4 1,14-6-18,-20 6-8,20-6-2,0 0-4,0 0-3,0 0 0,0 0-3,0 0 1,0 0-2,16 11 0,7-7 0,12 2 0,14 0 1,16-4-1,18 1 1,15-4-1,20-3 1,15-3-1,13 0 0,15-2 1,13 1-1,15 3 0,9 0 0,16 2-1,11 2 1,13 0 0,11 2-1,8 0 1,3 2 0,-2-1-1,-2 0 1,-9 1 1,-13-2-1,-16 2 0,-17-1 1,-20-1-1,-23 0 1,-20 0-1,-24 1 1,-22-2 0,-20 1-1,-22 0 1,-16-1 0,-13 3 0,-10-3 0,-11 0 0,0 0 0,0 0-1,-11 6 0,11-6-1,-20 1-2,10-2-6,-11-6-32,4-7-1,-6-7 0,-2-8 0</inkml:trace>
  <inkml:trace contextRef="#ctx0" brushRef="#br0" timeOffset="74960">10501 2332 65,'0'0'36,"-11"16"-2,11-16 2,-21 5-28,7-4-7,-7-1 1,-7-2-1,-11-1 1,-10-2 0,-14-6 0,-12 1 0,-15-4 0,-18 0 1,-20-3-2,-18 2 1,-22-3 0,-17 2-2,-20 1 1,-21 0-1,-17 1 1,-19 0-1,-15 0 1,-14 3-1,-16-2 1,-15 2 0,-15 0 0,-12 3-1,-11 2 1,-8 4-1,-4 5 0,0 1 0,1 5 0,8 1 0,4 4 0,10-2 0,10 0 0,12 0 1,12-2 0,16 3 1,17-1-1,21 2 0,21 2 0,23 4-1,23 5 1,23 6-1,22 4 1,16 10-1,17 8 1,12 12-1,16 14 0,11 15-1,14 17 2,10 14-2,11 19 1,8 16-1,10 20 2,7 10-1,7 17 1,3 13 1,3 11-2,3 10 2,2 9-1,3 11 0,4 6-1,2 7 1,4 5-1,4-1 1,2 4-1,4-1 1,1-3-1,4-9 1,4-11-1,3-12 1,6-19-2,7-14 2,9-21-2,14-20 1,16-22 0,16-20-1,19-17 1,18-16-1,20-17 1,19-13 0,19-13 0,16-8-1,18-8 2,11-6-1,14-7 1,13-2 0,9-1 0,10-2 0,8 1 0,8 0 0,6-2 1,6 2-1,5 1 0,5-1-1,9 0 1,7-1-1,8-1 1,5-3-2,6 2 2,2-4-2,1 0 1,-5-2 0,-5-2 0,-8 0 0,-13-4-1,-14 0 1,-15-3-1,-13-1 1,-16-3 0,-17-3 0,-18-1 0,-18-3 0,-22-3 0,-17-3 0,-23-6 1,-16-6 0,-18-7-1,-18-8 1,-14-13-1,-14-11 1,-14-15-1,-6-18 0,-13-16 0,-7-20 0,-9-19 1,-6-21-1,-3-20 1,-6-23-1,-2-25 1,-8-19 0,-2-22-1,-7-18 1,-4-14-2,-10-17 1,-5-10 0,-8-8 0,-8-3 0,-6-4 0,-5 0 0,-3 2-1,-8 10 0,-3 14 1,-5 18-1,-9 21 0,-7 28 0,-8 32 0,-12 35 0,-12 38 0,-10 37 0,-15 46-1,-15 42-2,-10 35-6,-9 47-31,-3 33 0,2 35 0,3 24-2</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34.6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52 202 100,'-35'-21'39,"17"-3"0,19 5-1,23-4-34,20 8-2,17 2 0,17 8-1,16 3 1,15 4 0,11 3 0,7 2 1,-1 0-1,-1 0 0,-4-5 0,-10-3 0,-10-6-1,-12 0-1,-14-4-1,-16-4-1,-12 2-3,-15-6-4,-5 9-22,-19-4-11,-8 14 1,-16-12-1,-10 14 2</inkml:trace>
  <inkml:trace contextRef="#ctx0" brushRef="#br0" timeOffset="359">603 289 96,'2'-15'39,"-4"-1"1,2 16-2,0 0-31,-3 15-3,5 15-1,1 13 0,-1 15-2,1 7 1,1 11 0,-1 5 0,1-1-1,-1-4 0,-2-10 0,0-12-3,1-9 0,-2-15-5,7-5-9,-7-25-24,14-1-1,0-25 1,5-14-1</inkml:trace>
  <inkml:trace contextRef="#ctx0" brushRef="#br0" timeOffset="593">981 266 92,'22'-29'40,"2"23"1,-12 16-1,3 22-26,-13 12-7,-2 18-3,-3 9 0,-2 11-3,1 4 1,-1-1-1,2-3-2,2-10-1,5-5-3,2-16-8,8-4-27,-2-13-1,3-8 0,-6-11-1</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41.4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12 679 71,'-14'30'39,"4"-4"-2,9-3 2,4-14-19,11 2-13,6-12-1,7-5-1,4-16-1,6-10 0,1-15 0,3-12-2,-1-11-1,-2-6 0,-5 3 0,-4 4-1,-4 9 0,-7 10 0,-3 13-1,-5 18 2,-10 19-1,11 21 0,-10 17 0,0 18 1,-3 18-1,1 11 0,-3 16 1,-1 6-2,-1 5 2,0 2 0,1-4-2,-1-4 2,2-9-1,-1-8 0,3-8-1,0-8 0,3-6-3,0-16-2,6-4-6,-9-15-28,7-10-1,-5-22 1,0 0 0</inkml:trace>
  <inkml:trace contextRef="#ctx0" brushRef="#br0" timeOffset="388">35 1637 83,'-27'33'39,"15"-4"1,21 1 1,19-16-22,29 1-12,18-9-2,18-2-1,14-5-4,8-9-5,13-4-34,-9-3-2,-2-3 1,-8-5-2</inkml:trace>
  <inkml:trace contextRef="#ctx0" brushRef="#br0" timeOffset="5518">1774 122 92,'14'-55'36,"-3"11"1,2 24 0,-3 23-33,0 30-1,-3 31 0,-5 29 0,-4 25-1,-3 23 0,-5 18 1,-2 11-1,-3 0-1,1-4 1,-3-12-2,2-19 1,1-24-1,5-23 1,5-25-1,5-27 0,-1-36 0,22-9 1,-1-34-1,6-13 1,2-9 0,6 0 0,0 7 0,0 12-1,-3 26 1,-4 22 0,-4 31 0,-7 23 0,-4 16-1,-5 8 1,1 3-1,-3-5-1,0-7 0,0-14-3,4-17-3,-1-25-12,10-14-21,2-19 1,7-17 0,2-16-1</inkml:trace>
  <inkml:trace contextRef="#ctx0" brushRef="#br0" timeOffset="5897">2562 1441 87,'33'20'39,"-6"19"1,-14 12 0,1 16-23,-14 4-10,3 5-3,-4-2-3,0-3 0,2-11-1,4-11-1,8-9-4,2-26-9,10-14-26,3-20 0,6-19 1,-1-19-3</inkml:trace>
  <inkml:trace contextRef="#ctx0" brushRef="#br0" timeOffset="6110">2886 878 91,'-12'-20'31,"6"-5"-4,19-1-8,1-23-37,22-5-1,2-24 2,18-4 4,3-14 5,13-2 5,1 3 8,-6 1 8,1 23 6,-14 8 0,0 34-3,-20 21 0,-1 35-6,-19 30-1,-4 33-2,-12 32-3,-4 27-1,-3 26-1,-2 15 1,0 5-2,2-2 1,2-10-2,3-13 0,4-21-2,0-24-2,6-23-17,-6-31-17,-2-26 0,-7-30-1,-7-26 1</inkml:trace>
  <inkml:trace contextRef="#ctx0" brushRef="#br0" timeOffset="6401">3075 1485 96,'-27'-38'39,"23"17"2,30 14-1,22 7-31,25 9-4,12-3 0,9 3-2,2-3 0,-2-2-2,-10-3 0,-14-6-2,-16 1-3,-17-14-11,-8 4-25,-9-6-1,-6 3-1,-7-2 0</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08.3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6152 505 80,'-15'-13'37,"4"-5"0,7-5 0,4-5-28,12 0-3,7-3-1,9 4-2,4 2 0,6 5-1,0 7 0,3 8-1,-3 9-1,0 8 0,0 8 0,0 4 0,-2 1 0,4 2-1,4-7 2,3-6 0,3-10 0,2-8 0,-2-11 0,1-6 0,-3-8 0,-6-8 1,-8-2-1,-8-4-1,-7 4 0,-8 5-1,-6 7-2,-11 7-4,6 20-13,-21 4-20,5 18 1,-4 9-1,0 11 2</inkml:trace>
  <inkml:trace contextRef="#ctx0" brushRef="#br0" timeOffset="496">6227 824 96,'10'-26'38,"3"-6"0,8 0-7,-1-6-24,5 5-3,-2 8-2,0 8-1,-2 16-1,-1 14 0,-1 12 0,-3 13 0,3 8-1,4 4 1,5 0 0,4-4 0,4-9 1,7-12 0,4-13 1,2-16-1,1-15 1,-2-12 0,-7-14-1,-4-6 0,-7-5-1,-8 3 0,-7 4-2,-9 3-7,-3 14-29,-1 7-1,4 14 0,-6 11-1</inkml:trace>
  <inkml:trace contextRef="#ctx0" brushRef="#br0" timeOffset="5974">153 561 39,'-22'-23'35,"2"2"1,-1 0 1,7 7-14,-10-8-8,11 10-3,-5-2-3,8 6-2,-1 2-2,11 6-1,10-3 0,20 6-2,22-1-1,21 0 0,25-1 0,27-1 0,29-3 0,23-1 0,19-2 0,11-4 0,4 2 0,5 0 1,-7 1-1,-10 1 1,-15 5 0,-16 2-1,-22 4 1,-20 2 0,-24 1-2,-21 1 0,-22 0 0,-16-1-1,-16-2-2,-16-2 0,-11-4-4,-18-1-8,-7 2-26,-12-3-1,-8 4 2,-14-2-1</inkml:trace>
  <inkml:trace contextRef="#ctx0" brushRef="#br0" timeOffset="6537">359 1212 96,'8'-27'39,"4"9"3,-5-6-9,2 14-24,-9 10-5,10 2-1,-15 26-2,-2 14 0,-2 21-1,2 14 0,-3 16 0,2 15-1,0 10 1,-1 0 0,4-4 0,1-8 0,0-10 1,0-14-2,-1-15 1,0-15 0,0-13-1,2-13-1,2-10-2,1-16-6,4-12-24,0-14-6,9-11 0,0-15-1</inkml:trace>
  <inkml:trace contextRef="#ctx0" brushRef="#br0" timeOffset="6852">435 1009 83,'6'-17'41,"8"3"-1,16 7 0,9-8-29,22 0-5,11-5-1,19-2-3,16 0-1,11-3 0,11 1-1,2 0 0,6 5 0,-1 5 1,-1 3-1,-3 7 1,-10 7-1,-10 11 1,-17 7 0,-10 11 0,-19 10-1,-12 9 0,-19 11 0,-11 8 0,-14 10 0,-7 8 0,-4 8 0,-6 6 0,1 6 0,-3 0 0,3 2 0,-1 1 0,1-4 1,1-8-1,-2-8 0,1-10 0,-2-10 0,-2-12 0,-1-11 0,-1-11 0,-4-12 0,-1-6 0,-5-8 1,-5-4-2,-4-3 1,-5-3 0,-8-3 0,-5-4 0,-7-2 0,-9 0 0,-9-8 0,-7-1 0,-12-8 0,-8-4 1,-8-1-1,-6-1 1,-5 2-1,1 0 1,4 4-1,6 6 1,13 6-1,12 5 1,16 2 0,16 2 0,14 3-1,11-1 0,12 2 0,15 0-2,0 0-5,0 0-35,12-8-1,2-4-1,2-10 0</inkml:trace>
  <inkml:trace contextRef="#ctx0" brushRef="#br0" timeOffset="25763">2999-7 79,'-9'3'40,"9"-3"0,0 0 0,0 0-21,19 4-13,5 2-2,7 3-2,8 0 0,8 2-1,6-1-1,1 1 1,-1-2-1,-2-2-2,-5 3-1,-8-10-7,-1 5-27,-13-3-4,-9 5 2,-15-7-2</inkml:trace>
  <inkml:trace contextRef="#ctx0" brushRef="#br0" timeOffset="26027">3073 378 91,'0'17'40,"15"-1"1,10-7-2,14 2-26,13-7-9,9 2-1,7-1-1,3-3-2,3 1 0,-6-2-2,-6 2-5,-14-3-31,-5 2-2,-11-3 1,-7-3-2</inkml:trace>
  <inkml:trace contextRef="#ctx0" brushRef="#br0" timeOffset="27641">4312 392 68,'-11'9'38,"11"-9"-2,0 0-4,0 0-13,-5 10-6,5-10-3,0 0-3,0 0-1,0 0-1,9-1-2,7 3 0,7-1 0,11 0-1,13 2 0,15 0-1,15 0 1,13 1 0,6-2 1,5 0-3,3 0 0,-3 1 0,-8-2 0,-8 1 0,-13-2 0,-14 2 0,-13-1 0,-11 0 0,-11-1 0,-9-1 0,-14 1 0,11-3 0,-11 3-27,8 11-15,-8-11-4,12 13 3,-2 0-3</inkml:trace>
  <inkml:trace contextRef="#ctx0" brushRef="#br0" timeOffset="34774">4418 1060 71,'8'-10'38,"-8"10"0,11-3 1,0 11-20,-11-8-7,5 20-4,-7-4-2,-1 7-3,-9 5 0,-7 7-1,-8 6-1,-5 7-1,-6 1 1,-3 3-1,0-1-1,3-1 1,5-5 0,8-5 0,11-6 1,14-4 0,15-5-1,13-8 1,15-3 1,11-4-1,11-1 0,6-3 0,3-2-1,0-1 0,-8-2 0,-7-1-3,-12 3-3,-12-7-11,-6 5-23,-11-5-2,-7-2 2,-7-8-3</inkml:trace>
  <inkml:trace contextRef="#ctx0" brushRef="#br0" timeOffset="35164">5076 926 109,'0'0'40,"14"14"2,-17 7-2,-6 15-36,-7 16 0,-2 22-2,-7 22 1,-3 20 0,-2 10-1,0 13 0,0 7 0,4 3 0,6-8-2,4-15 0,7-17 0,4-19 0,4-17-3,-3-29-9,10-23-30,0-31-1,9-32 1,9-36-1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38.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252 693 97,'-25'5'39,"3"-12"3,11-8-3,8-18-27,16-7-6,13-16-2,15-7-1,14-6 0,14-2-2,10 5 1,7 10-1,-1 10 0,-5 18 0,-9 23 0,-15 21 0,-18 21-1,-22 14 2,-21 12-2,-19 7 0,-12 4 0,-7-4 0,-2-10 0,3-5 0,8-7 0,18 2-2,21 3 2,26 6-1,23 7 0,15 10 0,12 9 0,7 4 0,3-1 0,-10-7 1,-15-5 0,-23-6 0,-28-5 1,-33-7 1,-30-4 0,-32-2 1,-28-6-3,-19-3 0,-18-12 0,-5-12 0,0-12 0,11-10 0,19-6 0,24-12 0,29-5-8,24-14-34,42-4-1,26-10 1,32-4-2</inkml:trace>
  <inkml:trace contextRef="#ctx0" brushRef="#br0" timeOffset="588">2229 209 102,'-6'-42'41,"-3"8"0,1 17 0,-1 14-33,3 31-4,3 21-2,3 23 0,-1 24-1,0 24 0,-2 18-1,-1 15 1,-1 2-2,-2-3 1,-1-9-1,-4-13-3,3-14-7,-8-26-29,-2-22-1,-6-24 0,-3-24 0</inkml:trace>
  <inkml:trace contextRef="#ctx0" brushRef="#br0" timeOffset="821">1473 1155 124,'0'0'42,"40"6"0,23-13-10,27-5-28,25-17-1,19-16-1,8-16-2,3-22 0,-5-17 0,-10-15 0,-15-15 1,-16-1-1,-24 5 0,-19 15 1,-19 15-1,-12 23 0,-15 31 0,-10 42-1,-14 40 1,-5 44 0,-3 42-1,-7 31 1,-2 20 0,0 13-1,3 0 1,3-7 1,10-23-1,5-26 0,6-34 0,13-37 1,8-32-1,8-31 1,5-27-1,7-29 0,5-15 1,2-7 0,0 4-1,-3 8 2,-4 21-2,-1 25 0,-10 28 0,-4 29 0,-10 22 0,-1 15 0,-3 4 0,2 1-2,-1-5 2,-3-15-1,3-10 1,1-18 1,2-22-1,-2-22 2,-2-24-2,-5-21 0,-1-16 0,2-9 0,1-5 0,3-2 0,5 4 0,5 7-7,11 22-5,2 8-29,14 16-1,0 5 0,5 12 0</inkml:trace>
  <inkml:trace contextRef="#ctx0" brushRef="#br0" timeOffset="1373">3696 1372 101,'6'77'37,"1"-10"-1,7-6 0,2-25-33,6-16 0,3-22-1,4-15 1,-2-21 0,1-18 0,-6-19 2,-3-14-1,-6-7 0,0-3-2,-5 10 0,-3 9 0,-2 13-1,1 25-1,1 26 0,-1 29-1,1 25 1,1 20-1,-1 10 0,4 1 0,2 2 0,2-6 1,3-13 0,0-12 0,5-20 0,2-15 2,1-18-1,1-11 1,-4-6 0,1-2-1,-4 3 0,-3 2-1,0 10 0,-3 13 0,1 13-1,3 11 0,5 4 0,4 0 0,10-1 0,5-6 1,2-8 0,3-13 0,-4-10 2,-5-10-1,-8-12 1,-11-16 0,-13-13 0,-7-8-2,-9-2 0,-1 2 0,1 6 0,3 9 0,10 18 0,13 22 0,13 24 0,9 19 0,8 17 0,5 11 0,5 7-2,3 3 2,1 0-2,1-1 1,2-5 0,0-10 0,0-8 0,-3-8 1,-9-5 1,-12-5 0,-21-4 0,-23 0 1,-27 0 1,-20 4-3,-17 1 0,-6 3 0,1 1 0,5 0-2,21 0-6,18-12-27,32-14-9,21-9 2,26-15-2</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13.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1025 204 62,'3'-18'39,"-7"-5"-3,-4 0 3,-11-4-25,0 3-7,-9-1-3,-2 5 0,-5 1-2,-2 5 1,-5 4-1,0 6-1,-2 5 1,-3 7-1,-1 9-1,-2 4 1,0 8-1,-3 6 0,2 7 0,-1 6 1,0 5 0,3 6 0,1 3 0,2 8 0,3 4-1,4 1 1,6 3-1,5 0-1,11 0 1,4 0 0,13-5 0,11 0 0,10-5 1,11-1-1,10-4 0,10-3 1,10-4 0,6-5 0,6 0-1,5-3 1,8-3-1,0-3 0,1-3 0,1 1 1,-1-5-1,-2-1 0,2-6 0,-6-3 1,3-7 0,-3-6 0,0-9 0,-1-10 1,-1-12-1,-4-12 1,-5-16 0,-3-15 0,-10-20 0,-6-12-1,-7-17 0,-5-10 0,-12-5 0,-8-6-1,-8-3 2,-9 8-1,-8 7-1,-11 11 1,-11 13 0,-13 10 0,-12 10-1,-14 13 0,-14 14 0,-12 10 0,-8 16-1,-8 7 1,1 12-1,2 8 0,6 11-2,9 3-1,17 10-5,9-1-24,19 8-9,15-1 1,15 5-2</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59.0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471 1426 52,'-16'-8'36,"4"2"-1,2 1 2,-3-5-21,13 10-6,0 0-3,0 0-1,7-11-2,12 10 0,8-3-1,9-1 0,8-2-1,11-1-1,4-1 1,5-2-1,0-2 0,-4 1-1,-5 1-1,-6-1 0,-5 4-4,-13-6-8,-4 9-27,-9-1 1,-5 4-1,-13 2 0</inkml:trace>
  <inkml:trace contextRef="#ctx0" brushRef="#br0" timeOffset="351">563 1573 62,'0'0'38,"0"0"-2,0 0 2,12 14-24,-12-14-8,1 12 0,-1 0-2,4 7 0,0 10-1,3 6-1,-2 6 0,3 7 1,-1 1-2,0 2 1,-2-4-2,0-2 1,-2-8-1,-2-5-1,0-4-3,-3-12-4,5 0-20,-3-16-13,0 0 3,-9-7-3</inkml:trace>
  <inkml:trace contextRef="#ctx0" brushRef="#br0" timeOffset="656">840 1535 46,'10'-7'34,"-10"7"3,-5 18-1,-1-7-11,5 16-18,-6 5-1,6 10-2,-3 3 1,6 6-2,0 1 0,3 1-1,-1-4 0,-1-3-1,0-7 0,-2-6-1,-1-6-1,-2-7-1,2-5-5,-9-16-18,9 1-13,-10-25 0,8-6-2,2-12 2</inkml:trace>
  <inkml:trace contextRef="#ctx0" brushRef="#br0" timeOffset="1037">1237 1701 51,'0'0'39,"0"0"0,7-11 0,-4-9-12,11 5-15,-2-13-5,6 0-2,1-5-2,-1 2-2,3 1 1,-3 4-2,-1 8 1,-1 7-1,2 10 0,-1 8-1,0 2 1,4 5-1,1 1 1,2 0 1,3-2-1,-1-4 0,-1-7 1,0-7-1,1-3 1,-3-7-1,-1-4 0,-3-5-1,-4-1-1,-4 1-2,1 8-2,-12-4-6,0 20-14,0 0-15,-13 15 2,-4 8-1,-3 10 2</inkml:trace>
  <inkml:trace contextRef="#ctx0" brushRef="#br0" timeOffset="1426">1447 1791 44,'0'0'36,"0"0"1,0 0 0,-6-18-18,15 13-5,-5-9-5,9 2-2,-4-5-2,3 1-1,0 1-1,-1 0-2,-2 4 1,-9 11-2,15-7 0,-15 7 0,14 15 0,-3-2 0,5-2-1,3 0 1,5-1 0,5-3 0,2-5 0,1-6 1,-3-5-1,0-3 1,-3-3 1,-6-2-2,-5-1 1,-6 1-1,-6 1-2,-4 1-1,-1 5-5,-9-6-19,11 16-14,-12-17 2,12 17-1,-8-20 0</inkml:trace>
  <inkml:trace contextRef="#ctx0" brushRef="#br0" timeOffset="2573">2382 757 51,'0'0'36,"0"-12"-1,0 12-6,0 0-14,0 0-3,-10-5-6,10 5-2,0 0-1,0 15 0,-2-3-1,2 9-1,-2 5 1,0 9-1,0 7 1,0 12-1,2 8 1,-1 7 0,1 5-1,1 6 0,-3 1 1,4-3 0,-4-1-1,1-6 1,-2-7-1,-2-9 0,2-8 0,-3-12-1,3-7 0,-2-8-3,4-6-2,1-14-14,0 0-21,-2-17 1,9-1-2,2-1 2</inkml:trace>
  <inkml:trace contextRef="#ctx0" brushRef="#br0" timeOffset="2947">2626 1685 52,'-1'10'38,"1"-10"-1,-8 13 1,8-13-14,0 0-15,-13-2-2,13 2-3,0 0 0,0 0-1,4-12-1,-4 12 1,9-12-1,-9 12-1,8-11 1,-8 11-1,0 0-1,0 0 1,7 16-1,-7-5 1,-3-1-1,2 2 0,2-2 0,-2 0 1,1-10-1,0 0-1,0 0 0,0 0 0,0 0-3,0 0-4,16-15-20,-12-2-12,2-1-1,3-9 0,4-5 2</inkml:trace>
  <inkml:trace contextRef="#ctx0" brushRef="#br0" timeOffset="3344">2950 935 89,'-3'-22'40,"8"2"-1,1-10-5,11 8-25,0-5-3,9 2-2,7 0-2,3 3 1,4 4-2,-2 6 0,-4 7 0,-1 7 0,-12 8-1,-4 9 1,-13 7 0,-9 9-1,-11 3 0,-6 6-1,-1 1 1,-3 0-1,5-2 1,5-2-1,3-3-1,14-1 3,8-3-1,11-2 2,5 0-2,2 0 1,6-2 0,-3 0 0,3 1 0,-9-5-1,-4 1-1,-5-2 1,-10 0 0,-4-4 0,-10-1 0,-4-1 0,-6-3 1,-6 1-1,-5-5-1,-3-6-1,3 0 0,-1-5-2,4 2-2,0-10-6,10 2-31,0-3 2,8 0-1,4-5 2</inkml:trace>
  <inkml:trace contextRef="#ctx0" brushRef="#br0" timeOffset="3877">3537 758 90,'6'-12'40,"1"-1"1,8 4 0,-3-1-36,10 4-2,7 2-1,1 4-1,5 5 0,-2 6-1,-3 9 0,-6 5-1,-10 7 2,-5 6 0,-9 3 0,-4 4-1,-4 2 1,1 3 0,3-2 0,6 1-1,7 2 1,5-1 0,10 1 0,5 0 0,5-1 0,-2-1 0,-6-2-1,-7-4 2,-19-43-2,19 73 0,-19-73 0,-30 61-1,-6-35 0,-9-3 0,-8-5 1,-2-5-2,-9-2 0,4-6-1,4-5-3,1-11-3,17-2-31,1-7-1,15-7 1,7-8-2</inkml:trace>
  <inkml:trace contextRef="#ctx0" brushRef="#br0" timeOffset="4363">4154 325 77,'0'0'37,"42"-36"0,-42 36 1,-8-44-34,8 44-2,-61-49 0,-3 24-2,-26-3 0,-28 3 1,-31-2-1,-39 5 0,-30 1 0,-31 8 0,-22 3 0,-17 8 2,-11 3-1,3 8 1,5 7 0,24 5-1,24 4 1,29 4 0,33 1 1,35 2-2,34 4 1,31 1-1,25 10 0,23 10 0,15 14 0,10 13-2,4 19 1,-3 20 0,-2 17 0,-8 14 0,-5 9 1,-5 8-1,-3 1 1,-3-3 0,2-6 0,5-13 0,7-10 0,9-14 1,9-16-1,13-14 0,12-17 0,16-10 0,15-17-1,16-10 0,20-16 0,21-9 0,24-10 0,22-7 0,27-7-1,22-6 2,21-1-1,19-4 0,12 2 0,9 2 0,7 1 1,-6 2-1,-6 0 1,-11 4 0,-19 2-1,-16 2 1,-18 0-1,-26 2 1,-23-1-2,-22 0 1,-24-3 0,-28-5 0,-15-9-1,-18-8 2,-43 27 0,27-93 1,-31 21 0,-2-22 0,-8-23 0,3-24 1,-5-25 0,-5-17-2,6-15-1,-6-8 1,-4-4-1,-12 4-1,-3 22-3,-9 31-40,-4 32-1,-12 32 1,65 89 44</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9.7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141 84 64,'-7'-17'37,"0"2"-1,-2 3 0,9 12-28,-23 2-4,10 16-2,-1 10-1,3 3-1,4 4 0,7-1 0,11-5 1,8-8-1,13-13 1,3-15 0,6-12 0,-1-10 0,-8-8 0,-10-5 0,-14 1 0,-11 6 0,-18 10 0,-13 16-1,-10 10 1,-4 10-1,3 4 0,5 8-1,9-1 1,13-4 0,14-9-1,14-12 2,7-10-1,4-2 2,1-3 0,-3 3 0,-6 2 0,-13 13 0,0 0-1,-22 17 0,8 8-1,3 1 1,3 3-2,9-4 2,9-5-1,8-8 2,4-9-1,6-1 1,-8-9 0,-1 3-1,-19 4 1,0 0-1,-15 22 0,-5-1-1,0 9-4,-5-3-31,15 4-5,5-12 1,14-12-2</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00.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35 79,'1'-10'40,"-1"10"-1,-10 0-1,1 7-35,-5 2 0,2 9-1,0 2-1,-1-2-1,5 2 0,3-2 0,5-18 1,10 12 0,4-20-2,3-7 2,0-7 0,3-4 0,-4 1-1,-1 1 1,-6 7-1,-5 7 1,-4 10-1,-11 11 0,1 6 1,0 5-1,1-1 0,2-1-1,4-4 1,3-16-1,0 0 1,16-5 0,-6-5 0,2-3 0,-5 2 0,-7 11 1,-2-15-2,-7 21 1,-3 5-3,-6-6-14,11 13-23,-2-3 1,12 2 0,3-5-1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00.9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25 352 109,'0'0'40,"-10"12"1,1-16-2,9 4-35,0 0-4,-9-14 0,9 14-1,10-21 0,6-2 1,6-5 0,6-11 0,3-5 0,-1-4 1,-1 2 0,-5 4 0,-7 6-1,-10 17 1,-7 19-1,-14 8 0,-3 16 0,-1 6-1,1 5 1,3 0-1,5-2 1,6-6-1,6-9 1,4-9 0,3-4 0,-1 0 0,-9-5 1,9 19-3,-13-8-8,4 13-29,-4-4-2,11-3 1,8-6-2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8A580E6-B8F6-411C-9251-272ED4971647}" type="slidenum">
              <a:rPr lang="en-US"/>
              <a:pPr>
                <a:defRPr/>
              </a:pPr>
              <a:t>‹#›</a:t>
            </a:fld>
            <a:endParaRPr lang="en-US"/>
          </a:p>
        </p:txBody>
      </p:sp>
    </p:spTree>
    <p:extLst>
      <p:ext uri="{BB962C8B-B14F-4D97-AF65-F5344CB8AC3E}">
        <p14:creationId xmlns:p14="http://schemas.microsoft.com/office/powerpoint/2010/main" val="910793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1</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6991D6-5698-4009-A100-62AB8E5F86EE}" type="slidenum">
              <a:rPr lang="en-US" sz="1200" smtClean="0">
                <a:latin typeface="Arial" charset="0"/>
              </a:rPr>
              <a:pPr/>
              <a:t>10</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3E75A54-995E-42DE-AFC9-5086A8F0D4EF}" type="slidenum">
              <a:rPr lang="en-US" sz="1200" smtClean="0">
                <a:latin typeface="Arial" charset="0"/>
              </a:rPr>
              <a:pPr/>
              <a:t>136</a:t>
            </a:fld>
            <a:endParaRPr lang="en-US" sz="1200" smtClean="0">
              <a:latin typeface="Arial" charset="0"/>
            </a:endParaRPr>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901D2B-5F76-4FB7-8DF1-FB466A3C4042}" type="slidenum">
              <a:rPr lang="en-US" sz="1200" smtClean="0">
                <a:latin typeface="Arial" charset="0"/>
              </a:rPr>
              <a:pPr/>
              <a:t>137</a:t>
            </a:fld>
            <a:endParaRPr lang="en-US" sz="1200" smtClean="0">
              <a:latin typeface="Arial" charset="0"/>
            </a:endParaRPr>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8A90110-9861-42D9-B528-E7668A872B68}" type="slidenum">
              <a:rPr lang="en-US" sz="1200" smtClean="0">
                <a:latin typeface="Arial" charset="0"/>
              </a:rPr>
              <a:pPr/>
              <a:t>138</a:t>
            </a:fld>
            <a:endParaRPr lang="en-US" sz="1200" smtClean="0">
              <a:latin typeface="Arial" charset="0"/>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72F9AF1-4227-4D2C-9125-9973835EB893}" type="slidenum">
              <a:rPr lang="en-US" sz="1200" smtClean="0">
                <a:latin typeface="Arial" charset="0"/>
              </a:rPr>
              <a:pPr/>
              <a:t>139</a:t>
            </a:fld>
            <a:endParaRPr lang="en-US" sz="1200" smtClean="0">
              <a:latin typeface="Arial" charset="0"/>
            </a:endParaRPr>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4299B62-A98D-4F21-A5C8-7FEC2F3929C2}" type="slidenum">
              <a:rPr lang="en-US" sz="1200" smtClean="0">
                <a:latin typeface="Arial" charset="0"/>
              </a:rPr>
              <a:pPr/>
              <a:t>140</a:t>
            </a:fld>
            <a:endParaRPr lang="en-US" sz="1200" smtClean="0">
              <a:latin typeface="Arial" charset="0"/>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2E89B29-4628-44DF-BFE3-D75D7C06CEB2}" type="slidenum">
              <a:rPr lang="en-US" sz="1200" smtClean="0">
                <a:latin typeface="Arial" charset="0"/>
              </a:rPr>
              <a:pPr/>
              <a:t>141</a:t>
            </a:fld>
            <a:endParaRPr lang="en-US" sz="1200" smtClean="0">
              <a:latin typeface="Arial" charset="0"/>
            </a:endParaRPr>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597825B-2F28-4802-9060-BB5EE2D5DB0E}" type="slidenum">
              <a:rPr lang="en-US" sz="1200" smtClean="0">
                <a:latin typeface="Arial" charset="0"/>
              </a:rPr>
              <a:pPr/>
              <a:t>142</a:t>
            </a:fld>
            <a:endParaRPr lang="en-US" sz="1200" smtClean="0">
              <a:latin typeface="Arial" charset="0"/>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6DBC94-1E94-4D56-AD97-FA50C386EF98}" type="slidenum">
              <a:rPr lang="en-US" sz="1200" smtClean="0">
                <a:latin typeface="Arial" charset="0"/>
              </a:rPr>
              <a:pPr/>
              <a:t>143</a:t>
            </a:fld>
            <a:endParaRPr lang="en-US" sz="1200" smtClean="0">
              <a:latin typeface="Arial" charset="0"/>
            </a:endParaRPr>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EB67D43-D0FA-489A-ACD9-8121A20C6FD8}" type="slidenum">
              <a:rPr lang="en-US" sz="1200" smtClean="0">
                <a:latin typeface="Arial" charset="0"/>
              </a:rPr>
              <a:pPr/>
              <a:t>144</a:t>
            </a:fld>
            <a:endParaRPr lang="en-US" sz="1200" smtClean="0">
              <a:latin typeface="Arial" charset="0"/>
            </a:endParaRPr>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7239819-D6DE-4277-90CD-3610E2FA17EA}" type="slidenum">
              <a:rPr lang="en-US" sz="1200" smtClean="0">
                <a:latin typeface="Arial" charset="0"/>
              </a:rPr>
              <a:pPr/>
              <a:t>145</a:t>
            </a:fld>
            <a:endParaRPr lang="en-US" sz="1200" smtClean="0">
              <a:latin typeface="Arial" charset="0"/>
            </a:endParaRPr>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6991D6-5698-4009-A100-62AB8E5F86EE}" type="slidenum">
              <a:rPr lang="en-US" sz="1200" smtClean="0">
                <a:latin typeface="Arial" charset="0"/>
              </a:rPr>
              <a:pPr/>
              <a:t>11</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D2ADC93-5414-4059-A94C-646F44854B19}" type="slidenum">
              <a:rPr lang="en-US" sz="1200" smtClean="0">
                <a:latin typeface="Arial" charset="0"/>
              </a:rPr>
              <a:pPr/>
              <a:t>146</a:t>
            </a:fld>
            <a:endParaRPr lang="en-US" sz="1200" smtClean="0">
              <a:latin typeface="Arial" charset="0"/>
            </a:endParaRPr>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63FD1A3-7E7A-48D0-916F-BBDFDF13875C}" type="slidenum">
              <a:rPr lang="en-US" sz="1200" smtClean="0">
                <a:latin typeface="Arial" charset="0"/>
              </a:rPr>
              <a:pPr/>
              <a:t>147</a:t>
            </a:fld>
            <a:endParaRPr lang="en-US" sz="1200" smtClean="0">
              <a:latin typeface="Arial" charset="0"/>
            </a:endParaRPr>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why not always use input </a:t>
            </a: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note that inputting strings is more difficult…</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A11C325-0809-440B-B1FD-D84DCE846FE8}" type="slidenum">
              <a:rPr lang="en-US" sz="1200" smtClean="0">
                <a:latin typeface="Arial" charset="0"/>
              </a:rPr>
              <a:pPr/>
              <a:t>148</a:t>
            </a:fld>
            <a:endParaRPr lang="en-US" sz="1200" smtClean="0">
              <a:latin typeface="Arial" charset="0"/>
            </a:endParaRPr>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0A441F8-C6E6-42A0-A1E3-1B327A1D789A}" type="slidenum">
              <a:rPr lang="en-US" sz="1200" smtClean="0">
                <a:latin typeface="Arial" charset="0"/>
              </a:rPr>
              <a:pPr/>
              <a:t>149</a:t>
            </a:fld>
            <a:endParaRPr lang="en-US" sz="1200" smtClean="0">
              <a:latin typeface="Arial"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41F7191-81D4-437E-A75E-9903AEA8ED34}" type="slidenum">
              <a:rPr lang="en-US" sz="1200" smtClean="0">
                <a:latin typeface="Arial" charset="0"/>
              </a:rPr>
              <a:pPr/>
              <a:t>150</a:t>
            </a:fld>
            <a:endParaRPr lang="en-US" sz="1200" smtClean="0">
              <a:latin typeface="Arial"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09462FC-07BE-460F-B3FF-29B402AEA329}" type="slidenum">
              <a:rPr lang="en-US" sz="1200" smtClean="0">
                <a:latin typeface="Arial" charset="0"/>
              </a:rPr>
              <a:pPr/>
              <a:t>151</a:t>
            </a:fld>
            <a:endParaRPr lang="en-US" sz="1200" smtClean="0">
              <a:latin typeface="Arial"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F5D06E6-5DFC-4605-B10B-FF52AC6EF894}" type="slidenum">
              <a:rPr lang="en-US" sz="1200" smtClean="0">
                <a:latin typeface="Arial" charset="0"/>
              </a:rPr>
              <a:pPr/>
              <a:t>152</a:t>
            </a:fld>
            <a:endParaRPr lang="en-US" sz="1200" smtClean="0">
              <a:latin typeface="Arial"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22F59B7-213B-4B7E-A01A-92B82BC8B233}" type="slidenum">
              <a:rPr lang="en-US" sz="1200" smtClean="0">
                <a:latin typeface="Arial" charset="0"/>
              </a:rPr>
              <a:pPr/>
              <a:t>153</a:t>
            </a:fld>
            <a:endParaRPr lang="en-US" sz="1200" smtClean="0">
              <a:latin typeface="Arial" charset="0"/>
            </a:endParaRPr>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519F0E0-2B19-4482-97AA-9966F0244968}" type="slidenum">
              <a:rPr lang="en-US" sz="1200" smtClean="0">
                <a:latin typeface="Arial" charset="0"/>
              </a:rPr>
              <a:pPr/>
              <a:t>154</a:t>
            </a:fld>
            <a:endParaRPr lang="en-US" sz="1200" smtClean="0">
              <a:latin typeface="Arial" charset="0"/>
            </a:endParaRPr>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C25A5F8-369C-47C7-8CCC-545B0354B110}" type="slidenum">
              <a:rPr lang="en-US" sz="1200" smtClean="0">
                <a:latin typeface="Arial" charset="0"/>
              </a:rPr>
              <a:pPr/>
              <a:t>155</a:t>
            </a:fld>
            <a:endParaRPr lang="en-US" sz="1200" smtClean="0">
              <a:latin typeface="Arial" charset="0"/>
            </a:endParaRPr>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12</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C46D68-0565-4868-B7EA-58BAB43C62C5}" type="slidenum">
              <a:rPr lang="en-US" sz="1200" smtClean="0">
                <a:latin typeface="Arial" charset="0"/>
              </a:rPr>
              <a:pPr/>
              <a:t>156</a:t>
            </a:fld>
            <a:endParaRPr lang="en-US" sz="1200" smtClean="0">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D4C16C9-EA76-4452-AB61-EC76FBDAFA63}" type="slidenum">
              <a:rPr lang="en-US" sz="1200" smtClean="0">
                <a:latin typeface="Arial" charset="0"/>
              </a:rPr>
              <a:pPr/>
              <a:t>157</a:t>
            </a:fld>
            <a:endParaRPr lang="en-US" sz="1200" smtClean="0">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2B185BE-0C4C-40D6-A0F2-EFE9D39A8410}" type="slidenum">
              <a:rPr lang="en-US" sz="1200" smtClean="0">
                <a:latin typeface="Arial" charset="0"/>
              </a:rPr>
              <a:pPr/>
              <a:t>158</a:t>
            </a:fld>
            <a:endParaRPr lang="en-US" sz="1200" smtClean="0">
              <a:latin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AA778ED-3A71-4A3D-AC2A-8C8E2B4F391B}" type="slidenum">
              <a:rPr lang="en-US" sz="1200" smtClean="0">
                <a:latin typeface="Arial" charset="0"/>
              </a:rPr>
              <a:pPr/>
              <a:t>159</a:t>
            </a:fld>
            <a:endParaRPr lang="en-US" sz="1200" smtClean="0">
              <a:latin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70C6774-9AE9-4DDA-A1B5-B50A07728075}" type="slidenum">
              <a:rPr lang="en-US" sz="1200" smtClean="0">
                <a:latin typeface="Arial" charset="0"/>
              </a:rPr>
              <a:pPr/>
              <a:t>160</a:t>
            </a:fld>
            <a:endParaRPr lang="en-US" sz="1200" smtClean="0">
              <a:latin typeface="Arial"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491FAE0-CB2B-4233-88B4-1A87799AE0F6}" type="slidenum">
              <a:rPr lang="en-US" sz="1200" smtClean="0">
                <a:latin typeface="Arial" charset="0"/>
              </a:rPr>
              <a:pPr/>
              <a:t>161</a:t>
            </a:fld>
            <a:endParaRPr lang="en-US" sz="1200" smtClean="0">
              <a:latin typeface="Arial"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A83A217-6F4D-4BC0-B788-909CC831248B}" type="slidenum">
              <a:rPr lang="en-US" sz="1200" smtClean="0">
                <a:latin typeface="Arial" charset="0"/>
              </a:rPr>
              <a:pPr/>
              <a:t>162</a:t>
            </a:fld>
            <a:endParaRPr lang="en-US" sz="1200" smtClean="0">
              <a:latin typeface="Arial"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077C40A-406C-4222-88E8-5702EBBADF27}" type="slidenum">
              <a:rPr lang="en-US" sz="1200" smtClean="0">
                <a:latin typeface="Arial" charset="0"/>
              </a:rPr>
              <a:pPr/>
              <a:t>163</a:t>
            </a:fld>
            <a:endParaRPr lang="en-US" sz="1200" smtClean="0">
              <a:latin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5F477A1-BCF6-44A8-B0D4-04EB35B6C115}" type="slidenum">
              <a:rPr lang="en-US" sz="1200" smtClean="0">
                <a:latin typeface="Arial" charset="0"/>
              </a:rPr>
              <a:pPr/>
              <a:t>164</a:t>
            </a:fld>
            <a:endParaRPr lang="en-US" sz="1200" smtClean="0">
              <a:latin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905A68-69B1-4237-BC04-57897410A97B}" type="slidenum">
              <a:rPr lang="en-US" sz="1200" smtClean="0">
                <a:latin typeface="Arial" charset="0"/>
              </a:rPr>
              <a:pPr/>
              <a:t>165</a:t>
            </a:fld>
            <a:endParaRPr lang="en-US" sz="1200" smtClean="0">
              <a:latin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13</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D5E11D8-DA92-4723-A500-A1F581633932}" type="slidenum">
              <a:rPr lang="en-US" sz="1200" smtClean="0">
                <a:latin typeface="Arial" charset="0"/>
              </a:rPr>
              <a:pPr/>
              <a:t>166</a:t>
            </a:fld>
            <a:endParaRPr lang="en-US" sz="1200" smtClean="0">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EA9E527-11AB-4E4E-B1F2-F0E1D5AE74DF}" type="slidenum">
              <a:rPr lang="en-US" sz="1200" smtClean="0">
                <a:latin typeface="Arial" charset="0"/>
              </a:rPr>
              <a:pPr/>
              <a:t>167</a:t>
            </a:fld>
            <a:endParaRPr lang="en-US" sz="1200" smtClean="0">
              <a:latin typeface="Arial"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5912659-EBC1-43E8-BD17-73B0DEBE1723}" type="slidenum">
              <a:rPr lang="en-US" sz="1200" smtClean="0">
                <a:latin typeface="Arial" charset="0"/>
              </a:rPr>
              <a:pPr/>
              <a:t>168</a:t>
            </a:fld>
            <a:endParaRPr lang="en-US" sz="1200" smtClean="0">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E4C34F0-3D7E-4628-BF5A-FB28649AD521}" type="slidenum">
              <a:rPr lang="en-US" sz="1200" smtClean="0">
                <a:latin typeface="Arial" charset="0"/>
              </a:rPr>
              <a:pPr/>
              <a:t>169</a:t>
            </a:fld>
            <a:endParaRPr lang="en-US" sz="1200" smtClean="0">
              <a:latin typeface="Arial" charset="0"/>
            </a:endParaRPr>
          </a:p>
        </p:txBody>
      </p:sp>
      <p:sp>
        <p:nvSpPr>
          <p:cNvPr id="239619" name="Rectangle 2"/>
          <p:cNvSpPr>
            <a:spLocks noGrp="1" noRot="1" noChangeAspect="1" noChangeArrowheads="1" noTextEdit="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46391F8-AF9C-4E51-8B87-DCA66D48BD40}" type="slidenum">
              <a:rPr lang="en-US" sz="1200" smtClean="0">
                <a:latin typeface="Arial" charset="0"/>
              </a:rPr>
              <a:pPr/>
              <a:t>170</a:t>
            </a:fld>
            <a:endParaRPr lang="en-US" sz="1200" smtClean="0">
              <a:latin typeface="Arial" charset="0"/>
            </a:endParaRPr>
          </a:p>
        </p:txBody>
      </p:sp>
      <p:sp>
        <p:nvSpPr>
          <p:cNvPr id="240643"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240644" name="Rectangle 3"/>
          <p:cNvSpPr>
            <a:spLocks noGrp="1" noChangeArrowheads="1"/>
          </p:cNvSpPr>
          <p:nvPr>
            <p:ph type="body" idx="1"/>
          </p:nvPr>
        </p:nvSpPr>
        <p:spPr>
          <a:xfrm>
            <a:off x="685800" y="4343400"/>
            <a:ext cx="5486400" cy="4113213"/>
          </a:xfrm>
          <a:solidFill>
            <a:srgbClr val="FFFFFF"/>
          </a:solidFill>
          <a:ln>
            <a:solidFill>
              <a:srgbClr val="000000"/>
            </a:solidFill>
          </a:ln>
        </p:spPr>
        <p:txBody>
          <a:bodyPr/>
          <a:lstStyle/>
          <a:p>
            <a:pPr eaLnBrk="1" hangingPunct="1"/>
            <a:r>
              <a:rPr lang="en-US" smtClean="0">
                <a:latin typeface="Arial" charset="0"/>
                <a:ea typeface="ＭＳ Ｐゴシック" pitchFamily="-105" charset="-128"/>
              </a:rPr>
              <a:t>The harmonic series diverges (slowly); it's in today's lab.  The primes-only series also diverges.  But the no-9's series doesn't diverge.  Why?  Because as you get to big numbers, almost everything contains a 9, so the terms become sparse!</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7A24124-F8D5-40F5-9A1F-9EEA0B7A3C9E}" type="slidenum">
              <a:rPr lang="en-US" sz="1200" smtClean="0">
                <a:latin typeface="Arial" charset="0"/>
              </a:rPr>
              <a:pPr/>
              <a:t>171</a:t>
            </a:fld>
            <a:endParaRPr lang="en-US" sz="1200" smtClean="0">
              <a:latin typeface="Arial"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A13586F-6A68-4CBE-AFAA-AA2F2D5146DD}" type="slidenum">
              <a:rPr lang="en-US" sz="1200" smtClean="0">
                <a:latin typeface="Arial" charset="0"/>
              </a:rPr>
              <a:pPr/>
              <a:t>172</a:t>
            </a:fld>
            <a:endParaRPr lang="en-US" sz="1200" smtClean="0">
              <a:latin typeface="Arial" charset="0"/>
            </a:endParaRPr>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62FEFD9-1699-4E51-BA22-870E6144C575}" type="slidenum">
              <a:rPr lang="en-US" sz="1200" smtClean="0">
                <a:latin typeface="Arial" charset="0"/>
              </a:rPr>
              <a:pPr/>
              <a:t>173</a:t>
            </a:fld>
            <a:endParaRPr lang="en-US" sz="1200" smtClean="0">
              <a:latin typeface="Arial" charset="0"/>
            </a:endParaRPr>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BBC944E-44BE-4A3F-93C4-CD1DCA873AF1}" type="slidenum">
              <a:rPr lang="en-US" sz="1200" smtClean="0">
                <a:latin typeface="Arial" charset="0"/>
              </a:rPr>
              <a:pPr/>
              <a:t>174</a:t>
            </a:fld>
            <a:endParaRPr lang="en-US" sz="1200" smtClean="0">
              <a:latin typeface="Arial" charset="0"/>
            </a:endParaRPr>
          </a:p>
        </p:txBody>
      </p:sp>
      <p:sp>
        <p:nvSpPr>
          <p:cNvPr id="244739" name="Rectangle 2"/>
          <p:cNvSpPr>
            <a:spLocks noGrp="1" noRot="1" noChangeAspect="1" noChangeArrowheads="1" noTextEdit="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87E5AD8-C1DF-42B4-87B6-7A0569C78931}" type="slidenum">
              <a:rPr lang="en-US" sz="1200" smtClean="0">
                <a:latin typeface="Arial" charset="0"/>
              </a:rPr>
              <a:pPr/>
              <a:t>175</a:t>
            </a:fld>
            <a:endParaRPr lang="en-US" sz="1200" smtClean="0">
              <a:latin typeface="Arial"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1E75CD5-6013-46CE-B548-69507B106A2D}" type="slidenum">
              <a:rPr lang="en-US" sz="1200" smtClean="0">
                <a:latin typeface="Times" pitchFamily="-105" charset="0"/>
              </a:rPr>
              <a:pPr/>
              <a:t>18</a:t>
            </a:fld>
            <a:endParaRPr lang="en-US" sz="1200" smtClean="0">
              <a:latin typeface="Times" pitchFamily="-105"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375804E-3EDF-4CC6-A37D-6E8F45947A97}" type="slidenum">
              <a:rPr lang="en-US" sz="1200" smtClean="0">
                <a:latin typeface="Arial" charset="0"/>
              </a:rPr>
              <a:pPr/>
              <a:t>176</a:t>
            </a:fld>
            <a:endParaRPr lang="en-US" sz="1200" smtClean="0">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1143891-79EF-48C8-927C-B49E67AE4BFF}" type="slidenum">
              <a:rPr lang="en-US" sz="1200" smtClean="0">
                <a:latin typeface="Arial" charset="0"/>
              </a:rPr>
              <a:pPr/>
              <a:t>177</a:t>
            </a:fld>
            <a:endParaRPr lang="en-US" sz="1200" smtClean="0">
              <a:latin typeface="Arial" charset="0"/>
            </a:endParaRPr>
          </a:p>
        </p:txBody>
      </p:sp>
      <p:sp>
        <p:nvSpPr>
          <p:cNvPr id="247811" name="Rectangle 2"/>
          <p:cNvSpPr>
            <a:spLocks noGrp="1" noRot="1" noChangeAspect="1" noChangeArrowheads="1" noTextEdit="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ctg repeats…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EC06AF-6D7C-4628-941D-33DECFD6B77C}" type="slidenum">
              <a:rPr lang="en-US" sz="1200" smtClean="0">
                <a:latin typeface="Arial" charset="0"/>
              </a:rPr>
              <a:pPr/>
              <a:t>178</a:t>
            </a:fld>
            <a:endParaRPr lang="en-US" sz="1200" smtClean="0">
              <a:latin typeface="Arial" charset="0"/>
            </a:endParaRPr>
          </a:p>
        </p:txBody>
      </p:sp>
      <p:sp>
        <p:nvSpPr>
          <p:cNvPr id="24883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6E343A8-CEE2-4CEA-90B5-284EE7DE148E}" type="slidenum">
              <a:rPr lang="en-US" sz="1200" smtClean="0">
                <a:latin typeface="Arial" charset="0"/>
              </a:rPr>
              <a:pPr/>
              <a:t>179</a:t>
            </a:fld>
            <a:endParaRPr lang="en-US" sz="1200" smtClean="0">
              <a:latin typeface="Arial" charset="0"/>
            </a:endParaRPr>
          </a:p>
        </p:txBody>
      </p:sp>
      <p:sp>
        <p:nvSpPr>
          <p:cNvPr id="249859" name="Rectangle 2"/>
          <p:cNvSpPr>
            <a:spLocks noGrp="1" noRot="1" noChangeAspect="1" noChangeArrowheads="1" noTextEdit="1"/>
          </p:cNvSpPr>
          <p:nvPr>
            <p:ph type="sldImg"/>
          </p:nvPr>
        </p:nvSpPr>
        <p:spPr>
          <a:solidFill>
            <a:srgbClr val="FFFFFF"/>
          </a:solidFill>
          <a:ln/>
        </p:spPr>
      </p:sp>
      <p:sp>
        <p:nvSpPr>
          <p:cNvPr id="2498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185BE21-C17E-4482-A91E-BC31A6BC0914}" type="slidenum">
              <a:rPr lang="en-US" sz="1200" smtClean="0">
                <a:latin typeface="Arial" charset="0"/>
              </a:rPr>
              <a:pPr/>
              <a:t>180</a:t>
            </a:fld>
            <a:endParaRPr lang="en-US" sz="1200" smtClean="0">
              <a:latin typeface="Arial" charset="0"/>
            </a:endParaRPr>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C39B536-ED3F-4B9B-8C79-4EA594B4C981}" type="slidenum">
              <a:rPr lang="en-US" sz="1200" smtClean="0">
                <a:latin typeface="Arial" charset="0"/>
              </a:rPr>
              <a:pPr/>
              <a:t>181</a:t>
            </a:fld>
            <a:endParaRPr lang="en-US" sz="1200" smtClean="0">
              <a:latin typeface="Arial" charset="0"/>
            </a:endParaRPr>
          </a:p>
        </p:txBody>
      </p:sp>
      <p:sp>
        <p:nvSpPr>
          <p:cNvPr id="251907" name="Rectangle 2"/>
          <p:cNvSpPr>
            <a:spLocks noGrp="1" noRot="1" noChangeAspect="1" noChangeArrowheads="1" noTextEdit="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8D94FD7-DDD7-482D-A89B-21561973C998}" type="slidenum">
              <a:rPr lang="en-US" sz="1200" smtClean="0">
                <a:latin typeface="Arial" charset="0"/>
              </a:rPr>
              <a:pPr/>
              <a:t>182</a:t>
            </a:fld>
            <a:endParaRPr lang="en-US" sz="1200" smtClean="0">
              <a:latin typeface="Arial" charset="0"/>
            </a:endParaRPr>
          </a:p>
        </p:txBody>
      </p:sp>
      <p:sp>
        <p:nvSpPr>
          <p:cNvPr id="252931" name="Rectangle 2"/>
          <p:cNvSpPr>
            <a:spLocks noGrp="1" noRot="1" noChangeAspect="1" noChangeArrowheads="1" noTextEdit="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A4D7E5F-2554-4540-8F28-0CED2852F440}" type="slidenum">
              <a:rPr lang="en-US" sz="1200" smtClean="0">
                <a:latin typeface="Arial" charset="0"/>
              </a:rPr>
              <a:pPr/>
              <a:t>183</a:t>
            </a:fld>
            <a:endParaRPr lang="en-US" sz="1200" smtClean="0">
              <a:latin typeface="Arial" charset="0"/>
            </a:endParaRPr>
          </a:p>
        </p:txBody>
      </p:sp>
      <p:sp>
        <p:nvSpPr>
          <p:cNvPr id="253955"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6E10984-283E-49A0-955B-FAC102C660D8}" type="slidenum">
              <a:rPr lang="en-US" sz="1200" smtClean="0">
                <a:latin typeface="Arial" charset="0"/>
              </a:rPr>
              <a:pPr/>
              <a:t>184</a:t>
            </a:fld>
            <a:endParaRPr lang="en-US" sz="1200" smtClean="0">
              <a:latin typeface="Arial"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699F5AA-D115-427A-A440-A1BEA4E2DBD1}" type="slidenum">
              <a:rPr lang="en-US" sz="1200" smtClean="0">
                <a:latin typeface="Arial" charset="0"/>
              </a:rPr>
              <a:pPr/>
              <a:t>185</a:t>
            </a:fld>
            <a:endParaRPr lang="en-US" sz="1200" smtClean="0">
              <a:latin typeface="Arial"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1E75CD5-6013-46CE-B548-69507B106A2D}" type="slidenum">
              <a:rPr lang="en-US" sz="1200" smtClean="0">
                <a:latin typeface="Times" pitchFamily="-105" charset="0"/>
              </a:rPr>
              <a:pPr/>
              <a:t>19</a:t>
            </a:fld>
            <a:endParaRPr lang="en-US" sz="1200" smtClean="0">
              <a:latin typeface="Times" pitchFamily="-105"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38F6FB-530F-4248-8F2C-0994C58666A7}" type="slidenum">
              <a:rPr lang="en-US" sz="1200" smtClean="0">
                <a:latin typeface="Arial" charset="0"/>
              </a:rPr>
              <a:pPr/>
              <a:t>186</a:t>
            </a:fld>
            <a:endParaRPr lang="en-US" sz="1200" smtClean="0">
              <a:latin typeface="Arial"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09E4151-CF07-4978-B504-2140E3D5B13E}" type="slidenum">
              <a:rPr lang="en-US" sz="1200" smtClean="0">
                <a:latin typeface="Arial" charset="0"/>
              </a:rPr>
              <a:pPr/>
              <a:t>187</a:t>
            </a:fld>
            <a:endParaRPr lang="en-US" sz="1200" smtClean="0">
              <a:latin typeface="Arial"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FFEF4C9-A441-4B61-858E-A9F2A0C431BE}" type="slidenum">
              <a:rPr lang="en-US" sz="1200" smtClean="0">
                <a:solidFill>
                  <a:srgbClr val="000000"/>
                </a:solidFill>
                <a:latin typeface="Arial" charset="0"/>
              </a:rPr>
              <a:pPr/>
              <a:t>188</a:t>
            </a:fld>
            <a:endParaRPr lang="en-US" sz="1200" smtClean="0">
              <a:solidFill>
                <a:srgbClr val="000000"/>
              </a:solidFill>
              <a:latin typeface="Arial" charset="0"/>
            </a:endParaRPr>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716C9A4-BA85-4B74-B84A-73430485D907}" type="slidenum">
              <a:rPr lang="en-US" sz="1200" smtClean="0">
                <a:solidFill>
                  <a:srgbClr val="000000"/>
                </a:solidFill>
                <a:latin typeface="Arial" charset="0"/>
              </a:rPr>
              <a:pPr/>
              <a:t>189</a:t>
            </a:fld>
            <a:endParaRPr lang="en-US" sz="1200" smtClean="0">
              <a:solidFill>
                <a:srgbClr val="000000"/>
              </a:solidFill>
              <a:latin typeface="Arial" charset="0"/>
            </a:endParaRPr>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FBB14CE-815D-4B3F-A03A-0D694D7D2BF4}" type="slidenum">
              <a:rPr lang="en-US" sz="1200" smtClean="0">
                <a:solidFill>
                  <a:srgbClr val="000000"/>
                </a:solidFill>
                <a:latin typeface="Arial" charset="0"/>
              </a:rPr>
              <a:pPr/>
              <a:t>190</a:t>
            </a:fld>
            <a:endParaRPr lang="en-US" sz="1200" smtClean="0">
              <a:solidFill>
                <a:srgbClr val="000000"/>
              </a:solidFill>
              <a:latin typeface="Arial" charset="0"/>
            </a:endParaRPr>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2A7BB9B-43AE-4636-8C1C-647048F68C47}" type="slidenum">
              <a:rPr lang="en-US" sz="1200" smtClean="0">
                <a:solidFill>
                  <a:srgbClr val="000000"/>
                </a:solidFill>
                <a:latin typeface="Arial" charset="0"/>
              </a:rPr>
              <a:pPr/>
              <a:t>191</a:t>
            </a:fld>
            <a:endParaRPr lang="en-US" sz="1200" smtClean="0">
              <a:solidFill>
                <a:srgbClr val="000000"/>
              </a:solidFill>
              <a:latin typeface="Arial" charset="0"/>
            </a:endParaRPr>
          </a:p>
        </p:txBody>
      </p:sp>
      <p:sp>
        <p:nvSpPr>
          <p:cNvPr id="262147" name="Rectangle 2"/>
          <p:cNvSpPr>
            <a:spLocks noGrp="1" noRot="1" noChangeAspect="1" noChangeArrowheads="1" noTextEdit="1"/>
          </p:cNvSpPr>
          <p:nvPr>
            <p:ph type="sldImg"/>
          </p:nvPr>
        </p:nvSpPr>
        <p:spPr>
          <a:solidFill>
            <a:srgbClr val="FFFFFF"/>
          </a:solidFill>
          <a:ln/>
        </p:spPr>
      </p:sp>
      <p:sp>
        <p:nvSpPr>
          <p:cNvPr id="2621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69D4B45-71E7-4764-8DD1-6498A4C49F45}" type="slidenum">
              <a:rPr lang="en-US" sz="1200" smtClean="0">
                <a:solidFill>
                  <a:srgbClr val="000000"/>
                </a:solidFill>
                <a:latin typeface="Arial" charset="0"/>
              </a:rPr>
              <a:pPr/>
              <a:t>192</a:t>
            </a:fld>
            <a:endParaRPr lang="en-US" sz="1200" smtClean="0">
              <a:solidFill>
                <a:srgbClr val="000000"/>
              </a:solidFill>
              <a:latin typeface="Arial"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E914B24-7AFD-468F-A064-800E13289295}" type="slidenum">
              <a:rPr lang="en-US" sz="1200" smtClean="0">
                <a:solidFill>
                  <a:srgbClr val="000000"/>
                </a:solidFill>
                <a:latin typeface="Arial" charset="0"/>
              </a:rPr>
              <a:pPr/>
              <a:t>193</a:t>
            </a:fld>
            <a:endParaRPr lang="en-US" sz="1200" smtClean="0">
              <a:solidFill>
                <a:srgbClr val="000000"/>
              </a:solidFill>
              <a:latin typeface="Arial" charset="0"/>
            </a:endParaRPr>
          </a:p>
        </p:txBody>
      </p:sp>
      <p:sp>
        <p:nvSpPr>
          <p:cNvPr id="264195" name="Rectangle 2"/>
          <p:cNvSpPr>
            <a:spLocks noGrp="1" noRot="1" noChangeAspect="1" noChangeArrowheads="1" noTextEdit="1"/>
          </p:cNvSpPr>
          <p:nvPr>
            <p:ph type="sldImg"/>
          </p:nvPr>
        </p:nvSpPr>
        <p:spPr>
          <a:solidFill>
            <a:srgbClr val="FFFFFF"/>
          </a:solidFill>
          <a:ln/>
        </p:spPr>
      </p:sp>
      <p:sp>
        <p:nvSpPr>
          <p:cNvPr id="2641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128B266-69A3-4D96-ACED-9CEDA4C975B1}" type="slidenum">
              <a:rPr lang="en-US" sz="1200" smtClean="0">
                <a:solidFill>
                  <a:srgbClr val="000000"/>
                </a:solidFill>
                <a:latin typeface="Arial" charset="0"/>
              </a:rPr>
              <a:pPr/>
              <a:t>194</a:t>
            </a:fld>
            <a:endParaRPr lang="en-US" sz="1200" smtClean="0">
              <a:solidFill>
                <a:srgbClr val="000000"/>
              </a:solidFill>
              <a:latin typeface="Arial" charset="0"/>
            </a:endParaRPr>
          </a:p>
        </p:txBody>
      </p:sp>
      <p:sp>
        <p:nvSpPr>
          <p:cNvPr id="265219" name="Rectangle 2"/>
          <p:cNvSpPr>
            <a:spLocks noGrp="1" noRot="1" noChangeAspect="1" noChangeArrowheads="1" noTextEdit="1"/>
          </p:cNvSpPr>
          <p:nvPr>
            <p:ph type="sldImg"/>
          </p:nvPr>
        </p:nvSpPr>
        <p:spPr>
          <a:solidFill>
            <a:srgbClr val="FFFFFF"/>
          </a:solidFill>
          <a:ln/>
        </p:spPr>
      </p:sp>
      <p:sp>
        <p:nvSpPr>
          <p:cNvPr id="2652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6976168-96AB-4FEC-A523-B59240DA5C6A}" type="slidenum">
              <a:rPr lang="en-US" sz="1200" smtClean="0">
                <a:solidFill>
                  <a:srgbClr val="000000"/>
                </a:solidFill>
                <a:latin typeface="Arial" charset="0"/>
              </a:rPr>
              <a:pPr/>
              <a:t>195</a:t>
            </a:fld>
            <a:endParaRPr lang="en-US" sz="1200" smtClean="0">
              <a:solidFill>
                <a:srgbClr val="000000"/>
              </a:solidFill>
              <a:latin typeface="Arial" charset="0"/>
            </a:endParaRPr>
          </a:p>
        </p:txBody>
      </p:sp>
      <p:sp>
        <p:nvSpPr>
          <p:cNvPr id="266243" name="Rectangle 2"/>
          <p:cNvSpPr>
            <a:spLocks noGrp="1" noRot="1" noChangeAspect="1" noChangeArrowheads="1" noTextEdit="1"/>
          </p:cNvSpPr>
          <p:nvPr>
            <p:ph type="sldImg"/>
          </p:nvPr>
        </p:nvSpPr>
        <p:spPr>
          <a:solidFill>
            <a:srgbClr val="FFFFFF"/>
          </a:solidFill>
          <a:ln/>
        </p:spPr>
      </p:sp>
      <p:sp>
        <p:nvSpPr>
          <p:cNvPr id="2662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3EE059B-B273-466E-9ABD-1ADFFB8827A1}" type="slidenum">
              <a:rPr lang="en-US" sz="1200" smtClean="0">
                <a:latin typeface="Arial" charset="0"/>
              </a:rPr>
              <a:pPr/>
              <a:t>21</a:t>
            </a:fld>
            <a:endParaRPr lang="en-US" sz="1200" smtClean="0">
              <a:latin typeface="Arial"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49EAA64-73D1-45D0-9A3D-DB0FB41021E4}" type="slidenum">
              <a:rPr lang="en-US" sz="1200" smtClean="0">
                <a:solidFill>
                  <a:srgbClr val="000000"/>
                </a:solidFill>
                <a:latin typeface="Arial" charset="0"/>
              </a:rPr>
              <a:pPr/>
              <a:t>196</a:t>
            </a:fld>
            <a:endParaRPr lang="en-US" sz="1200" smtClean="0">
              <a:solidFill>
                <a:srgbClr val="000000"/>
              </a:solidFill>
              <a:latin typeface="Arial" charset="0"/>
            </a:endParaRPr>
          </a:p>
        </p:txBody>
      </p:sp>
      <p:sp>
        <p:nvSpPr>
          <p:cNvPr id="267267" name="Rectangle 2"/>
          <p:cNvSpPr>
            <a:spLocks noGrp="1" noRot="1" noChangeAspect="1" noChangeArrowheads="1" noTextEdit="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5768A86-15D6-4A9E-A647-97C3CCB4E04B}" type="slidenum">
              <a:rPr lang="en-US" sz="1200" smtClean="0">
                <a:solidFill>
                  <a:srgbClr val="000000"/>
                </a:solidFill>
                <a:latin typeface="Arial" charset="0"/>
              </a:rPr>
              <a:pPr/>
              <a:t>197</a:t>
            </a:fld>
            <a:endParaRPr lang="en-US" sz="1200" smtClean="0">
              <a:solidFill>
                <a:srgbClr val="000000"/>
              </a:solidFill>
              <a:latin typeface="Arial" charset="0"/>
            </a:endParaRPr>
          </a:p>
        </p:txBody>
      </p:sp>
      <p:sp>
        <p:nvSpPr>
          <p:cNvPr id="268291" name="Rectangle 2"/>
          <p:cNvSpPr>
            <a:spLocks noGrp="1" noRot="1" noChangeAspect="1" noChangeArrowheads="1" noTextEdit="1"/>
          </p:cNvSpPr>
          <p:nvPr>
            <p:ph type="sldImg"/>
          </p:nvPr>
        </p:nvSpPr>
        <p:spPr>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198</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234956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22</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23</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24</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2</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25</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26</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7ADCCCC-0A19-456E-B462-948531689832}" type="slidenum">
              <a:rPr lang="en-US" sz="1200" smtClean="0">
                <a:solidFill>
                  <a:srgbClr val="000000"/>
                </a:solidFill>
                <a:latin typeface="Arial" charset="0"/>
              </a:rPr>
              <a:pPr/>
              <a:t>27</a:t>
            </a:fld>
            <a:endParaRPr lang="en-US" sz="1200" smtClean="0">
              <a:solidFill>
                <a:srgbClr val="000000"/>
              </a:solidFill>
              <a:latin typeface="Arial"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28</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29</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30</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31</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548856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32</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333478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883" indent="-285724">
              <a:defRPr sz="2400">
                <a:solidFill>
                  <a:schemeClr val="tx1"/>
                </a:solidFill>
                <a:latin typeface="Times New Roman" pitchFamily="-105" charset="0"/>
                <a:ea typeface="ＭＳ Ｐゴシック" pitchFamily="-105" charset="-128"/>
              </a:defRPr>
            </a:lvl2pPr>
            <a:lvl3pPr marL="1142898" indent="-228580">
              <a:defRPr sz="2400">
                <a:solidFill>
                  <a:schemeClr val="tx1"/>
                </a:solidFill>
                <a:latin typeface="Times New Roman" pitchFamily="-105" charset="0"/>
                <a:ea typeface="ＭＳ Ｐゴシック" pitchFamily="-105" charset="-128"/>
              </a:defRPr>
            </a:lvl3pPr>
            <a:lvl4pPr marL="1600057" indent="-228580">
              <a:defRPr sz="2400">
                <a:solidFill>
                  <a:schemeClr val="tx1"/>
                </a:solidFill>
                <a:latin typeface="Times New Roman" pitchFamily="-105" charset="0"/>
                <a:ea typeface="ＭＳ Ｐゴシック" pitchFamily="-105" charset="-128"/>
              </a:defRPr>
            </a:lvl4pPr>
            <a:lvl5pPr marL="2057217" indent="-228580">
              <a:defRPr sz="2400">
                <a:solidFill>
                  <a:schemeClr val="tx1"/>
                </a:solidFill>
                <a:latin typeface="Times New Roman" pitchFamily="-105" charset="0"/>
                <a:ea typeface="ＭＳ Ｐゴシック" pitchFamily="-105" charset="-128"/>
              </a:defRPr>
            </a:lvl5pPr>
            <a:lvl6pPr marL="2514376"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535"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8695"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5854"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a:solidFill>
                  <a:srgbClr val="000000"/>
                </a:solidFill>
                <a:latin typeface="Arial" charset="0"/>
              </a:rPr>
              <a:pPr/>
              <a:t>33</a:t>
            </a:fld>
            <a:endParaRPr lang="en-US" sz="120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9996" tIns="44998" rIns="89996" bIns="44998"/>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7ADCCCC-0A19-456E-B462-948531689832}" type="slidenum">
              <a:rPr lang="en-US" sz="1200" smtClean="0">
                <a:solidFill>
                  <a:srgbClr val="000000"/>
                </a:solidFill>
                <a:latin typeface="Arial" charset="0"/>
              </a:rPr>
              <a:pPr/>
              <a:t>34</a:t>
            </a:fld>
            <a:endParaRPr lang="en-US" sz="1200" smtClean="0">
              <a:solidFill>
                <a:srgbClr val="000000"/>
              </a:solidFill>
              <a:latin typeface="Arial"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3</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599D6C9-224C-4F03-82FF-FC6BECECAEEC}" type="slidenum">
              <a:rPr lang="en-US" sz="1200" smtClean="0">
                <a:solidFill>
                  <a:srgbClr val="000000"/>
                </a:solidFill>
                <a:latin typeface="Arial" charset="0"/>
              </a:rPr>
              <a:pPr/>
              <a:t>35</a:t>
            </a:fld>
            <a:endParaRPr lang="en-US" sz="1200" smtClean="0">
              <a:solidFill>
                <a:srgbClr val="000000"/>
              </a:solidFill>
              <a:latin typeface="Arial"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9017154-D0F7-424B-B38A-10E976C766FB}" type="slidenum">
              <a:rPr lang="en-US" sz="1200" smtClean="0">
                <a:solidFill>
                  <a:srgbClr val="000000"/>
                </a:solidFill>
                <a:latin typeface="Arial" charset="0"/>
              </a:rPr>
              <a:pPr/>
              <a:t>36</a:t>
            </a:fld>
            <a:endParaRPr lang="en-US" sz="1200" smtClean="0">
              <a:solidFill>
                <a:srgbClr val="000000"/>
              </a:solidFill>
              <a:latin typeface="Arial"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55</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137017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56</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2571203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57</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58</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59</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60</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61</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62</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4</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63</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64</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48F5C74-6A0C-4928-9F45-A148CE03AD6C}" type="slidenum">
              <a:rPr lang="en-US" sz="1200" smtClean="0">
                <a:solidFill>
                  <a:srgbClr val="000000"/>
                </a:solidFill>
                <a:latin typeface="Arial" charset="0"/>
              </a:rPr>
              <a:pPr/>
              <a:t>65</a:t>
            </a:fld>
            <a:endParaRPr lang="en-US" sz="1200" smtClean="0">
              <a:solidFill>
                <a:srgbClr val="000000"/>
              </a:solidFill>
              <a:latin typeface="Arial" charset="0"/>
            </a:endParaRPr>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66</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67</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68</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69</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70</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71</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72</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5</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1821848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73</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74</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75</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76</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77</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78</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79</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80</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81</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83</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6</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25741328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84</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85</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86</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90E0078-BCE5-417B-82BB-A784C8F6A934}" type="slidenum">
              <a:rPr lang="en-US" sz="1200" smtClean="0">
                <a:solidFill>
                  <a:srgbClr val="000000"/>
                </a:solidFill>
                <a:latin typeface="Arial" charset="0"/>
              </a:rPr>
              <a:pPr/>
              <a:t>87</a:t>
            </a:fld>
            <a:endParaRPr lang="en-US" sz="1200" smtClean="0">
              <a:solidFill>
                <a:srgbClr val="000000"/>
              </a:solidFill>
              <a:latin typeface="Arial" charset="0"/>
            </a:endParaRPr>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E5DA1F4-21B2-460A-B5ED-229AA8C7141F}" type="slidenum">
              <a:rPr lang="en-US" sz="1200" smtClean="0">
                <a:latin typeface="Arial" charset="0"/>
              </a:rPr>
              <a:pPr/>
              <a:t>88</a:t>
            </a:fld>
            <a:endParaRPr lang="en-US" sz="1200" smtClean="0">
              <a:latin typeface="Arial"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4D38406-CEB6-48FE-ADB8-48461A2D66A5}" type="slidenum">
              <a:rPr lang="en-US" sz="1200" smtClean="0">
                <a:latin typeface="Arial" charset="0"/>
              </a:rPr>
              <a:pPr/>
              <a:t>90</a:t>
            </a:fld>
            <a:endParaRPr lang="en-US" sz="1200" smtClean="0">
              <a:latin typeface="Arial"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59ABEF8-D8A3-4E5E-B079-7FA5B356E804}" type="slidenum">
              <a:rPr lang="en-US" sz="1200" smtClean="0">
                <a:latin typeface="Times" pitchFamily="-105" charset="0"/>
              </a:rPr>
              <a:pPr/>
              <a:t>93</a:t>
            </a:fld>
            <a:endParaRPr lang="en-US" sz="1200" smtClean="0">
              <a:latin typeface="Times" pitchFamily="-105" charset="0"/>
            </a:endParaRPr>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0AEBC27-E6B8-4F78-982C-324B7CFD235E}" type="slidenum">
              <a:rPr lang="en-US" sz="1200" smtClean="0">
                <a:solidFill>
                  <a:srgbClr val="000000"/>
                </a:solidFill>
                <a:latin typeface="Arial" charset="0"/>
              </a:rPr>
              <a:pPr/>
              <a:t>94</a:t>
            </a:fld>
            <a:endParaRPr lang="en-US" sz="1200" smtClean="0">
              <a:solidFill>
                <a:srgbClr val="000000"/>
              </a:solidFill>
              <a:latin typeface="Arial" charset="0"/>
            </a:endParaRPr>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0F8E97F-A267-41E5-8ABA-7EFA24026183}" type="slidenum">
              <a:rPr lang="en-US" sz="1200" smtClean="0">
                <a:solidFill>
                  <a:srgbClr val="000000"/>
                </a:solidFill>
                <a:latin typeface="Arial" charset="0"/>
              </a:rPr>
              <a:pPr/>
              <a:t>95</a:t>
            </a:fld>
            <a:endParaRPr lang="en-US" sz="1200" smtClean="0">
              <a:solidFill>
                <a:srgbClr val="000000"/>
              </a:solidFill>
              <a:latin typeface="Arial" charset="0"/>
            </a:endParaRPr>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CD7168-EABA-4BFB-BD9D-3CAEF70353A8}" type="slidenum">
              <a:rPr lang="en-US" sz="1200" smtClean="0">
                <a:solidFill>
                  <a:srgbClr val="000000"/>
                </a:solidFill>
                <a:latin typeface="Arial" charset="0"/>
              </a:rPr>
              <a:pPr/>
              <a:t>96</a:t>
            </a:fld>
            <a:endParaRPr lang="en-US" sz="1200" smtClean="0">
              <a:solidFill>
                <a:srgbClr val="000000"/>
              </a:solidFill>
              <a:latin typeface="Arial" charset="0"/>
            </a:endParaRPr>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7</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0722903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60B6E0A-53B5-49C9-8C94-398F3838D9AA}" type="slidenum">
              <a:rPr lang="en-US" sz="1200" smtClean="0">
                <a:solidFill>
                  <a:srgbClr val="000000"/>
                </a:solidFill>
                <a:latin typeface="Arial" charset="0"/>
              </a:rPr>
              <a:pPr/>
              <a:t>97</a:t>
            </a:fld>
            <a:endParaRPr lang="en-US" sz="1200" smtClean="0">
              <a:solidFill>
                <a:srgbClr val="000000"/>
              </a:solidFill>
              <a:latin typeface="Arial" charset="0"/>
            </a:endParaRPr>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2EB5EEB-55C9-4898-BADE-0DAAE4576798}" type="slidenum">
              <a:rPr lang="en-US" sz="1200" smtClean="0">
                <a:solidFill>
                  <a:srgbClr val="000000"/>
                </a:solidFill>
                <a:latin typeface="Arial" charset="0"/>
              </a:rPr>
              <a:pPr/>
              <a:t>98</a:t>
            </a:fld>
            <a:endParaRPr lang="en-US" sz="1200" smtClean="0">
              <a:solidFill>
                <a:srgbClr val="000000"/>
              </a:solidFill>
              <a:latin typeface="Arial" charset="0"/>
            </a:endParaRPr>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3EAC2D6-C09C-42ED-BE3F-F6E4A68BA432}" type="slidenum">
              <a:rPr lang="en-US" sz="1200" smtClean="0">
                <a:solidFill>
                  <a:srgbClr val="000000"/>
                </a:solidFill>
                <a:latin typeface="Arial" charset="0"/>
              </a:rPr>
              <a:pPr/>
              <a:t>99</a:t>
            </a:fld>
            <a:endParaRPr lang="en-US" sz="1200" smtClean="0">
              <a:solidFill>
                <a:srgbClr val="000000"/>
              </a:solidFill>
              <a:latin typeface="Arial" charset="0"/>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66757A2-FB50-4ABC-BCB1-75746038332B}" type="slidenum">
              <a:rPr lang="en-US" sz="1200" smtClean="0">
                <a:solidFill>
                  <a:srgbClr val="000000"/>
                </a:solidFill>
                <a:latin typeface="Arial" charset="0"/>
              </a:rPr>
              <a:pPr/>
              <a:t>100</a:t>
            </a:fld>
            <a:endParaRPr lang="en-US" sz="1200" smtClean="0">
              <a:solidFill>
                <a:srgbClr val="000000"/>
              </a:solidFill>
              <a:latin typeface="Arial" charset="0"/>
            </a:endParaRPr>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5E694DF-23E5-42EC-8DCF-4020396DA5B7}" type="slidenum">
              <a:rPr lang="en-US" sz="1200" smtClean="0">
                <a:latin typeface="Times" pitchFamily="-105" charset="0"/>
              </a:rPr>
              <a:pPr/>
              <a:t>101</a:t>
            </a:fld>
            <a:endParaRPr lang="en-US" sz="1200" smtClean="0">
              <a:latin typeface="Times" pitchFamily="-105" charset="0"/>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B0ABD55-F394-42C1-A9D6-075D03D79628}" type="slidenum">
              <a:rPr lang="en-US" sz="1200" smtClean="0">
                <a:solidFill>
                  <a:srgbClr val="000000"/>
                </a:solidFill>
                <a:latin typeface="Arial" charset="0"/>
              </a:rPr>
              <a:pPr/>
              <a:t>102</a:t>
            </a:fld>
            <a:endParaRPr lang="en-US" sz="1200" smtClean="0">
              <a:solidFill>
                <a:srgbClr val="000000"/>
              </a:solidFill>
              <a:latin typeface="Arial" charset="0"/>
            </a:endParaRPr>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3B19F79-3FC0-45FF-ABFD-FBB713349FC6}" type="slidenum">
              <a:rPr lang="en-US" sz="1200" smtClean="0">
                <a:latin typeface="Arial" charset="0"/>
              </a:rPr>
              <a:pPr/>
              <a:t>109</a:t>
            </a:fld>
            <a:endParaRPr lang="en-US" sz="1200" smtClean="0">
              <a:latin typeface="Arial"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1A0F2C7-093F-4476-B8D5-81238C82B80F}" type="slidenum">
              <a:rPr lang="en-US" sz="1200" smtClean="0">
                <a:latin typeface="Arial" charset="0"/>
              </a:rPr>
              <a:pPr/>
              <a:t>110</a:t>
            </a:fld>
            <a:endParaRPr lang="en-US" sz="1200" smtClean="0">
              <a:latin typeface="Arial" charset="0"/>
            </a:endParaRPr>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82EF23A-8939-420F-9A8F-ECCF6A7299D8}" type="slidenum">
              <a:rPr lang="en-US" sz="1200" smtClean="0">
                <a:latin typeface="Arial" charset="0"/>
              </a:rPr>
              <a:pPr/>
              <a:t>111</a:t>
            </a:fld>
            <a:endParaRPr lang="en-US" sz="1200" smtClean="0">
              <a:latin typeface="Arial" charset="0"/>
            </a:endParaRPr>
          </a:p>
        </p:txBody>
      </p:sp>
      <p:sp>
        <p:nvSpPr>
          <p:cNvPr id="183299" name="Rectangle 2"/>
          <p:cNvSpPr>
            <a:spLocks noGrp="1" noRot="1" noChangeAspect="1" noChangeArrowheads="1" noTextEdit="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7C51D25-33C7-4E60-81A9-B4F167FE2EAF}" type="slidenum">
              <a:rPr lang="en-US" sz="1200" smtClean="0">
                <a:latin typeface="Arial" charset="0"/>
              </a:rPr>
              <a:pPr/>
              <a:t>112</a:t>
            </a:fld>
            <a:endParaRPr lang="en-US" sz="1200" smtClean="0">
              <a:latin typeface="Arial" charset="0"/>
            </a:endParaRPr>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8</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0710604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39D50B0-2A6B-4F94-B42D-33B7028FC821}" type="slidenum">
              <a:rPr lang="en-US" sz="1200" smtClean="0">
                <a:latin typeface="Arial" charset="0"/>
              </a:rPr>
              <a:pPr/>
              <a:t>116</a:t>
            </a:fld>
            <a:endParaRPr lang="en-US" sz="1200" smtClean="0">
              <a:latin typeface="Arial"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2C03309-A9E1-484B-8C7F-2503D938321C}" type="slidenum">
              <a:rPr lang="en-US" sz="1200" smtClean="0">
                <a:latin typeface="Arial" charset="0"/>
              </a:rPr>
              <a:pPr/>
              <a:t>117</a:t>
            </a:fld>
            <a:endParaRPr lang="en-US" sz="1200" smtClean="0">
              <a:latin typeface="Arial" charset="0"/>
            </a:endParaRPr>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A9164A2-91A3-4700-8A9F-7FA0ADEEE7B0}" type="slidenum">
              <a:rPr lang="en-US" sz="1200" smtClean="0">
                <a:latin typeface="Arial" charset="0"/>
              </a:rPr>
              <a:pPr/>
              <a:t>118</a:t>
            </a:fld>
            <a:endParaRPr lang="en-US" sz="1200" smtClean="0">
              <a:latin typeface="Arial" charset="0"/>
            </a:endParaRPr>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9761F1-E4C9-47EF-A142-21309C32C9DE}" type="slidenum">
              <a:rPr lang="en-US" sz="1200" smtClean="0">
                <a:latin typeface="Arial" charset="0"/>
              </a:rPr>
              <a:pPr/>
              <a:t>119</a:t>
            </a:fld>
            <a:endParaRPr lang="en-US" sz="1200" smtClean="0">
              <a:latin typeface="Arial"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A005FDA-610D-49AC-9751-72ECCD66B271}" type="slidenum">
              <a:rPr lang="en-US" sz="1200" smtClean="0">
                <a:latin typeface="Arial" charset="0"/>
              </a:rPr>
              <a:pPr/>
              <a:t>120</a:t>
            </a:fld>
            <a:endParaRPr lang="en-US" sz="1200" smtClean="0">
              <a:latin typeface="Arial" charset="0"/>
            </a:endParaRPr>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8F42AC9-CE86-40DD-9795-B7CE63091C9D}" type="slidenum">
              <a:rPr lang="en-US" sz="1200" smtClean="0">
                <a:latin typeface="Arial" charset="0"/>
              </a:rPr>
              <a:pPr/>
              <a:t>121</a:t>
            </a:fld>
            <a:endParaRPr lang="en-US" sz="1200" smtClean="0">
              <a:latin typeface="Arial" charset="0"/>
            </a:endParaRPr>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9E8227C-3700-4A5D-8887-F0838DC95E6D}" type="slidenum">
              <a:rPr lang="en-US" sz="1200" smtClean="0">
                <a:latin typeface="Arial" charset="0"/>
              </a:rPr>
              <a:pPr/>
              <a:t>122</a:t>
            </a:fld>
            <a:endParaRPr lang="en-US" sz="1200" smtClean="0">
              <a:latin typeface="Arial" charset="0"/>
            </a:endParaRPr>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249FC16-1C40-42BD-B9ED-439BAFA856D8}" type="slidenum">
              <a:rPr lang="en-US" sz="1200" smtClean="0">
                <a:latin typeface="Arial" charset="0"/>
              </a:rPr>
              <a:pPr/>
              <a:t>123</a:t>
            </a:fld>
            <a:endParaRPr lang="en-US" sz="1200" smtClean="0">
              <a:latin typeface="Arial" charset="0"/>
            </a:endParaRPr>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01B5146-8914-4344-82B4-93A9342D35E0}" type="slidenum">
              <a:rPr lang="en-US" sz="1200" smtClean="0">
                <a:latin typeface="Arial" charset="0"/>
              </a:rPr>
              <a:pPr/>
              <a:t>124</a:t>
            </a:fld>
            <a:endParaRPr lang="en-US" sz="1200" smtClean="0">
              <a:latin typeface="Arial"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5CE84B8-5A1A-4BE9-87DF-717CE531C430}" type="slidenum">
              <a:rPr lang="en-US" sz="1200" smtClean="0">
                <a:latin typeface="Arial" charset="0"/>
              </a:rPr>
              <a:pPr/>
              <a:t>125</a:t>
            </a:fld>
            <a:endParaRPr lang="en-US" sz="1200" smtClean="0">
              <a:latin typeface="Arial" charset="0"/>
            </a:endParaRPr>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9</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25889301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A1382AD-4D55-4587-B8BB-945CBB5F826D}" type="slidenum">
              <a:rPr lang="en-US" sz="1200" smtClean="0">
                <a:latin typeface="Arial" charset="0"/>
              </a:rPr>
              <a:pPr/>
              <a:t>126</a:t>
            </a:fld>
            <a:endParaRPr lang="en-US" sz="1200" smtClean="0">
              <a:latin typeface="Arial" charset="0"/>
            </a:endParaRPr>
          </a:p>
        </p:txBody>
      </p:sp>
      <p:sp>
        <p:nvSpPr>
          <p:cNvPr id="195587" name="Rectangle 2"/>
          <p:cNvSpPr>
            <a:spLocks noGrp="1" noRot="1" noChangeAspect="1" noChangeArrowheads="1" noTextEdit="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48E9B0-5F40-4D60-AFFF-6DFD4FC150A2}" type="slidenum">
              <a:rPr lang="en-US" sz="1200" smtClean="0">
                <a:latin typeface="Arial" charset="0"/>
              </a:rPr>
              <a:pPr/>
              <a:t>127</a:t>
            </a:fld>
            <a:endParaRPr lang="en-US" sz="1200" smtClean="0">
              <a:latin typeface="Arial" charset="0"/>
            </a:endParaRPr>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A9D53BD-C179-4264-87B6-E2F19A3FC53B}" type="slidenum">
              <a:rPr lang="en-US" sz="1200" smtClean="0">
                <a:latin typeface="Arial" charset="0"/>
              </a:rPr>
              <a:pPr/>
              <a:t>128</a:t>
            </a:fld>
            <a:endParaRPr lang="en-US" sz="1200" smtClean="0">
              <a:latin typeface="Arial" charset="0"/>
            </a:endParaRPr>
          </a:p>
        </p:txBody>
      </p:sp>
      <p:sp>
        <p:nvSpPr>
          <p:cNvPr id="197635" name="Rectangle 2"/>
          <p:cNvSpPr>
            <a:spLocks noGrp="1" noRot="1" noChangeAspect="1" noChangeArrowheads="1" noTextEdit="1"/>
          </p:cNvSpPr>
          <p:nvPr>
            <p:ph type="sldImg"/>
          </p:nvPr>
        </p:nvSpPr>
        <p:spPr>
          <a:solidFill>
            <a:srgbClr val="FFFFFF"/>
          </a:solidFill>
          <a:ln/>
        </p:spPr>
      </p:sp>
      <p:sp>
        <p:nvSpPr>
          <p:cNvPr id="1976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887D4DB-3CB2-478D-9E05-D2397A8C5D11}" type="slidenum">
              <a:rPr lang="en-US" sz="1200" smtClean="0">
                <a:latin typeface="Arial" charset="0"/>
              </a:rPr>
              <a:pPr/>
              <a:t>129</a:t>
            </a:fld>
            <a:endParaRPr lang="en-US" sz="1200" smtClean="0">
              <a:latin typeface="Arial" charset="0"/>
            </a:endParaRPr>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686DCAB-381E-4D4D-AD20-ACBEC1C83CF1}" type="slidenum">
              <a:rPr lang="en-US" sz="1200" smtClean="0">
                <a:latin typeface="Arial" charset="0"/>
              </a:rPr>
              <a:pPr/>
              <a:t>130</a:t>
            </a:fld>
            <a:endParaRPr lang="en-US" sz="1200" smtClean="0">
              <a:latin typeface="Arial"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EF9593F-BBC4-4B80-AF4E-C4334C97DAB7}" type="slidenum">
              <a:rPr lang="en-US" sz="1200" smtClean="0">
                <a:latin typeface="Arial" charset="0"/>
              </a:rPr>
              <a:pPr/>
              <a:t>131</a:t>
            </a:fld>
            <a:endParaRPr lang="en-US" sz="1200" smtClean="0">
              <a:latin typeface="Arial"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DCC8447-9F03-4A27-A5F6-3AB884B3AC31}" type="slidenum">
              <a:rPr lang="en-US" sz="1200" smtClean="0">
                <a:latin typeface="Arial" charset="0"/>
              </a:rPr>
              <a:pPr/>
              <a:t>132</a:t>
            </a:fld>
            <a:endParaRPr lang="en-US" sz="1200" smtClean="0">
              <a:latin typeface="Arial" charset="0"/>
            </a:endParaRPr>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884467F-BD1A-4810-BC9D-1F267BC8CAF9}" type="slidenum">
              <a:rPr lang="en-US" sz="1200" smtClean="0">
                <a:latin typeface="Arial" charset="0"/>
              </a:rPr>
              <a:pPr/>
              <a:t>133</a:t>
            </a:fld>
            <a:endParaRPr lang="en-US" sz="1200" smtClean="0">
              <a:latin typeface="Arial" charset="0"/>
            </a:endParaRPr>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3893F6-EE00-4C38-B553-F399C7D98772}" type="slidenum">
              <a:rPr lang="en-US" sz="1200" smtClean="0">
                <a:latin typeface="Arial" charset="0"/>
              </a:rPr>
              <a:pPr/>
              <a:t>134</a:t>
            </a:fld>
            <a:endParaRPr lang="en-US" sz="1200" smtClean="0">
              <a:latin typeface="Arial" charset="0"/>
            </a:endParaRPr>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5A33AB5-9857-4995-8171-7B77602BE7A2}" type="slidenum">
              <a:rPr lang="en-US" sz="1200" smtClean="0">
                <a:latin typeface="Arial" charset="0"/>
              </a:rPr>
              <a:pPr/>
              <a:t>135</a:t>
            </a:fld>
            <a:endParaRPr lang="en-US" sz="1200" smtClean="0">
              <a:latin typeface="Arial" charset="0"/>
            </a:endParaRPr>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pPr>
                <a:defRPr/>
              </a:pPr>
              <a:t>‹#›</a:t>
            </a:fld>
            <a:endParaRPr lang="en-US"/>
          </a:p>
        </p:txBody>
      </p:sp>
    </p:spTree>
    <p:extLst>
      <p:ext uri="{BB962C8B-B14F-4D97-AF65-F5344CB8AC3E}">
        <p14:creationId xmlns:p14="http://schemas.microsoft.com/office/powerpoint/2010/main" val="36196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pPr>
                <a:defRPr/>
              </a:pPr>
              <a:t>‹#›</a:t>
            </a:fld>
            <a:endParaRPr lang="en-US"/>
          </a:p>
        </p:txBody>
      </p:sp>
    </p:spTree>
    <p:extLst>
      <p:ext uri="{BB962C8B-B14F-4D97-AF65-F5344CB8AC3E}">
        <p14:creationId xmlns:p14="http://schemas.microsoft.com/office/powerpoint/2010/main" val="1039834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pPr>
                <a:defRPr/>
              </a:pPr>
              <a:t>‹#›</a:t>
            </a:fld>
            <a:endParaRPr lang="en-US"/>
          </a:p>
        </p:txBody>
      </p:sp>
    </p:spTree>
    <p:extLst>
      <p:ext uri="{BB962C8B-B14F-4D97-AF65-F5344CB8AC3E}">
        <p14:creationId xmlns:p14="http://schemas.microsoft.com/office/powerpoint/2010/main" val="50857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2AA4ED-E98F-46E1-B2A0-45D6C95DE42B}" type="slidenum">
              <a:rPr lang="en-US"/>
              <a:pPr>
                <a:defRPr/>
              </a:pPr>
              <a:t>‹#›</a:t>
            </a:fld>
            <a:endParaRPr lang="en-US"/>
          </a:p>
        </p:txBody>
      </p:sp>
    </p:spTree>
    <p:extLst>
      <p:ext uri="{BB962C8B-B14F-4D97-AF65-F5344CB8AC3E}">
        <p14:creationId xmlns:p14="http://schemas.microsoft.com/office/powerpoint/2010/main" val="1422790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676FA6-C7E7-4336-89D0-D7ABD4BAAD84}" type="slidenum">
              <a:rPr lang="en-US"/>
              <a:pPr>
                <a:defRPr/>
              </a:pPr>
              <a:t>‹#›</a:t>
            </a:fld>
            <a:endParaRPr lang="en-US"/>
          </a:p>
        </p:txBody>
      </p:sp>
    </p:spTree>
    <p:extLst>
      <p:ext uri="{BB962C8B-B14F-4D97-AF65-F5344CB8AC3E}">
        <p14:creationId xmlns:p14="http://schemas.microsoft.com/office/powerpoint/2010/main" val="92071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EA9CBD-8F7C-4868-9342-1B2AE031A5BF}" type="slidenum">
              <a:rPr lang="en-US"/>
              <a:pPr>
                <a:defRPr/>
              </a:pPr>
              <a:t>‹#›</a:t>
            </a:fld>
            <a:endParaRPr lang="en-US"/>
          </a:p>
        </p:txBody>
      </p:sp>
    </p:spTree>
    <p:extLst>
      <p:ext uri="{BB962C8B-B14F-4D97-AF65-F5344CB8AC3E}">
        <p14:creationId xmlns:p14="http://schemas.microsoft.com/office/powerpoint/2010/main" val="309775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00FB8-FA8F-4CBF-AC83-B8AFCB63F890}" type="slidenum">
              <a:rPr lang="en-US"/>
              <a:pPr>
                <a:defRPr/>
              </a:pPr>
              <a:t>‹#›</a:t>
            </a:fld>
            <a:endParaRPr lang="en-US"/>
          </a:p>
        </p:txBody>
      </p:sp>
    </p:spTree>
    <p:extLst>
      <p:ext uri="{BB962C8B-B14F-4D97-AF65-F5344CB8AC3E}">
        <p14:creationId xmlns:p14="http://schemas.microsoft.com/office/powerpoint/2010/main" val="287993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3A8A2A-31B7-41A1-AC60-588501AB0F0D}" type="slidenum">
              <a:rPr lang="en-US"/>
              <a:pPr>
                <a:defRPr/>
              </a:pPr>
              <a:t>‹#›</a:t>
            </a:fld>
            <a:endParaRPr lang="en-US"/>
          </a:p>
        </p:txBody>
      </p:sp>
    </p:spTree>
    <p:extLst>
      <p:ext uri="{BB962C8B-B14F-4D97-AF65-F5344CB8AC3E}">
        <p14:creationId xmlns:p14="http://schemas.microsoft.com/office/powerpoint/2010/main" val="81107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5D7EA4-12E9-47C7-AACB-DD23C2FC491E}" type="slidenum">
              <a:rPr lang="en-US"/>
              <a:pPr>
                <a:defRPr/>
              </a:pPr>
              <a:t>‹#›</a:t>
            </a:fld>
            <a:endParaRPr lang="en-US"/>
          </a:p>
        </p:txBody>
      </p:sp>
    </p:spTree>
    <p:extLst>
      <p:ext uri="{BB962C8B-B14F-4D97-AF65-F5344CB8AC3E}">
        <p14:creationId xmlns:p14="http://schemas.microsoft.com/office/powerpoint/2010/main" val="1207323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BDC5B5-CE03-4D1A-801D-CC8F358B15E4}" type="slidenum">
              <a:rPr lang="en-US"/>
              <a:pPr>
                <a:defRPr/>
              </a:pPr>
              <a:t>‹#›</a:t>
            </a:fld>
            <a:endParaRPr lang="en-US"/>
          </a:p>
        </p:txBody>
      </p:sp>
    </p:spTree>
    <p:extLst>
      <p:ext uri="{BB962C8B-B14F-4D97-AF65-F5344CB8AC3E}">
        <p14:creationId xmlns:p14="http://schemas.microsoft.com/office/powerpoint/2010/main" val="347992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3E644-3C2B-450C-A7B0-A6FDF3226D00}" type="slidenum">
              <a:rPr lang="en-US"/>
              <a:pPr>
                <a:defRPr/>
              </a:pPr>
              <a:t>‹#›</a:t>
            </a:fld>
            <a:endParaRPr lang="en-US"/>
          </a:p>
        </p:txBody>
      </p:sp>
    </p:spTree>
    <p:extLst>
      <p:ext uri="{BB962C8B-B14F-4D97-AF65-F5344CB8AC3E}">
        <p14:creationId xmlns:p14="http://schemas.microsoft.com/office/powerpoint/2010/main" val="63332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pPr>
                <a:defRPr/>
              </a:pPr>
              <a:t>‹#›</a:t>
            </a:fld>
            <a:endParaRPr lang="en-US"/>
          </a:p>
        </p:txBody>
      </p:sp>
    </p:spTree>
    <p:extLst>
      <p:ext uri="{BB962C8B-B14F-4D97-AF65-F5344CB8AC3E}">
        <p14:creationId xmlns:p14="http://schemas.microsoft.com/office/powerpoint/2010/main" val="1318624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44D3F0-6B1B-475B-8BF6-84D4C496FEE7}" type="slidenum">
              <a:rPr lang="en-US"/>
              <a:pPr>
                <a:defRPr/>
              </a:pPr>
              <a:t>‹#›</a:t>
            </a:fld>
            <a:endParaRPr lang="en-US"/>
          </a:p>
        </p:txBody>
      </p:sp>
    </p:spTree>
    <p:extLst>
      <p:ext uri="{BB962C8B-B14F-4D97-AF65-F5344CB8AC3E}">
        <p14:creationId xmlns:p14="http://schemas.microsoft.com/office/powerpoint/2010/main" val="3349073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5DFF6B-A1C8-4DED-BE22-14EBB22376EB}" type="slidenum">
              <a:rPr lang="en-US"/>
              <a:pPr>
                <a:defRPr/>
              </a:pPr>
              <a:t>‹#›</a:t>
            </a:fld>
            <a:endParaRPr lang="en-US"/>
          </a:p>
        </p:txBody>
      </p:sp>
    </p:spTree>
    <p:extLst>
      <p:ext uri="{BB962C8B-B14F-4D97-AF65-F5344CB8AC3E}">
        <p14:creationId xmlns:p14="http://schemas.microsoft.com/office/powerpoint/2010/main" val="406565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5576D2-15FD-4181-AF62-A73455509B07}" type="slidenum">
              <a:rPr lang="en-US"/>
              <a:pPr>
                <a:defRPr/>
              </a:pPr>
              <a:t>‹#›</a:t>
            </a:fld>
            <a:endParaRPr lang="en-US"/>
          </a:p>
        </p:txBody>
      </p:sp>
    </p:spTree>
    <p:extLst>
      <p:ext uri="{BB962C8B-B14F-4D97-AF65-F5344CB8AC3E}">
        <p14:creationId xmlns:p14="http://schemas.microsoft.com/office/powerpoint/2010/main" val="967524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5BA86-8017-4307-94A1-D66D17CE47D1}" type="slidenum">
              <a:rPr lang="en-US"/>
              <a:pPr>
                <a:defRPr/>
              </a:pPr>
              <a:t>‹#›</a:t>
            </a:fld>
            <a:endParaRPr lang="en-US"/>
          </a:p>
        </p:txBody>
      </p:sp>
    </p:spTree>
    <p:extLst>
      <p:ext uri="{BB962C8B-B14F-4D97-AF65-F5344CB8AC3E}">
        <p14:creationId xmlns:p14="http://schemas.microsoft.com/office/powerpoint/2010/main" val="3836147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3419C-CE69-49EB-98AD-65601BBEF5CB}" type="slidenum">
              <a:rPr lang="en-US"/>
              <a:pPr>
                <a:defRPr/>
              </a:pPr>
              <a:t>‹#›</a:t>
            </a:fld>
            <a:endParaRPr lang="en-US"/>
          </a:p>
        </p:txBody>
      </p:sp>
    </p:spTree>
    <p:extLst>
      <p:ext uri="{BB962C8B-B14F-4D97-AF65-F5344CB8AC3E}">
        <p14:creationId xmlns:p14="http://schemas.microsoft.com/office/powerpoint/2010/main" val="3446458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E33E38-784A-4C43-8D78-AAFA3086C99B}" type="slidenum">
              <a:rPr lang="en-US"/>
              <a:pPr>
                <a:defRPr/>
              </a:pPr>
              <a:t>‹#›</a:t>
            </a:fld>
            <a:endParaRPr lang="en-US"/>
          </a:p>
        </p:txBody>
      </p:sp>
    </p:spTree>
    <p:extLst>
      <p:ext uri="{BB962C8B-B14F-4D97-AF65-F5344CB8AC3E}">
        <p14:creationId xmlns:p14="http://schemas.microsoft.com/office/powerpoint/2010/main" val="1386839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92E2-D1ED-4835-9838-E18BA68F75DB}" type="slidenum">
              <a:rPr lang="en-US"/>
              <a:pPr>
                <a:defRPr/>
              </a:pPr>
              <a:t>‹#›</a:t>
            </a:fld>
            <a:endParaRPr lang="en-US"/>
          </a:p>
        </p:txBody>
      </p:sp>
    </p:spTree>
    <p:extLst>
      <p:ext uri="{BB962C8B-B14F-4D97-AF65-F5344CB8AC3E}">
        <p14:creationId xmlns:p14="http://schemas.microsoft.com/office/powerpoint/2010/main" val="3279520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AD1AC8-A456-4AE5-962D-8AFF89625334}" type="slidenum">
              <a:rPr lang="en-US"/>
              <a:pPr>
                <a:defRPr/>
              </a:pPr>
              <a:t>‹#›</a:t>
            </a:fld>
            <a:endParaRPr lang="en-US"/>
          </a:p>
        </p:txBody>
      </p:sp>
    </p:spTree>
    <p:extLst>
      <p:ext uri="{BB962C8B-B14F-4D97-AF65-F5344CB8AC3E}">
        <p14:creationId xmlns:p14="http://schemas.microsoft.com/office/powerpoint/2010/main" val="2478587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77E373-FFAA-467C-94D7-0A2E25CE2B31}" type="slidenum">
              <a:rPr lang="en-US"/>
              <a:pPr>
                <a:defRPr/>
              </a:pPr>
              <a:t>‹#›</a:t>
            </a:fld>
            <a:endParaRPr lang="en-US"/>
          </a:p>
        </p:txBody>
      </p:sp>
    </p:spTree>
    <p:extLst>
      <p:ext uri="{BB962C8B-B14F-4D97-AF65-F5344CB8AC3E}">
        <p14:creationId xmlns:p14="http://schemas.microsoft.com/office/powerpoint/2010/main" val="1380012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473BC7-A803-445E-813B-19516682AB0F}" type="slidenum">
              <a:rPr lang="en-US"/>
              <a:pPr>
                <a:defRPr/>
              </a:pPr>
              <a:t>‹#›</a:t>
            </a:fld>
            <a:endParaRPr lang="en-US"/>
          </a:p>
        </p:txBody>
      </p:sp>
    </p:spTree>
    <p:extLst>
      <p:ext uri="{BB962C8B-B14F-4D97-AF65-F5344CB8AC3E}">
        <p14:creationId xmlns:p14="http://schemas.microsoft.com/office/powerpoint/2010/main" val="22554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pPr>
                <a:defRPr/>
              </a:pPr>
              <a:t>‹#›</a:t>
            </a:fld>
            <a:endParaRPr lang="en-US"/>
          </a:p>
        </p:txBody>
      </p:sp>
    </p:spTree>
    <p:extLst>
      <p:ext uri="{BB962C8B-B14F-4D97-AF65-F5344CB8AC3E}">
        <p14:creationId xmlns:p14="http://schemas.microsoft.com/office/powerpoint/2010/main" val="419369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F940F-2D1E-4CD2-AC5D-45AFFA0E30C0}" type="slidenum">
              <a:rPr lang="en-US"/>
              <a:pPr>
                <a:defRPr/>
              </a:pPr>
              <a:t>‹#›</a:t>
            </a:fld>
            <a:endParaRPr lang="en-US"/>
          </a:p>
        </p:txBody>
      </p:sp>
    </p:spTree>
    <p:extLst>
      <p:ext uri="{BB962C8B-B14F-4D97-AF65-F5344CB8AC3E}">
        <p14:creationId xmlns:p14="http://schemas.microsoft.com/office/powerpoint/2010/main" val="2541419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471034-5F09-4139-BBE6-6A335A50A377}" type="slidenum">
              <a:rPr lang="en-US"/>
              <a:pPr>
                <a:defRPr/>
              </a:pPr>
              <a:t>‹#›</a:t>
            </a:fld>
            <a:endParaRPr lang="en-US"/>
          </a:p>
        </p:txBody>
      </p:sp>
    </p:spTree>
    <p:extLst>
      <p:ext uri="{BB962C8B-B14F-4D97-AF65-F5344CB8AC3E}">
        <p14:creationId xmlns:p14="http://schemas.microsoft.com/office/powerpoint/2010/main" val="428380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CE2A52-8725-430D-AF24-E17FF4D0C1A7}" type="slidenum">
              <a:rPr lang="en-US"/>
              <a:pPr>
                <a:defRPr/>
              </a:pPr>
              <a:t>‹#›</a:t>
            </a:fld>
            <a:endParaRPr lang="en-US"/>
          </a:p>
        </p:txBody>
      </p:sp>
    </p:spTree>
    <p:extLst>
      <p:ext uri="{BB962C8B-B14F-4D97-AF65-F5344CB8AC3E}">
        <p14:creationId xmlns:p14="http://schemas.microsoft.com/office/powerpoint/2010/main" val="2606085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8FACDA-A199-48D3-AF33-27B78DA19C53}" type="slidenum">
              <a:rPr lang="en-US"/>
              <a:pPr>
                <a:defRPr/>
              </a:pPr>
              <a:t>‹#›</a:t>
            </a:fld>
            <a:endParaRPr lang="en-US"/>
          </a:p>
        </p:txBody>
      </p:sp>
    </p:spTree>
    <p:extLst>
      <p:ext uri="{BB962C8B-B14F-4D97-AF65-F5344CB8AC3E}">
        <p14:creationId xmlns:p14="http://schemas.microsoft.com/office/powerpoint/2010/main" val="4166457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561FE7-5A10-4849-808C-6231E7AE6CFC}" type="slidenum">
              <a:rPr lang="en-US"/>
              <a:pPr>
                <a:defRPr/>
              </a:pPr>
              <a:t>‹#›</a:t>
            </a:fld>
            <a:endParaRPr lang="en-US"/>
          </a:p>
        </p:txBody>
      </p:sp>
    </p:spTree>
    <p:extLst>
      <p:ext uri="{BB962C8B-B14F-4D97-AF65-F5344CB8AC3E}">
        <p14:creationId xmlns:p14="http://schemas.microsoft.com/office/powerpoint/2010/main" val="2433229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2A3F47-8F12-45A9-A19B-8181553C7443}" type="slidenum">
              <a:rPr lang="en-US"/>
              <a:pPr>
                <a:defRPr/>
              </a:pPr>
              <a:t>‹#›</a:t>
            </a:fld>
            <a:endParaRPr lang="en-US"/>
          </a:p>
        </p:txBody>
      </p:sp>
    </p:spTree>
    <p:extLst>
      <p:ext uri="{BB962C8B-B14F-4D97-AF65-F5344CB8AC3E}">
        <p14:creationId xmlns:p14="http://schemas.microsoft.com/office/powerpoint/2010/main" val="2858375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CDA218-BF5A-47F0-B71A-ACC122DB79B0}" type="slidenum">
              <a:rPr lang="en-US"/>
              <a:pPr>
                <a:defRPr/>
              </a:pPr>
              <a:t>‹#›</a:t>
            </a:fld>
            <a:endParaRPr lang="en-US"/>
          </a:p>
        </p:txBody>
      </p:sp>
    </p:spTree>
    <p:extLst>
      <p:ext uri="{BB962C8B-B14F-4D97-AF65-F5344CB8AC3E}">
        <p14:creationId xmlns:p14="http://schemas.microsoft.com/office/powerpoint/2010/main" val="1270486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43C4C2-1DC3-4BF1-81EA-ADF36510DC4D}" type="slidenum">
              <a:rPr lang="en-US"/>
              <a:pPr>
                <a:defRPr/>
              </a:pPr>
              <a:t>‹#›</a:t>
            </a:fld>
            <a:endParaRPr lang="en-US"/>
          </a:p>
        </p:txBody>
      </p:sp>
    </p:spTree>
    <p:extLst>
      <p:ext uri="{BB962C8B-B14F-4D97-AF65-F5344CB8AC3E}">
        <p14:creationId xmlns:p14="http://schemas.microsoft.com/office/powerpoint/2010/main" val="2763618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A6EEA7-A263-494B-96FD-60AFA3E3AECE}" type="slidenum">
              <a:rPr lang="en-US"/>
              <a:pPr>
                <a:defRPr/>
              </a:pPr>
              <a:t>‹#›</a:t>
            </a:fld>
            <a:endParaRPr lang="en-US"/>
          </a:p>
        </p:txBody>
      </p:sp>
    </p:spTree>
    <p:extLst>
      <p:ext uri="{BB962C8B-B14F-4D97-AF65-F5344CB8AC3E}">
        <p14:creationId xmlns:p14="http://schemas.microsoft.com/office/powerpoint/2010/main" val="2754685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AA73D1-A5F6-4DFA-BDF1-F504DCD57CA6}" type="slidenum">
              <a:rPr lang="en-US"/>
              <a:pPr>
                <a:defRPr/>
              </a:pPr>
              <a:t>‹#›</a:t>
            </a:fld>
            <a:endParaRPr lang="en-US"/>
          </a:p>
        </p:txBody>
      </p:sp>
    </p:spTree>
    <p:extLst>
      <p:ext uri="{BB962C8B-B14F-4D97-AF65-F5344CB8AC3E}">
        <p14:creationId xmlns:p14="http://schemas.microsoft.com/office/powerpoint/2010/main" val="216871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pPr>
                <a:defRPr/>
              </a:pPr>
              <a:t>‹#›</a:t>
            </a:fld>
            <a:endParaRPr lang="en-US"/>
          </a:p>
        </p:txBody>
      </p:sp>
    </p:spTree>
    <p:extLst>
      <p:ext uri="{BB962C8B-B14F-4D97-AF65-F5344CB8AC3E}">
        <p14:creationId xmlns:p14="http://schemas.microsoft.com/office/powerpoint/2010/main" val="258227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A2028DB-E129-431B-95C0-EB2CEDE282AD}" type="slidenum">
              <a:rPr lang="en-US"/>
              <a:pPr>
                <a:defRPr/>
              </a:pPr>
              <a:t>‹#›</a:t>
            </a:fld>
            <a:endParaRPr lang="en-US"/>
          </a:p>
        </p:txBody>
      </p:sp>
    </p:spTree>
    <p:extLst>
      <p:ext uri="{BB962C8B-B14F-4D97-AF65-F5344CB8AC3E}">
        <p14:creationId xmlns:p14="http://schemas.microsoft.com/office/powerpoint/2010/main" val="228749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36A150-16BB-4100-BF92-739E2A29B6A6}" type="slidenum">
              <a:rPr lang="en-US"/>
              <a:pPr>
                <a:defRPr/>
              </a:pPr>
              <a:t>‹#›</a:t>
            </a:fld>
            <a:endParaRPr lang="en-US"/>
          </a:p>
        </p:txBody>
      </p:sp>
    </p:spTree>
    <p:extLst>
      <p:ext uri="{BB962C8B-B14F-4D97-AF65-F5344CB8AC3E}">
        <p14:creationId xmlns:p14="http://schemas.microsoft.com/office/powerpoint/2010/main" val="1507248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44844-0AA9-4FA7-AC42-72B315FE893C}" type="slidenum">
              <a:rPr lang="en-US"/>
              <a:pPr>
                <a:defRPr/>
              </a:pPr>
              <a:t>‹#›</a:t>
            </a:fld>
            <a:endParaRPr lang="en-US"/>
          </a:p>
        </p:txBody>
      </p:sp>
    </p:spTree>
    <p:extLst>
      <p:ext uri="{BB962C8B-B14F-4D97-AF65-F5344CB8AC3E}">
        <p14:creationId xmlns:p14="http://schemas.microsoft.com/office/powerpoint/2010/main" val="4240672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12907C-2B0B-4ABF-9A94-523C9D947015}" type="slidenum">
              <a:rPr lang="en-US"/>
              <a:pPr>
                <a:defRPr/>
              </a:pPr>
              <a:t>‹#›</a:t>
            </a:fld>
            <a:endParaRPr lang="en-US"/>
          </a:p>
        </p:txBody>
      </p:sp>
    </p:spTree>
    <p:extLst>
      <p:ext uri="{BB962C8B-B14F-4D97-AF65-F5344CB8AC3E}">
        <p14:creationId xmlns:p14="http://schemas.microsoft.com/office/powerpoint/2010/main" val="121063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FB5E0-122B-4192-944B-B06184C2E3B6}" type="slidenum">
              <a:rPr lang="en-US"/>
              <a:pPr>
                <a:defRPr/>
              </a:pPr>
              <a:t>‹#›</a:t>
            </a:fld>
            <a:endParaRPr lang="en-US"/>
          </a:p>
        </p:txBody>
      </p:sp>
    </p:spTree>
    <p:extLst>
      <p:ext uri="{BB962C8B-B14F-4D97-AF65-F5344CB8AC3E}">
        <p14:creationId xmlns:p14="http://schemas.microsoft.com/office/powerpoint/2010/main" val="3154693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41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536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882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343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23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pPr>
                <a:defRPr/>
              </a:pPr>
              <a:t>‹#›</a:t>
            </a:fld>
            <a:endParaRPr lang="en-US"/>
          </a:p>
        </p:txBody>
      </p:sp>
    </p:spTree>
    <p:extLst>
      <p:ext uri="{BB962C8B-B14F-4D97-AF65-F5344CB8AC3E}">
        <p14:creationId xmlns:p14="http://schemas.microsoft.com/office/powerpoint/2010/main" val="1164985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945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857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998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902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908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47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pPr>
                <a:defRPr/>
              </a:pPr>
              <a:t>‹#›</a:t>
            </a:fld>
            <a:endParaRPr lang="en-US"/>
          </a:p>
        </p:txBody>
      </p:sp>
    </p:spTree>
    <p:extLst>
      <p:ext uri="{BB962C8B-B14F-4D97-AF65-F5344CB8AC3E}">
        <p14:creationId xmlns:p14="http://schemas.microsoft.com/office/powerpoint/2010/main" val="149015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pPr>
                <a:defRPr/>
              </a:pPr>
              <a:t>‹#›</a:t>
            </a:fld>
            <a:endParaRPr lang="en-US"/>
          </a:p>
        </p:txBody>
      </p:sp>
    </p:spTree>
    <p:extLst>
      <p:ext uri="{BB962C8B-B14F-4D97-AF65-F5344CB8AC3E}">
        <p14:creationId xmlns:p14="http://schemas.microsoft.com/office/powerpoint/2010/main" val="1216677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pPr>
                <a:defRPr/>
              </a:pPr>
              <a:t>‹#›</a:t>
            </a:fld>
            <a:endParaRPr lang="en-US"/>
          </a:p>
        </p:txBody>
      </p:sp>
    </p:spTree>
    <p:extLst>
      <p:ext uri="{BB962C8B-B14F-4D97-AF65-F5344CB8AC3E}">
        <p14:creationId xmlns:p14="http://schemas.microsoft.com/office/powerpoint/2010/main" val="56648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pPr>
                <a:defRPr/>
              </a:pPr>
              <a:t>‹#›</a:t>
            </a:fld>
            <a:endParaRPr lang="en-US"/>
          </a:p>
        </p:txBody>
      </p:sp>
    </p:spTree>
    <p:extLst>
      <p:ext uri="{BB962C8B-B14F-4D97-AF65-F5344CB8AC3E}">
        <p14:creationId xmlns:p14="http://schemas.microsoft.com/office/powerpoint/2010/main" val="104368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pitchFamily="1"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06" charset="0"/>
                <a:ea typeface="ＭＳ Ｐゴシック" pitchFamily="-106" charset="-128"/>
              </a:defRPr>
            </a:lvl1pPr>
          </a:lstStyle>
          <a:p>
            <a:pPr>
              <a:defRPr/>
            </a:pPr>
            <a:fld id="{633C3199-3C04-4097-870E-F632314626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06"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06"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A0F6938-ED56-4304-9CD5-DC48EBCB41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ＭＳ Ｐゴシック" pitchFamily="1" charset="-128"/>
              </a:defRPr>
            </a:lvl1pPr>
          </a:lstStyle>
          <a:p>
            <a:pPr>
              <a:defRPr/>
            </a:pPr>
            <a:fld id="{0838BB71-820D-44C5-B635-C54C2C10B6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1417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customXml" Target="../ink/ink182.xml"/><Relationship Id="rId7" Type="http://schemas.openxmlformats.org/officeDocument/2006/relationships/customXml" Target="../ink/ink184.xml"/><Relationship Id="rId2" Type="http://schemas.openxmlformats.org/officeDocument/2006/relationships/notesSlide" Target="../notesSlides/notesSlide74.xml"/><Relationship Id="rId1" Type="http://schemas.openxmlformats.org/officeDocument/2006/relationships/slideLayout" Target="../slideLayouts/slideLayout18.xml"/><Relationship Id="rId6" Type="http://schemas.openxmlformats.org/officeDocument/2006/relationships/image" Target="../media/image125.emf"/><Relationship Id="rId5" Type="http://schemas.openxmlformats.org/officeDocument/2006/relationships/customXml" Target="../ink/ink183.xml"/><Relationship Id="rId10" Type="http://schemas.openxmlformats.org/officeDocument/2006/relationships/image" Target="../media/image127.emf"/><Relationship Id="rId4" Type="http://schemas.openxmlformats.org/officeDocument/2006/relationships/image" Target="../media/image124.emf"/><Relationship Id="rId9" Type="http://schemas.openxmlformats.org/officeDocument/2006/relationships/customXml" Target="../ink/ink185.xml"/></Relationships>
</file>

<file path=ppt/slides/_rels/slide102.xml.rels><?xml version="1.0" encoding="UTF-8" standalone="yes"?>
<Relationships xmlns="http://schemas.openxmlformats.org/package/2006/relationships"><Relationship Id="rId8" Type="http://schemas.openxmlformats.org/officeDocument/2006/relationships/customXml" Target="../ink/ink188.xml"/><Relationship Id="rId13" Type="http://schemas.openxmlformats.org/officeDocument/2006/relationships/image" Target="../media/image132.emf"/><Relationship Id="rId18" Type="http://schemas.openxmlformats.org/officeDocument/2006/relationships/customXml" Target="../ink/ink193.xml"/><Relationship Id="rId3" Type="http://schemas.openxmlformats.org/officeDocument/2006/relationships/image" Target="../media/image42.png"/><Relationship Id="rId21" Type="http://schemas.openxmlformats.org/officeDocument/2006/relationships/image" Target="../media/image136.emf"/><Relationship Id="rId7" Type="http://schemas.openxmlformats.org/officeDocument/2006/relationships/image" Target="../media/image129.emf"/><Relationship Id="rId12" Type="http://schemas.openxmlformats.org/officeDocument/2006/relationships/customXml" Target="../ink/ink190.xml"/><Relationship Id="rId17" Type="http://schemas.openxmlformats.org/officeDocument/2006/relationships/image" Target="../media/image134.emf"/><Relationship Id="rId2" Type="http://schemas.openxmlformats.org/officeDocument/2006/relationships/notesSlide" Target="../notesSlides/notesSlide75.xml"/><Relationship Id="rId16" Type="http://schemas.openxmlformats.org/officeDocument/2006/relationships/customXml" Target="../ink/ink192.xml"/><Relationship Id="rId20" Type="http://schemas.openxmlformats.org/officeDocument/2006/relationships/customXml" Target="../ink/ink194.xml"/><Relationship Id="rId1" Type="http://schemas.openxmlformats.org/officeDocument/2006/relationships/slideLayout" Target="../slideLayouts/slideLayout18.xml"/><Relationship Id="rId6" Type="http://schemas.openxmlformats.org/officeDocument/2006/relationships/customXml" Target="../ink/ink187.xml"/><Relationship Id="rId11" Type="http://schemas.openxmlformats.org/officeDocument/2006/relationships/image" Target="../media/image131.emf"/><Relationship Id="rId5" Type="http://schemas.openxmlformats.org/officeDocument/2006/relationships/image" Target="../media/image128.emf"/><Relationship Id="rId15" Type="http://schemas.openxmlformats.org/officeDocument/2006/relationships/image" Target="../media/image133.emf"/><Relationship Id="rId10" Type="http://schemas.openxmlformats.org/officeDocument/2006/relationships/customXml" Target="../ink/ink189.xml"/><Relationship Id="rId19" Type="http://schemas.openxmlformats.org/officeDocument/2006/relationships/image" Target="../media/image135.emf"/><Relationship Id="rId4" Type="http://schemas.openxmlformats.org/officeDocument/2006/relationships/customXml" Target="../ink/ink186.xml"/><Relationship Id="rId9" Type="http://schemas.openxmlformats.org/officeDocument/2006/relationships/image" Target="../media/image130.emf"/><Relationship Id="rId14" Type="http://schemas.openxmlformats.org/officeDocument/2006/relationships/customXml" Target="../ink/ink191.xml"/></Relationships>
</file>

<file path=ppt/slides/_rels/slide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49.png"/></Relationships>
</file>

<file path=ppt/slides/_rels/slide117.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tags" Target="../tags/tag100.xml"/><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tags" Target="../tags/tag99.xml"/><Relationship Id="rId2" Type="http://schemas.openxmlformats.org/officeDocument/2006/relationships/tags" Target="../tags/tag89.xml"/><Relationship Id="rId16" Type="http://schemas.openxmlformats.org/officeDocument/2006/relationships/image" Target="../media/image50.png"/><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tags" Target="../tags/tag98.xml"/><Relationship Id="rId5" Type="http://schemas.openxmlformats.org/officeDocument/2006/relationships/tags" Target="../tags/tag92.xml"/><Relationship Id="rId15" Type="http://schemas.openxmlformats.org/officeDocument/2006/relationships/notesSlide" Target="../notesSlides/notesSlide81.xml"/><Relationship Id="rId10" Type="http://schemas.openxmlformats.org/officeDocument/2006/relationships/tags" Target="../tags/tag97.xml"/><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image" Target="../media/image50.png"/><Relationship Id="rId2" Type="http://schemas.openxmlformats.org/officeDocument/2006/relationships/tags" Target="../tags/tag102.xml"/><Relationship Id="rId16" Type="http://schemas.openxmlformats.org/officeDocument/2006/relationships/notesSlide" Target="../notesSlides/notesSlide8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slideLayout" Target="../slideLayouts/slideLayout2.xml"/><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s>
</file>

<file path=ppt/slides/_rels/slide119.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slideLayout" Target="../slideLayouts/slideLayout2.xml"/><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tags" Target="../tags/tag126.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5" Type="http://schemas.openxmlformats.org/officeDocument/2006/relationships/tags" Target="../tags/tag119.xml"/><Relationship Id="rId10" Type="http://schemas.openxmlformats.org/officeDocument/2006/relationships/tags" Target="../tags/tag124.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notesSlide" Target="../notesSlides/notesSlide8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0.xml.rels><?xml version="1.0" encoding="UTF-8" standalone="yes"?>
<Relationships xmlns="http://schemas.openxmlformats.org/package/2006/relationships"><Relationship Id="rId8" Type="http://schemas.openxmlformats.org/officeDocument/2006/relationships/tags" Target="../tags/tag134.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notesSlide" Target="../notesSlides/notesSlide84.xml"/><Relationship Id="rId5" Type="http://schemas.openxmlformats.org/officeDocument/2006/relationships/tags" Target="../tags/tag131.xml"/><Relationship Id="rId10" Type="http://schemas.openxmlformats.org/officeDocument/2006/relationships/slideLayout" Target="../slideLayouts/slideLayout2.xml"/><Relationship Id="rId4" Type="http://schemas.openxmlformats.org/officeDocument/2006/relationships/tags" Target="../tags/tag130.xml"/><Relationship Id="rId9" Type="http://schemas.openxmlformats.org/officeDocument/2006/relationships/tags" Target="../tags/tag135.xml"/></Relationships>
</file>

<file path=ppt/slides/_rels/slide121.xml.rels><?xml version="1.0" encoding="UTF-8" standalone="yes"?>
<Relationships xmlns="http://schemas.openxmlformats.org/package/2006/relationships"><Relationship Id="rId8" Type="http://schemas.openxmlformats.org/officeDocument/2006/relationships/notesSlide" Target="../notesSlides/notesSlide85.xml"/><Relationship Id="rId3" Type="http://schemas.openxmlformats.org/officeDocument/2006/relationships/tags" Target="../tags/tag138.xml"/><Relationship Id="rId7"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s>
</file>

<file path=ppt/slides/_rels/slide122.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slideLayout" Target="../slideLayouts/slideLayout2.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tags" Target="../tags/tag153.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notesSlide" Target="../notesSlides/notesSlide86.xml"/></Relationships>
</file>

<file path=ppt/slides/_rels/slide123.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notesSlide" Target="../notesSlides/notesSlide87.xml"/><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tags" Target="../tags/tag164.xml"/><Relationship Id="rId5" Type="http://schemas.openxmlformats.org/officeDocument/2006/relationships/tags" Target="../tags/tag158.xml"/><Relationship Id="rId10" Type="http://schemas.openxmlformats.org/officeDocument/2006/relationships/tags" Target="../tags/tag163.xml"/><Relationship Id="rId4" Type="http://schemas.openxmlformats.org/officeDocument/2006/relationships/tags" Target="../tags/tag157.xml"/><Relationship Id="rId9" Type="http://schemas.openxmlformats.org/officeDocument/2006/relationships/tags" Target="../tags/tag162.xml"/></Relationships>
</file>

<file path=ppt/slides/_rels/slide124.xml.rels><?xml version="1.0" encoding="UTF-8" standalone="yes"?>
<Relationships xmlns="http://schemas.openxmlformats.org/package/2006/relationships"><Relationship Id="rId8" Type="http://schemas.openxmlformats.org/officeDocument/2006/relationships/notesSlide" Target="../notesSlides/notesSlide88.xml"/><Relationship Id="rId3" Type="http://schemas.openxmlformats.org/officeDocument/2006/relationships/tags" Target="../tags/tag167.xml"/><Relationship Id="rId7" Type="http://schemas.openxmlformats.org/officeDocument/2006/relationships/slideLayout" Target="../slideLayouts/slideLayout2.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171.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49.png"/></Relationships>
</file>

<file path=ppt/slides/_rels/slide128.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tags" Target="../tags/tag183.xml"/><Relationship Id="rId2" Type="http://schemas.openxmlformats.org/officeDocument/2006/relationships/tags" Target="../tags/tag173.xml"/><Relationship Id="rId16" Type="http://schemas.openxmlformats.org/officeDocument/2006/relationships/image" Target="../media/image50.png"/><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notesSlide" Target="../notesSlides/notesSlide92.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tags" Target="../tags/tag197.xml"/><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tags" Target="../tags/tag196.xml"/><Relationship Id="rId17" Type="http://schemas.openxmlformats.org/officeDocument/2006/relationships/image" Target="../media/image50.png"/><Relationship Id="rId2" Type="http://schemas.openxmlformats.org/officeDocument/2006/relationships/tags" Target="../tags/tag186.xml"/><Relationship Id="rId16" Type="http://schemas.openxmlformats.org/officeDocument/2006/relationships/notesSlide" Target="../notesSlides/notesSlide93.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5" Type="http://schemas.openxmlformats.org/officeDocument/2006/relationships/tags" Target="../tags/tag189.xml"/><Relationship Id="rId15" Type="http://schemas.openxmlformats.org/officeDocument/2006/relationships/slideLayout" Target="../slideLayouts/slideLayout2.xml"/><Relationship Id="rId10" Type="http://schemas.openxmlformats.org/officeDocument/2006/relationships/tags" Target="../tags/tag194.xml"/><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tags" Target="../tags/tag198.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8" Type="http://schemas.openxmlformats.org/officeDocument/2006/relationships/tags" Target="../tags/tag206.xml"/><Relationship Id="rId13" Type="http://schemas.openxmlformats.org/officeDocument/2006/relationships/slideLayout" Target="../slideLayouts/slideLayout2.xml"/><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tags" Target="../tags/tag210.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tags" Target="../tags/tag209.xml"/><Relationship Id="rId5" Type="http://schemas.openxmlformats.org/officeDocument/2006/relationships/tags" Target="../tags/tag203.xml"/><Relationship Id="rId10" Type="http://schemas.openxmlformats.org/officeDocument/2006/relationships/tags" Target="../tags/tag208.xml"/><Relationship Id="rId4" Type="http://schemas.openxmlformats.org/officeDocument/2006/relationships/tags" Target="../tags/tag202.xml"/><Relationship Id="rId9" Type="http://schemas.openxmlformats.org/officeDocument/2006/relationships/tags" Target="../tags/tag207.xml"/><Relationship Id="rId14" Type="http://schemas.openxmlformats.org/officeDocument/2006/relationships/notesSlide" Target="../notesSlides/notesSlide94.xml"/></Relationships>
</file>

<file path=ppt/slides/_rels/slide131.xml.rels><?xml version="1.0" encoding="UTF-8" standalone="yes"?>
<Relationships xmlns="http://schemas.openxmlformats.org/package/2006/relationships"><Relationship Id="rId8" Type="http://schemas.openxmlformats.org/officeDocument/2006/relationships/tags" Target="../tags/tag218.xml"/><Relationship Id="rId3" Type="http://schemas.openxmlformats.org/officeDocument/2006/relationships/tags" Target="../tags/tag213.xml"/><Relationship Id="rId7" Type="http://schemas.openxmlformats.org/officeDocument/2006/relationships/tags" Target="../tags/tag217.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notesSlide" Target="../notesSlides/notesSlide95.xml"/><Relationship Id="rId5" Type="http://schemas.openxmlformats.org/officeDocument/2006/relationships/tags" Target="../tags/tag215.xml"/><Relationship Id="rId10" Type="http://schemas.openxmlformats.org/officeDocument/2006/relationships/slideLayout" Target="../slideLayouts/slideLayout2.xml"/><Relationship Id="rId4" Type="http://schemas.openxmlformats.org/officeDocument/2006/relationships/tags" Target="../tags/tag214.xml"/><Relationship Id="rId9" Type="http://schemas.openxmlformats.org/officeDocument/2006/relationships/tags" Target="../tags/tag219.xml"/></Relationships>
</file>

<file path=ppt/slides/_rels/slide132.xml.rels><?xml version="1.0" encoding="UTF-8" standalone="yes"?>
<Relationships xmlns="http://schemas.openxmlformats.org/package/2006/relationships"><Relationship Id="rId8" Type="http://schemas.openxmlformats.org/officeDocument/2006/relationships/notesSlide" Target="../notesSlides/notesSlide96.xml"/><Relationship Id="rId3" Type="http://schemas.openxmlformats.org/officeDocument/2006/relationships/tags" Target="../tags/tag222.xml"/><Relationship Id="rId7" Type="http://schemas.openxmlformats.org/officeDocument/2006/relationships/slideLayout" Target="../slideLayouts/slideLayout2.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s>
</file>

<file path=ppt/slides/_rels/slide133.xml.rels><?xml version="1.0" encoding="UTF-8" standalone="yes"?>
<Relationships xmlns="http://schemas.openxmlformats.org/package/2006/relationships"><Relationship Id="rId8" Type="http://schemas.openxmlformats.org/officeDocument/2006/relationships/tags" Target="../tags/tag233.xml"/><Relationship Id="rId13" Type="http://schemas.openxmlformats.org/officeDocument/2006/relationships/slideLayout" Target="../slideLayouts/slideLayout2.xml"/><Relationship Id="rId3" Type="http://schemas.openxmlformats.org/officeDocument/2006/relationships/tags" Target="../tags/tag228.xml"/><Relationship Id="rId7" Type="http://schemas.openxmlformats.org/officeDocument/2006/relationships/tags" Target="../tags/tag232.xml"/><Relationship Id="rId12" Type="http://schemas.openxmlformats.org/officeDocument/2006/relationships/tags" Target="../tags/tag237.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tags" Target="../tags/tag236.xml"/><Relationship Id="rId5" Type="http://schemas.openxmlformats.org/officeDocument/2006/relationships/tags" Target="../tags/tag230.xml"/><Relationship Id="rId10" Type="http://schemas.openxmlformats.org/officeDocument/2006/relationships/tags" Target="../tags/tag235.xml"/><Relationship Id="rId4" Type="http://schemas.openxmlformats.org/officeDocument/2006/relationships/tags" Target="../tags/tag229.xml"/><Relationship Id="rId9" Type="http://schemas.openxmlformats.org/officeDocument/2006/relationships/tags" Target="../tags/tag234.xml"/><Relationship Id="rId14" Type="http://schemas.openxmlformats.org/officeDocument/2006/relationships/notesSlide" Target="../notesSlides/notesSlide97.xml"/></Relationships>
</file>

<file path=ppt/slides/_rels/slide134.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notesSlide" Target="../notesSlides/notesSlide98.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slideLayout" Target="../slideLayouts/slideLayout2.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tags" Target="../tags/tag248.xml"/><Relationship Id="rId5" Type="http://schemas.openxmlformats.org/officeDocument/2006/relationships/tags" Target="../tags/tag242.xml"/><Relationship Id="rId10" Type="http://schemas.openxmlformats.org/officeDocument/2006/relationships/tags" Target="../tags/tag247.xml"/><Relationship Id="rId4" Type="http://schemas.openxmlformats.org/officeDocument/2006/relationships/tags" Target="../tags/tag241.xml"/><Relationship Id="rId9" Type="http://schemas.openxmlformats.org/officeDocument/2006/relationships/tags" Target="../tags/tag246.xml"/></Relationships>
</file>

<file path=ppt/slides/_rels/slide135.xml.rels><?xml version="1.0" encoding="UTF-8" standalone="yes"?>
<Relationships xmlns="http://schemas.openxmlformats.org/package/2006/relationships"><Relationship Id="rId8" Type="http://schemas.openxmlformats.org/officeDocument/2006/relationships/notesSlide" Target="../notesSlides/notesSlide99.xml"/><Relationship Id="rId3" Type="http://schemas.openxmlformats.org/officeDocument/2006/relationships/tags" Target="../tags/tag251.xml"/><Relationship Id="rId7" Type="http://schemas.openxmlformats.org/officeDocument/2006/relationships/slideLayout" Target="../slideLayouts/slideLayout2.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s>
</file>

<file path=ppt/slides/_rels/slide1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1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8" Type="http://schemas.openxmlformats.org/officeDocument/2006/relationships/notesSlide" Target="../notesSlides/notesSlide108.xml"/><Relationship Id="rId3" Type="http://schemas.openxmlformats.org/officeDocument/2006/relationships/tags" Target="../tags/tag257.xml"/><Relationship Id="rId7" Type="http://schemas.openxmlformats.org/officeDocument/2006/relationships/slideLayout" Target="../slideLayouts/slideLayout2.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1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10" Type="http://schemas.openxmlformats.org/officeDocument/2006/relationships/slideLayout" Target="../slideLayouts/slideLayout7.xml"/><Relationship Id="rId4" Type="http://schemas.openxmlformats.org/officeDocument/2006/relationships/tags" Target="../tags/tag15.xml"/><Relationship Id="rId9" Type="http://schemas.openxmlformats.org/officeDocument/2006/relationships/tags" Target="../tags/tag2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263.xml"/><Relationship Id="rId7" Type="http://schemas.openxmlformats.org/officeDocument/2006/relationships/notesSlide" Target="../notesSlides/notesSlide136.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6.xml"/><Relationship Id="rId5" Type="http://schemas.openxmlformats.org/officeDocument/2006/relationships/tags" Target="../tags/tag265.xml"/><Relationship Id="rId10" Type="http://schemas.openxmlformats.org/officeDocument/2006/relationships/image" Target="../media/image63.jpeg"/><Relationship Id="rId4" Type="http://schemas.openxmlformats.org/officeDocument/2006/relationships/tags" Target="../tags/tag264.xml"/><Relationship Id="rId9" Type="http://schemas.openxmlformats.org/officeDocument/2006/relationships/image" Target="../media/image62.jpeg"/></Relationships>
</file>

<file path=ppt/slides/_rels/slide17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268.xml"/><Relationship Id="rId7" Type="http://schemas.openxmlformats.org/officeDocument/2006/relationships/notesSlide" Target="../notesSlides/notesSlide137.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6.xml"/><Relationship Id="rId5" Type="http://schemas.openxmlformats.org/officeDocument/2006/relationships/tags" Target="../tags/tag270.xml"/><Relationship Id="rId4" Type="http://schemas.openxmlformats.org/officeDocument/2006/relationships/tags" Target="../tags/tag269.xml"/></Relationships>
</file>

<file path=ppt/slides/_rels/slide17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273.xml"/><Relationship Id="rId7" Type="http://schemas.openxmlformats.org/officeDocument/2006/relationships/notesSlide" Target="../notesSlides/notesSlide138.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slideLayout" Target="../slideLayouts/slideLayout6.xml"/><Relationship Id="rId5" Type="http://schemas.openxmlformats.org/officeDocument/2006/relationships/tags" Target="../tags/tag275.xml"/><Relationship Id="rId4" Type="http://schemas.openxmlformats.org/officeDocument/2006/relationships/tags" Target="../tags/tag274.xml"/><Relationship Id="rId9" Type="http://schemas.openxmlformats.org/officeDocument/2006/relationships/image" Target="../media/image64.jpe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slideLayout" Target="../slideLayouts/slideLayout2.xml"/><Relationship Id="rId3" Type="http://schemas.openxmlformats.org/officeDocument/2006/relationships/tags" Target="../tags/tag278.xml"/><Relationship Id="rId7" Type="http://schemas.openxmlformats.org/officeDocument/2006/relationships/tags" Target="../tags/tag282.xml"/><Relationship Id="rId12" Type="http://schemas.openxmlformats.org/officeDocument/2006/relationships/tags" Target="../tags/tag287.xml"/><Relationship Id="rId17" Type="http://schemas.openxmlformats.org/officeDocument/2006/relationships/image" Target="../media/image158.emf"/><Relationship Id="rId2" Type="http://schemas.openxmlformats.org/officeDocument/2006/relationships/tags" Target="../tags/tag277.xml"/><Relationship Id="rId16" Type="http://schemas.openxmlformats.org/officeDocument/2006/relationships/customXml" Target="../ink/ink195.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tags" Target="../tags/tag286.xml"/><Relationship Id="rId5" Type="http://schemas.openxmlformats.org/officeDocument/2006/relationships/tags" Target="../tags/tag280.xml"/><Relationship Id="rId15" Type="http://schemas.openxmlformats.org/officeDocument/2006/relationships/image" Target="../media/image65.png"/><Relationship Id="rId10" Type="http://schemas.openxmlformats.org/officeDocument/2006/relationships/tags" Target="../tags/tag285.xml"/><Relationship Id="rId4" Type="http://schemas.openxmlformats.org/officeDocument/2006/relationships/tags" Target="../tags/tag279.xml"/><Relationship Id="rId9" Type="http://schemas.openxmlformats.org/officeDocument/2006/relationships/tags" Target="../tags/tag284.xml"/><Relationship Id="rId14" Type="http://schemas.openxmlformats.org/officeDocument/2006/relationships/notesSlide" Target="../notesSlides/notesSlide152.xml"/></Relationships>
</file>

<file path=ppt/slides/_rels/slide189.xml.rels><?xml version="1.0" encoding="UTF-8" standalone="yes"?>
<Relationships xmlns="http://schemas.openxmlformats.org/package/2006/relationships"><Relationship Id="rId8" Type="http://schemas.openxmlformats.org/officeDocument/2006/relationships/notesSlide" Target="../notesSlides/notesSlide153.xml"/><Relationship Id="rId3" Type="http://schemas.openxmlformats.org/officeDocument/2006/relationships/tags" Target="../tags/tag290.xml"/><Relationship Id="rId7" Type="http://schemas.openxmlformats.org/officeDocument/2006/relationships/slideLayout" Target="../slideLayouts/slideLayout2.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tags" Target="../tags/tag291.xml"/><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customXml" Target="../ink/ink197.xml"/><Relationship Id="rId18" Type="http://schemas.openxmlformats.org/officeDocument/2006/relationships/image" Target="../media/image162.emf"/><Relationship Id="rId3" Type="http://schemas.openxmlformats.org/officeDocument/2006/relationships/tags" Target="../tags/tag296.xml"/><Relationship Id="rId21" Type="http://schemas.openxmlformats.org/officeDocument/2006/relationships/customXml" Target="../ink/ink201.xml"/><Relationship Id="rId7" Type="http://schemas.openxmlformats.org/officeDocument/2006/relationships/tags" Target="../tags/tag300.xml"/><Relationship Id="rId12" Type="http://schemas.openxmlformats.org/officeDocument/2006/relationships/image" Target="../media/image159.emf"/><Relationship Id="rId17" Type="http://schemas.openxmlformats.org/officeDocument/2006/relationships/customXml" Target="../ink/ink199.xml"/><Relationship Id="rId2" Type="http://schemas.openxmlformats.org/officeDocument/2006/relationships/tags" Target="../tags/tag295.xml"/><Relationship Id="rId16" Type="http://schemas.openxmlformats.org/officeDocument/2006/relationships/image" Target="../media/image161.emf"/><Relationship Id="rId20" Type="http://schemas.openxmlformats.org/officeDocument/2006/relationships/image" Target="../media/image163.emf"/><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customXml" Target="../ink/ink196.xml"/><Relationship Id="rId5" Type="http://schemas.openxmlformats.org/officeDocument/2006/relationships/tags" Target="../tags/tag298.xml"/><Relationship Id="rId15" Type="http://schemas.openxmlformats.org/officeDocument/2006/relationships/customXml" Target="../ink/ink198.xml"/><Relationship Id="rId10" Type="http://schemas.openxmlformats.org/officeDocument/2006/relationships/image" Target="../media/image65.png"/><Relationship Id="rId19" Type="http://schemas.openxmlformats.org/officeDocument/2006/relationships/customXml" Target="../ink/ink200.xml"/><Relationship Id="rId4" Type="http://schemas.openxmlformats.org/officeDocument/2006/relationships/tags" Target="../tags/tag297.xml"/><Relationship Id="rId9" Type="http://schemas.openxmlformats.org/officeDocument/2006/relationships/notesSlide" Target="../notesSlides/notesSlide154.xml"/><Relationship Id="rId14" Type="http://schemas.openxmlformats.org/officeDocument/2006/relationships/image" Target="../media/image160.emf"/><Relationship Id="rId22" Type="http://schemas.openxmlformats.org/officeDocument/2006/relationships/image" Target="../media/image164.emf"/></Relationships>
</file>

<file path=ppt/slides/_rels/slide191.xml.rels><?xml version="1.0" encoding="UTF-8" standalone="yes"?>
<Relationships xmlns="http://schemas.openxmlformats.org/package/2006/relationships"><Relationship Id="rId8" Type="http://schemas.openxmlformats.org/officeDocument/2006/relationships/tags" Target="../tags/tag308.xml"/><Relationship Id="rId13" Type="http://schemas.openxmlformats.org/officeDocument/2006/relationships/slideLayout" Target="../slideLayouts/slideLayout2.xml"/><Relationship Id="rId3" Type="http://schemas.openxmlformats.org/officeDocument/2006/relationships/tags" Target="../tags/tag303.xml"/><Relationship Id="rId7" Type="http://schemas.openxmlformats.org/officeDocument/2006/relationships/tags" Target="../tags/tag307.xml"/><Relationship Id="rId12" Type="http://schemas.openxmlformats.org/officeDocument/2006/relationships/tags" Target="../tags/tag312.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tags" Target="../tags/tag311.xml"/><Relationship Id="rId5" Type="http://schemas.openxmlformats.org/officeDocument/2006/relationships/tags" Target="../tags/tag305.xml"/><Relationship Id="rId10" Type="http://schemas.openxmlformats.org/officeDocument/2006/relationships/tags" Target="../tags/tag310.xml"/><Relationship Id="rId4" Type="http://schemas.openxmlformats.org/officeDocument/2006/relationships/tags" Target="../tags/tag304.xml"/><Relationship Id="rId9" Type="http://schemas.openxmlformats.org/officeDocument/2006/relationships/tags" Target="../tags/tag309.xml"/><Relationship Id="rId14" Type="http://schemas.openxmlformats.org/officeDocument/2006/relationships/notesSlide" Target="../notesSlides/notesSlide155.xml"/></Relationships>
</file>

<file path=ppt/slides/_rels/slide192.xml.rels><?xml version="1.0" encoding="UTF-8" standalone="yes"?>
<Relationships xmlns="http://schemas.openxmlformats.org/package/2006/relationships"><Relationship Id="rId8" Type="http://schemas.openxmlformats.org/officeDocument/2006/relationships/tags" Target="../tags/tag320.xml"/><Relationship Id="rId13" Type="http://schemas.openxmlformats.org/officeDocument/2006/relationships/tags" Target="../tags/tag325.xml"/><Relationship Id="rId3" Type="http://schemas.openxmlformats.org/officeDocument/2006/relationships/tags" Target="../tags/tag315.xml"/><Relationship Id="rId7" Type="http://schemas.openxmlformats.org/officeDocument/2006/relationships/tags" Target="../tags/tag319.xml"/><Relationship Id="rId12" Type="http://schemas.openxmlformats.org/officeDocument/2006/relationships/tags" Target="../tags/tag324.xml"/><Relationship Id="rId2" Type="http://schemas.openxmlformats.org/officeDocument/2006/relationships/tags" Target="../tags/tag314.xml"/><Relationship Id="rId16" Type="http://schemas.openxmlformats.org/officeDocument/2006/relationships/notesSlide" Target="../notesSlides/notesSlide156.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tags" Target="../tags/tag323.xml"/><Relationship Id="rId5" Type="http://schemas.openxmlformats.org/officeDocument/2006/relationships/tags" Target="../tags/tag317.xml"/><Relationship Id="rId15" Type="http://schemas.openxmlformats.org/officeDocument/2006/relationships/slideLayout" Target="../slideLayouts/slideLayout2.xml"/><Relationship Id="rId10" Type="http://schemas.openxmlformats.org/officeDocument/2006/relationships/tags" Target="../tags/tag322.xml"/><Relationship Id="rId4" Type="http://schemas.openxmlformats.org/officeDocument/2006/relationships/tags" Target="../tags/tag316.xml"/><Relationship Id="rId9" Type="http://schemas.openxmlformats.org/officeDocument/2006/relationships/tags" Target="../tags/tag321.xml"/><Relationship Id="rId14" Type="http://schemas.openxmlformats.org/officeDocument/2006/relationships/tags" Target="../tags/tag326.xml"/></Relationships>
</file>

<file path=ppt/slides/_rels/slide193.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tags" Target="../tags/tag339.xml"/><Relationship Id="rId18" Type="http://schemas.openxmlformats.org/officeDocument/2006/relationships/tags" Target="../tags/tag344.xml"/><Relationship Id="rId3" Type="http://schemas.openxmlformats.org/officeDocument/2006/relationships/tags" Target="../tags/tag329.xml"/><Relationship Id="rId7" Type="http://schemas.openxmlformats.org/officeDocument/2006/relationships/tags" Target="../tags/tag333.xml"/><Relationship Id="rId12" Type="http://schemas.openxmlformats.org/officeDocument/2006/relationships/tags" Target="../tags/tag338.xml"/><Relationship Id="rId17" Type="http://schemas.openxmlformats.org/officeDocument/2006/relationships/tags" Target="../tags/tag343.xml"/><Relationship Id="rId2" Type="http://schemas.openxmlformats.org/officeDocument/2006/relationships/tags" Target="../tags/tag328.xml"/><Relationship Id="rId16" Type="http://schemas.openxmlformats.org/officeDocument/2006/relationships/tags" Target="../tags/tag342.xml"/><Relationship Id="rId20" Type="http://schemas.openxmlformats.org/officeDocument/2006/relationships/notesSlide" Target="../notesSlides/notesSlide157.xml"/><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5" Type="http://schemas.openxmlformats.org/officeDocument/2006/relationships/tags" Target="../tags/tag331.xml"/><Relationship Id="rId15" Type="http://schemas.openxmlformats.org/officeDocument/2006/relationships/tags" Target="../tags/tag341.xml"/><Relationship Id="rId10" Type="http://schemas.openxmlformats.org/officeDocument/2006/relationships/tags" Target="../tags/tag336.xml"/><Relationship Id="rId19" Type="http://schemas.openxmlformats.org/officeDocument/2006/relationships/slideLayout" Target="../slideLayouts/slideLayout2.xml"/><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tags" Target="../tags/tag340.xml"/></Relationships>
</file>

<file path=ppt/slides/_rels/slide194.xml.rels><?xml version="1.0" encoding="UTF-8" standalone="yes"?>
<Relationships xmlns="http://schemas.openxmlformats.org/package/2006/relationships"><Relationship Id="rId8" Type="http://schemas.openxmlformats.org/officeDocument/2006/relationships/customXml" Target="../ink/ink202.xml"/><Relationship Id="rId13" Type="http://schemas.openxmlformats.org/officeDocument/2006/relationships/image" Target="../media/image167.emf"/><Relationship Id="rId18" Type="http://schemas.openxmlformats.org/officeDocument/2006/relationships/customXml" Target="../ink/ink207.xml"/><Relationship Id="rId3" Type="http://schemas.openxmlformats.org/officeDocument/2006/relationships/tags" Target="../tags/tag347.xml"/><Relationship Id="rId21" Type="http://schemas.openxmlformats.org/officeDocument/2006/relationships/image" Target="../media/image171.emf"/><Relationship Id="rId7" Type="http://schemas.openxmlformats.org/officeDocument/2006/relationships/notesSlide" Target="../notesSlides/notesSlide158.xml"/><Relationship Id="rId12" Type="http://schemas.openxmlformats.org/officeDocument/2006/relationships/customXml" Target="../ink/ink204.xml"/><Relationship Id="rId17" Type="http://schemas.openxmlformats.org/officeDocument/2006/relationships/image" Target="../media/image169.emf"/><Relationship Id="rId2" Type="http://schemas.openxmlformats.org/officeDocument/2006/relationships/tags" Target="../tags/tag346.xml"/><Relationship Id="rId16" Type="http://schemas.openxmlformats.org/officeDocument/2006/relationships/customXml" Target="../ink/ink206.xml"/><Relationship Id="rId20" Type="http://schemas.openxmlformats.org/officeDocument/2006/relationships/customXml" Target="../ink/ink208.xml"/><Relationship Id="rId1" Type="http://schemas.openxmlformats.org/officeDocument/2006/relationships/tags" Target="../tags/tag345.xml"/><Relationship Id="rId6" Type="http://schemas.openxmlformats.org/officeDocument/2006/relationships/slideLayout" Target="../slideLayouts/slideLayout2.xml"/><Relationship Id="rId11" Type="http://schemas.openxmlformats.org/officeDocument/2006/relationships/image" Target="../media/image166.emf"/><Relationship Id="rId5" Type="http://schemas.openxmlformats.org/officeDocument/2006/relationships/tags" Target="../tags/tag349.xml"/><Relationship Id="rId15" Type="http://schemas.openxmlformats.org/officeDocument/2006/relationships/image" Target="../media/image168.emf"/><Relationship Id="rId10" Type="http://schemas.openxmlformats.org/officeDocument/2006/relationships/customXml" Target="../ink/ink203.xml"/><Relationship Id="rId19" Type="http://schemas.openxmlformats.org/officeDocument/2006/relationships/image" Target="../media/image170.emf"/><Relationship Id="rId4" Type="http://schemas.openxmlformats.org/officeDocument/2006/relationships/tags" Target="../tags/tag348.xml"/><Relationship Id="rId9" Type="http://schemas.openxmlformats.org/officeDocument/2006/relationships/image" Target="../media/image165.emf"/><Relationship Id="rId14" Type="http://schemas.openxmlformats.org/officeDocument/2006/relationships/customXml" Target="../ink/ink205.xml"/></Relationships>
</file>

<file path=ppt/slides/_rels/slide195.xml.rels><?xml version="1.0" encoding="UTF-8" standalone="yes"?>
<Relationships xmlns="http://schemas.openxmlformats.org/package/2006/relationships"><Relationship Id="rId8" Type="http://schemas.openxmlformats.org/officeDocument/2006/relationships/customXml" Target="../ink/ink210.xml"/><Relationship Id="rId13" Type="http://schemas.openxmlformats.org/officeDocument/2006/relationships/image" Target="../media/image175.emf"/><Relationship Id="rId18" Type="http://schemas.openxmlformats.org/officeDocument/2006/relationships/customXml" Target="../ink/ink215.xml"/><Relationship Id="rId26" Type="http://schemas.openxmlformats.org/officeDocument/2006/relationships/customXml" Target="../ink/ink219.xml"/><Relationship Id="rId3" Type="http://schemas.openxmlformats.org/officeDocument/2006/relationships/tags" Target="../tags/tag352.xml"/><Relationship Id="rId21" Type="http://schemas.openxmlformats.org/officeDocument/2006/relationships/image" Target="../media/image179.emf"/><Relationship Id="rId7" Type="http://schemas.openxmlformats.org/officeDocument/2006/relationships/image" Target="../media/image172.emf"/><Relationship Id="rId12" Type="http://schemas.openxmlformats.org/officeDocument/2006/relationships/customXml" Target="../ink/ink212.xml"/><Relationship Id="rId17" Type="http://schemas.openxmlformats.org/officeDocument/2006/relationships/image" Target="../media/image177.emf"/><Relationship Id="rId25" Type="http://schemas.openxmlformats.org/officeDocument/2006/relationships/image" Target="../media/image181.emf"/><Relationship Id="rId2" Type="http://schemas.openxmlformats.org/officeDocument/2006/relationships/tags" Target="../tags/tag351.xml"/><Relationship Id="rId16" Type="http://schemas.openxmlformats.org/officeDocument/2006/relationships/customXml" Target="../ink/ink214.xml"/><Relationship Id="rId20" Type="http://schemas.openxmlformats.org/officeDocument/2006/relationships/customXml" Target="../ink/ink216.xml"/><Relationship Id="rId29" Type="http://schemas.openxmlformats.org/officeDocument/2006/relationships/image" Target="../media/image183.emf"/><Relationship Id="rId1" Type="http://schemas.openxmlformats.org/officeDocument/2006/relationships/tags" Target="../tags/tag350.xml"/><Relationship Id="rId6" Type="http://schemas.openxmlformats.org/officeDocument/2006/relationships/customXml" Target="../ink/ink209.xml"/><Relationship Id="rId11" Type="http://schemas.openxmlformats.org/officeDocument/2006/relationships/image" Target="../media/image174.emf"/><Relationship Id="rId24" Type="http://schemas.openxmlformats.org/officeDocument/2006/relationships/customXml" Target="../ink/ink218.xml"/><Relationship Id="rId5" Type="http://schemas.openxmlformats.org/officeDocument/2006/relationships/notesSlide" Target="../notesSlides/notesSlide159.xml"/><Relationship Id="rId15" Type="http://schemas.openxmlformats.org/officeDocument/2006/relationships/image" Target="../media/image176.emf"/><Relationship Id="rId23" Type="http://schemas.openxmlformats.org/officeDocument/2006/relationships/image" Target="../media/image180.emf"/><Relationship Id="rId28" Type="http://schemas.openxmlformats.org/officeDocument/2006/relationships/customXml" Target="../ink/ink220.xml"/><Relationship Id="rId10" Type="http://schemas.openxmlformats.org/officeDocument/2006/relationships/customXml" Target="../ink/ink211.xml"/><Relationship Id="rId19" Type="http://schemas.openxmlformats.org/officeDocument/2006/relationships/image" Target="../media/image178.emf"/><Relationship Id="rId4" Type="http://schemas.openxmlformats.org/officeDocument/2006/relationships/slideLayout" Target="../slideLayouts/slideLayout2.xml"/><Relationship Id="rId9" Type="http://schemas.openxmlformats.org/officeDocument/2006/relationships/image" Target="../media/image173.emf"/><Relationship Id="rId14" Type="http://schemas.openxmlformats.org/officeDocument/2006/relationships/customXml" Target="../ink/ink213.xml"/><Relationship Id="rId22" Type="http://schemas.openxmlformats.org/officeDocument/2006/relationships/customXml" Target="../ink/ink217.xml"/><Relationship Id="rId27" Type="http://schemas.openxmlformats.org/officeDocument/2006/relationships/image" Target="../media/image182.emf"/></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6.xml"/><Relationship Id="rId1" Type="http://schemas.openxmlformats.org/officeDocument/2006/relationships/tags" Target="../tags/tag2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6.xml"/><Relationship Id="rId1" Type="http://schemas.openxmlformats.org/officeDocument/2006/relationships/tags" Target="../tags/tag22.xml"/><Relationship Id="rId5" Type="http://schemas.openxmlformats.org/officeDocument/2006/relationships/image" Target="../media/image13.jpe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1.xml"/><Relationship Id="rId1" Type="http://schemas.openxmlformats.org/officeDocument/2006/relationships/tags" Target="../tags/tag23.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6.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6.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13" Type="http://schemas.openxmlformats.org/officeDocument/2006/relationships/image" Target="../media/image810.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image" Target="../media/image16.emf"/><Relationship Id="rId5" Type="http://schemas.openxmlformats.org/officeDocument/2006/relationships/customXml" Target="../ink/ink2.xml"/><Relationship Id="rId4" Type="http://schemas.openxmlformats.org/officeDocument/2006/relationships/image" Target="../media/image15.emf"/></Relationships>
</file>

<file path=ppt/slides/_rels/slide32.xml.rels><?xml version="1.0" encoding="UTF-8" standalone="yes"?>
<Relationships xmlns="http://schemas.openxmlformats.org/package/2006/relationships"><Relationship Id="rId13" Type="http://schemas.openxmlformats.org/officeDocument/2006/relationships/image" Target="../media/image810.emf"/><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16.emf"/><Relationship Id="rId5" Type="http://schemas.openxmlformats.org/officeDocument/2006/relationships/customXml" Target="../ink/ink5.xml"/><Relationship Id="rId4" Type="http://schemas.openxmlformats.org/officeDocument/2006/relationships/image" Target="../media/image15.emf"/></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710.emf"/><Relationship Id="rId2" Type="http://schemas.openxmlformats.org/officeDocument/2006/relationships/customXml" Target="../ink/ink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46.emf"/><Relationship Id="rId4" Type="http://schemas.openxmlformats.org/officeDocument/2006/relationships/customXml" Target="../ink/ink8.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29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30.xml"/><Relationship Id="rId7" Type="http://schemas.openxmlformats.org/officeDocument/2006/relationships/customXml" Target="../ink/ink1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Layout" Target="../slideLayouts/slideLayout18.xml"/><Relationship Id="rId5" Type="http://schemas.openxmlformats.org/officeDocument/2006/relationships/tags" Target="../tags/tag32.xml"/><Relationship Id="rId4" Type="http://schemas.openxmlformats.org/officeDocument/2006/relationships/tags" Target="../tags/tag31.xml"/></Relationships>
</file>

<file path=ppt/slides/_rels/slide5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35.xml"/><Relationship Id="rId7" Type="http://schemas.openxmlformats.org/officeDocument/2006/relationships/customXml" Target="../ink/ink1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18.xml"/><Relationship Id="rId5" Type="http://schemas.openxmlformats.org/officeDocument/2006/relationships/tags" Target="../tags/tag37.xml"/><Relationship Id="rId4" Type="http://schemas.openxmlformats.org/officeDocument/2006/relationships/tags" Target="../tags/tag36.xml"/></Relationships>
</file>

<file path=ppt/slides/_rels/slide55.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810.emf"/><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customXml" Target="../ink/ink19.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111.emf"/><Relationship Id="rId11" Type="http://schemas.openxmlformats.org/officeDocument/2006/relationships/customXml" Target="../ink/ink18.xml"/><Relationship Id="rId5" Type="http://schemas.openxmlformats.org/officeDocument/2006/relationships/customXml" Target="../ink/ink13.xml"/><Relationship Id="rId15" Type="http://schemas.openxmlformats.org/officeDocument/2006/relationships/image" Target="../media/image26.emf"/><Relationship Id="rId10" Type="http://schemas.openxmlformats.org/officeDocument/2006/relationships/customXml" Target="../ink/ink17.xml"/><Relationship Id="rId4" Type="http://schemas.openxmlformats.org/officeDocument/2006/relationships/image" Target="../media/image1011.emf"/><Relationship Id="rId9" Type="http://schemas.openxmlformats.org/officeDocument/2006/relationships/customXml" Target="../ink/ink16.xml"/><Relationship Id="rId14" Type="http://schemas.openxmlformats.org/officeDocument/2006/relationships/customXml" Target="../ink/ink2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8.xml"/><Relationship Id="rId5" Type="http://schemas.openxmlformats.org/officeDocument/2006/relationships/image" Target="../media/image24.emf"/><Relationship Id="rId4" Type="http://schemas.openxmlformats.org/officeDocument/2006/relationships/customXml" Target="../ink/ink21.xml"/></Relationships>
</file>

<file path=ppt/slides/_rels/slide57.xml.rels><?xml version="1.0" encoding="UTF-8" standalone="yes"?>
<Relationships xmlns="http://schemas.openxmlformats.org/package/2006/relationships"><Relationship Id="rId8" Type="http://schemas.openxmlformats.org/officeDocument/2006/relationships/customXml" Target="../ink/ink25.xml"/><Relationship Id="rId13" Type="http://schemas.openxmlformats.org/officeDocument/2006/relationships/image" Target="../media/image810.emf"/><Relationship Id="rId3" Type="http://schemas.openxmlformats.org/officeDocument/2006/relationships/customXml" Target="../ink/ink22.xml"/><Relationship Id="rId7" Type="http://schemas.openxmlformats.org/officeDocument/2006/relationships/customXml" Target="../ink/ink24.xml"/><Relationship Id="rId12" Type="http://schemas.openxmlformats.org/officeDocument/2006/relationships/customXml" Target="../ink/ink29.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111.emf"/><Relationship Id="rId11" Type="http://schemas.openxmlformats.org/officeDocument/2006/relationships/customXml" Target="../ink/ink28.xml"/><Relationship Id="rId5" Type="http://schemas.openxmlformats.org/officeDocument/2006/relationships/customXml" Target="../ink/ink23.xml"/><Relationship Id="rId15" Type="http://schemas.openxmlformats.org/officeDocument/2006/relationships/image" Target="../media/image51.emf"/><Relationship Id="rId10" Type="http://schemas.openxmlformats.org/officeDocument/2006/relationships/customXml" Target="../ink/ink27.xml"/><Relationship Id="rId4" Type="http://schemas.openxmlformats.org/officeDocument/2006/relationships/image" Target="../media/image1011.emf"/><Relationship Id="rId9" Type="http://schemas.openxmlformats.org/officeDocument/2006/relationships/customXml" Target="../ink/ink26.xml"/><Relationship Id="rId14" Type="http://schemas.openxmlformats.org/officeDocument/2006/relationships/customXml" Target="../ink/ink3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9.xml"/><Relationship Id="rId5" Type="http://schemas.openxmlformats.org/officeDocument/2006/relationships/image" Target="../media/image18.emf"/><Relationship Id="rId4" Type="http://schemas.openxmlformats.org/officeDocument/2006/relationships/customXml" Target="../ink/ink3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40.xml"/><Relationship Id="rId5" Type="http://schemas.openxmlformats.org/officeDocument/2006/relationships/image" Target="../media/image241.emf"/><Relationship Id="rId4" Type="http://schemas.openxmlformats.org/officeDocument/2006/relationships/customXml" Target="../ink/ink3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41.xml"/><Relationship Id="rId5" Type="http://schemas.openxmlformats.org/officeDocument/2006/relationships/image" Target="../media/image190.emf"/><Relationship Id="rId4" Type="http://schemas.openxmlformats.org/officeDocument/2006/relationships/customXml" Target="../ink/ink33.xml"/></Relationships>
</file>

<file path=ppt/slides/_rels/slide61.xml.rels><?xml version="1.0" encoding="UTF-8" standalone="yes"?>
<Relationships xmlns="http://schemas.openxmlformats.org/package/2006/relationships"><Relationship Id="rId8" Type="http://schemas.openxmlformats.org/officeDocument/2006/relationships/customXml" Target="../ink/ink37.xml"/><Relationship Id="rId13" Type="http://schemas.openxmlformats.org/officeDocument/2006/relationships/customXml" Target="../ink/ink41.xml"/><Relationship Id="rId3" Type="http://schemas.openxmlformats.org/officeDocument/2006/relationships/customXml" Target="../ink/ink34.xml"/><Relationship Id="rId7" Type="http://schemas.openxmlformats.org/officeDocument/2006/relationships/customXml" Target="../ink/ink36.xml"/><Relationship Id="rId12" Type="http://schemas.openxmlformats.org/officeDocument/2006/relationships/customXml" Target="../ink/ink40.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910.emf"/><Relationship Id="rId11" Type="http://schemas.openxmlformats.org/officeDocument/2006/relationships/customXml" Target="../ink/ink39.xml"/><Relationship Id="rId5" Type="http://schemas.openxmlformats.org/officeDocument/2006/relationships/customXml" Target="../ink/ink35.xml"/><Relationship Id="rId15" Type="http://schemas.openxmlformats.org/officeDocument/2006/relationships/image" Target="../media/image20.emf"/><Relationship Id="rId10" Type="http://schemas.openxmlformats.org/officeDocument/2006/relationships/customXml" Target="../ink/ink38.xml"/><Relationship Id="rId4" Type="http://schemas.openxmlformats.org/officeDocument/2006/relationships/image" Target="../media/image810.emf"/><Relationship Id="rId9" Type="http://schemas.openxmlformats.org/officeDocument/2006/relationships/image" Target="../media/image1010.emf"/><Relationship Id="rId14" Type="http://schemas.openxmlformats.org/officeDocument/2006/relationships/customXml" Target="../ink/ink4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notesSlide" Target="../notesSlides/notesSlide3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6.xml"/><Relationship Id="rId5" Type="http://schemas.openxmlformats.org/officeDocument/2006/relationships/image" Target="../media/image241.emf"/><Relationship Id="rId4" Type="http://schemas.openxmlformats.org/officeDocument/2006/relationships/customXml" Target="../ink/ink43.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49.xml"/><Relationship Id="rId7" Type="http://schemas.openxmlformats.org/officeDocument/2006/relationships/customXml" Target="../ink/ink44.xml"/><Relationship Id="rId12" Type="http://schemas.openxmlformats.org/officeDocument/2006/relationships/image" Target="../media/image251.emf"/><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43.xml"/><Relationship Id="rId11" Type="http://schemas.openxmlformats.org/officeDocument/2006/relationships/customXml" Target="../ink/ink46.xml"/><Relationship Id="rId5" Type="http://schemas.openxmlformats.org/officeDocument/2006/relationships/slideLayout" Target="../slideLayouts/slideLayout13.xml"/><Relationship Id="rId10" Type="http://schemas.openxmlformats.org/officeDocument/2006/relationships/image" Target="../media/image123.emf"/><Relationship Id="rId4" Type="http://schemas.openxmlformats.org/officeDocument/2006/relationships/tags" Target="../tags/tag50.xml"/><Relationship Id="rId9" Type="http://schemas.openxmlformats.org/officeDocument/2006/relationships/customXml" Target="../ink/ink4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261.emf"/><Relationship Id="rId2" Type="http://schemas.openxmlformats.org/officeDocument/2006/relationships/slideLayout" Target="../slideLayouts/slideLayout13.xml"/><Relationship Id="rId1" Type="http://schemas.openxmlformats.org/officeDocument/2006/relationships/tags" Target="../tags/tag51.xml"/><Relationship Id="rId6" Type="http://schemas.openxmlformats.org/officeDocument/2006/relationships/customXml" Target="../ink/ink48.xml"/><Relationship Id="rId5" Type="http://schemas.openxmlformats.org/officeDocument/2006/relationships/image" Target="../media/image137.emf"/><Relationship Id="rId4" Type="http://schemas.openxmlformats.org/officeDocument/2006/relationships/customXml" Target="../ink/ink47.xml"/></Relationships>
</file>

<file path=ppt/slides/_rels/slide68.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customXml" Target="../ink/ink50.xml"/><Relationship Id="rId4" Type="http://schemas.openxmlformats.org/officeDocument/2006/relationships/image" Target="../media/image14.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52.xml"/><Relationship Id="rId5" Type="http://schemas.openxmlformats.org/officeDocument/2006/relationships/image" Target="../media/image241.emf"/><Relationship Id="rId4" Type="http://schemas.openxmlformats.org/officeDocument/2006/relationships/customXml" Target="../ink/ink5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55.xml"/><Relationship Id="rId7" Type="http://schemas.openxmlformats.org/officeDocument/2006/relationships/customXml" Target="../ink/ink52.xml"/><Relationship Id="rId12" Type="http://schemas.openxmlformats.org/officeDocument/2006/relationships/image" Target="../media/image251.emf"/><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47.xml"/><Relationship Id="rId11" Type="http://schemas.openxmlformats.org/officeDocument/2006/relationships/customXml" Target="../ink/ink54.xml"/><Relationship Id="rId5" Type="http://schemas.openxmlformats.org/officeDocument/2006/relationships/slideLayout" Target="../slideLayouts/slideLayout13.xml"/><Relationship Id="rId10" Type="http://schemas.openxmlformats.org/officeDocument/2006/relationships/image" Target="../media/image123.emf"/><Relationship Id="rId4" Type="http://schemas.openxmlformats.org/officeDocument/2006/relationships/tags" Target="../tags/tag56.xml"/><Relationship Id="rId9" Type="http://schemas.openxmlformats.org/officeDocument/2006/relationships/customXml" Target="../ink/ink5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261.emf"/><Relationship Id="rId2" Type="http://schemas.openxmlformats.org/officeDocument/2006/relationships/slideLayout" Target="../slideLayouts/slideLayout13.xml"/><Relationship Id="rId1" Type="http://schemas.openxmlformats.org/officeDocument/2006/relationships/tags" Target="../tags/tag57.xml"/><Relationship Id="rId6" Type="http://schemas.openxmlformats.org/officeDocument/2006/relationships/customXml" Target="../ink/ink56.xml"/><Relationship Id="rId5" Type="http://schemas.openxmlformats.org/officeDocument/2006/relationships/image" Target="../media/image137.emf"/><Relationship Id="rId4" Type="http://schemas.openxmlformats.org/officeDocument/2006/relationships/customXml" Target="../ink/ink55.xml"/></Relationships>
</file>

<file path=ppt/slides/_rels/slide72.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customXml" Target="../ink/ink58.xml"/><Relationship Id="rId4" Type="http://schemas.openxmlformats.org/officeDocument/2006/relationships/image" Target="../media/image14.emf"/></Relationships>
</file>

<file path=ppt/slides/_rels/slide7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20.emf"/><Relationship Id="rId4" Type="http://schemas.openxmlformats.org/officeDocument/2006/relationships/customXml" Target="../ink/ink5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customXml" Target="../ink/ink60.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230.emf"/><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customXml" Target="../ink/ink61.xml"/><Relationship Id="rId5" Type="http://schemas.openxmlformats.org/officeDocument/2006/relationships/slideLayout" Target="../slideLayouts/slideLayout18.xml"/><Relationship Id="rId4" Type="http://schemas.openxmlformats.org/officeDocument/2006/relationships/tags" Target="../tags/tag6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62.xml"/><Relationship Id="rId5" Type="http://schemas.openxmlformats.org/officeDocument/2006/relationships/image" Target="../media/image18.emf"/><Relationship Id="rId4" Type="http://schemas.openxmlformats.org/officeDocument/2006/relationships/customXml" Target="../ink/ink6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40.emf"/><Relationship Id="rId5" Type="http://schemas.openxmlformats.org/officeDocument/2006/relationships/customXml" Target="../ink/ink63.xml"/><Relationship Id="rId4" Type="http://schemas.openxmlformats.org/officeDocument/2006/relationships/notesSlide" Target="../notesSlides/notesSlide60.xml"/></Relationships>
</file>

<file path=ppt/slides/_rels/slide85.xml.rels><?xml version="1.0" encoding="UTF-8" standalone="yes"?>
<Relationships xmlns="http://schemas.openxmlformats.org/package/2006/relationships"><Relationship Id="rId8" Type="http://schemas.openxmlformats.org/officeDocument/2006/relationships/image" Target="../media/image250.emf"/><Relationship Id="rId3" Type="http://schemas.openxmlformats.org/officeDocument/2006/relationships/tags" Target="../tags/tag67.xml"/><Relationship Id="rId7" Type="http://schemas.openxmlformats.org/officeDocument/2006/relationships/customXml" Target="../ink/ink64.xml"/><Relationship Id="rId12" Type="http://schemas.openxmlformats.org/officeDocument/2006/relationships/image" Target="../media/image270.emf"/><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61.xml"/><Relationship Id="rId11" Type="http://schemas.openxmlformats.org/officeDocument/2006/relationships/customXml" Target="../ink/ink66.xml"/><Relationship Id="rId5" Type="http://schemas.openxmlformats.org/officeDocument/2006/relationships/slideLayout" Target="../slideLayouts/slideLayout13.xml"/><Relationship Id="rId10" Type="http://schemas.openxmlformats.org/officeDocument/2006/relationships/image" Target="../media/image260.emf"/><Relationship Id="rId4" Type="http://schemas.openxmlformats.org/officeDocument/2006/relationships/tags" Target="../tags/tag68.xml"/><Relationship Id="rId9" Type="http://schemas.openxmlformats.org/officeDocument/2006/relationships/customXml" Target="../ink/ink6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280.emf"/><Relationship Id="rId2" Type="http://schemas.openxmlformats.org/officeDocument/2006/relationships/slideLayout" Target="../slideLayouts/slideLayout13.xml"/><Relationship Id="rId1" Type="http://schemas.openxmlformats.org/officeDocument/2006/relationships/tags" Target="../tags/tag69.xml"/><Relationship Id="rId6" Type="http://schemas.openxmlformats.org/officeDocument/2006/relationships/customXml" Target="../ink/ink68.xml"/><Relationship Id="rId5" Type="http://schemas.openxmlformats.org/officeDocument/2006/relationships/image" Target="../media/image137.emf"/><Relationship Id="rId4" Type="http://schemas.openxmlformats.org/officeDocument/2006/relationships/customXml" Target="../ink/ink67.xml"/></Relationships>
</file>

<file path=ppt/slides/_rels/slide87.xml.rels><?xml version="1.0" encoding="UTF-8" standalone="yes"?>
<Relationships xmlns="http://schemas.openxmlformats.org/package/2006/relationships"><Relationship Id="rId8" Type="http://schemas.openxmlformats.org/officeDocument/2006/relationships/customXml" Target="../ink/ink71.xml"/><Relationship Id="rId13" Type="http://schemas.openxmlformats.org/officeDocument/2006/relationships/image" Target="../media/image330.emf"/><Relationship Id="rId18" Type="http://schemas.openxmlformats.org/officeDocument/2006/relationships/customXml" Target="../ink/ink76.xml"/><Relationship Id="rId26" Type="http://schemas.openxmlformats.org/officeDocument/2006/relationships/customXml" Target="../ink/ink80.xml"/><Relationship Id="rId39" Type="http://schemas.openxmlformats.org/officeDocument/2006/relationships/image" Target="../media/image45.emf"/><Relationship Id="rId3" Type="http://schemas.openxmlformats.org/officeDocument/2006/relationships/notesSlide" Target="../notesSlides/notesSlide63.xml"/><Relationship Id="rId21" Type="http://schemas.openxmlformats.org/officeDocument/2006/relationships/image" Target="../media/image137.emf"/><Relationship Id="rId34" Type="http://schemas.openxmlformats.org/officeDocument/2006/relationships/customXml" Target="../ink/ink84.xml"/><Relationship Id="rId42" Type="http://schemas.openxmlformats.org/officeDocument/2006/relationships/customXml" Target="../ink/ink88.xml"/><Relationship Id="rId7" Type="http://schemas.openxmlformats.org/officeDocument/2006/relationships/image" Target="../media/image300.emf"/><Relationship Id="rId12" Type="http://schemas.openxmlformats.org/officeDocument/2006/relationships/customXml" Target="../ink/ink73.xml"/><Relationship Id="rId17" Type="http://schemas.openxmlformats.org/officeDocument/2006/relationships/image" Target="../media/image35.emf"/><Relationship Id="rId25" Type="http://schemas.openxmlformats.org/officeDocument/2006/relationships/image" Target="../media/image38.emf"/><Relationship Id="rId33" Type="http://schemas.openxmlformats.org/officeDocument/2006/relationships/image" Target="../media/image42.emf"/><Relationship Id="rId38" Type="http://schemas.openxmlformats.org/officeDocument/2006/relationships/customXml" Target="../ink/ink86.xml"/><Relationship Id="rId2" Type="http://schemas.openxmlformats.org/officeDocument/2006/relationships/slideLayout" Target="../slideLayouts/slideLayout13.xml"/><Relationship Id="rId16" Type="http://schemas.openxmlformats.org/officeDocument/2006/relationships/customXml" Target="../ink/ink75.xml"/><Relationship Id="rId20" Type="http://schemas.openxmlformats.org/officeDocument/2006/relationships/customXml" Target="../ink/ink77.xml"/><Relationship Id="rId29" Type="http://schemas.openxmlformats.org/officeDocument/2006/relationships/image" Target="../media/image40.emf"/><Relationship Id="rId41" Type="http://schemas.openxmlformats.org/officeDocument/2006/relationships/image" Target="../media/image460.emf"/><Relationship Id="rId1" Type="http://schemas.openxmlformats.org/officeDocument/2006/relationships/tags" Target="../tags/tag70.xml"/><Relationship Id="rId6" Type="http://schemas.openxmlformats.org/officeDocument/2006/relationships/customXml" Target="../ink/ink70.xml"/><Relationship Id="rId11" Type="http://schemas.openxmlformats.org/officeDocument/2006/relationships/image" Target="../media/image320.emf"/><Relationship Id="rId24" Type="http://schemas.openxmlformats.org/officeDocument/2006/relationships/customXml" Target="../ink/ink79.xml"/><Relationship Id="rId32" Type="http://schemas.openxmlformats.org/officeDocument/2006/relationships/customXml" Target="../ink/ink83.xml"/><Relationship Id="rId37" Type="http://schemas.openxmlformats.org/officeDocument/2006/relationships/image" Target="../media/image44.emf"/><Relationship Id="rId40" Type="http://schemas.openxmlformats.org/officeDocument/2006/relationships/customXml" Target="../ink/ink87.xml"/><Relationship Id="rId5" Type="http://schemas.openxmlformats.org/officeDocument/2006/relationships/image" Target="../media/image290.emf"/><Relationship Id="rId15" Type="http://schemas.openxmlformats.org/officeDocument/2006/relationships/image" Target="../media/image34.emf"/><Relationship Id="rId23" Type="http://schemas.openxmlformats.org/officeDocument/2006/relationships/image" Target="../media/image370.emf"/><Relationship Id="rId28" Type="http://schemas.openxmlformats.org/officeDocument/2006/relationships/customXml" Target="../ink/ink81.xml"/><Relationship Id="rId36" Type="http://schemas.openxmlformats.org/officeDocument/2006/relationships/customXml" Target="../ink/ink85.xml"/><Relationship Id="rId10" Type="http://schemas.openxmlformats.org/officeDocument/2006/relationships/customXml" Target="../ink/ink72.xml"/><Relationship Id="rId19" Type="http://schemas.openxmlformats.org/officeDocument/2006/relationships/image" Target="../media/image36.emf"/><Relationship Id="rId31" Type="http://schemas.openxmlformats.org/officeDocument/2006/relationships/image" Target="../media/image410.emf"/><Relationship Id="rId4" Type="http://schemas.openxmlformats.org/officeDocument/2006/relationships/customXml" Target="../ink/ink69.xml"/><Relationship Id="rId9" Type="http://schemas.openxmlformats.org/officeDocument/2006/relationships/image" Target="../media/image310.emf"/><Relationship Id="rId14" Type="http://schemas.openxmlformats.org/officeDocument/2006/relationships/customXml" Target="../ink/ink74.xml"/><Relationship Id="rId22" Type="http://schemas.openxmlformats.org/officeDocument/2006/relationships/customXml" Target="../ink/ink78.xml"/><Relationship Id="rId27" Type="http://schemas.openxmlformats.org/officeDocument/2006/relationships/image" Target="../media/image390.emf"/><Relationship Id="rId30" Type="http://schemas.openxmlformats.org/officeDocument/2006/relationships/customXml" Target="../ink/ink82.xml"/><Relationship Id="rId35" Type="http://schemas.openxmlformats.org/officeDocument/2006/relationships/image" Target="../media/image430.emf"/><Relationship Id="rId43" Type="http://schemas.openxmlformats.org/officeDocument/2006/relationships/image" Target="../media/image47.emf"/></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8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8" Type="http://schemas.openxmlformats.org/officeDocument/2006/relationships/customXml" Target="../ink/ink90.xml"/><Relationship Id="rId13" Type="http://schemas.openxmlformats.org/officeDocument/2006/relationships/image" Target="../media/image53.emf"/><Relationship Id="rId18" Type="http://schemas.openxmlformats.org/officeDocument/2006/relationships/customXml" Target="../ink/ink95.xml"/><Relationship Id="rId3" Type="http://schemas.openxmlformats.org/officeDocument/2006/relationships/tags" Target="../tags/tag73.xml"/><Relationship Id="rId21" Type="http://schemas.openxmlformats.org/officeDocument/2006/relationships/image" Target="../media/image57.emf"/><Relationship Id="rId7" Type="http://schemas.openxmlformats.org/officeDocument/2006/relationships/image" Target="../media/image50.emf"/><Relationship Id="rId12" Type="http://schemas.openxmlformats.org/officeDocument/2006/relationships/customXml" Target="../ink/ink92.xml"/><Relationship Id="rId17" Type="http://schemas.openxmlformats.org/officeDocument/2006/relationships/image" Target="../media/image55.emf"/><Relationship Id="rId2" Type="http://schemas.openxmlformats.org/officeDocument/2006/relationships/tags" Target="../tags/tag72.xml"/><Relationship Id="rId16" Type="http://schemas.openxmlformats.org/officeDocument/2006/relationships/customXml" Target="../ink/ink94.xml"/><Relationship Id="rId20" Type="http://schemas.openxmlformats.org/officeDocument/2006/relationships/customXml" Target="../ink/ink96.xml"/><Relationship Id="rId1" Type="http://schemas.openxmlformats.org/officeDocument/2006/relationships/tags" Target="../tags/tag71.xml"/><Relationship Id="rId6" Type="http://schemas.openxmlformats.org/officeDocument/2006/relationships/customXml" Target="../ink/ink89.xml"/><Relationship Id="rId11" Type="http://schemas.openxmlformats.org/officeDocument/2006/relationships/image" Target="../media/image52.emf"/><Relationship Id="rId5" Type="http://schemas.openxmlformats.org/officeDocument/2006/relationships/slideLayout" Target="../slideLayouts/slideLayout18.xml"/><Relationship Id="rId15" Type="http://schemas.openxmlformats.org/officeDocument/2006/relationships/image" Target="../media/image54.emf"/><Relationship Id="rId23" Type="http://schemas.openxmlformats.org/officeDocument/2006/relationships/image" Target="../media/image58.emf"/><Relationship Id="rId10" Type="http://schemas.openxmlformats.org/officeDocument/2006/relationships/customXml" Target="../ink/ink91.xml"/><Relationship Id="rId19" Type="http://schemas.openxmlformats.org/officeDocument/2006/relationships/image" Target="../media/image56.emf"/><Relationship Id="rId4" Type="http://schemas.openxmlformats.org/officeDocument/2006/relationships/tags" Target="../tags/tag74.xml"/><Relationship Id="rId9" Type="http://schemas.openxmlformats.org/officeDocument/2006/relationships/image" Target="../media/image510.emf"/><Relationship Id="rId14" Type="http://schemas.openxmlformats.org/officeDocument/2006/relationships/customXml" Target="../ink/ink93.xml"/><Relationship Id="rId22" Type="http://schemas.openxmlformats.org/officeDocument/2006/relationships/customXml" Target="../ink/ink97.xml"/></Relationships>
</file>

<file path=ppt/slides/_rels/slide92.xml.rels><?xml version="1.0" encoding="UTF-8" standalone="yes"?>
<Relationships xmlns="http://schemas.openxmlformats.org/package/2006/relationships"><Relationship Id="rId8" Type="http://schemas.openxmlformats.org/officeDocument/2006/relationships/customXml" Target="../ink/ink99.xml"/><Relationship Id="rId13" Type="http://schemas.openxmlformats.org/officeDocument/2006/relationships/image" Target="../media/image62.emf"/><Relationship Id="rId18" Type="http://schemas.openxmlformats.org/officeDocument/2006/relationships/customXml" Target="../ink/ink104.xml"/><Relationship Id="rId26" Type="http://schemas.openxmlformats.org/officeDocument/2006/relationships/customXml" Target="../ink/ink108.xml"/><Relationship Id="rId39" Type="http://schemas.openxmlformats.org/officeDocument/2006/relationships/image" Target="../media/image75.emf"/><Relationship Id="rId3" Type="http://schemas.openxmlformats.org/officeDocument/2006/relationships/tags" Target="../tags/tag77.xml"/><Relationship Id="rId21" Type="http://schemas.openxmlformats.org/officeDocument/2006/relationships/image" Target="../media/image66.emf"/><Relationship Id="rId34" Type="http://schemas.openxmlformats.org/officeDocument/2006/relationships/customXml" Target="../ink/ink112.xml"/><Relationship Id="rId42" Type="http://schemas.openxmlformats.org/officeDocument/2006/relationships/customXml" Target="../ink/ink116.xml"/><Relationship Id="rId47" Type="http://schemas.openxmlformats.org/officeDocument/2006/relationships/image" Target="../media/image79.emf"/><Relationship Id="rId7" Type="http://schemas.openxmlformats.org/officeDocument/2006/relationships/image" Target="../media/image59.emf"/><Relationship Id="rId12" Type="http://schemas.openxmlformats.org/officeDocument/2006/relationships/customXml" Target="../ink/ink101.xml"/><Relationship Id="rId17" Type="http://schemas.openxmlformats.org/officeDocument/2006/relationships/image" Target="../media/image64.emf"/><Relationship Id="rId25" Type="http://schemas.openxmlformats.org/officeDocument/2006/relationships/image" Target="../media/image68.emf"/><Relationship Id="rId33" Type="http://schemas.openxmlformats.org/officeDocument/2006/relationships/image" Target="../media/image72.emf"/><Relationship Id="rId38" Type="http://schemas.openxmlformats.org/officeDocument/2006/relationships/customXml" Target="../ink/ink114.xml"/><Relationship Id="rId46" Type="http://schemas.openxmlformats.org/officeDocument/2006/relationships/customXml" Target="../ink/ink118.xml"/><Relationship Id="rId2" Type="http://schemas.openxmlformats.org/officeDocument/2006/relationships/tags" Target="../tags/tag76.xml"/><Relationship Id="rId16" Type="http://schemas.openxmlformats.org/officeDocument/2006/relationships/customXml" Target="../ink/ink103.xml"/><Relationship Id="rId20" Type="http://schemas.openxmlformats.org/officeDocument/2006/relationships/customXml" Target="../ink/ink105.xml"/><Relationship Id="rId29" Type="http://schemas.openxmlformats.org/officeDocument/2006/relationships/image" Target="../media/image70.emf"/><Relationship Id="rId41" Type="http://schemas.openxmlformats.org/officeDocument/2006/relationships/image" Target="../media/image76.emf"/><Relationship Id="rId1" Type="http://schemas.openxmlformats.org/officeDocument/2006/relationships/tags" Target="../tags/tag75.xml"/><Relationship Id="rId6" Type="http://schemas.openxmlformats.org/officeDocument/2006/relationships/customXml" Target="../ink/ink98.xml"/><Relationship Id="rId11" Type="http://schemas.openxmlformats.org/officeDocument/2006/relationships/image" Target="../media/image61.emf"/><Relationship Id="rId24" Type="http://schemas.openxmlformats.org/officeDocument/2006/relationships/customXml" Target="../ink/ink107.xml"/><Relationship Id="rId32" Type="http://schemas.openxmlformats.org/officeDocument/2006/relationships/customXml" Target="../ink/ink111.xml"/><Relationship Id="rId37" Type="http://schemas.openxmlformats.org/officeDocument/2006/relationships/image" Target="../media/image74.emf"/><Relationship Id="rId40" Type="http://schemas.openxmlformats.org/officeDocument/2006/relationships/customXml" Target="../ink/ink115.xml"/><Relationship Id="rId45" Type="http://schemas.openxmlformats.org/officeDocument/2006/relationships/image" Target="../media/image78.emf"/><Relationship Id="rId5" Type="http://schemas.openxmlformats.org/officeDocument/2006/relationships/slideLayout" Target="../slideLayouts/slideLayout18.xml"/><Relationship Id="rId15" Type="http://schemas.openxmlformats.org/officeDocument/2006/relationships/image" Target="../media/image63.emf"/><Relationship Id="rId23" Type="http://schemas.openxmlformats.org/officeDocument/2006/relationships/image" Target="../media/image67.emf"/><Relationship Id="rId28" Type="http://schemas.openxmlformats.org/officeDocument/2006/relationships/customXml" Target="../ink/ink109.xml"/><Relationship Id="rId36" Type="http://schemas.openxmlformats.org/officeDocument/2006/relationships/customXml" Target="../ink/ink113.xml"/><Relationship Id="rId10" Type="http://schemas.openxmlformats.org/officeDocument/2006/relationships/customXml" Target="../ink/ink100.xml"/><Relationship Id="rId19" Type="http://schemas.openxmlformats.org/officeDocument/2006/relationships/image" Target="../media/image65.emf"/><Relationship Id="rId31" Type="http://schemas.openxmlformats.org/officeDocument/2006/relationships/image" Target="../media/image71.emf"/><Relationship Id="rId44" Type="http://schemas.openxmlformats.org/officeDocument/2006/relationships/customXml" Target="../ink/ink117.xml"/><Relationship Id="rId4" Type="http://schemas.openxmlformats.org/officeDocument/2006/relationships/tags" Target="../tags/tag78.xml"/><Relationship Id="rId9" Type="http://schemas.openxmlformats.org/officeDocument/2006/relationships/image" Target="../media/image60.emf"/><Relationship Id="rId14" Type="http://schemas.openxmlformats.org/officeDocument/2006/relationships/customXml" Target="../ink/ink102.xml"/><Relationship Id="rId22" Type="http://schemas.openxmlformats.org/officeDocument/2006/relationships/customXml" Target="../ink/ink106.xml"/><Relationship Id="rId27" Type="http://schemas.openxmlformats.org/officeDocument/2006/relationships/image" Target="../media/image69.emf"/><Relationship Id="rId30" Type="http://schemas.openxmlformats.org/officeDocument/2006/relationships/customXml" Target="../ink/ink110.xml"/><Relationship Id="rId35" Type="http://schemas.openxmlformats.org/officeDocument/2006/relationships/image" Target="../media/image73.emf"/><Relationship Id="rId43" Type="http://schemas.openxmlformats.org/officeDocument/2006/relationships/image" Target="../media/image77.emf"/></Relationships>
</file>

<file path=ppt/slides/_rels/slide93.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customXml" Target="../ink/ink124.xml"/><Relationship Id="rId3" Type="http://schemas.openxmlformats.org/officeDocument/2006/relationships/customXml" Target="../ink/ink119.xml"/><Relationship Id="rId7" Type="http://schemas.openxmlformats.org/officeDocument/2006/relationships/customXml" Target="../ink/ink121.xml"/><Relationship Id="rId12" Type="http://schemas.openxmlformats.org/officeDocument/2006/relationships/image" Target="../media/image84.emf"/><Relationship Id="rId2" Type="http://schemas.openxmlformats.org/officeDocument/2006/relationships/notesSlide" Target="../notesSlides/notesSlide66.xml"/><Relationship Id="rId16" Type="http://schemas.openxmlformats.org/officeDocument/2006/relationships/image" Target="../media/image86.emf"/><Relationship Id="rId1" Type="http://schemas.openxmlformats.org/officeDocument/2006/relationships/slideLayout" Target="../slideLayouts/slideLayout18.xml"/><Relationship Id="rId6" Type="http://schemas.openxmlformats.org/officeDocument/2006/relationships/image" Target="../media/image81.emf"/><Relationship Id="rId11" Type="http://schemas.openxmlformats.org/officeDocument/2006/relationships/customXml" Target="../ink/ink123.xml"/><Relationship Id="rId5" Type="http://schemas.openxmlformats.org/officeDocument/2006/relationships/customXml" Target="../ink/ink120.xml"/><Relationship Id="rId15" Type="http://schemas.openxmlformats.org/officeDocument/2006/relationships/customXml" Target="../ink/ink125.xml"/><Relationship Id="rId10" Type="http://schemas.openxmlformats.org/officeDocument/2006/relationships/image" Target="../media/image83.emf"/><Relationship Id="rId4" Type="http://schemas.openxmlformats.org/officeDocument/2006/relationships/image" Target="../media/image80.emf"/><Relationship Id="rId9" Type="http://schemas.openxmlformats.org/officeDocument/2006/relationships/customXml" Target="../ink/ink122.xml"/><Relationship Id="rId14" Type="http://schemas.openxmlformats.org/officeDocument/2006/relationships/image" Target="../media/image85.emf"/></Relationships>
</file>

<file path=ppt/slides/_rels/slide94.xml.rels><?xml version="1.0" encoding="UTF-8" standalone="yes"?>
<Relationships xmlns="http://schemas.openxmlformats.org/package/2006/relationships"><Relationship Id="rId13" Type="http://schemas.openxmlformats.org/officeDocument/2006/relationships/customXml" Target="../ink/ink130.xml"/><Relationship Id="rId18" Type="http://schemas.openxmlformats.org/officeDocument/2006/relationships/image" Target="../media/image93.emf"/><Relationship Id="rId26" Type="http://schemas.openxmlformats.org/officeDocument/2006/relationships/image" Target="../media/image97.emf"/><Relationship Id="rId39" Type="http://schemas.openxmlformats.org/officeDocument/2006/relationships/customXml" Target="../ink/ink143.xml"/><Relationship Id="rId21" Type="http://schemas.openxmlformats.org/officeDocument/2006/relationships/customXml" Target="../ink/ink134.xml"/><Relationship Id="rId34" Type="http://schemas.openxmlformats.org/officeDocument/2006/relationships/image" Target="../media/image101.emf"/><Relationship Id="rId42" Type="http://schemas.openxmlformats.org/officeDocument/2006/relationships/image" Target="../media/image105.emf"/><Relationship Id="rId47" Type="http://schemas.openxmlformats.org/officeDocument/2006/relationships/customXml" Target="../ink/ink147.xml"/><Relationship Id="rId50" Type="http://schemas.openxmlformats.org/officeDocument/2006/relationships/image" Target="../media/image109.emf"/><Relationship Id="rId55" Type="http://schemas.openxmlformats.org/officeDocument/2006/relationships/customXml" Target="../ink/ink151.xml"/><Relationship Id="rId7" Type="http://schemas.openxmlformats.org/officeDocument/2006/relationships/customXml" Target="../ink/ink127.xml"/><Relationship Id="rId12" Type="http://schemas.openxmlformats.org/officeDocument/2006/relationships/image" Target="../media/image90.emf"/><Relationship Id="rId17" Type="http://schemas.openxmlformats.org/officeDocument/2006/relationships/customXml" Target="../ink/ink132.xml"/><Relationship Id="rId25" Type="http://schemas.openxmlformats.org/officeDocument/2006/relationships/customXml" Target="../ink/ink136.xml"/><Relationship Id="rId33" Type="http://schemas.openxmlformats.org/officeDocument/2006/relationships/customXml" Target="../ink/ink140.xml"/><Relationship Id="rId38" Type="http://schemas.openxmlformats.org/officeDocument/2006/relationships/image" Target="../media/image103.emf"/><Relationship Id="rId46" Type="http://schemas.openxmlformats.org/officeDocument/2006/relationships/image" Target="../media/image107.emf"/><Relationship Id="rId2" Type="http://schemas.openxmlformats.org/officeDocument/2006/relationships/tags" Target="../tags/tag80.xml"/><Relationship Id="rId16" Type="http://schemas.openxmlformats.org/officeDocument/2006/relationships/image" Target="../media/image92.emf"/><Relationship Id="rId20" Type="http://schemas.openxmlformats.org/officeDocument/2006/relationships/image" Target="../media/image94.emf"/><Relationship Id="rId29" Type="http://schemas.openxmlformats.org/officeDocument/2006/relationships/customXml" Target="../ink/ink138.xml"/><Relationship Id="rId41" Type="http://schemas.openxmlformats.org/officeDocument/2006/relationships/customXml" Target="../ink/ink144.xml"/><Relationship Id="rId54" Type="http://schemas.openxmlformats.org/officeDocument/2006/relationships/image" Target="../media/image111.emf"/><Relationship Id="rId1" Type="http://schemas.openxmlformats.org/officeDocument/2006/relationships/tags" Target="../tags/tag79.xml"/><Relationship Id="rId6" Type="http://schemas.openxmlformats.org/officeDocument/2006/relationships/image" Target="../media/image87.emf"/><Relationship Id="rId11" Type="http://schemas.openxmlformats.org/officeDocument/2006/relationships/customXml" Target="../ink/ink129.xml"/><Relationship Id="rId24" Type="http://schemas.openxmlformats.org/officeDocument/2006/relationships/image" Target="../media/image96.emf"/><Relationship Id="rId32" Type="http://schemas.openxmlformats.org/officeDocument/2006/relationships/image" Target="../media/image100.emf"/><Relationship Id="rId37" Type="http://schemas.openxmlformats.org/officeDocument/2006/relationships/customXml" Target="../ink/ink142.xml"/><Relationship Id="rId40" Type="http://schemas.openxmlformats.org/officeDocument/2006/relationships/image" Target="../media/image104.emf"/><Relationship Id="rId45" Type="http://schemas.openxmlformats.org/officeDocument/2006/relationships/customXml" Target="../ink/ink146.xml"/><Relationship Id="rId53" Type="http://schemas.openxmlformats.org/officeDocument/2006/relationships/customXml" Target="../ink/ink150.xml"/><Relationship Id="rId58" Type="http://schemas.openxmlformats.org/officeDocument/2006/relationships/image" Target="../media/image113.emf"/><Relationship Id="rId5" Type="http://schemas.openxmlformats.org/officeDocument/2006/relationships/customXml" Target="../ink/ink126.xml"/><Relationship Id="rId15" Type="http://schemas.openxmlformats.org/officeDocument/2006/relationships/customXml" Target="../ink/ink131.xml"/><Relationship Id="rId23" Type="http://schemas.openxmlformats.org/officeDocument/2006/relationships/customXml" Target="../ink/ink135.xml"/><Relationship Id="rId28" Type="http://schemas.openxmlformats.org/officeDocument/2006/relationships/image" Target="../media/image98.emf"/><Relationship Id="rId36" Type="http://schemas.openxmlformats.org/officeDocument/2006/relationships/image" Target="../media/image102.emf"/><Relationship Id="rId49" Type="http://schemas.openxmlformats.org/officeDocument/2006/relationships/customXml" Target="../ink/ink148.xml"/><Relationship Id="rId57" Type="http://schemas.openxmlformats.org/officeDocument/2006/relationships/customXml" Target="../ink/ink152.xml"/><Relationship Id="rId10" Type="http://schemas.openxmlformats.org/officeDocument/2006/relationships/image" Target="../media/image89.emf"/><Relationship Id="rId19" Type="http://schemas.openxmlformats.org/officeDocument/2006/relationships/customXml" Target="../ink/ink133.xml"/><Relationship Id="rId31" Type="http://schemas.openxmlformats.org/officeDocument/2006/relationships/customXml" Target="../ink/ink139.xml"/><Relationship Id="rId44" Type="http://schemas.openxmlformats.org/officeDocument/2006/relationships/image" Target="../media/image106.emf"/><Relationship Id="rId52" Type="http://schemas.openxmlformats.org/officeDocument/2006/relationships/image" Target="../media/image110.emf"/><Relationship Id="rId4" Type="http://schemas.openxmlformats.org/officeDocument/2006/relationships/notesSlide" Target="../notesSlides/notesSlide67.xml"/><Relationship Id="rId9" Type="http://schemas.openxmlformats.org/officeDocument/2006/relationships/customXml" Target="../ink/ink128.xml"/><Relationship Id="rId14" Type="http://schemas.openxmlformats.org/officeDocument/2006/relationships/image" Target="../media/image91.emf"/><Relationship Id="rId22" Type="http://schemas.openxmlformats.org/officeDocument/2006/relationships/image" Target="../media/image95.emf"/><Relationship Id="rId27" Type="http://schemas.openxmlformats.org/officeDocument/2006/relationships/customXml" Target="../ink/ink137.xml"/><Relationship Id="rId30" Type="http://schemas.openxmlformats.org/officeDocument/2006/relationships/image" Target="../media/image99.emf"/><Relationship Id="rId35" Type="http://schemas.openxmlformats.org/officeDocument/2006/relationships/customXml" Target="../ink/ink141.xml"/><Relationship Id="rId43" Type="http://schemas.openxmlformats.org/officeDocument/2006/relationships/customXml" Target="../ink/ink145.xml"/><Relationship Id="rId48" Type="http://schemas.openxmlformats.org/officeDocument/2006/relationships/image" Target="../media/image108.emf"/><Relationship Id="rId56" Type="http://schemas.openxmlformats.org/officeDocument/2006/relationships/image" Target="../media/image112.emf"/><Relationship Id="rId8" Type="http://schemas.openxmlformats.org/officeDocument/2006/relationships/image" Target="../media/image88.emf"/><Relationship Id="rId51" Type="http://schemas.openxmlformats.org/officeDocument/2006/relationships/customXml" Target="../ink/ink149.xml"/><Relationship Id="rId3"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8" Type="http://schemas.openxmlformats.org/officeDocument/2006/relationships/image" Target="../media/image250.emf"/><Relationship Id="rId13" Type="http://schemas.openxmlformats.org/officeDocument/2006/relationships/customXml" Target="../ink/ink156.xml"/><Relationship Id="rId18" Type="http://schemas.openxmlformats.org/officeDocument/2006/relationships/image" Target="../media/image117.emf"/><Relationship Id="rId3" Type="http://schemas.openxmlformats.org/officeDocument/2006/relationships/tags" Target="../tags/tag83.xml"/><Relationship Id="rId21" Type="http://schemas.openxmlformats.org/officeDocument/2006/relationships/customXml" Target="../ink/ink160.xml"/><Relationship Id="rId7" Type="http://schemas.openxmlformats.org/officeDocument/2006/relationships/customXml" Target="../ink/ink153.xml"/><Relationship Id="rId12" Type="http://schemas.openxmlformats.org/officeDocument/2006/relationships/image" Target="../media/image115.emf"/><Relationship Id="rId17" Type="http://schemas.openxmlformats.org/officeDocument/2006/relationships/customXml" Target="../ink/ink158.xml"/><Relationship Id="rId2" Type="http://schemas.openxmlformats.org/officeDocument/2006/relationships/tags" Target="../tags/tag82.xml"/><Relationship Id="rId16" Type="http://schemas.openxmlformats.org/officeDocument/2006/relationships/image" Target="../media/image260.emf"/><Relationship Id="rId20" Type="http://schemas.openxmlformats.org/officeDocument/2006/relationships/image" Target="../media/image118.emf"/><Relationship Id="rId1" Type="http://schemas.openxmlformats.org/officeDocument/2006/relationships/tags" Target="../tags/tag81.xml"/><Relationship Id="rId6" Type="http://schemas.openxmlformats.org/officeDocument/2006/relationships/notesSlide" Target="../notesSlides/notesSlide68.xml"/><Relationship Id="rId11" Type="http://schemas.openxmlformats.org/officeDocument/2006/relationships/customXml" Target="../ink/ink155.xml"/><Relationship Id="rId5" Type="http://schemas.openxmlformats.org/officeDocument/2006/relationships/slideLayout" Target="../slideLayouts/slideLayout13.xml"/><Relationship Id="rId15" Type="http://schemas.openxmlformats.org/officeDocument/2006/relationships/customXml" Target="../ink/ink157.xml"/><Relationship Id="rId10" Type="http://schemas.openxmlformats.org/officeDocument/2006/relationships/image" Target="../media/image114.emf"/><Relationship Id="rId19" Type="http://schemas.openxmlformats.org/officeDocument/2006/relationships/customXml" Target="../ink/ink159.xml"/><Relationship Id="rId4" Type="http://schemas.openxmlformats.org/officeDocument/2006/relationships/tags" Target="../tags/tag84.xml"/><Relationship Id="rId9" Type="http://schemas.openxmlformats.org/officeDocument/2006/relationships/customXml" Target="../ink/ink154.xml"/><Relationship Id="rId14" Type="http://schemas.openxmlformats.org/officeDocument/2006/relationships/image" Target="../media/image116.emf"/><Relationship Id="rId22" Type="http://schemas.openxmlformats.org/officeDocument/2006/relationships/image" Target="../media/image119.emf"/></Relationships>
</file>

<file path=ppt/slides/_rels/slide96.xml.rels><?xml version="1.0" encoding="UTF-8" standalone="yes"?>
<Relationships xmlns="http://schemas.openxmlformats.org/package/2006/relationships"><Relationship Id="rId8" Type="http://schemas.openxmlformats.org/officeDocument/2006/relationships/customXml" Target="../ink/ink163.xml"/><Relationship Id="rId13" Type="http://schemas.openxmlformats.org/officeDocument/2006/relationships/image" Target="../media/image320.emf"/><Relationship Id="rId18" Type="http://schemas.openxmlformats.org/officeDocument/2006/relationships/customXml" Target="../ink/ink168.xml"/><Relationship Id="rId26" Type="http://schemas.openxmlformats.org/officeDocument/2006/relationships/customXml" Target="../ink/ink172.xml"/><Relationship Id="rId39" Type="http://schemas.openxmlformats.org/officeDocument/2006/relationships/image" Target="../media/image44.emf"/><Relationship Id="rId3" Type="http://schemas.openxmlformats.org/officeDocument/2006/relationships/notesSlide" Target="../notesSlides/notesSlide69.xml"/><Relationship Id="rId21" Type="http://schemas.openxmlformats.org/officeDocument/2006/relationships/image" Target="../media/image36.emf"/><Relationship Id="rId34" Type="http://schemas.openxmlformats.org/officeDocument/2006/relationships/customXml" Target="../ink/ink176.xml"/><Relationship Id="rId42" Type="http://schemas.openxmlformats.org/officeDocument/2006/relationships/customXml" Target="../ink/ink180.xml"/><Relationship Id="rId7" Type="http://schemas.openxmlformats.org/officeDocument/2006/relationships/image" Target="../media/image300.emf"/><Relationship Id="rId12" Type="http://schemas.openxmlformats.org/officeDocument/2006/relationships/customXml" Target="../ink/ink165.xml"/><Relationship Id="rId17" Type="http://schemas.openxmlformats.org/officeDocument/2006/relationships/image" Target="../media/image34.emf"/><Relationship Id="rId25" Type="http://schemas.openxmlformats.org/officeDocument/2006/relationships/image" Target="../media/image370.emf"/><Relationship Id="rId33" Type="http://schemas.openxmlformats.org/officeDocument/2006/relationships/image" Target="../media/image410.emf"/><Relationship Id="rId38" Type="http://schemas.openxmlformats.org/officeDocument/2006/relationships/customXml" Target="../ink/ink178.xml"/><Relationship Id="rId2" Type="http://schemas.openxmlformats.org/officeDocument/2006/relationships/slideLayout" Target="../slideLayouts/slideLayout13.xml"/><Relationship Id="rId16" Type="http://schemas.openxmlformats.org/officeDocument/2006/relationships/customXml" Target="../ink/ink167.xml"/><Relationship Id="rId20" Type="http://schemas.openxmlformats.org/officeDocument/2006/relationships/customXml" Target="../ink/ink169.xml"/><Relationship Id="rId29" Type="http://schemas.openxmlformats.org/officeDocument/2006/relationships/image" Target="../media/image390.emf"/><Relationship Id="rId41" Type="http://schemas.openxmlformats.org/officeDocument/2006/relationships/image" Target="../media/image45.emf"/><Relationship Id="rId1" Type="http://schemas.openxmlformats.org/officeDocument/2006/relationships/tags" Target="../tags/tag85.xml"/><Relationship Id="rId6" Type="http://schemas.openxmlformats.org/officeDocument/2006/relationships/customXml" Target="../ink/ink162.xml"/><Relationship Id="rId11" Type="http://schemas.openxmlformats.org/officeDocument/2006/relationships/image" Target="../media/image121.emf"/><Relationship Id="rId24" Type="http://schemas.openxmlformats.org/officeDocument/2006/relationships/customXml" Target="../ink/ink171.xml"/><Relationship Id="rId32" Type="http://schemas.openxmlformats.org/officeDocument/2006/relationships/customXml" Target="../ink/ink175.xml"/><Relationship Id="rId37" Type="http://schemas.openxmlformats.org/officeDocument/2006/relationships/image" Target="../media/image430.emf"/><Relationship Id="rId40" Type="http://schemas.openxmlformats.org/officeDocument/2006/relationships/customXml" Target="../ink/ink179.xml"/><Relationship Id="rId45" Type="http://schemas.openxmlformats.org/officeDocument/2006/relationships/image" Target="../media/image47.emf"/><Relationship Id="rId5" Type="http://schemas.openxmlformats.org/officeDocument/2006/relationships/image" Target="../media/image290.emf"/><Relationship Id="rId15" Type="http://schemas.openxmlformats.org/officeDocument/2006/relationships/image" Target="../media/image330.emf"/><Relationship Id="rId23" Type="http://schemas.openxmlformats.org/officeDocument/2006/relationships/image" Target="../media/image137.emf"/><Relationship Id="rId28" Type="http://schemas.openxmlformats.org/officeDocument/2006/relationships/customXml" Target="../ink/ink173.xml"/><Relationship Id="rId36" Type="http://schemas.openxmlformats.org/officeDocument/2006/relationships/customXml" Target="../ink/ink177.xml"/><Relationship Id="rId10" Type="http://schemas.openxmlformats.org/officeDocument/2006/relationships/customXml" Target="../ink/ink164.xml"/><Relationship Id="rId19" Type="http://schemas.openxmlformats.org/officeDocument/2006/relationships/image" Target="../media/image35.emf"/><Relationship Id="rId31" Type="http://schemas.openxmlformats.org/officeDocument/2006/relationships/image" Target="../media/image40.emf"/><Relationship Id="rId44" Type="http://schemas.openxmlformats.org/officeDocument/2006/relationships/customXml" Target="../ink/ink181.xml"/><Relationship Id="rId4" Type="http://schemas.openxmlformats.org/officeDocument/2006/relationships/customXml" Target="../ink/ink161.xml"/><Relationship Id="rId9" Type="http://schemas.openxmlformats.org/officeDocument/2006/relationships/image" Target="../media/image120.emf"/><Relationship Id="rId14" Type="http://schemas.openxmlformats.org/officeDocument/2006/relationships/customXml" Target="../ink/ink166.xml"/><Relationship Id="rId22" Type="http://schemas.openxmlformats.org/officeDocument/2006/relationships/customXml" Target="../ink/ink170.xml"/><Relationship Id="rId27" Type="http://schemas.openxmlformats.org/officeDocument/2006/relationships/image" Target="../media/image38.emf"/><Relationship Id="rId30" Type="http://schemas.openxmlformats.org/officeDocument/2006/relationships/customXml" Target="../ink/ink174.xml"/><Relationship Id="rId35" Type="http://schemas.openxmlformats.org/officeDocument/2006/relationships/image" Target="../media/image122.emf"/><Relationship Id="rId43" Type="http://schemas.openxmlformats.org/officeDocument/2006/relationships/image" Target="../media/image460.e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ags" Target="../tags/tag86.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123" name="Rectangle 5"/>
          <p:cNvSpPr>
            <a:spLocks noChangeArrowheads="1"/>
          </p:cNvSpPr>
          <p:nvPr/>
        </p:nvSpPr>
        <p:spPr bwMode="auto">
          <a:xfrm>
            <a:off x="304800" y="222475"/>
            <a:ext cx="27320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a:latin typeface="Cambria" pitchFamily="18" charset="0"/>
              </a:rPr>
              <a:t>CS 5 Today</a:t>
            </a:r>
          </a:p>
        </p:txBody>
      </p:sp>
      <p:grpSp>
        <p:nvGrpSpPr>
          <p:cNvPr id="5124" name="Group 6"/>
          <p:cNvGrpSpPr>
            <a:grpSpLocks/>
          </p:cNvGrpSpPr>
          <p:nvPr/>
        </p:nvGrpSpPr>
        <p:grpSpPr bwMode="auto">
          <a:xfrm>
            <a:off x="7125226" y="329400"/>
            <a:ext cx="536081" cy="539187"/>
            <a:chOff x="3456" y="1784"/>
            <a:chExt cx="952" cy="1048"/>
          </a:xfrm>
        </p:grpSpPr>
        <p:sp>
          <p:nvSpPr>
            <p:cNvPr id="513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14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4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14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4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15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5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5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126" name="Rectangle 25"/>
          <p:cNvSpPr>
            <a:spLocks noChangeArrowheads="1"/>
          </p:cNvSpPr>
          <p:nvPr/>
        </p:nvSpPr>
        <p:spPr bwMode="auto">
          <a:xfrm>
            <a:off x="6355699" y="1371600"/>
            <a:ext cx="1972976" cy="523220"/>
          </a:xfrm>
          <a:prstGeom prst="rect">
            <a:avLst/>
          </a:prstGeom>
          <a:solidFill>
            <a:srgbClr val="FFE4C9"/>
          </a:solidFill>
          <a:ln>
            <a:noFill/>
          </a:ln>
          <a:extLst/>
        </p:spPr>
        <p:txBody>
          <a:bodyPr wrap="none">
            <a:spAutoFit/>
          </a:bodyPr>
          <a:lstStyle/>
          <a:p>
            <a:r>
              <a:rPr lang="en-US" sz="2800" dirty="0">
                <a:latin typeface="Cambria" pitchFamily="18" charset="0"/>
              </a:rPr>
              <a:t>CS Midterm</a:t>
            </a:r>
          </a:p>
        </p:txBody>
      </p:sp>
      <p:sp>
        <p:nvSpPr>
          <p:cNvPr id="5127" name="Text Box 26"/>
          <p:cNvSpPr txBox="1">
            <a:spLocks noChangeArrowheads="1"/>
          </p:cNvSpPr>
          <p:nvPr/>
        </p:nvSpPr>
        <p:spPr bwMode="auto">
          <a:xfrm>
            <a:off x="7166934" y="7742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a:solidFill>
                  <a:srgbClr val="0AA318"/>
                </a:solidFill>
                <a:latin typeface="Cambria" pitchFamily="18" charset="0"/>
              </a:rPr>
              <a:t>Seems </a:t>
            </a:r>
            <a:r>
              <a:rPr lang="en-US" sz="1200" dirty="0" smtClean="0">
                <a:solidFill>
                  <a:srgbClr val="0AA318"/>
                </a:solidFill>
                <a:latin typeface="Cambria" pitchFamily="18" charset="0"/>
              </a:rPr>
              <a:t>more like </a:t>
            </a:r>
            <a:r>
              <a:rPr lang="en-US" sz="1200" dirty="0">
                <a:solidFill>
                  <a:srgbClr val="0AA318"/>
                </a:solidFill>
                <a:latin typeface="Cambria" pitchFamily="18" charset="0"/>
              </a:rPr>
              <a:t>two-thirds term to me...</a:t>
            </a:r>
          </a:p>
        </p:txBody>
      </p:sp>
      <p:sp>
        <p:nvSpPr>
          <p:cNvPr id="5128" name="Text Box 27"/>
          <p:cNvSpPr txBox="1">
            <a:spLocks noChangeArrowheads="1"/>
          </p:cNvSpPr>
          <p:nvPr/>
        </p:nvSpPr>
        <p:spPr bwMode="auto">
          <a:xfrm>
            <a:off x="5791200" y="19812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smtClean="0">
                <a:solidFill>
                  <a:srgbClr val="0E0BEE"/>
                </a:solidFill>
                <a:latin typeface="Cambria" pitchFamily="18" charset="0"/>
              </a:rPr>
              <a:t>Thursday, </a:t>
            </a:r>
            <a:r>
              <a:rPr lang="en-US" sz="1800" dirty="0">
                <a:solidFill>
                  <a:srgbClr val="0E0BEE"/>
                </a:solidFill>
                <a:latin typeface="Cambria" pitchFamily="18" charset="0"/>
              </a:rPr>
              <a:t>Nov. 3</a:t>
            </a:r>
          </a:p>
        </p:txBody>
      </p:sp>
      <p:sp>
        <p:nvSpPr>
          <p:cNvPr id="5130" name="Text Box 34"/>
          <p:cNvSpPr txBox="1">
            <a:spLocks noChangeArrowheads="1"/>
          </p:cNvSpPr>
          <p:nvPr/>
        </p:nvSpPr>
        <p:spPr bwMode="auto">
          <a:xfrm>
            <a:off x="6184987" y="2486556"/>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dirty="0">
                <a:latin typeface="Cambria" pitchFamily="18" charset="0"/>
              </a:rPr>
              <a:t>In-class, written</a:t>
            </a:r>
          </a:p>
          <a:p>
            <a:pPr algn="l">
              <a:spcBef>
                <a:spcPct val="50000"/>
              </a:spcBef>
            </a:pPr>
            <a:r>
              <a:rPr lang="en-US" sz="1800" b="1" dirty="0">
                <a:latin typeface="Cambria" pitchFamily="18" charset="0"/>
              </a:rPr>
              <a:t>Page of notes is OK</a:t>
            </a:r>
          </a:p>
        </p:txBody>
      </p:sp>
      <p:sp>
        <p:nvSpPr>
          <p:cNvPr id="5129" name="Text Box 33"/>
          <p:cNvSpPr txBox="1">
            <a:spLocks noChangeArrowheads="1"/>
          </p:cNvSpPr>
          <p:nvPr/>
        </p:nvSpPr>
        <p:spPr bwMode="auto">
          <a:xfrm>
            <a:off x="6410325" y="3429000"/>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dirty="0">
                <a:latin typeface="Cambria" pitchFamily="18" charset="0"/>
              </a:rPr>
              <a:t> </a:t>
            </a:r>
            <a:r>
              <a:rPr lang="en-US" sz="1800" dirty="0">
                <a:latin typeface="Cambria" pitchFamily="18" charset="0"/>
              </a:rPr>
              <a:t>Recursion in Python</a:t>
            </a:r>
          </a:p>
          <a:p>
            <a:pPr algn="l">
              <a:spcBef>
                <a:spcPct val="50000"/>
              </a:spcBef>
              <a:buFont typeface="Arial" charset="0"/>
              <a:buChar char="•"/>
            </a:pPr>
            <a:r>
              <a:rPr lang="en-US" sz="1800" dirty="0">
                <a:latin typeface="Cambria" pitchFamily="18" charset="0"/>
              </a:rPr>
              <a:t> Function composition</a:t>
            </a:r>
          </a:p>
          <a:p>
            <a:pPr algn="l">
              <a:spcBef>
                <a:spcPct val="50000"/>
              </a:spcBef>
              <a:buFont typeface="Arial" charset="0"/>
              <a:buChar char="•"/>
            </a:pPr>
            <a:r>
              <a:rPr lang="en-US" sz="1800" dirty="0">
                <a:latin typeface="Cambria" pitchFamily="18" charset="0"/>
              </a:rPr>
              <a:t> Circuit design</a:t>
            </a:r>
          </a:p>
          <a:p>
            <a:pPr algn="l">
              <a:spcBef>
                <a:spcPct val="50000"/>
              </a:spcBef>
              <a:buFont typeface="Arial" charset="0"/>
              <a:buChar char="•"/>
            </a:pPr>
            <a:r>
              <a:rPr lang="en-US" sz="1800" dirty="0">
                <a:latin typeface="Cambria" pitchFamily="18" charset="0"/>
              </a:rPr>
              <a:t> Hmmm assembly code</a:t>
            </a:r>
          </a:p>
          <a:p>
            <a:pPr algn="l">
              <a:spcBef>
                <a:spcPct val="50000"/>
              </a:spcBef>
              <a:buFont typeface="Arial" charset="0"/>
              <a:buChar char="•"/>
            </a:pPr>
            <a:r>
              <a:rPr lang="en-US" sz="1800" dirty="0">
                <a:latin typeface="Cambria" pitchFamily="18" charset="0"/>
              </a:rPr>
              <a:t> Loops in Python</a:t>
            </a:r>
          </a:p>
        </p:txBody>
      </p:sp>
      <p:sp>
        <p:nvSpPr>
          <p:cNvPr id="5131" name="Line 36"/>
          <p:cNvSpPr>
            <a:spLocks noChangeShapeType="1"/>
          </p:cNvSpPr>
          <p:nvPr/>
        </p:nvSpPr>
        <p:spPr bwMode="auto">
          <a:xfrm>
            <a:off x="5792436" y="1644297"/>
            <a:ext cx="1587" cy="4387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132" name="Text Box 38"/>
          <p:cNvSpPr txBox="1">
            <a:spLocks noChangeArrowheads="1"/>
          </p:cNvSpPr>
          <p:nvPr/>
        </p:nvSpPr>
        <p:spPr bwMode="auto">
          <a:xfrm>
            <a:off x="465138" y="1066800"/>
            <a:ext cx="4106862"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infinitely </a:t>
            </a:r>
            <a:r>
              <a:rPr lang="en-US" b="1" i="1" dirty="0">
                <a:latin typeface="Cambria" pitchFamily="18" charset="0"/>
              </a:rPr>
              <a:t>nested</a:t>
            </a:r>
            <a:r>
              <a:rPr lang="en-US" dirty="0">
                <a:latin typeface="Cambria" pitchFamily="18" charset="0"/>
              </a:rPr>
              <a:t> structure…</a:t>
            </a:r>
          </a:p>
        </p:txBody>
      </p:sp>
      <p:sp>
        <p:nvSpPr>
          <p:cNvPr id="5133" name="Text Box 40"/>
          <p:cNvSpPr txBox="1">
            <a:spLocks noChangeArrowheads="1"/>
          </p:cNvSpPr>
          <p:nvPr/>
        </p:nvSpPr>
        <p:spPr bwMode="auto">
          <a:xfrm>
            <a:off x="1673577" y="4873685"/>
            <a:ext cx="3581400"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from </a:t>
            </a:r>
            <a:r>
              <a:rPr lang="en-US" dirty="0" smtClean="0">
                <a:latin typeface="Cambria" pitchFamily="18" charset="0"/>
              </a:rPr>
              <a:t>finitely </a:t>
            </a:r>
            <a:r>
              <a:rPr lang="en-US" b="1" i="1" dirty="0">
                <a:latin typeface="Cambria" pitchFamily="18" charset="0"/>
              </a:rPr>
              <a:t>nested</a:t>
            </a:r>
            <a:r>
              <a:rPr lang="en-US" dirty="0">
                <a:latin typeface="Cambria" pitchFamily="18" charset="0"/>
              </a:rPr>
              <a:t> loops</a:t>
            </a:r>
          </a:p>
        </p:txBody>
      </p:sp>
      <p:sp>
        <p:nvSpPr>
          <p:cNvPr id="5134" name="Rectangle 38"/>
          <p:cNvSpPr>
            <a:spLocks noChangeArrowheads="1"/>
          </p:cNvSpPr>
          <p:nvPr/>
        </p:nvSpPr>
        <p:spPr bwMode="auto">
          <a:xfrm rot="16200000">
            <a:off x="5740520" y="4245252"/>
            <a:ext cx="868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mbria" pitchFamily="18" charset="0"/>
              </a:rPr>
              <a:t>Topics</a:t>
            </a:r>
            <a:endParaRPr lang="en-US" sz="1800">
              <a:latin typeface="Cambria" pitchFamily="18" charset="0"/>
            </a:endParaRPr>
          </a:p>
        </p:txBody>
      </p:sp>
      <p:sp>
        <p:nvSpPr>
          <p:cNvPr id="5135" name="Text Box 27"/>
          <p:cNvSpPr txBox="1">
            <a:spLocks noChangeArrowheads="1"/>
          </p:cNvSpPr>
          <p:nvPr/>
        </p:nvSpPr>
        <p:spPr bwMode="auto">
          <a:xfrm>
            <a:off x="5957888" y="5680075"/>
            <a:ext cx="310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a:solidFill>
                  <a:srgbClr val="0E0BEE"/>
                </a:solidFill>
                <a:latin typeface="Cambria" pitchFamily="18" charset="0"/>
              </a:rPr>
              <a:t>See online practice…</a:t>
            </a:r>
          </a:p>
        </p:txBody>
      </p:sp>
      <p:sp>
        <p:nvSpPr>
          <p:cNvPr id="3" name="Rectangle 2"/>
          <p:cNvSpPr/>
          <p:nvPr/>
        </p:nvSpPr>
        <p:spPr>
          <a:xfrm>
            <a:off x="688448" y="5865018"/>
            <a:ext cx="4338111" cy="415498"/>
          </a:xfrm>
          <a:prstGeom prst="rect">
            <a:avLst/>
          </a:prstGeom>
          <a:solidFill>
            <a:srgbClr val="FFE4C9"/>
          </a:solidFill>
        </p:spPr>
        <p:txBody>
          <a:bodyPr wrap="none">
            <a:spAutoFit/>
          </a:bodyPr>
          <a:lstStyle/>
          <a:p>
            <a:r>
              <a:rPr lang="en-US" sz="2100" dirty="0" smtClean="0">
                <a:latin typeface="Cambria" pitchFamily="18" charset="0"/>
              </a:rPr>
              <a:t>Homework 8       </a:t>
            </a:r>
            <a:r>
              <a:rPr lang="en-US" sz="2100" b="1" i="1" dirty="0" smtClean="0">
                <a:latin typeface="Cambria" pitchFamily="18" charset="0"/>
              </a:rPr>
              <a:t>Loops!</a:t>
            </a:r>
            <a:r>
              <a:rPr lang="en-US" sz="2100" dirty="0" smtClean="0">
                <a:latin typeface="Cambria" pitchFamily="18" charset="0"/>
              </a:rPr>
              <a:t>    due 10/31</a:t>
            </a:r>
            <a:endParaRPr lang="en-US" sz="2100" dirty="0">
              <a:latin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600200" y="5715000"/>
            <a:ext cx="6096000" cy="830997"/>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1266" name="Text Box 5"/>
          <p:cNvSpPr txBox="1">
            <a:spLocks noChangeArrowheads="1"/>
          </p:cNvSpPr>
          <p:nvPr/>
        </p:nvSpPr>
        <p:spPr bwMode="auto">
          <a:xfrm>
            <a:off x="7620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Thinking in  </a:t>
            </a:r>
            <a:r>
              <a:rPr lang="en-US" sz="4000" b="1" i="1" dirty="0">
                <a:latin typeface="Cambria" pitchFamily="18" charset="0"/>
              </a:rPr>
              <a:t>loops</a:t>
            </a:r>
          </a:p>
        </p:txBody>
      </p:sp>
      <p:sp>
        <p:nvSpPr>
          <p:cNvPr id="11269" name="Text Box 9"/>
          <p:cNvSpPr txBox="1">
            <a:spLocks noChangeArrowheads="1"/>
          </p:cNvSpPr>
          <p:nvPr/>
        </p:nvSpPr>
        <p:spPr bwMode="auto">
          <a:xfrm>
            <a:off x="1752600" y="5715000"/>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a:latin typeface="Cambria" pitchFamily="18" charset="0"/>
              </a:rPr>
              <a:t>What are the </a:t>
            </a:r>
            <a:r>
              <a:rPr lang="en-US" b="1" i="1" dirty="0" smtClean="0">
                <a:solidFill>
                  <a:srgbClr val="0E0BEE"/>
                </a:solidFill>
                <a:latin typeface="Cambria" pitchFamily="18" charset="0"/>
              </a:rPr>
              <a:t>design</a:t>
            </a:r>
            <a:r>
              <a:rPr lang="en-US" b="1" i="1" dirty="0" smtClean="0">
                <a:solidFill>
                  <a:srgbClr val="C00000"/>
                </a:solidFill>
                <a:latin typeface="Cambria" pitchFamily="18" charset="0"/>
              </a:rPr>
              <a:t> </a:t>
            </a:r>
            <a:r>
              <a:rPr lang="en-US" b="1" i="1" dirty="0" smtClean="0">
                <a:latin typeface="Cambria" pitchFamily="18" charset="0"/>
              </a:rPr>
              <a:t>differences </a:t>
            </a:r>
            <a:r>
              <a:rPr lang="en-US" b="1" i="1" dirty="0">
                <a:latin typeface="Cambria" pitchFamily="18" charset="0"/>
              </a:rPr>
              <a:t>between these two types of Python loops?</a:t>
            </a:r>
          </a:p>
        </p:txBody>
      </p:sp>
      <p:sp>
        <p:nvSpPr>
          <p:cNvPr id="11270" name="Text Box 29"/>
          <p:cNvSpPr txBox="1">
            <a:spLocks noChangeArrowheads="1"/>
          </p:cNvSpPr>
          <p:nvPr/>
        </p:nvSpPr>
        <p:spPr bwMode="auto">
          <a:xfrm>
            <a:off x="533400" y="3175000"/>
            <a:ext cx="419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a:solidFill>
                  <a:srgbClr val="FF6600"/>
                </a:solidFill>
                <a:latin typeface="Courier New" pitchFamily="-105" charset="0"/>
              </a:rPr>
              <a:t>for</a:t>
            </a:r>
            <a:r>
              <a:rPr lang="en-US" b="1" dirty="0">
                <a:latin typeface="Courier New" pitchFamily="-105" charset="0"/>
              </a:rPr>
              <a:t> x </a:t>
            </a:r>
            <a:r>
              <a:rPr lang="en-US" b="1" dirty="0">
                <a:solidFill>
                  <a:srgbClr val="FF6600"/>
                </a:solidFill>
                <a:latin typeface="Courier New" pitchFamily="-105" charset="0"/>
              </a:rPr>
              <a:t>in</a:t>
            </a:r>
            <a:r>
              <a:rPr lang="en-US" b="1" dirty="0">
                <a:latin typeface="Courier New" pitchFamily="-105" charset="0"/>
              </a:rPr>
              <a:t> </a:t>
            </a:r>
            <a:r>
              <a:rPr lang="en-US" b="1" dirty="0" smtClean="0">
                <a:solidFill>
                  <a:srgbClr val="7030A0"/>
                </a:solidFill>
                <a:latin typeface="Courier New" pitchFamily="-105" charset="0"/>
              </a:rPr>
              <a:t>range</a:t>
            </a:r>
            <a:r>
              <a:rPr lang="en-US" b="1" dirty="0" smtClean="0">
                <a:latin typeface="Courier New" pitchFamily="-105" charset="0"/>
              </a:rPr>
              <a:t>(42):</a:t>
            </a:r>
            <a:endParaRPr lang="en-US" b="1" dirty="0">
              <a:latin typeface="Courier New" pitchFamily="-105" charset="0"/>
            </a:endParaRPr>
          </a:p>
          <a:p>
            <a:pPr algn="l">
              <a:spcBef>
                <a:spcPct val="50000"/>
              </a:spcBef>
            </a:pPr>
            <a:r>
              <a:rPr lang="en-US" b="1" dirty="0">
                <a:latin typeface="Courier New" pitchFamily="-105" charset="0"/>
              </a:rPr>
              <a:t>    </a:t>
            </a:r>
            <a:r>
              <a:rPr lang="en-US" b="1" dirty="0" smtClean="0">
                <a:solidFill>
                  <a:srgbClr val="800080"/>
                </a:solidFill>
                <a:latin typeface="Courier New" pitchFamily="-105" charset="0"/>
              </a:rPr>
              <a:t>print</a:t>
            </a:r>
            <a:r>
              <a:rPr lang="en-US" b="1" dirty="0" smtClean="0">
                <a:latin typeface="Courier New" pitchFamily="-105" charset="0"/>
              </a:rPr>
              <a:t>(x)</a:t>
            </a:r>
            <a:endParaRPr lang="en-US" b="1" dirty="0">
              <a:latin typeface="Courier New" pitchFamily="-105" charset="0"/>
            </a:endParaRPr>
          </a:p>
        </p:txBody>
      </p:sp>
      <p:sp>
        <p:nvSpPr>
          <p:cNvPr id="11271" name="Text Box 29"/>
          <p:cNvSpPr txBox="1">
            <a:spLocks noChangeArrowheads="1"/>
          </p:cNvSpPr>
          <p:nvPr/>
        </p:nvSpPr>
        <p:spPr bwMode="auto">
          <a:xfrm>
            <a:off x="5334000" y="2676525"/>
            <a:ext cx="2743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a:latin typeface="Courier New" pitchFamily="-105" charset="0"/>
              </a:rPr>
              <a:t>x = 1</a:t>
            </a:r>
          </a:p>
          <a:p>
            <a:pPr algn="l">
              <a:spcBef>
                <a:spcPct val="50000"/>
              </a:spcBef>
            </a:pPr>
            <a:r>
              <a:rPr lang="en-US" b="1" dirty="0">
                <a:solidFill>
                  <a:srgbClr val="FF6600"/>
                </a:solidFill>
                <a:latin typeface="Courier New" pitchFamily="-105" charset="0"/>
              </a:rPr>
              <a:t>while</a:t>
            </a:r>
            <a:r>
              <a:rPr lang="en-US" b="1" dirty="0">
                <a:latin typeface="Courier New" pitchFamily="-105" charset="0"/>
              </a:rPr>
              <a:t> x &lt; 42:</a:t>
            </a:r>
          </a:p>
          <a:p>
            <a:pPr algn="l">
              <a:spcBef>
                <a:spcPct val="50000"/>
              </a:spcBef>
            </a:pPr>
            <a:r>
              <a:rPr lang="en-US" b="1" dirty="0">
                <a:latin typeface="Courier New" pitchFamily="-105" charset="0"/>
              </a:rPr>
              <a:t>    </a:t>
            </a:r>
            <a:r>
              <a:rPr lang="en-US" b="1" dirty="0" smtClean="0">
                <a:solidFill>
                  <a:srgbClr val="800080"/>
                </a:solidFill>
                <a:latin typeface="Courier New" pitchFamily="-105" charset="0"/>
              </a:rPr>
              <a:t>print</a:t>
            </a:r>
            <a:r>
              <a:rPr lang="en-US" b="1" dirty="0" smtClean="0">
                <a:latin typeface="Courier New" pitchFamily="-105" charset="0"/>
              </a:rPr>
              <a:t>(x)</a:t>
            </a:r>
            <a:endParaRPr lang="en-US" b="1" dirty="0">
              <a:latin typeface="Courier New" pitchFamily="-105" charset="0"/>
            </a:endParaRPr>
          </a:p>
          <a:p>
            <a:pPr algn="l">
              <a:spcBef>
                <a:spcPct val="50000"/>
              </a:spcBef>
            </a:pPr>
            <a:r>
              <a:rPr lang="en-US" b="1" dirty="0">
                <a:latin typeface="Courier New" pitchFamily="-105" charset="0"/>
              </a:rPr>
              <a:t>    x *= 2</a:t>
            </a:r>
          </a:p>
        </p:txBody>
      </p:sp>
      <p:cxnSp>
        <p:nvCxnSpPr>
          <p:cNvPr id="11272" name="Straight Connector 11"/>
          <p:cNvCxnSpPr>
            <a:cxnSpLocks noChangeShapeType="1"/>
          </p:cNvCxnSpPr>
          <p:nvPr/>
        </p:nvCxnSpPr>
        <p:spPr bwMode="auto">
          <a:xfrm>
            <a:off x="4724400" y="1447800"/>
            <a:ext cx="0" cy="357011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 name="Text Box 29"/>
          <p:cNvSpPr txBox="1">
            <a:spLocks noChangeArrowheads="1"/>
          </p:cNvSpPr>
          <p:nvPr/>
        </p:nvSpPr>
        <p:spPr bwMode="auto">
          <a:xfrm>
            <a:off x="12573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a:solidFill>
                  <a:srgbClr val="0E0BEE"/>
                </a:solidFill>
                <a:latin typeface="Courier New" pitchFamily="-105" charset="0"/>
              </a:rPr>
              <a:t>for</a:t>
            </a:r>
          </a:p>
        </p:txBody>
      </p:sp>
      <p:sp>
        <p:nvSpPr>
          <p:cNvPr id="13" name="Text Box 30"/>
          <p:cNvSpPr txBox="1">
            <a:spLocks noChangeArrowheads="1"/>
          </p:cNvSpPr>
          <p:nvPr/>
        </p:nvSpPr>
        <p:spPr bwMode="auto">
          <a:xfrm>
            <a:off x="55245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sp>
        <p:nvSpPr>
          <p:cNvPr id="14" name="TextBox 13"/>
          <p:cNvSpPr txBox="1"/>
          <p:nvPr/>
        </p:nvSpPr>
        <p:spPr>
          <a:xfrm>
            <a:off x="2128233" y="3157107"/>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21217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46075" y="400050"/>
            <a:ext cx="6732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000000"/>
                </a:solidFill>
                <a:latin typeface="Times" pitchFamily="-105" charset="0"/>
              </a:rPr>
              <a:t>What 2d loops would create a checkerboard image?</a:t>
            </a:r>
          </a:p>
        </p:txBody>
      </p:sp>
      <p:sp>
        <p:nvSpPr>
          <p:cNvPr id="48131" name="Rectangle 3"/>
          <p:cNvSpPr>
            <a:spLocks noChangeArrowheads="1"/>
          </p:cNvSpPr>
          <p:nvPr/>
        </p:nvSpPr>
        <p:spPr bwMode="auto">
          <a:xfrm>
            <a:off x="762000" y="1295400"/>
            <a:ext cx="79327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checkerboard():</a:t>
            </a:r>
          </a:p>
          <a:p>
            <a:pPr algn="l"/>
            <a:endParaRPr lang="en-US" b="1">
              <a:solidFill>
                <a:srgbClr val="000000"/>
              </a:solidFill>
              <a:latin typeface="Courier New" pitchFamily="-105" charset="0"/>
            </a:endParaRPr>
          </a:p>
          <a:p>
            <a:pPr algn="l"/>
            <a:r>
              <a:rPr lang="en-US" b="1">
                <a:solidFill>
                  <a:srgbClr val="0E0BEE"/>
                </a:solidFill>
                <a:latin typeface="Courier New" pitchFamily="-105" charset="0"/>
              </a:rPr>
              <a:t>    </a:t>
            </a:r>
            <a:r>
              <a:rPr lang="en-US" b="1">
                <a:solidFill>
                  <a:srgbClr val="0E0BEE"/>
                </a:solidFill>
                <a:latin typeface="Arial" charset="0"/>
              </a:rPr>
              <a:t>… usual  </a:t>
            </a:r>
            <a:r>
              <a:rPr lang="en-US" b="1">
                <a:solidFill>
                  <a:srgbClr val="000000"/>
                </a:solidFill>
                <a:latin typeface="Courier New" pitchFamily="-105" charset="0"/>
              </a:rPr>
              <a:t>image </a:t>
            </a:r>
            <a:r>
              <a:rPr lang="en-US" b="1">
                <a:solidFill>
                  <a:srgbClr val="0E0BEE"/>
                </a:solidFill>
                <a:latin typeface="Arial" charset="0"/>
              </a:rPr>
              <a:t>stuff here …</a:t>
            </a:r>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E30E1F"/>
                </a:solidFill>
                <a:latin typeface="Courier New" pitchFamily="-105" charset="0"/>
              </a:rPr>
              <a:t># loop over each pixel</a:t>
            </a:r>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(width):</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(height):</a:t>
            </a: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image.plotPoint( col, row )</a:t>
            </a:r>
          </a:p>
        </p:txBody>
      </p:sp>
      <p:sp>
        <p:nvSpPr>
          <p:cNvPr id="48132" name="Rectangle 5"/>
          <p:cNvSpPr>
            <a:spLocks noChangeArrowheads="1"/>
          </p:cNvSpPr>
          <p:nvPr/>
        </p:nvSpPr>
        <p:spPr bwMode="auto">
          <a:xfrm>
            <a:off x="7239000" y="2286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48133" name="Rectangle 6"/>
          <p:cNvSpPr>
            <a:spLocks noChangeArrowheads="1"/>
          </p:cNvSpPr>
          <p:nvPr/>
        </p:nvSpPr>
        <p:spPr bwMode="auto">
          <a:xfrm>
            <a:off x="7267575"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4" name="Rectangle 7"/>
          <p:cNvSpPr>
            <a:spLocks noChangeArrowheads="1"/>
          </p:cNvSpPr>
          <p:nvPr/>
        </p:nvSpPr>
        <p:spPr bwMode="auto">
          <a:xfrm>
            <a:off x="7581900"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5" name="Rectangle 8"/>
          <p:cNvSpPr>
            <a:spLocks noChangeArrowheads="1"/>
          </p:cNvSpPr>
          <p:nvPr/>
        </p:nvSpPr>
        <p:spPr bwMode="auto">
          <a:xfrm>
            <a:off x="7886700"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6" name="Rectangle 9"/>
          <p:cNvSpPr>
            <a:spLocks noChangeArrowheads="1"/>
          </p:cNvSpPr>
          <p:nvPr/>
        </p:nvSpPr>
        <p:spPr bwMode="auto">
          <a:xfrm>
            <a:off x="8194675"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7" name="Rectangle 10"/>
          <p:cNvSpPr>
            <a:spLocks noChangeArrowheads="1"/>
          </p:cNvSpPr>
          <p:nvPr/>
        </p:nvSpPr>
        <p:spPr bwMode="auto">
          <a:xfrm>
            <a:off x="7419975"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8" name="Rectangle 11"/>
          <p:cNvSpPr>
            <a:spLocks noChangeArrowheads="1"/>
          </p:cNvSpPr>
          <p:nvPr/>
        </p:nvSpPr>
        <p:spPr bwMode="auto">
          <a:xfrm>
            <a:off x="7734300"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9" name="Rectangle 12"/>
          <p:cNvSpPr>
            <a:spLocks noChangeArrowheads="1"/>
          </p:cNvSpPr>
          <p:nvPr/>
        </p:nvSpPr>
        <p:spPr bwMode="auto">
          <a:xfrm>
            <a:off x="8039100"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0" name="Rectangle 13"/>
          <p:cNvSpPr>
            <a:spLocks noChangeArrowheads="1"/>
          </p:cNvSpPr>
          <p:nvPr/>
        </p:nvSpPr>
        <p:spPr bwMode="auto">
          <a:xfrm>
            <a:off x="8347075"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1" name="Rectangle 14"/>
          <p:cNvSpPr>
            <a:spLocks noChangeArrowheads="1"/>
          </p:cNvSpPr>
          <p:nvPr/>
        </p:nvSpPr>
        <p:spPr bwMode="auto">
          <a:xfrm>
            <a:off x="7267575"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2" name="Rectangle 15"/>
          <p:cNvSpPr>
            <a:spLocks noChangeArrowheads="1"/>
          </p:cNvSpPr>
          <p:nvPr/>
        </p:nvSpPr>
        <p:spPr bwMode="auto">
          <a:xfrm>
            <a:off x="7581900"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3" name="Rectangle 16"/>
          <p:cNvSpPr>
            <a:spLocks noChangeArrowheads="1"/>
          </p:cNvSpPr>
          <p:nvPr/>
        </p:nvSpPr>
        <p:spPr bwMode="auto">
          <a:xfrm>
            <a:off x="7886700"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4" name="Rectangle 17"/>
          <p:cNvSpPr>
            <a:spLocks noChangeArrowheads="1"/>
          </p:cNvSpPr>
          <p:nvPr/>
        </p:nvSpPr>
        <p:spPr bwMode="auto">
          <a:xfrm>
            <a:off x="8194675"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5" name="Rectangle 18"/>
          <p:cNvSpPr>
            <a:spLocks noChangeArrowheads="1"/>
          </p:cNvSpPr>
          <p:nvPr/>
        </p:nvSpPr>
        <p:spPr bwMode="auto">
          <a:xfrm>
            <a:off x="7419975"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6" name="Rectangle 19"/>
          <p:cNvSpPr>
            <a:spLocks noChangeArrowheads="1"/>
          </p:cNvSpPr>
          <p:nvPr/>
        </p:nvSpPr>
        <p:spPr bwMode="auto">
          <a:xfrm>
            <a:off x="7734300"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7" name="Rectangle 20"/>
          <p:cNvSpPr>
            <a:spLocks noChangeArrowheads="1"/>
          </p:cNvSpPr>
          <p:nvPr/>
        </p:nvSpPr>
        <p:spPr bwMode="auto">
          <a:xfrm>
            <a:off x="8039100"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8" name="Rectangle 21"/>
          <p:cNvSpPr>
            <a:spLocks noChangeArrowheads="1"/>
          </p:cNvSpPr>
          <p:nvPr/>
        </p:nvSpPr>
        <p:spPr bwMode="auto">
          <a:xfrm>
            <a:off x="8347075"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9" name="Rectangle 22"/>
          <p:cNvSpPr>
            <a:spLocks noChangeArrowheads="1"/>
          </p:cNvSpPr>
          <p:nvPr/>
        </p:nvSpPr>
        <p:spPr bwMode="auto">
          <a:xfrm>
            <a:off x="7267575"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0" name="Rectangle 23"/>
          <p:cNvSpPr>
            <a:spLocks noChangeArrowheads="1"/>
          </p:cNvSpPr>
          <p:nvPr/>
        </p:nvSpPr>
        <p:spPr bwMode="auto">
          <a:xfrm>
            <a:off x="7581900"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1" name="Rectangle 24"/>
          <p:cNvSpPr>
            <a:spLocks noChangeArrowheads="1"/>
          </p:cNvSpPr>
          <p:nvPr/>
        </p:nvSpPr>
        <p:spPr bwMode="auto">
          <a:xfrm>
            <a:off x="7886700"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2" name="Rectangle 25"/>
          <p:cNvSpPr>
            <a:spLocks noChangeArrowheads="1"/>
          </p:cNvSpPr>
          <p:nvPr/>
        </p:nvSpPr>
        <p:spPr bwMode="auto">
          <a:xfrm>
            <a:off x="8194675"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3" name="Rectangle 26"/>
          <p:cNvSpPr>
            <a:spLocks noChangeArrowheads="1"/>
          </p:cNvSpPr>
          <p:nvPr/>
        </p:nvSpPr>
        <p:spPr bwMode="auto">
          <a:xfrm>
            <a:off x="7419975"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4" name="Rectangle 27"/>
          <p:cNvSpPr>
            <a:spLocks noChangeArrowheads="1"/>
          </p:cNvSpPr>
          <p:nvPr/>
        </p:nvSpPr>
        <p:spPr bwMode="auto">
          <a:xfrm>
            <a:off x="7734300"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5" name="Rectangle 28"/>
          <p:cNvSpPr>
            <a:spLocks noChangeArrowheads="1"/>
          </p:cNvSpPr>
          <p:nvPr/>
        </p:nvSpPr>
        <p:spPr bwMode="auto">
          <a:xfrm>
            <a:off x="8039100"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6" name="Rectangle 29"/>
          <p:cNvSpPr>
            <a:spLocks noChangeArrowheads="1"/>
          </p:cNvSpPr>
          <p:nvPr/>
        </p:nvSpPr>
        <p:spPr bwMode="auto">
          <a:xfrm>
            <a:off x="8347075"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
          <p:cNvGrpSpPr>
            <a:grpSpLocks/>
          </p:cNvGrpSpPr>
          <p:nvPr/>
        </p:nvGrpSpPr>
        <p:grpSpPr bwMode="auto">
          <a:xfrm>
            <a:off x="776288" y="1114425"/>
            <a:ext cx="7681912" cy="180975"/>
            <a:chOff x="295" y="1311"/>
            <a:chExt cx="5177" cy="114"/>
          </a:xfrm>
        </p:grpSpPr>
        <p:sp>
          <p:nvSpPr>
            <p:cNvPr id="491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sp>
          <p:nvSpPr>
            <p:cNvPr id="491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grpSp>
      <p:sp>
        <p:nvSpPr>
          <p:cNvPr id="49155"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t>Loops: </a:t>
            </a:r>
            <a:r>
              <a:rPr lang="en-US" sz="4000" b="1">
                <a:solidFill>
                  <a:srgbClr val="0E0BEE"/>
                </a:solidFill>
                <a:latin typeface="Courier New" pitchFamily="-105" charset="0"/>
              </a:rPr>
              <a:t>for</a:t>
            </a:r>
            <a:r>
              <a:rPr lang="en-US" sz="4000"/>
              <a:t> or </a:t>
            </a:r>
            <a:r>
              <a:rPr lang="en-US" sz="4000" b="1">
                <a:solidFill>
                  <a:srgbClr val="0E0BEE"/>
                </a:solidFill>
                <a:latin typeface="Courier New" pitchFamily="-105" charset="0"/>
              </a:rPr>
              <a:t>while</a:t>
            </a:r>
            <a:r>
              <a:rPr lang="en-US" sz="4000"/>
              <a:t>?</a:t>
            </a:r>
          </a:p>
        </p:txBody>
      </p:sp>
      <p:sp>
        <p:nvSpPr>
          <p:cNvPr id="49156" name="Text Box 6"/>
          <p:cNvSpPr txBox="1">
            <a:spLocks noChangeArrowheads="1"/>
          </p:cNvSpPr>
          <p:nvPr/>
        </p:nvSpPr>
        <p:spPr bwMode="auto">
          <a:xfrm>
            <a:off x="793750" y="3668713"/>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pi_two(n)</a:t>
            </a:r>
          </a:p>
        </p:txBody>
      </p:sp>
      <p:sp>
        <p:nvSpPr>
          <p:cNvPr id="49157" name="Text Box 7"/>
          <p:cNvSpPr txBox="1">
            <a:spLocks noChangeArrowheads="1"/>
          </p:cNvSpPr>
          <p:nvPr/>
        </p:nvSpPr>
        <p:spPr bwMode="auto">
          <a:xfrm>
            <a:off x="801688" y="2071688"/>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pi_one(e)</a:t>
            </a:r>
          </a:p>
        </p:txBody>
      </p:sp>
      <p:sp>
        <p:nvSpPr>
          <p:cNvPr id="49158" name="Text Box 9"/>
          <p:cNvSpPr txBox="1">
            <a:spLocks noChangeArrowheads="1"/>
          </p:cNvSpPr>
          <p:nvPr/>
        </p:nvSpPr>
        <p:spPr bwMode="auto">
          <a:xfrm>
            <a:off x="5441950" y="3668713"/>
            <a:ext cx="2662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49159" name="Text Box 9"/>
          <p:cNvSpPr txBox="1">
            <a:spLocks noChangeArrowheads="1"/>
          </p:cNvSpPr>
          <p:nvPr/>
        </p:nvSpPr>
        <p:spPr bwMode="auto">
          <a:xfrm>
            <a:off x="5486400" y="2141538"/>
            <a:ext cx="2738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e == how close to π we need to get</a:t>
            </a:r>
          </a:p>
        </p:txBody>
      </p:sp>
      <p:sp>
        <p:nvSpPr>
          <p:cNvPr id="49160" name="Rectangle 9"/>
          <p:cNvSpPr>
            <a:spLocks noChangeArrowheads="1"/>
          </p:cNvSpPr>
          <p:nvPr/>
        </p:nvSpPr>
        <p:spPr bwMode="auto">
          <a:xfrm>
            <a:off x="1831975" y="6096000"/>
            <a:ext cx="570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mc:AlternateContent xmlns:mc="http://schemas.openxmlformats.org/markup-compatibility/2006" xmlns:p14="http://schemas.microsoft.com/office/powerpoint/2010/main">
        <mc:Choice Requires="p14">
          <p:contentPart p14:bwMode="auto" r:id="rId3">
            <p14:nvContentPartPr>
              <p14:cNvPr id="12290" name="Ink 11"/>
              <p14:cNvContentPartPr>
                <a14:cpLocks xmlns:a14="http://schemas.microsoft.com/office/drawing/2010/main" noRot="1" noChangeAspect="1" noEditPoints="1" noChangeArrowheads="1" noChangeShapeType="1"/>
              </p14:cNvContentPartPr>
              <p14:nvPr/>
            </p14:nvContentPartPr>
            <p14:xfrm>
              <a:off x="3254375" y="4356100"/>
              <a:ext cx="733425" cy="573088"/>
            </p14:xfrm>
          </p:contentPart>
        </mc:Choice>
        <mc:Fallback xmlns="">
          <p:pic>
            <p:nvPicPr>
              <p:cNvPr id="12290" name="Ink 11"/>
              <p:cNvPicPr>
                <a:picLocks noRot="1" noChangeAspect="1" noEditPoints="1" noChangeArrowheads="1" noChangeShapeType="1"/>
              </p:cNvPicPr>
              <p:nvPr/>
            </p:nvPicPr>
            <p:blipFill>
              <a:blip r:embed="rId4"/>
              <a:stretch>
                <a:fillRect/>
              </a:stretch>
            </p:blipFill>
            <p:spPr>
              <a:xfrm>
                <a:off x="3246094" y="4350700"/>
                <a:ext cx="747107" cy="59144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291" name="Ink 12"/>
              <p14:cNvContentPartPr>
                <a14:cpLocks xmlns:a14="http://schemas.microsoft.com/office/drawing/2010/main" noRot="1" noChangeAspect="1" noEditPoints="1" noChangeArrowheads="1" noChangeShapeType="1"/>
              </p14:cNvContentPartPr>
              <p14:nvPr/>
            </p14:nvContentPartPr>
            <p14:xfrm>
              <a:off x="3770313" y="1289050"/>
              <a:ext cx="814387" cy="690563"/>
            </p14:xfrm>
          </p:contentPart>
        </mc:Choice>
        <mc:Fallback xmlns="">
          <p:pic>
            <p:nvPicPr>
              <p:cNvPr id="12291" name="Ink 12"/>
              <p:cNvPicPr>
                <a:picLocks noRot="1" noChangeAspect="1" noEditPoints="1" noChangeArrowheads="1" noChangeShapeType="1"/>
              </p:cNvPicPr>
              <p:nvPr/>
            </p:nvPicPr>
            <p:blipFill>
              <a:blip r:embed="rId6"/>
              <a:stretch>
                <a:fillRect/>
              </a:stretch>
            </p:blipFill>
            <p:spPr>
              <a:xfrm>
                <a:off x="3758077" y="1286530"/>
                <a:ext cx="841737" cy="70568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292" name="Ink 13"/>
              <p14:cNvContentPartPr>
                <a14:cpLocks xmlns:a14="http://schemas.microsoft.com/office/drawing/2010/main" noRot="1" noChangeAspect="1" noEditPoints="1" noChangeArrowheads="1" noChangeShapeType="1"/>
              </p14:cNvContentPartPr>
              <p14:nvPr/>
            </p14:nvContentPartPr>
            <p14:xfrm>
              <a:off x="674688" y="3181350"/>
              <a:ext cx="3684587" cy="2019300"/>
            </p14:xfrm>
          </p:contentPart>
        </mc:Choice>
        <mc:Fallback xmlns="">
          <p:pic>
            <p:nvPicPr>
              <p:cNvPr id="12292" name="Ink 13"/>
              <p:cNvPicPr>
                <a:picLocks noRot="1" noChangeAspect="1" noEditPoints="1" noChangeArrowheads="1" noChangeShapeType="1"/>
              </p:cNvPicPr>
              <p:nvPr/>
            </p:nvPicPr>
            <p:blipFill>
              <a:blip r:embed="rId8"/>
              <a:stretch>
                <a:fillRect/>
              </a:stretch>
            </p:blipFill>
            <p:spPr>
              <a:xfrm>
                <a:off x="659568" y="3165870"/>
                <a:ext cx="3715187" cy="204990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293" name="Ink 14"/>
              <p14:cNvContentPartPr>
                <a14:cpLocks xmlns:a14="http://schemas.microsoft.com/office/drawing/2010/main" noRot="1" noChangeAspect="1" noEditPoints="1" noChangeArrowheads="1" noChangeShapeType="1"/>
              </p14:cNvContentPartPr>
              <p14:nvPr/>
            </p14:nvContentPartPr>
            <p14:xfrm>
              <a:off x="3041650" y="984250"/>
              <a:ext cx="1325563" cy="1436688"/>
            </p14:xfrm>
          </p:contentPart>
        </mc:Choice>
        <mc:Fallback xmlns="">
          <p:pic>
            <p:nvPicPr>
              <p:cNvPr id="12293" name="Ink 14"/>
              <p:cNvPicPr>
                <a:picLocks noRot="1" noChangeAspect="1" noEditPoints="1" noChangeArrowheads="1" noChangeShapeType="1"/>
              </p:cNvPicPr>
              <p:nvPr/>
            </p:nvPicPr>
            <p:blipFill>
              <a:blip r:embed="rId10"/>
              <a:stretch>
                <a:fillRect/>
              </a:stretch>
            </p:blipFill>
            <p:spPr>
              <a:xfrm>
                <a:off x="3027610" y="971651"/>
                <a:ext cx="1344644" cy="1459007"/>
              </a:xfrm>
              <a:prstGeom prst="rect">
                <a:avLst/>
              </a:prstGeom>
            </p:spPr>
          </p:pic>
        </mc:Fallback>
      </mc:AlternateContent>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2819400" y="1778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00000"/>
                </a:solidFill>
                <a:latin typeface="Times" pitchFamily="-105" charset="0"/>
              </a:rPr>
              <a:t>Images and 2d loops</a:t>
            </a:r>
          </a:p>
        </p:txBody>
      </p:sp>
      <p:sp>
        <p:nvSpPr>
          <p:cNvPr id="50179" name="Text Box 5"/>
          <p:cNvSpPr txBox="1">
            <a:spLocks noChangeArrowheads="1"/>
          </p:cNvSpPr>
          <p:nvPr/>
        </p:nvSpPr>
        <p:spPr bwMode="auto">
          <a:xfrm>
            <a:off x="2157413" y="1277938"/>
            <a:ext cx="2490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How could you change this code (the if test) to produce this triangle image?</a:t>
            </a:r>
          </a:p>
        </p:txBody>
      </p:sp>
      <p:sp>
        <p:nvSpPr>
          <p:cNvPr id="50180" name="Text Box 6"/>
          <p:cNvSpPr txBox="1">
            <a:spLocks noChangeArrowheads="1"/>
          </p:cNvSpPr>
          <p:nvPr/>
        </p:nvSpPr>
        <p:spPr bwMode="auto">
          <a:xfrm>
            <a:off x="6943725" y="1255713"/>
            <a:ext cx="20764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What 2d loops would create a checkerboard image, pixel-by-pixel?</a:t>
            </a:r>
          </a:p>
        </p:txBody>
      </p:sp>
      <p:sp>
        <p:nvSpPr>
          <p:cNvPr id="50181" name="Rectangle 7"/>
          <p:cNvSpPr>
            <a:spLocks noChangeArrowheads="1"/>
          </p:cNvSpPr>
          <p:nvPr/>
        </p:nvSpPr>
        <p:spPr bwMode="auto">
          <a:xfrm>
            <a:off x="304800" y="2700338"/>
            <a:ext cx="41830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200</a:t>
            </a:r>
          </a:p>
          <a:p>
            <a:pPr algn="l"/>
            <a:r>
              <a:rPr lang="en-US" sz="1200" b="1">
                <a:solidFill>
                  <a:srgbClr val="000000"/>
                </a:solidFill>
                <a:latin typeface="Courier New" pitchFamily="-105" charset="0"/>
              </a:rPr>
              <a:t>    height = 200</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if</a:t>
            </a:r>
            <a:r>
              <a:rPr lang="en-US" sz="1200" b="1">
                <a:solidFill>
                  <a:srgbClr val="000000"/>
                </a:solidFill>
                <a:latin typeface="Courier New" pitchFamily="-105" charset="0"/>
              </a:rPr>
              <a:t> col == row:</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image.plotPoint( col, row )</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50182" name="Line 9"/>
          <p:cNvSpPr>
            <a:spLocks noChangeShapeType="1"/>
          </p:cNvSpPr>
          <p:nvPr/>
        </p:nvSpPr>
        <p:spPr bwMode="auto">
          <a:xfrm>
            <a:off x="4724400" y="909638"/>
            <a:ext cx="0" cy="56816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0183" name="Rectangle 11"/>
          <p:cNvSpPr>
            <a:spLocks noChangeArrowheads="1"/>
          </p:cNvSpPr>
          <p:nvPr/>
        </p:nvSpPr>
        <p:spPr bwMode="auto">
          <a:xfrm>
            <a:off x="5105400" y="2778125"/>
            <a:ext cx="36242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8</a:t>
            </a:r>
          </a:p>
          <a:p>
            <a:pPr algn="l"/>
            <a:r>
              <a:rPr lang="en-US" sz="1200" b="1">
                <a:solidFill>
                  <a:srgbClr val="000000"/>
                </a:solidFill>
                <a:latin typeface="Courier New" pitchFamily="-105" charset="0"/>
              </a:rPr>
              <a:t>    height = 6</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50184" name="Rectangle 14"/>
          <p:cNvSpPr>
            <a:spLocks noChangeArrowheads="1"/>
          </p:cNvSpPr>
          <p:nvPr/>
        </p:nvSpPr>
        <p:spPr bwMode="auto">
          <a:xfrm>
            <a:off x="5334000" y="11430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50185" name="Rectangle 15"/>
          <p:cNvSpPr>
            <a:spLocks noChangeArrowheads="1"/>
          </p:cNvSpPr>
          <p:nvPr/>
        </p:nvSpPr>
        <p:spPr bwMode="auto">
          <a:xfrm>
            <a:off x="53625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6" name="Rectangle 16"/>
          <p:cNvSpPr>
            <a:spLocks noChangeArrowheads="1"/>
          </p:cNvSpPr>
          <p:nvPr/>
        </p:nvSpPr>
        <p:spPr bwMode="auto">
          <a:xfrm>
            <a:off x="56769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7" name="Rectangle 17"/>
          <p:cNvSpPr>
            <a:spLocks noChangeArrowheads="1"/>
          </p:cNvSpPr>
          <p:nvPr/>
        </p:nvSpPr>
        <p:spPr bwMode="auto">
          <a:xfrm>
            <a:off x="59817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8" name="Rectangle 18"/>
          <p:cNvSpPr>
            <a:spLocks noChangeArrowheads="1"/>
          </p:cNvSpPr>
          <p:nvPr/>
        </p:nvSpPr>
        <p:spPr bwMode="auto">
          <a:xfrm>
            <a:off x="62896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9" name="Rectangle 19"/>
          <p:cNvSpPr>
            <a:spLocks noChangeArrowheads="1"/>
          </p:cNvSpPr>
          <p:nvPr/>
        </p:nvSpPr>
        <p:spPr bwMode="auto">
          <a:xfrm>
            <a:off x="55149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0" name="Rectangle 20"/>
          <p:cNvSpPr>
            <a:spLocks noChangeArrowheads="1"/>
          </p:cNvSpPr>
          <p:nvPr/>
        </p:nvSpPr>
        <p:spPr bwMode="auto">
          <a:xfrm>
            <a:off x="58293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1" name="Rectangle 21"/>
          <p:cNvSpPr>
            <a:spLocks noChangeArrowheads="1"/>
          </p:cNvSpPr>
          <p:nvPr/>
        </p:nvSpPr>
        <p:spPr bwMode="auto">
          <a:xfrm>
            <a:off x="61341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2" name="Rectangle 22"/>
          <p:cNvSpPr>
            <a:spLocks noChangeArrowheads="1"/>
          </p:cNvSpPr>
          <p:nvPr/>
        </p:nvSpPr>
        <p:spPr bwMode="auto">
          <a:xfrm>
            <a:off x="64420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3" name="Rectangle 23"/>
          <p:cNvSpPr>
            <a:spLocks noChangeArrowheads="1"/>
          </p:cNvSpPr>
          <p:nvPr/>
        </p:nvSpPr>
        <p:spPr bwMode="auto">
          <a:xfrm>
            <a:off x="53625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4" name="Rectangle 24"/>
          <p:cNvSpPr>
            <a:spLocks noChangeArrowheads="1"/>
          </p:cNvSpPr>
          <p:nvPr/>
        </p:nvSpPr>
        <p:spPr bwMode="auto">
          <a:xfrm>
            <a:off x="56769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5" name="Rectangle 25"/>
          <p:cNvSpPr>
            <a:spLocks noChangeArrowheads="1"/>
          </p:cNvSpPr>
          <p:nvPr/>
        </p:nvSpPr>
        <p:spPr bwMode="auto">
          <a:xfrm>
            <a:off x="59817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6" name="Rectangle 26"/>
          <p:cNvSpPr>
            <a:spLocks noChangeArrowheads="1"/>
          </p:cNvSpPr>
          <p:nvPr/>
        </p:nvSpPr>
        <p:spPr bwMode="auto">
          <a:xfrm>
            <a:off x="62896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7" name="Rectangle 27"/>
          <p:cNvSpPr>
            <a:spLocks noChangeArrowheads="1"/>
          </p:cNvSpPr>
          <p:nvPr/>
        </p:nvSpPr>
        <p:spPr bwMode="auto">
          <a:xfrm>
            <a:off x="55149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8" name="Rectangle 28"/>
          <p:cNvSpPr>
            <a:spLocks noChangeArrowheads="1"/>
          </p:cNvSpPr>
          <p:nvPr/>
        </p:nvSpPr>
        <p:spPr bwMode="auto">
          <a:xfrm>
            <a:off x="58293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9" name="Rectangle 29"/>
          <p:cNvSpPr>
            <a:spLocks noChangeArrowheads="1"/>
          </p:cNvSpPr>
          <p:nvPr/>
        </p:nvSpPr>
        <p:spPr bwMode="auto">
          <a:xfrm>
            <a:off x="61341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0" name="Rectangle 30"/>
          <p:cNvSpPr>
            <a:spLocks noChangeArrowheads="1"/>
          </p:cNvSpPr>
          <p:nvPr/>
        </p:nvSpPr>
        <p:spPr bwMode="auto">
          <a:xfrm>
            <a:off x="64420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1" name="Rectangle 31"/>
          <p:cNvSpPr>
            <a:spLocks noChangeArrowheads="1"/>
          </p:cNvSpPr>
          <p:nvPr/>
        </p:nvSpPr>
        <p:spPr bwMode="auto">
          <a:xfrm>
            <a:off x="53625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2" name="Rectangle 32"/>
          <p:cNvSpPr>
            <a:spLocks noChangeArrowheads="1"/>
          </p:cNvSpPr>
          <p:nvPr/>
        </p:nvSpPr>
        <p:spPr bwMode="auto">
          <a:xfrm>
            <a:off x="56769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3" name="Rectangle 33"/>
          <p:cNvSpPr>
            <a:spLocks noChangeArrowheads="1"/>
          </p:cNvSpPr>
          <p:nvPr/>
        </p:nvSpPr>
        <p:spPr bwMode="auto">
          <a:xfrm>
            <a:off x="59817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4" name="Rectangle 34"/>
          <p:cNvSpPr>
            <a:spLocks noChangeArrowheads="1"/>
          </p:cNvSpPr>
          <p:nvPr/>
        </p:nvSpPr>
        <p:spPr bwMode="auto">
          <a:xfrm>
            <a:off x="62896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5" name="Rectangle 35"/>
          <p:cNvSpPr>
            <a:spLocks noChangeArrowheads="1"/>
          </p:cNvSpPr>
          <p:nvPr/>
        </p:nvSpPr>
        <p:spPr bwMode="auto">
          <a:xfrm>
            <a:off x="55149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6" name="Rectangle 36"/>
          <p:cNvSpPr>
            <a:spLocks noChangeArrowheads="1"/>
          </p:cNvSpPr>
          <p:nvPr/>
        </p:nvSpPr>
        <p:spPr bwMode="auto">
          <a:xfrm>
            <a:off x="58293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7" name="Rectangle 37"/>
          <p:cNvSpPr>
            <a:spLocks noChangeArrowheads="1"/>
          </p:cNvSpPr>
          <p:nvPr/>
        </p:nvSpPr>
        <p:spPr bwMode="auto">
          <a:xfrm>
            <a:off x="61341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8" name="Rectangle 38"/>
          <p:cNvSpPr>
            <a:spLocks noChangeArrowheads="1"/>
          </p:cNvSpPr>
          <p:nvPr/>
        </p:nvSpPr>
        <p:spPr bwMode="auto">
          <a:xfrm>
            <a:off x="64420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pic>
        <p:nvPicPr>
          <p:cNvPr id="50209"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381000" y="7620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3314" name="Ink 34"/>
              <p14:cNvContentPartPr>
                <a14:cpLocks xmlns:a14="http://schemas.microsoft.com/office/drawing/2010/main" noRot="1" noChangeAspect="1" noEditPoints="1" noChangeArrowheads="1" noChangeShapeType="1"/>
              </p14:cNvContentPartPr>
              <p14:nvPr/>
            </p14:nvContentPartPr>
            <p14:xfrm>
              <a:off x="1289050" y="396875"/>
              <a:ext cx="2173288" cy="928688"/>
            </p14:xfrm>
          </p:contentPart>
        </mc:Choice>
        <mc:Fallback xmlns="">
          <p:pic>
            <p:nvPicPr>
              <p:cNvPr id="13314" name="Ink 34"/>
              <p:cNvPicPr>
                <a:picLocks noRot="1" noChangeAspect="1" noEditPoints="1" noChangeArrowheads="1" noChangeShapeType="1"/>
              </p:cNvPicPr>
              <p:nvPr/>
            </p:nvPicPr>
            <p:blipFill>
              <a:blip r:embed="rId5"/>
              <a:stretch>
                <a:fillRect/>
              </a:stretch>
            </p:blipFill>
            <p:spPr>
              <a:xfrm>
                <a:off x="1277170" y="381757"/>
                <a:ext cx="2199568" cy="95784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315" name="Ink 35"/>
              <p14:cNvContentPartPr>
                <a14:cpLocks xmlns:a14="http://schemas.microsoft.com/office/drawing/2010/main" noRot="1" noChangeAspect="1" noEditPoints="1" noChangeArrowheads="1" noChangeShapeType="1"/>
              </p14:cNvContentPartPr>
              <p14:nvPr/>
            </p14:nvContentPartPr>
            <p14:xfrm>
              <a:off x="304800" y="2151063"/>
              <a:ext cx="3302000" cy="547687"/>
            </p14:xfrm>
          </p:contentPart>
        </mc:Choice>
        <mc:Fallback xmlns="">
          <p:pic>
            <p:nvPicPr>
              <p:cNvPr id="13315" name="Ink 35"/>
              <p:cNvPicPr>
                <a:picLocks noRot="1" noChangeAspect="1" noEditPoints="1" noChangeArrowheads="1" noChangeShapeType="1"/>
              </p:cNvPicPr>
              <p:nvPr/>
            </p:nvPicPr>
            <p:blipFill>
              <a:blip r:embed="rId7"/>
              <a:stretch>
                <a:fillRect/>
              </a:stretch>
            </p:blipFill>
            <p:spPr>
              <a:xfrm>
                <a:off x="291480" y="2135939"/>
                <a:ext cx="3330441" cy="57793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316" name="Ink 36"/>
              <p14:cNvContentPartPr>
                <a14:cpLocks xmlns:a14="http://schemas.microsoft.com/office/drawing/2010/main" noRot="1" noChangeAspect="1" noEditPoints="1" noChangeArrowheads="1" noChangeShapeType="1"/>
              </p14:cNvContentPartPr>
              <p14:nvPr/>
            </p14:nvContentPartPr>
            <p14:xfrm>
              <a:off x="1854200" y="2619375"/>
              <a:ext cx="441325" cy="223838"/>
            </p14:xfrm>
          </p:contentPart>
        </mc:Choice>
        <mc:Fallback xmlns="">
          <p:pic>
            <p:nvPicPr>
              <p:cNvPr id="13316" name="Ink 36"/>
              <p:cNvPicPr>
                <a:picLocks noRot="1" noChangeAspect="1" noEditPoints="1" noChangeArrowheads="1" noChangeShapeType="1"/>
              </p:cNvPicPr>
              <p:nvPr/>
            </p:nvPicPr>
            <p:blipFill>
              <a:blip r:embed="rId9"/>
              <a:stretch>
                <a:fillRect/>
              </a:stretch>
            </p:blipFill>
            <p:spPr>
              <a:xfrm>
                <a:off x="1840510" y="2613977"/>
                <a:ext cx="470146" cy="24255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317" name="Ink 37"/>
              <p14:cNvContentPartPr>
                <a14:cpLocks xmlns:a14="http://schemas.microsoft.com/office/drawing/2010/main" noRot="1" noChangeAspect="1" noEditPoints="1" noChangeArrowheads="1" noChangeShapeType="1"/>
              </p14:cNvContentPartPr>
              <p14:nvPr/>
            </p14:nvContentPartPr>
            <p14:xfrm>
              <a:off x="361950" y="384175"/>
              <a:ext cx="119063" cy="2035175"/>
            </p14:xfrm>
          </p:contentPart>
        </mc:Choice>
        <mc:Fallback xmlns="">
          <p:pic>
            <p:nvPicPr>
              <p:cNvPr id="13317" name="Ink 37"/>
              <p:cNvPicPr>
                <a:picLocks noRot="1" noChangeAspect="1" noEditPoints="1" noChangeArrowheads="1" noChangeShapeType="1"/>
              </p:cNvPicPr>
              <p:nvPr/>
            </p:nvPicPr>
            <p:blipFill>
              <a:blip r:embed="rId11"/>
              <a:stretch>
                <a:fillRect/>
              </a:stretch>
            </p:blipFill>
            <p:spPr>
              <a:xfrm>
                <a:off x="347202" y="369054"/>
                <a:ext cx="139926" cy="206001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318" name="Ink 38"/>
              <p14:cNvContentPartPr>
                <a14:cpLocks xmlns:a14="http://schemas.microsoft.com/office/drawing/2010/main" noRot="1" noChangeAspect="1" noEditPoints="1" noChangeArrowheads="1" noChangeShapeType="1"/>
              </p14:cNvContentPartPr>
              <p14:nvPr/>
            </p14:nvContentPartPr>
            <p14:xfrm>
              <a:off x="361950" y="663575"/>
              <a:ext cx="363538" cy="211138"/>
            </p14:xfrm>
          </p:contentPart>
        </mc:Choice>
        <mc:Fallback xmlns="">
          <p:pic>
            <p:nvPicPr>
              <p:cNvPr id="13318" name="Ink 38"/>
              <p:cNvPicPr>
                <a:picLocks noRot="1" noChangeAspect="1" noEditPoints="1" noChangeArrowheads="1" noChangeShapeType="1"/>
              </p:cNvPicPr>
              <p:nvPr/>
            </p:nvPicPr>
            <p:blipFill>
              <a:blip r:embed="rId13"/>
              <a:stretch>
                <a:fillRect/>
              </a:stretch>
            </p:blipFill>
            <p:spPr>
              <a:xfrm>
                <a:off x="349352" y="650964"/>
                <a:ext cx="389454" cy="23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319" name="Ink 39"/>
              <p14:cNvContentPartPr>
                <a14:cpLocks xmlns:a14="http://schemas.microsoft.com/office/drawing/2010/main" noRot="1" noChangeAspect="1" noEditPoints="1" noChangeArrowheads="1" noChangeShapeType="1"/>
              </p14:cNvContentPartPr>
              <p14:nvPr/>
            </p14:nvContentPartPr>
            <p14:xfrm>
              <a:off x="6405563" y="4614863"/>
              <a:ext cx="1412875" cy="544512"/>
            </p14:xfrm>
          </p:contentPart>
        </mc:Choice>
        <mc:Fallback xmlns="">
          <p:pic>
            <p:nvPicPr>
              <p:cNvPr id="13319" name="Ink 39"/>
              <p:cNvPicPr>
                <a:picLocks noRot="1" noChangeAspect="1" noEditPoints="1" noChangeArrowheads="1" noChangeShapeType="1"/>
              </p:cNvPicPr>
              <p:nvPr/>
            </p:nvPicPr>
            <p:blipFill>
              <a:blip r:embed="rId15"/>
              <a:stretch>
                <a:fillRect/>
              </a:stretch>
            </p:blipFill>
            <p:spPr>
              <a:xfrm>
                <a:off x="6391884" y="4602987"/>
                <a:ext cx="1440953" cy="56106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320" name="Ink 40"/>
              <p14:cNvContentPartPr>
                <a14:cpLocks xmlns:a14="http://schemas.microsoft.com/office/drawing/2010/main" noRot="1" noChangeAspect="1" noEditPoints="1" noChangeArrowheads="1" noChangeShapeType="1"/>
              </p14:cNvContentPartPr>
              <p14:nvPr/>
            </p14:nvContentPartPr>
            <p14:xfrm>
              <a:off x="1701800" y="4479925"/>
              <a:ext cx="2674938" cy="655638"/>
            </p14:xfrm>
          </p:contentPart>
        </mc:Choice>
        <mc:Fallback xmlns="">
          <p:pic>
            <p:nvPicPr>
              <p:cNvPr id="13320" name="Ink 40"/>
              <p:cNvPicPr>
                <a:picLocks noRot="1" noChangeAspect="1" noEditPoints="1" noChangeArrowheads="1" noChangeShapeType="1"/>
              </p:cNvPicPr>
              <p:nvPr/>
            </p:nvPicPr>
            <p:blipFill>
              <a:blip r:embed="rId17"/>
              <a:stretch>
                <a:fillRect/>
              </a:stretch>
            </p:blipFill>
            <p:spPr>
              <a:xfrm>
                <a:off x="1685601" y="4463363"/>
                <a:ext cx="2707335" cy="68588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321" name="Ink 41"/>
              <p14:cNvContentPartPr>
                <a14:cpLocks xmlns:a14="http://schemas.microsoft.com/office/drawing/2010/main" noRot="1" noChangeAspect="1" noEditPoints="1" noChangeArrowheads="1" noChangeShapeType="1"/>
              </p14:cNvContentPartPr>
              <p14:nvPr/>
            </p14:nvContentPartPr>
            <p14:xfrm>
              <a:off x="6107113" y="4464050"/>
              <a:ext cx="1606550" cy="941388"/>
            </p14:xfrm>
          </p:contentPart>
        </mc:Choice>
        <mc:Fallback xmlns="">
          <p:pic>
            <p:nvPicPr>
              <p:cNvPr id="13321" name="Ink 41"/>
              <p:cNvPicPr>
                <a:picLocks noRot="1" noChangeAspect="1" noEditPoints="1" noChangeArrowheads="1" noChangeShapeType="1"/>
              </p:cNvPicPr>
              <p:nvPr/>
            </p:nvPicPr>
            <p:blipFill>
              <a:blip r:embed="rId19"/>
              <a:stretch>
                <a:fillRect/>
              </a:stretch>
            </p:blipFill>
            <p:spPr>
              <a:xfrm>
                <a:off x="6095954" y="4448210"/>
                <a:ext cx="1633548" cy="9669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322" name="Ink 42"/>
              <p14:cNvContentPartPr>
                <a14:cpLocks xmlns:a14="http://schemas.microsoft.com/office/drawing/2010/main" noRot="1" noChangeAspect="1" noEditPoints="1" noChangeArrowheads="1" noChangeShapeType="1"/>
              </p14:cNvContentPartPr>
              <p14:nvPr/>
            </p14:nvContentPartPr>
            <p14:xfrm>
              <a:off x="6618288" y="4537075"/>
              <a:ext cx="2236787" cy="1331913"/>
            </p14:xfrm>
          </p:contentPart>
        </mc:Choice>
        <mc:Fallback xmlns="">
          <p:pic>
            <p:nvPicPr>
              <p:cNvPr id="13322" name="Ink 42"/>
              <p:cNvPicPr>
                <a:picLocks noRot="1" noChangeAspect="1" noEditPoints="1" noChangeArrowheads="1" noChangeShapeType="1"/>
              </p:cNvPicPr>
              <p:nvPr/>
            </p:nvPicPr>
            <p:blipFill>
              <a:blip r:embed="rId21"/>
              <a:stretch>
                <a:fillRect/>
              </a:stretch>
            </p:blipFill>
            <p:spPr>
              <a:xfrm>
                <a:off x="6603527" y="4521236"/>
                <a:ext cx="2267388" cy="1361431"/>
              </a:xfrm>
              <a:prstGeom prst="rect">
                <a:avLst/>
              </a:prstGeom>
            </p:spPr>
          </p:pic>
        </mc:Fallback>
      </mc:AlternateContent>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381000" y="838200"/>
            <a:ext cx="8218488" cy="180975"/>
            <a:chOff x="0" y="0"/>
            <a:chExt cx="5177" cy="114"/>
          </a:xfrm>
        </p:grpSpPr>
        <p:sp>
          <p:nvSpPr>
            <p:cNvPr id="51208"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sp>
          <p:nvSpPr>
            <p:cNvPr id="51209"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grpSp>
      <p:pic>
        <p:nvPicPr>
          <p:cNvPr id="51203" name="Picture 5"/>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04800" y="1447800"/>
            <a:ext cx="83058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6"/>
          <p:cNvSpPr>
            <a:spLocks/>
          </p:cNvSpPr>
          <p:nvPr/>
        </p:nvSpPr>
        <p:spPr bwMode="auto">
          <a:xfrm>
            <a:off x="457200" y="1143000"/>
            <a:ext cx="4038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1800">
                <a:solidFill>
                  <a:srgbClr val="0E0BEE"/>
                </a:solidFill>
                <a:latin typeface="Arial" charset="0"/>
                <a:cs typeface="Arial" charset="0"/>
                <a:sym typeface="Arial" charset="0"/>
              </a:rPr>
              <a:t>Consider the following </a:t>
            </a:r>
            <a:r>
              <a:rPr lang="en-US" sz="1800" u="sng">
                <a:solidFill>
                  <a:srgbClr val="0E0BEE"/>
                </a:solidFill>
                <a:latin typeface="Arial" charset="0"/>
                <a:cs typeface="Arial" charset="0"/>
                <a:sym typeface="Arial" charset="0"/>
              </a:rPr>
              <a:t>update rule</a:t>
            </a:r>
            <a:r>
              <a:rPr lang="en-US" sz="1800">
                <a:solidFill>
                  <a:srgbClr val="0E0BEE"/>
                </a:solidFill>
                <a:latin typeface="Arial" charset="0"/>
                <a:cs typeface="Arial" charset="0"/>
                <a:sym typeface="Arial" charset="0"/>
              </a:rPr>
              <a:t> for all complex numbers c:</a:t>
            </a:r>
          </a:p>
          <a:p>
            <a:pPr marL="39688" algn="l" eaLnBrk="1" hangingPunct="1">
              <a:spcBef>
                <a:spcPts val="1600"/>
              </a:spcBef>
            </a:pPr>
            <a:r>
              <a:rPr lang="en-US" sz="1800" b="1">
                <a:latin typeface="Arial" charset="0"/>
                <a:cs typeface="Arial" charset="0"/>
                <a:sym typeface="Arial" charset="0"/>
              </a:rPr>
              <a:t>z</a:t>
            </a:r>
            <a:r>
              <a:rPr lang="en-US" sz="1800" b="1" baseline="-25000">
                <a:latin typeface="Arial" charset="0"/>
                <a:cs typeface="Arial" charset="0"/>
                <a:sym typeface="Arial" charset="0"/>
              </a:rPr>
              <a:t>0 </a:t>
            </a:r>
            <a:r>
              <a:rPr lang="en-US" sz="1800" b="1">
                <a:latin typeface="Arial" charset="0"/>
                <a:cs typeface="Arial" charset="0"/>
                <a:sym typeface="Arial" charset="0"/>
              </a:rPr>
              <a:t>= 0</a:t>
            </a:r>
          </a:p>
          <a:p>
            <a:pPr marL="39688" algn="l" eaLnBrk="1" hangingPunct="1">
              <a:spcBef>
                <a:spcPts val="1600"/>
              </a:spcBef>
            </a:pPr>
            <a:r>
              <a:rPr lang="en-US" sz="1800" b="1">
                <a:latin typeface="Arial" charset="0"/>
                <a:cs typeface="Arial" charset="0"/>
                <a:sym typeface="Arial" charset="0"/>
              </a:rPr>
              <a:t>z</a:t>
            </a:r>
            <a:r>
              <a:rPr lang="en-US" sz="1800" b="1" baseline="-25000">
                <a:latin typeface="Arial" charset="0"/>
                <a:cs typeface="Arial" charset="0"/>
                <a:sym typeface="Arial" charset="0"/>
              </a:rPr>
              <a:t>n+1 </a:t>
            </a:r>
            <a:r>
              <a:rPr lang="en-US" sz="1800" b="1">
                <a:latin typeface="Arial" charset="0"/>
                <a:cs typeface="Arial" charset="0"/>
                <a:sym typeface="Arial" charset="0"/>
              </a:rPr>
              <a:t>= z</a:t>
            </a:r>
            <a:r>
              <a:rPr lang="en-US" sz="1800" b="1" baseline="-25000">
                <a:latin typeface="Arial" charset="0"/>
                <a:cs typeface="Arial" charset="0"/>
                <a:sym typeface="Arial" charset="0"/>
              </a:rPr>
              <a:t>n</a:t>
            </a:r>
            <a:r>
              <a:rPr lang="en-US" sz="1800" b="1" baseline="30000">
                <a:latin typeface="Arial" charset="0"/>
                <a:cs typeface="Arial" charset="0"/>
                <a:sym typeface="Arial" charset="0"/>
              </a:rPr>
              <a:t>2 </a:t>
            </a:r>
            <a:r>
              <a:rPr lang="en-US" sz="1800" b="1">
                <a:latin typeface="Arial" charset="0"/>
                <a:cs typeface="Arial" charset="0"/>
                <a:sym typeface="Arial" charset="0"/>
              </a:rPr>
              <a:t>+ c</a:t>
            </a:r>
          </a:p>
          <a:p>
            <a:pPr marL="39688" algn="l" eaLnBrk="1" hangingPunct="1">
              <a:spcBef>
                <a:spcPts val="1600"/>
              </a:spcBef>
            </a:pPr>
            <a:endParaRPr lang="en-US" sz="1800">
              <a:solidFill>
                <a:srgbClr val="0E0BEE"/>
              </a:solidFill>
              <a:latin typeface="Arial" charset="0"/>
              <a:cs typeface="Arial" charset="0"/>
              <a:sym typeface="Arial" charset="0"/>
            </a:endParaRPr>
          </a:p>
        </p:txBody>
      </p:sp>
      <p:sp>
        <p:nvSpPr>
          <p:cNvPr id="51205"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Mandelbrot Set: issues</a:t>
            </a:r>
          </a:p>
        </p:txBody>
      </p:sp>
      <p:sp>
        <p:nvSpPr>
          <p:cNvPr id="51206" name="Rectangle 8"/>
          <p:cNvSpPr>
            <a:spLocks noChangeArrowheads="1"/>
          </p:cNvSpPr>
          <p:nvPr/>
        </p:nvSpPr>
        <p:spPr bwMode="auto">
          <a:xfrm>
            <a:off x="6019800" y="1219200"/>
            <a:ext cx="287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E0BEE"/>
                </a:solidFill>
                <a:latin typeface="Arial" charset="0"/>
                <a:cs typeface="Arial" charset="0"/>
                <a:sym typeface="Arial" charset="0"/>
              </a:rPr>
              <a:t>The shaded area are points that do not diverge. </a:t>
            </a:r>
          </a:p>
        </p:txBody>
      </p:sp>
      <p:sp>
        <p:nvSpPr>
          <p:cNvPr id="51207" name="Text Box 9"/>
          <p:cNvSpPr txBox="1">
            <a:spLocks noChangeArrowheads="1"/>
          </p:cNvSpPr>
          <p:nvPr/>
        </p:nvSpPr>
        <p:spPr bwMode="auto">
          <a:xfrm>
            <a:off x="304800" y="5638800"/>
            <a:ext cx="3543300" cy="841375"/>
          </a:xfrm>
          <a:prstGeom prst="rect">
            <a:avLst/>
          </a:prstGeom>
          <a:noFill/>
          <a:ln w="19050">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E30E1F"/>
                </a:solidFill>
              </a:rPr>
              <a:t>What concerns might arise in generating </a:t>
            </a:r>
            <a:r>
              <a:rPr lang="en-US" b="1" i="1">
                <a:solidFill>
                  <a:srgbClr val="E30E1F"/>
                </a:solidFill>
              </a:rPr>
              <a:t>this</a:t>
            </a:r>
            <a:r>
              <a:rPr lang="en-US" b="1">
                <a:solidFill>
                  <a:srgbClr val="E30E1F"/>
                </a:solidFill>
              </a:rPr>
              <a:t> </a:t>
            </a:r>
            <a:r>
              <a:rPr lang="en-US">
                <a:solidFill>
                  <a:srgbClr val="E30E1F"/>
                </a:solidFill>
              </a:rPr>
              <a:t>image?</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381000" y="838200"/>
            <a:ext cx="8218488" cy="180975"/>
            <a:chOff x="0" y="0"/>
            <a:chExt cx="5177" cy="114"/>
          </a:xfrm>
        </p:grpSpPr>
        <p:sp>
          <p:nvSpPr>
            <p:cNvPr id="52252"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sp>
          <p:nvSpPr>
            <p:cNvPr id="52253"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grpSp>
      <p:pic>
        <p:nvPicPr>
          <p:cNvPr id="52227" name="Picture 5"/>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228600" y="1219200"/>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6"/>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Pixels vs. "real" values</a:t>
            </a:r>
          </a:p>
        </p:txBody>
      </p:sp>
      <p:sp>
        <p:nvSpPr>
          <p:cNvPr id="52229" name="Rectangle 7"/>
          <p:cNvSpPr>
            <a:spLocks noChangeArrowheads="1"/>
          </p:cNvSpPr>
          <p:nvPr/>
        </p:nvSpPr>
        <p:spPr bwMode="auto">
          <a:xfrm>
            <a:off x="185738" y="6242050"/>
            <a:ext cx="8643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000000"/>
                </a:solidFill>
                <a:latin typeface="Arial" charset="0"/>
                <a:cs typeface="Arial" charset="0"/>
                <a:sym typeface="Arial" charset="0"/>
              </a:rPr>
              <a:t>Drawing happens in pixel-coords.</a:t>
            </a:r>
            <a:r>
              <a:rPr lang="en-US" sz="1800">
                <a:solidFill>
                  <a:srgbClr val="000000"/>
                </a:solidFill>
                <a:latin typeface="Arial" charset="0"/>
                <a:cs typeface="Arial" charset="0"/>
                <a:sym typeface="Arial" charset="0"/>
              </a:rPr>
              <a:t> </a:t>
            </a:r>
            <a:r>
              <a:rPr lang="en-US" sz="1800" b="1">
                <a:solidFill>
                  <a:srgbClr val="E30E1F"/>
                </a:solidFill>
                <a:latin typeface="Arial" charset="0"/>
                <a:cs typeface="Arial" charset="0"/>
                <a:sym typeface="Arial" charset="0"/>
              </a:rPr>
              <a:t>Mandelbrot testing happens in real coords. </a:t>
            </a:r>
          </a:p>
        </p:txBody>
      </p:sp>
      <p:sp>
        <p:nvSpPr>
          <p:cNvPr id="52230" name="Line 8"/>
          <p:cNvSpPr>
            <a:spLocks noChangeShapeType="1"/>
          </p:cNvSpPr>
          <p:nvPr/>
        </p:nvSpPr>
        <p:spPr bwMode="auto">
          <a:xfrm flipH="1" flipV="1">
            <a:off x="5346700" y="1530350"/>
            <a:ext cx="0" cy="4357688"/>
          </a:xfrm>
          <a:prstGeom prst="line">
            <a:avLst/>
          </a:prstGeom>
          <a:noFill/>
          <a:ln w="3810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1" name="Line 9"/>
          <p:cNvSpPr>
            <a:spLocks noChangeShapeType="1"/>
          </p:cNvSpPr>
          <p:nvPr/>
        </p:nvSpPr>
        <p:spPr bwMode="auto">
          <a:xfrm rot="5400000" flipH="1" flipV="1">
            <a:off x="4148932" y="124618"/>
            <a:ext cx="0" cy="7218363"/>
          </a:xfrm>
          <a:prstGeom prst="line">
            <a:avLst/>
          </a:prstGeom>
          <a:noFill/>
          <a:ln w="38100">
            <a:solidFill>
              <a:srgbClr val="E30E1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32" name="Line 10"/>
          <p:cNvSpPr>
            <a:spLocks noChangeShapeType="1"/>
          </p:cNvSpPr>
          <p:nvPr/>
        </p:nvSpPr>
        <p:spPr bwMode="auto">
          <a:xfrm>
            <a:off x="4713288"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3" name="Line 11"/>
          <p:cNvSpPr>
            <a:spLocks noChangeShapeType="1"/>
          </p:cNvSpPr>
          <p:nvPr/>
        </p:nvSpPr>
        <p:spPr bwMode="auto">
          <a:xfrm>
            <a:off x="4079875"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4" name="Line 12"/>
          <p:cNvSpPr>
            <a:spLocks noChangeShapeType="1"/>
          </p:cNvSpPr>
          <p:nvPr/>
        </p:nvSpPr>
        <p:spPr bwMode="auto">
          <a:xfrm>
            <a:off x="3446463"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5" name="Line 13"/>
          <p:cNvSpPr>
            <a:spLocks noChangeShapeType="1"/>
          </p:cNvSpPr>
          <p:nvPr/>
        </p:nvSpPr>
        <p:spPr bwMode="auto">
          <a:xfrm>
            <a:off x="2813050"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6" name="Line 14"/>
          <p:cNvSpPr>
            <a:spLocks noChangeShapeType="1"/>
          </p:cNvSpPr>
          <p:nvPr/>
        </p:nvSpPr>
        <p:spPr bwMode="auto">
          <a:xfrm>
            <a:off x="2179638"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7" name="Line 15"/>
          <p:cNvSpPr>
            <a:spLocks noChangeShapeType="1"/>
          </p:cNvSpPr>
          <p:nvPr/>
        </p:nvSpPr>
        <p:spPr bwMode="auto">
          <a:xfrm>
            <a:off x="1546225"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8" name="Line 16"/>
          <p:cNvSpPr>
            <a:spLocks noChangeShapeType="1"/>
          </p:cNvSpPr>
          <p:nvPr/>
        </p:nvSpPr>
        <p:spPr bwMode="auto">
          <a:xfrm>
            <a:off x="914400"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9" name="Line 17"/>
          <p:cNvSpPr>
            <a:spLocks noChangeShapeType="1"/>
          </p:cNvSpPr>
          <p:nvPr/>
        </p:nvSpPr>
        <p:spPr bwMode="auto">
          <a:xfrm>
            <a:off x="7239000"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0" name="Line 18"/>
          <p:cNvSpPr>
            <a:spLocks noChangeShapeType="1"/>
          </p:cNvSpPr>
          <p:nvPr/>
        </p:nvSpPr>
        <p:spPr bwMode="auto">
          <a:xfrm>
            <a:off x="6605588"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1" name="Line 19"/>
          <p:cNvSpPr>
            <a:spLocks noChangeShapeType="1"/>
          </p:cNvSpPr>
          <p:nvPr/>
        </p:nvSpPr>
        <p:spPr bwMode="auto">
          <a:xfrm>
            <a:off x="5973763"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2" name="Line 20"/>
          <p:cNvSpPr>
            <a:spLocks noChangeShapeType="1"/>
          </p:cNvSpPr>
          <p:nvPr/>
        </p:nvSpPr>
        <p:spPr bwMode="auto">
          <a:xfrm rot="-5400000">
            <a:off x="4130675" y="-14636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3" name="Line 21"/>
          <p:cNvSpPr>
            <a:spLocks noChangeShapeType="1"/>
          </p:cNvSpPr>
          <p:nvPr/>
        </p:nvSpPr>
        <p:spPr bwMode="auto">
          <a:xfrm rot="-5400000">
            <a:off x="4130675" y="-8540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4" name="Line 22"/>
          <p:cNvSpPr>
            <a:spLocks noChangeShapeType="1"/>
          </p:cNvSpPr>
          <p:nvPr/>
        </p:nvSpPr>
        <p:spPr bwMode="auto">
          <a:xfrm rot="-5400000">
            <a:off x="4130675" y="-3206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5" name="Line 23"/>
          <p:cNvSpPr>
            <a:spLocks noChangeShapeType="1"/>
          </p:cNvSpPr>
          <p:nvPr/>
        </p:nvSpPr>
        <p:spPr bwMode="auto">
          <a:xfrm rot="-5400000">
            <a:off x="4130675" y="8223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6" name="Line 24"/>
          <p:cNvSpPr>
            <a:spLocks noChangeShapeType="1"/>
          </p:cNvSpPr>
          <p:nvPr/>
        </p:nvSpPr>
        <p:spPr bwMode="auto">
          <a:xfrm rot="-5400000">
            <a:off x="4130675" y="14319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7" name="Line 25"/>
          <p:cNvSpPr>
            <a:spLocks noChangeShapeType="1"/>
          </p:cNvSpPr>
          <p:nvPr/>
        </p:nvSpPr>
        <p:spPr bwMode="auto">
          <a:xfrm rot="-5400000">
            <a:off x="4130675" y="19653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8" name="Text Box 26"/>
          <p:cNvSpPr txBox="1">
            <a:spLocks noChangeArrowheads="1"/>
          </p:cNvSpPr>
          <p:nvPr/>
        </p:nvSpPr>
        <p:spPr bwMode="auto">
          <a:xfrm>
            <a:off x="120650" y="403225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-2.0</a:t>
            </a:r>
          </a:p>
        </p:txBody>
      </p:sp>
      <p:sp>
        <p:nvSpPr>
          <p:cNvPr id="52249" name="Text Box 27"/>
          <p:cNvSpPr txBox="1">
            <a:spLocks noChangeArrowheads="1"/>
          </p:cNvSpPr>
          <p:nvPr/>
        </p:nvSpPr>
        <p:spPr bwMode="auto">
          <a:xfrm>
            <a:off x="7340600" y="403225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
        <p:nvSpPr>
          <p:cNvPr id="52250" name="Text Box 28"/>
          <p:cNvSpPr txBox="1">
            <a:spLocks noChangeArrowheads="1"/>
          </p:cNvSpPr>
          <p:nvPr/>
        </p:nvSpPr>
        <p:spPr bwMode="auto">
          <a:xfrm>
            <a:off x="4114800" y="12954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
        <p:nvSpPr>
          <p:cNvPr id="52251" name="Text Box 29"/>
          <p:cNvSpPr txBox="1">
            <a:spLocks noChangeArrowheads="1"/>
          </p:cNvSpPr>
          <p:nvPr/>
        </p:nvSpPr>
        <p:spPr bwMode="auto">
          <a:xfrm>
            <a:off x="4114800" y="5516563"/>
            <a:ext cx="83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lightningFromVolcano.jpg"/>
          <p:cNvPicPr>
            <a:picLocks noChangeAspect="1"/>
          </p:cNvPicPr>
          <p:nvPr/>
        </p:nvPicPr>
        <p:blipFill>
          <a:blip r:embed="rId2">
            <a:extLst>
              <a:ext uri="{28A0092B-C50C-407E-A947-70E740481C1C}">
                <a14:useLocalDpi xmlns:a14="http://schemas.microsoft.com/office/drawing/2010/main" val="0"/>
              </a:ext>
            </a:extLst>
          </a:blip>
          <a:srcRect l="6143" r="4919"/>
          <a:stretch>
            <a:fillRect/>
          </a:stretch>
        </p:blipFill>
        <p:spPr bwMode="auto">
          <a:xfrm>
            <a:off x="-22860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FFFFFF"/>
                </a:solidFill>
                <a:latin typeface="Times" pitchFamily="-105" charset="0"/>
              </a:rPr>
              <a:t>Nature &gt; Imagination?</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3"/>
          <p:cNvGrpSpPr>
            <a:grpSpLocks/>
          </p:cNvGrpSpPr>
          <p:nvPr/>
        </p:nvGrpSpPr>
        <p:grpSpPr bwMode="auto">
          <a:xfrm>
            <a:off x="381000" y="838200"/>
            <a:ext cx="8218488" cy="180975"/>
            <a:chOff x="0" y="0"/>
            <a:chExt cx="5177" cy="114"/>
          </a:xfrm>
        </p:grpSpPr>
        <p:sp>
          <p:nvSpPr>
            <p:cNvPr id="54297"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4298"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54275" name="Rectangle 6"/>
          <p:cNvSpPr>
            <a:spLocks/>
          </p:cNvSpPr>
          <p:nvPr/>
        </p:nvSpPr>
        <p:spPr bwMode="auto">
          <a:xfrm>
            <a:off x="457200" y="1143000"/>
            <a:ext cx="62531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2800">
                <a:solidFill>
                  <a:srgbClr val="0E0BEE"/>
                </a:solidFill>
                <a:latin typeface="Arial" charset="0"/>
                <a:cs typeface="Arial" charset="0"/>
                <a:sym typeface="Arial" charset="0"/>
              </a:rPr>
              <a:t>Consider the following </a:t>
            </a:r>
            <a:r>
              <a:rPr lang="en-US" sz="2800" u="sng">
                <a:solidFill>
                  <a:srgbClr val="0E0BEE"/>
                </a:solidFill>
                <a:latin typeface="Arial" charset="0"/>
                <a:cs typeface="Arial" charset="0"/>
                <a:sym typeface="Arial" charset="0"/>
              </a:rPr>
              <a:t>update rule</a:t>
            </a:r>
            <a:r>
              <a:rPr lang="en-US" sz="2800">
                <a:solidFill>
                  <a:srgbClr val="0E0BEE"/>
                </a:solidFill>
                <a:latin typeface="Arial" charset="0"/>
                <a:cs typeface="Arial" charset="0"/>
                <a:sym typeface="Arial" charset="0"/>
              </a:rPr>
              <a:t> for all complex numbers c:</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0 </a:t>
            </a:r>
            <a:r>
              <a:rPr lang="en-US" sz="2800">
                <a:solidFill>
                  <a:srgbClr val="0E0BEE"/>
                </a:solidFill>
                <a:latin typeface="Arial" charset="0"/>
                <a:cs typeface="Arial" charset="0"/>
                <a:sym typeface="Arial" charset="0"/>
              </a:rPr>
              <a:t>= 0</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n+1 </a:t>
            </a:r>
            <a:r>
              <a:rPr lang="en-US" sz="2800">
                <a:solidFill>
                  <a:srgbClr val="0E0BEE"/>
                </a:solidFill>
                <a:latin typeface="Arial" charset="0"/>
                <a:cs typeface="Arial" charset="0"/>
                <a:sym typeface="Arial" charset="0"/>
              </a:rPr>
              <a:t>= z</a:t>
            </a:r>
            <a:r>
              <a:rPr lang="en-US" sz="2800" baseline="-25000">
                <a:solidFill>
                  <a:srgbClr val="0E0BEE"/>
                </a:solidFill>
                <a:latin typeface="Arial" charset="0"/>
                <a:cs typeface="Arial" charset="0"/>
                <a:sym typeface="Arial" charset="0"/>
              </a:rPr>
              <a:t>n</a:t>
            </a:r>
            <a:r>
              <a:rPr lang="en-US" sz="2800" baseline="30000">
                <a:solidFill>
                  <a:srgbClr val="0E0BEE"/>
                </a:solidFill>
                <a:latin typeface="Arial" charset="0"/>
                <a:cs typeface="Arial" charset="0"/>
                <a:sym typeface="Arial" charset="0"/>
              </a:rPr>
              <a:t>2 </a:t>
            </a:r>
            <a:r>
              <a:rPr lang="en-US" sz="2800">
                <a:solidFill>
                  <a:srgbClr val="0E0BEE"/>
                </a:solidFill>
                <a:latin typeface="Arial" charset="0"/>
                <a:cs typeface="Arial" charset="0"/>
                <a:sym typeface="Arial" charset="0"/>
              </a:rPr>
              <a:t>+ c</a:t>
            </a:r>
          </a:p>
          <a:p>
            <a:pPr marL="39688" algn="l" eaLnBrk="1" hangingPunct="1">
              <a:spcBef>
                <a:spcPts val="1600"/>
              </a:spcBef>
            </a:pPr>
            <a:r>
              <a:rPr lang="en-US" sz="2800">
                <a:solidFill>
                  <a:srgbClr val="0E0BEE"/>
                </a:solidFill>
                <a:latin typeface="Arial" charset="0"/>
                <a:cs typeface="Arial" charset="0"/>
                <a:sym typeface="Arial" charset="0"/>
              </a:rPr>
              <a:t>If c does </a:t>
            </a:r>
            <a:r>
              <a:rPr lang="en-US" sz="2800" i="1">
                <a:solidFill>
                  <a:srgbClr val="0E0BEE"/>
                </a:solidFill>
                <a:latin typeface="Arial" charset="0"/>
                <a:cs typeface="Arial" charset="0"/>
                <a:sym typeface="Arial" charset="0"/>
              </a:rPr>
              <a:t>not </a:t>
            </a:r>
            <a:r>
              <a:rPr lang="en-US" sz="2800">
                <a:solidFill>
                  <a:srgbClr val="0E0BEE"/>
                </a:solidFill>
                <a:latin typeface="Arial" charset="0"/>
                <a:cs typeface="Arial" charset="0"/>
                <a:sym typeface="Arial" charset="0"/>
              </a:rPr>
              <a:t>diverge, it's in the M. Set.</a:t>
            </a:r>
          </a:p>
        </p:txBody>
      </p:sp>
      <p:sp>
        <p:nvSpPr>
          <p:cNvPr id="54276" name="Line 7"/>
          <p:cNvSpPr>
            <a:spLocks noChangeShapeType="1"/>
          </p:cNvSpPr>
          <p:nvPr/>
        </p:nvSpPr>
        <p:spPr bwMode="auto">
          <a:xfrm>
            <a:off x="2514600" y="4495800"/>
            <a:ext cx="1588" cy="1981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7" name="Line 8"/>
          <p:cNvSpPr>
            <a:spLocks noChangeShapeType="1"/>
          </p:cNvSpPr>
          <p:nvPr/>
        </p:nvSpPr>
        <p:spPr bwMode="auto">
          <a:xfrm>
            <a:off x="685800" y="5410200"/>
            <a:ext cx="38100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8" name="Rectangle 9"/>
          <p:cNvSpPr>
            <a:spLocks/>
          </p:cNvSpPr>
          <p:nvPr/>
        </p:nvSpPr>
        <p:spPr bwMode="auto">
          <a:xfrm>
            <a:off x="4706938" y="5195888"/>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Real axis</a:t>
            </a:r>
          </a:p>
        </p:txBody>
      </p:sp>
      <p:sp>
        <p:nvSpPr>
          <p:cNvPr id="54279" name="Rectangle 10"/>
          <p:cNvSpPr>
            <a:spLocks/>
          </p:cNvSpPr>
          <p:nvPr/>
        </p:nvSpPr>
        <p:spPr bwMode="auto">
          <a:xfrm>
            <a:off x="1897063" y="4205288"/>
            <a:ext cx="12271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Imaginary axis</a:t>
            </a:r>
          </a:p>
        </p:txBody>
      </p:sp>
      <p:sp>
        <p:nvSpPr>
          <p:cNvPr id="54280" name="Oval 11"/>
          <p:cNvSpPr>
            <a:spLocks/>
          </p:cNvSpPr>
          <p:nvPr/>
        </p:nvSpPr>
        <p:spPr bwMode="auto">
          <a:xfrm>
            <a:off x="2971800" y="4930775"/>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81" name="Line 12"/>
          <p:cNvSpPr>
            <a:spLocks noChangeShapeType="1"/>
          </p:cNvSpPr>
          <p:nvPr/>
        </p:nvSpPr>
        <p:spPr bwMode="auto">
          <a:xfrm rot="10800000" flipH="1">
            <a:off x="3009900" y="4886325"/>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2" name="Oval 13"/>
          <p:cNvSpPr>
            <a:spLocks/>
          </p:cNvSpPr>
          <p:nvPr/>
        </p:nvSpPr>
        <p:spPr bwMode="auto">
          <a:xfrm>
            <a:off x="3502025" y="48466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83" name="Line 14"/>
          <p:cNvSpPr>
            <a:spLocks noChangeShapeType="1"/>
          </p:cNvSpPr>
          <p:nvPr/>
        </p:nvSpPr>
        <p:spPr bwMode="auto">
          <a:xfrm rot="10800000" flipH="1">
            <a:off x="3546475" y="4648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4" name="Oval 15"/>
          <p:cNvSpPr>
            <a:spLocks/>
          </p:cNvSpPr>
          <p:nvPr/>
        </p:nvSpPr>
        <p:spPr bwMode="auto">
          <a:xfrm>
            <a:off x="4027488" y="4583113"/>
            <a:ext cx="76200" cy="76200"/>
          </a:xfrm>
          <a:prstGeom prst="ellipse">
            <a:avLst/>
          </a:prstGeom>
          <a:solidFill>
            <a:srgbClr val="000000"/>
          </a:solidFill>
          <a:ln w="9525">
            <a:solidFill>
              <a:schemeClr val="tx1"/>
            </a:solidFill>
            <a:round/>
            <a:headEnd/>
            <a:tailEnd/>
          </a:ln>
        </p:spPr>
        <p:txBody>
          <a:bodyPr/>
          <a:lstStyle/>
          <a:p>
            <a:endParaRPr lang="en-US"/>
          </a:p>
        </p:txBody>
      </p:sp>
      <p:pic>
        <p:nvPicPr>
          <p:cNvPr id="54285" name="Picture 1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95400"/>
            <a:ext cx="1255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Rectangle 19"/>
          <p:cNvSpPr>
            <a:spLocks/>
          </p:cNvSpPr>
          <p:nvPr/>
        </p:nvSpPr>
        <p:spPr bwMode="auto">
          <a:xfrm>
            <a:off x="2855913" y="47513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c</a:t>
            </a:r>
          </a:p>
        </p:txBody>
      </p:sp>
      <p:sp>
        <p:nvSpPr>
          <p:cNvPr id="54287" name="Line 20"/>
          <p:cNvSpPr>
            <a:spLocks noChangeShapeType="1"/>
          </p:cNvSpPr>
          <p:nvPr/>
        </p:nvSpPr>
        <p:spPr bwMode="auto">
          <a:xfrm rot="10800000" flipV="1">
            <a:off x="4051300" y="4610100"/>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8"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4289" name="Text Box 23"/>
          <p:cNvSpPr txBox="1">
            <a:spLocks noChangeArrowheads="1"/>
          </p:cNvSpPr>
          <p:nvPr/>
        </p:nvSpPr>
        <p:spPr bwMode="auto">
          <a:xfrm>
            <a:off x="7189788" y="29813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rPr>
              <a:t>Benoit M.</a:t>
            </a:r>
          </a:p>
        </p:txBody>
      </p:sp>
      <p:sp>
        <p:nvSpPr>
          <p:cNvPr id="54290" name="Line 24"/>
          <p:cNvSpPr>
            <a:spLocks noChangeShapeType="1"/>
          </p:cNvSpPr>
          <p:nvPr/>
        </p:nvSpPr>
        <p:spPr bwMode="auto">
          <a:xfrm rot="10800000" flipH="1">
            <a:off x="2535238" y="5011738"/>
            <a:ext cx="409575" cy="369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1" name="Oval 25"/>
          <p:cNvSpPr>
            <a:spLocks/>
          </p:cNvSpPr>
          <p:nvPr/>
        </p:nvSpPr>
        <p:spPr bwMode="auto">
          <a:xfrm>
            <a:off x="2466975" y="53673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92" name="Rectangle 26"/>
          <p:cNvSpPr>
            <a:spLocks/>
          </p:cNvSpPr>
          <p:nvPr/>
        </p:nvSpPr>
        <p:spPr bwMode="auto">
          <a:xfrm>
            <a:off x="2263775" y="54562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0</a:t>
            </a:r>
            <a:endParaRPr lang="en-US" sz="1400">
              <a:latin typeface="Arial" charset="0"/>
              <a:cs typeface="Arial" charset="0"/>
              <a:sym typeface="Arial" charset="0"/>
            </a:endParaRPr>
          </a:p>
        </p:txBody>
      </p:sp>
      <p:sp>
        <p:nvSpPr>
          <p:cNvPr id="54293" name="Rectangle 27"/>
          <p:cNvSpPr>
            <a:spLocks/>
          </p:cNvSpPr>
          <p:nvPr/>
        </p:nvSpPr>
        <p:spPr bwMode="auto">
          <a:xfrm>
            <a:off x="2976563" y="49736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1</a:t>
            </a:r>
            <a:endParaRPr lang="en-US" sz="1400">
              <a:latin typeface="Arial" charset="0"/>
              <a:cs typeface="Arial" charset="0"/>
              <a:sym typeface="Arial" charset="0"/>
            </a:endParaRPr>
          </a:p>
        </p:txBody>
      </p:sp>
      <p:sp>
        <p:nvSpPr>
          <p:cNvPr id="54294" name="Rectangle 28"/>
          <p:cNvSpPr>
            <a:spLocks/>
          </p:cNvSpPr>
          <p:nvPr/>
        </p:nvSpPr>
        <p:spPr bwMode="auto">
          <a:xfrm>
            <a:off x="3543300" y="493236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2</a:t>
            </a:r>
            <a:endParaRPr lang="en-US" sz="1400">
              <a:latin typeface="Arial" charset="0"/>
              <a:cs typeface="Arial" charset="0"/>
              <a:sym typeface="Arial" charset="0"/>
            </a:endParaRPr>
          </a:p>
        </p:txBody>
      </p:sp>
      <p:sp>
        <p:nvSpPr>
          <p:cNvPr id="54295" name="Rectangle 29"/>
          <p:cNvSpPr>
            <a:spLocks/>
          </p:cNvSpPr>
          <p:nvPr/>
        </p:nvSpPr>
        <p:spPr bwMode="auto">
          <a:xfrm>
            <a:off x="4081463" y="43751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3</a:t>
            </a:r>
            <a:endParaRPr lang="en-US" sz="1400">
              <a:latin typeface="Arial" charset="0"/>
              <a:cs typeface="Arial" charset="0"/>
              <a:sym typeface="Arial" charset="0"/>
            </a:endParaRPr>
          </a:p>
        </p:txBody>
      </p:sp>
      <p:sp>
        <p:nvSpPr>
          <p:cNvPr id="54296" name="Rectangle 30"/>
          <p:cNvSpPr>
            <a:spLocks/>
          </p:cNvSpPr>
          <p:nvPr/>
        </p:nvSpPr>
        <p:spPr bwMode="auto">
          <a:xfrm>
            <a:off x="4021138" y="500538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4</a:t>
            </a:r>
            <a:endParaRPr lang="en-US" sz="14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381000" y="838200"/>
            <a:ext cx="8218488" cy="180975"/>
            <a:chOff x="0" y="0"/>
            <a:chExt cx="5177" cy="114"/>
          </a:xfrm>
        </p:grpSpPr>
        <p:sp>
          <p:nvSpPr>
            <p:cNvPr id="55323"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5324"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55299" name="Rectangle 5"/>
          <p:cNvSpPr>
            <a:spLocks/>
          </p:cNvSpPr>
          <p:nvPr/>
        </p:nvSpPr>
        <p:spPr bwMode="auto">
          <a:xfrm>
            <a:off x="457200" y="1143000"/>
            <a:ext cx="62531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2800">
                <a:solidFill>
                  <a:srgbClr val="0E0BEE"/>
                </a:solidFill>
                <a:latin typeface="Arial" charset="0"/>
                <a:cs typeface="Arial" charset="0"/>
                <a:sym typeface="Arial" charset="0"/>
              </a:rPr>
              <a:t>Consider the following </a:t>
            </a:r>
            <a:r>
              <a:rPr lang="en-US" sz="2800" u="sng">
                <a:solidFill>
                  <a:srgbClr val="0E0BEE"/>
                </a:solidFill>
                <a:latin typeface="Arial" charset="0"/>
                <a:cs typeface="Arial" charset="0"/>
                <a:sym typeface="Arial" charset="0"/>
              </a:rPr>
              <a:t>update rule</a:t>
            </a:r>
            <a:r>
              <a:rPr lang="en-US" sz="2800">
                <a:solidFill>
                  <a:srgbClr val="0E0BEE"/>
                </a:solidFill>
                <a:latin typeface="Arial" charset="0"/>
                <a:cs typeface="Arial" charset="0"/>
                <a:sym typeface="Arial" charset="0"/>
              </a:rPr>
              <a:t> for all complex numbers c:</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0 </a:t>
            </a:r>
            <a:r>
              <a:rPr lang="en-US" sz="2800">
                <a:solidFill>
                  <a:srgbClr val="0E0BEE"/>
                </a:solidFill>
                <a:latin typeface="Arial" charset="0"/>
                <a:cs typeface="Arial" charset="0"/>
                <a:sym typeface="Arial" charset="0"/>
              </a:rPr>
              <a:t>= 0</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n+1 </a:t>
            </a:r>
            <a:r>
              <a:rPr lang="en-US" sz="2800">
                <a:solidFill>
                  <a:srgbClr val="0E0BEE"/>
                </a:solidFill>
                <a:latin typeface="Arial" charset="0"/>
                <a:cs typeface="Arial" charset="0"/>
                <a:sym typeface="Arial" charset="0"/>
              </a:rPr>
              <a:t>= z</a:t>
            </a:r>
            <a:r>
              <a:rPr lang="en-US" sz="2800" baseline="-25000">
                <a:solidFill>
                  <a:srgbClr val="0E0BEE"/>
                </a:solidFill>
                <a:latin typeface="Arial" charset="0"/>
                <a:cs typeface="Arial" charset="0"/>
                <a:sym typeface="Arial" charset="0"/>
              </a:rPr>
              <a:t>n</a:t>
            </a:r>
            <a:r>
              <a:rPr lang="en-US" sz="2800" baseline="30000">
                <a:solidFill>
                  <a:srgbClr val="0E0BEE"/>
                </a:solidFill>
                <a:latin typeface="Arial" charset="0"/>
                <a:cs typeface="Arial" charset="0"/>
                <a:sym typeface="Arial" charset="0"/>
              </a:rPr>
              <a:t>2 </a:t>
            </a:r>
            <a:r>
              <a:rPr lang="en-US" sz="2800">
                <a:solidFill>
                  <a:srgbClr val="0E0BEE"/>
                </a:solidFill>
                <a:latin typeface="Arial" charset="0"/>
                <a:cs typeface="Arial" charset="0"/>
                <a:sym typeface="Arial" charset="0"/>
              </a:rPr>
              <a:t>+ c</a:t>
            </a:r>
          </a:p>
          <a:p>
            <a:pPr marL="39688" algn="l" eaLnBrk="1" hangingPunct="1">
              <a:spcBef>
                <a:spcPts val="1600"/>
              </a:spcBef>
            </a:pPr>
            <a:r>
              <a:rPr lang="en-US" sz="2800">
                <a:solidFill>
                  <a:srgbClr val="0E0BEE"/>
                </a:solidFill>
                <a:latin typeface="Arial" charset="0"/>
                <a:cs typeface="Arial" charset="0"/>
                <a:sym typeface="Arial" charset="0"/>
              </a:rPr>
              <a:t>If c does </a:t>
            </a:r>
            <a:r>
              <a:rPr lang="en-US" sz="2800" i="1">
                <a:solidFill>
                  <a:srgbClr val="0E0BEE"/>
                </a:solidFill>
                <a:latin typeface="Arial" charset="0"/>
                <a:cs typeface="Arial" charset="0"/>
                <a:sym typeface="Arial" charset="0"/>
              </a:rPr>
              <a:t>not </a:t>
            </a:r>
            <a:r>
              <a:rPr lang="en-US" sz="2800">
                <a:solidFill>
                  <a:srgbClr val="0E0BEE"/>
                </a:solidFill>
                <a:latin typeface="Arial" charset="0"/>
                <a:cs typeface="Arial" charset="0"/>
                <a:sym typeface="Arial" charset="0"/>
              </a:rPr>
              <a:t>diverge, it's in the M. Set.</a:t>
            </a:r>
          </a:p>
        </p:txBody>
      </p:sp>
      <p:sp>
        <p:nvSpPr>
          <p:cNvPr id="55300" name="Line 6"/>
          <p:cNvSpPr>
            <a:spLocks noChangeShapeType="1"/>
          </p:cNvSpPr>
          <p:nvPr/>
        </p:nvSpPr>
        <p:spPr bwMode="auto">
          <a:xfrm>
            <a:off x="2514600" y="4495800"/>
            <a:ext cx="1588" cy="1981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1" name="Line 7"/>
          <p:cNvSpPr>
            <a:spLocks noChangeShapeType="1"/>
          </p:cNvSpPr>
          <p:nvPr/>
        </p:nvSpPr>
        <p:spPr bwMode="auto">
          <a:xfrm>
            <a:off x="685800" y="5410200"/>
            <a:ext cx="38100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2" name="Rectangle 8"/>
          <p:cNvSpPr>
            <a:spLocks/>
          </p:cNvSpPr>
          <p:nvPr/>
        </p:nvSpPr>
        <p:spPr bwMode="auto">
          <a:xfrm>
            <a:off x="4038600" y="5486400"/>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Real axis</a:t>
            </a:r>
          </a:p>
        </p:txBody>
      </p:sp>
      <p:sp>
        <p:nvSpPr>
          <p:cNvPr id="55303" name="Rectangle 9"/>
          <p:cNvSpPr>
            <a:spLocks/>
          </p:cNvSpPr>
          <p:nvPr/>
        </p:nvSpPr>
        <p:spPr bwMode="auto">
          <a:xfrm>
            <a:off x="1897063" y="4205288"/>
            <a:ext cx="12271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Imaginary axis</a:t>
            </a:r>
          </a:p>
        </p:txBody>
      </p:sp>
      <p:sp>
        <p:nvSpPr>
          <p:cNvPr id="55304" name="Oval 10"/>
          <p:cNvSpPr>
            <a:spLocks/>
          </p:cNvSpPr>
          <p:nvPr/>
        </p:nvSpPr>
        <p:spPr bwMode="auto">
          <a:xfrm>
            <a:off x="2971800" y="4930775"/>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05" name="Line 11"/>
          <p:cNvSpPr>
            <a:spLocks noChangeShapeType="1"/>
          </p:cNvSpPr>
          <p:nvPr/>
        </p:nvSpPr>
        <p:spPr bwMode="auto">
          <a:xfrm rot="10800000" flipH="1">
            <a:off x="3009900" y="4886325"/>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6" name="Oval 12"/>
          <p:cNvSpPr>
            <a:spLocks/>
          </p:cNvSpPr>
          <p:nvPr/>
        </p:nvSpPr>
        <p:spPr bwMode="auto">
          <a:xfrm>
            <a:off x="3502025" y="48466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07" name="Line 13"/>
          <p:cNvSpPr>
            <a:spLocks noChangeShapeType="1"/>
          </p:cNvSpPr>
          <p:nvPr/>
        </p:nvSpPr>
        <p:spPr bwMode="auto">
          <a:xfrm rot="10800000" flipH="1">
            <a:off x="3546475" y="4648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8" name="Oval 14"/>
          <p:cNvSpPr>
            <a:spLocks/>
          </p:cNvSpPr>
          <p:nvPr/>
        </p:nvSpPr>
        <p:spPr bwMode="auto">
          <a:xfrm>
            <a:off x="4027488" y="4583113"/>
            <a:ext cx="76200" cy="76200"/>
          </a:xfrm>
          <a:prstGeom prst="ellipse">
            <a:avLst/>
          </a:prstGeom>
          <a:solidFill>
            <a:srgbClr val="000000"/>
          </a:solidFill>
          <a:ln w="9525">
            <a:solidFill>
              <a:schemeClr val="tx1"/>
            </a:solidFill>
            <a:round/>
            <a:headEnd/>
            <a:tailEnd/>
          </a:ln>
        </p:spPr>
        <p:txBody>
          <a:bodyPr/>
          <a:lstStyle/>
          <a:p>
            <a:endParaRPr lang="en-US"/>
          </a:p>
        </p:txBody>
      </p:sp>
      <p:pic>
        <p:nvPicPr>
          <p:cNvPr id="55309" name="Picture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95400"/>
            <a:ext cx="1255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Rectangle 16"/>
          <p:cNvSpPr>
            <a:spLocks/>
          </p:cNvSpPr>
          <p:nvPr/>
        </p:nvSpPr>
        <p:spPr bwMode="auto">
          <a:xfrm>
            <a:off x="2855913" y="47513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c</a:t>
            </a:r>
          </a:p>
        </p:txBody>
      </p:sp>
      <p:sp>
        <p:nvSpPr>
          <p:cNvPr id="55311" name="Line 17"/>
          <p:cNvSpPr>
            <a:spLocks noChangeShapeType="1"/>
          </p:cNvSpPr>
          <p:nvPr/>
        </p:nvSpPr>
        <p:spPr bwMode="auto">
          <a:xfrm rot="10800000" flipV="1">
            <a:off x="4051300" y="4610100"/>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2" name="Text Box 18"/>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5313" name="Text Box 19"/>
          <p:cNvSpPr txBox="1">
            <a:spLocks noChangeArrowheads="1"/>
          </p:cNvSpPr>
          <p:nvPr/>
        </p:nvSpPr>
        <p:spPr bwMode="auto">
          <a:xfrm>
            <a:off x="7189788" y="29813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rPr>
              <a:t>Benoit M.</a:t>
            </a:r>
          </a:p>
        </p:txBody>
      </p:sp>
      <p:sp>
        <p:nvSpPr>
          <p:cNvPr id="55314" name="Line 20"/>
          <p:cNvSpPr>
            <a:spLocks noChangeShapeType="1"/>
          </p:cNvSpPr>
          <p:nvPr/>
        </p:nvSpPr>
        <p:spPr bwMode="auto">
          <a:xfrm rot="10800000" flipH="1">
            <a:off x="2535238" y="5011738"/>
            <a:ext cx="409575" cy="369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5" name="Oval 21"/>
          <p:cNvSpPr>
            <a:spLocks/>
          </p:cNvSpPr>
          <p:nvPr/>
        </p:nvSpPr>
        <p:spPr bwMode="auto">
          <a:xfrm>
            <a:off x="2466975" y="53673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16" name="Rectangle 22"/>
          <p:cNvSpPr>
            <a:spLocks/>
          </p:cNvSpPr>
          <p:nvPr/>
        </p:nvSpPr>
        <p:spPr bwMode="auto">
          <a:xfrm>
            <a:off x="2263775" y="54562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0</a:t>
            </a:r>
            <a:endParaRPr lang="en-US" sz="1400">
              <a:latin typeface="Arial" charset="0"/>
              <a:cs typeface="Arial" charset="0"/>
              <a:sym typeface="Arial" charset="0"/>
            </a:endParaRPr>
          </a:p>
        </p:txBody>
      </p:sp>
      <p:sp>
        <p:nvSpPr>
          <p:cNvPr id="55317" name="Rectangle 23"/>
          <p:cNvSpPr>
            <a:spLocks/>
          </p:cNvSpPr>
          <p:nvPr/>
        </p:nvSpPr>
        <p:spPr bwMode="auto">
          <a:xfrm>
            <a:off x="2976563" y="49736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1</a:t>
            </a:r>
            <a:endParaRPr lang="en-US" sz="1400">
              <a:latin typeface="Arial" charset="0"/>
              <a:cs typeface="Arial" charset="0"/>
              <a:sym typeface="Arial" charset="0"/>
            </a:endParaRPr>
          </a:p>
        </p:txBody>
      </p:sp>
      <p:sp>
        <p:nvSpPr>
          <p:cNvPr id="55318" name="Rectangle 24"/>
          <p:cNvSpPr>
            <a:spLocks/>
          </p:cNvSpPr>
          <p:nvPr/>
        </p:nvSpPr>
        <p:spPr bwMode="auto">
          <a:xfrm>
            <a:off x="3543300" y="493236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2</a:t>
            </a:r>
            <a:endParaRPr lang="en-US" sz="1400">
              <a:latin typeface="Arial" charset="0"/>
              <a:cs typeface="Arial" charset="0"/>
              <a:sym typeface="Arial" charset="0"/>
            </a:endParaRPr>
          </a:p>
        </p:txBody>
      </p:sp>
      <p:sp>
        <p:nvSpPr>
          <p:cNvPr id="55319" name="Rectangle 25"/>
          <p:cNvSpPr>
            <a:spLocks/>
          </p:cNvSpPr>
          <p:nvPr/>
        </p:nvSpPr>
        <p:spPr bwMode="auto">
          <a:xfrm>
            <a:off x="4081463" y="43751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3</a:t>
            </a:r>
            <a:endParaRPr lang="en-US" sz="1400">
              <a:latin typeface="Arial" charset="0"/>
              <a:cs typeface="Arial" charset="0"/>
              <a:sym typeface="Arial" charset="0"/>
            </a:endParaRPr>
          </a:p>
        </p:txBody>
      </p:sp>
      <p:sp>
        <p:nvSpPr>
          <p:cNvPr id="55320" name="Rectangle 26"/>
          <p:cNvSpPr>
            <a:spLocks/>
          </p:cNvSpPr>
          <p:nvPr/>
        </p:nvSpPr>
        <p:spPr bwMode="auto">
          <a:xfrm>
            <a:off x="4021138" y="500538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4</a:t>
            </a:r>
            <a:endParaRPr lang="en-US" sz="1400">
              <a:latin typeface="Arial" charset="0"/>
              <a:cs typeface="Arial" charset="0"/>
              <a:sym typeface="Arial" charset="0"/>
            </a:endParaRPr>
          </a:p>
        </p:txBody>
      </p:sp>
      <p:pic>
        <p:nvPicPr>
          <p:cNvPr id="55321" name="Picture 27" descr="Animated_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343400"/>
            <a:ext cx="28956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Rectangle 28"/>
          <p:cNvSpPr>
            <a:spLocks/>
          </p:cNvSpPr>
          <p:nvPr/>
        </p:nvSpPr>
        <p:spPr bwMode="auto">
          <a:xfrm>
            <a:off x="6019800" y="6477000"/>
            <a:ext cx="2819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eaLnBrk="1" hangingPunct="1"/>
            <a:r>
              <a:rPr lang="en-US" sz="1400">
                <a:solidFill>
                  <a:srgbClr val="0E0BEE"/>
                </a:solidFill>
                <a:latin typeface="Arial" charset="0"/>
                <a:cs typeface="Arial" charset="0"/>
                <a:sym typeface="Arial" charset="0"/>
              </a:rPr>
              <a:t>example of a non-diverging cycle</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3"/>
          <p:cNvGrpSpPr>
            <a:grpSpLocks/>
          </p:cNvGrpSpPr>
          <p:nvPr/>
        </p:nvGrpSpPr>
        <p:grpSpPr bwMode="auto">
          <a:xfrm>
            <a:off x="381000" y="838200"/>
            <a:ext cx="8218488" cy="180975"/>
            <a:chOff x="0" y="0"/>
            <a:chExt cx="5177" cy="114"/>
          </a:xfrm>
        </p:grpSpPr>
        <p:sp>
          <p:nvSpPr>
            <p:cNvPr id="56327"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6328"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pic>
        <p:nvPicPr>
          <p:cNvPr id="56323"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533400" y="1455738"/>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13"/>
          <p:cNvSpPr>
            <a:spLocks/>
          </p:cNvSpPr>
          <p:nvPr/>
        </p:nvSpPr>
        <p:spPr bwMode="auto">
          <a:xfrm>
            <a:off x="457200" y="1143000"/>
            <a:ext cx="4038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1800">
                <a:solidFill>
                  <a:srgbClr val="0E0BEE"/>
                </a:solidFill>
                <a:latin typeface="Arial" charset="0"/>
                <a:cs typeface="Arial" charset="0"/>
                <a:sym typeface="Arial" charset="0"/>
              </a:rPr>
              <a:t>Consider the following </a:t>
            </a:r>
            <a:r>
              <a:rPr lang="en-US" sz="1800" u="sng">
                <a:solidFill>
                  <a:srgbClr val="0E0BEE"/>
                </a:solidFill>
                <a:latin typeface="Arial" charset="0"/>
                <a:cs typeface="Arial" charset="0"/>
                <a:sym typeface="Arial" charset="0"/>
              </a:rPr>
              <a:t>update rule</a:t>
            </a:r>
            <a:r>
              <a:rPr lang="en-US" sz="1800">
                <a:solidFill>
                  <a:srgbClr val="0E0BEE"/>
                </a:solidFill>
                <a:latin typeface="Arial" charset="0"/>
                <a:cs typeface="Arial" charset="0"/>
                <a:sym typeface="Arial" charset="0"/>
              </a:rPr>
              <a:t> for all complex numbers c:</a:t>
            </a:r>
          </a:p>
          <a:p>
            <a:pPr marL="39688" algn="l" eaLnBrk="1" hangingPunct="1">
              <a:spcBef>
                <a:spcPts val="1600"/>
              </a:spcBef>
            </a:pPr>
            <a:r>
              <a:rPr lang="en-US" sz="1800">
                <a:solidFill>
                  <a:srgbClr val="0E0BEE"/>
                </a:solidFill>
                <a:latin typeface="Arial" charset="0"/>
                <a:cs typeface="Arial" charset="0"/>
                <a:sym typeface="Arial" charset="0"/>
              </a:rPr>
              <a:t>z</a:t>
            </a:r>
            <a:r>
              <a:rPr lang="en-US" sz="1800" baseline="-25000">
                <a:solidFill>
                  <a:srgbClr val="0E0BEE"/>
                </a:solidFill>
                <a:latin typeface="Arial" charset="0"/>
                <a:cs typeface="Arial" charset="0"/>
                <a:sym typeface="Arial" charset="0"/>
              </a:rPr>
              <a:t>0 </a:t>
            </a:r>
            <a:r>
              <a:rPr lang="en-US" sz="1800">
                <a:solidFill>
                  <a:srgbClr val="0E0BEE"/>
                </a:solidFill>
                <a:latin typeface="Arial" charset="0"/>
                <a:cs typeface="Arial" charset="0"/>
                <a:sym typeface="Arial" charset="0"/>
              </a:rPr>
              <a:t>= 0</a:t>
            </a:r>
          </a:p>
          <a:p>
            <a:pPr marL="39688" algn="l" eaLnBrk="1" hangingPunct="1">
              <a:spcBef>
                <a:spcPts val="1600"/>
              </a:spcBef>
            </a:pPr>
            <a:r>
              <a:rPr lang="en-US" sz="1800">
                <a:solidFill>
                  <a:srgbClr val="0E0BEE"/>
                </a:solidFill>
                <a:latin typeface="Arial" charset="0"/>
                <a:cs typeface="Arial" charset="0"/>
                <a:sym typeface="Arial" charset="0"/>
              </a:rPr>
              <a:t>z</a:t>
            </a:r>
            <a:r>
              <a:rPr lang="en-US" sz="1800" baseline="-25000">
                <a:solidFill>
                  <a:srgbClr val="0E0BEE"/>
                </a:solidFill>
                <a:latin typeface="Arial" charset="0"/>
                <a:cs typeface="Arial" charset="0"/>
                <a:sym typeface="Arial" charset="0"/>
              </a:rPr>
              <a:t>n+1 </a:t>
            </a:r>
            <a:r>
              <a:rPr lang="en-US" sz="1800">
                <a:solidFill>
                  <a:srgbClr val="0E0BEE"/>
                </a:solidFill>
                <a:latin typeface="Arial" charset="0"/>
                <a:cs typeface="Arial" charset="0"/>
                <a:sym typeface="Arial" charset="0"/>
              </a:rPr>
              <a:t>= z</a:t>
            </a:r>
            <a:r>
              <a:rPr lang="en-US" sz="1800" baseline="-25000">
                <a:solidFill>
                  <a:srgbClr val="0E0BEE"/>
                </a:solidFill>
                <a:latin typeface="Arial" charset="0"/>
                <a:cs typeface="Arial" charset="0"/>
                <a:sym typeface="Arial" charset="0"/>
              </a:rPr>
              <a:t>n</a:t>
            </a:r>
            <a:r>
              <a:rPr lang="en-US" sz="1800" baseline="30000">
                <a:solidFill>
                  <a:srgbClr val="0E0BEE"/>
                </a:solidFill>
                <a:latin typeface="Arial" charset="0"/>
                <a:cs typeface="Arial" charset="0"/>
                <a:sym typeface="Arial" charset="0"/>
              </a:rPr>
              <a:t>2 </a:t>
            </a:r>
            <a:r>
              <a:rPr lang="en-US" sz="1800">
                <a:solidFill>
                  <a:srgbClr val="0E0BEE"/>
                </a:solidFill>
                <a:latin typeface="Arial" charset="0"/>
                <a:cs typeface="Arial" charset="0"/>
                <a:sym typeface="Arial" charset="0"/>
              </a:rPr>
              <a:t>+ c</a:t>
            </a:r>
          </a:p>
          <a:p>
            <a:pPr marL="39688" algn="l" eaLnBrk="1" hangingPunct="1">
              <a:spcBef>
                <a:spcPts val="1600"/>
              </a:spcBef>
            </a:pPr>
            <a:endParaRPr lang="en-US" sz="1800">
              <a:solidFill>
                <a:srgbClr val="0E0BEE"/>
              </a:solidFill>
              <a:latin typeface="Arial" charset="0"/>
              <a:cs typeface="Arial" charset="0"/>
              <a:sym typeface="Arial" charset="0"/>
            </a:endParaRPr>
          </a:p>
        </p:txBody>
      </p:sp>
      <p:sp>
        <p:nvSpPr>
          <p:cNvPr id="56325" name="Text Box 15"/>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6326" name="Rectangle 16"/>
          <p:cNvSpPr>
            <a:spLocks noChangeArrowheads="1"/>
          </p:cNvSpPr>
          <p:nvPr/>
        </p:nvSpPr>
        <p:spPr bwMode="auto">
          <a:xfrm>
            <a:off x="2305050" y="6338888"/>
            <a:ext cx="5064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latin typeface="Arial" charset="0"/>
                <a:cs typeface="Arial" charset="0"/>
                <a:sym typeface="Arial" charset="0"/>
              </a:rPr>
              <a:t>The shaded area are points that do not diverge. </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776288" y="1114425"/>
            <a:ext cx="7681912" cy="180975"/>
            <a:chOff x="295" y="1311"/>
            <a:chExt cx="5177" cy="114"/>
          </a:xfrm>
        </p:grpSpPr>
        <p:sp>
          <p:nvSpPr>
            <p:cNvPr id="5737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7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734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a:t>
            </a:r>
          </a:p>
        </p:txBody>
      </p:sp>
      <p:sp>
        <p:nvSpPr>
          <p:cNvPr id="57348" name="Text Box 8"/>
          <p:cNvSpPr txBox="1">
            <a:spLocks noChangeArrowheads="1"/>
          </p:cNvSpPr>
          <p:nvPr/>
        </p:nvSpPr>
        <p:spPr bwMode="auto">
          <a:xfrm>
            <a:off x="3633788" y="16414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for creating and saving images</a:t>
            </a:r>
          </a:p>
        </p:txBody>
      </p:sp>
      <p:sp>
        <p:nvSpPr>
          <p:cNvPr id="57349"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7350"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grpSp>
        <p:nvGrpSpPr>
          <p:cNvPr id="57351" name="Group 13"/>
          <p:cNvGrpSpPr>
            <a:grpSpLocks/>
          </p:cNvGrpSpPr>
          <p:nvPr/>
        </p:nvGrpSpPr>
        <p:grpSpPr bwMode="auto">
          <a:xfrm>
            <a:off x="6831013" y="2081213"/>
            <a:ext cx="596900" cy="749300"/>
            <a:chOff x="3456" y="1784"/>
            <a:chExt cx="952" cy="1048"/>
          </a:xfrm>
        </p:grpSpPr>
        <p:sp>
          <p:nvSpPr>
            <p:cNvPr id="57358" name="Freeform 14"/>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59" name="Freeform 15"/>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60" name="Freeform 16"/>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61" name="Freeform 17"/>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62"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7363"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4"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5"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6"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7"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8"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9"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7370"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71"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72"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3"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74"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52" name="Text Box 31"/>
          <p:cNvSpPr txBox="1">
            <a:spLocks noChangeArrowheads="1"/>
          </p:cNvSpPr>
          <p:nvPr/>
        </p:nvSpPr>
        <p:spPr bwMode="auto">
          <a:xfrm>
            <a:off x="7188200" y="2195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solidFill>
                  <a:srgbClr val="0A6819"/>
                </a:solidFill>
                <a:latin typeface="Comic Sans MS" pitchFamily="-105" charset="0"/>
              </a:rPr>
              <a:t>Eco-friendly bitmps !</a:t>
            </a:r>
          </a:p>
        </p:txBody>
      </p:sp>
      <p:sp>
        <p:nvSpPr>
          <p:cNvPr id="57353"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creates a bitmap </a:t>
            </a:r>
            <a:r>
              <a:rPr lang="en-US" b="1" i="1" u="sng">
                <a:solidFill>
                  <a:srgbClr val="0E0BEE"/>
                </a:solidFill>
              </a:rPr>
              <a:t>object</a:t>
            </a:r>
            <a:endParaRPr lang="en-US" i="1">
              <a:solidFill>
                <a:srgbClr val="0E0BEE"/>
              </a:solidFill>
            </a:endParaRPr>
          </a:p>
        </p:txBody>
      </p:sp>
      <p:sp>
        <p:nvSpPr>
          <p:cNvPr id="57354"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55"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and names it </a:t>
            </a:r>
            <a:r>
              <a:rPr lang="en-US" b="1">
                <a:solidFill>
                  <a:srgbClr val="0E0BEE"/>
                </a:solidFill>
                <a:latin typeface="Courier New" pitchFamily="-105" charset="0"/>
              </a:rPr>
              <a:t>image</a:t>
            </a:r>
            <a:endParaRPr lang="en-US" i="1">
              <a:solidFill>
                <a:srgbClr val="0E0BEE"/>
              </a:solidFill>
            </a:endParaRPr>
          </a:p>
        </p:txBody>
      </p:sp>
      <p:sp>
        <p:nvSpPr>
          <p:cNvPr id="57356"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57" name="Line 37"/>
          <p:cNvSpPr>
            <a:spLocks noChangeShapeType="1"/>
          </p:cNvSpPr>
          <p:nvPr/>
        </p:nvSpPr>
        <p:spPr bwMode="auto">
          <a:xfrm flipH="1">
            <a:off x="3305175" y="1849438"/>
            <a:ext cx="938213" cy="285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7620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Thinking in  </a:t>
            </a:r>
            <a:r>
              <a:rPr lang="en-US" sz="4000" b="1" i="1" dirty="0">
                <a:latin typeface="Cambria" pitchFamily="18" charset="0"/>
              </a:rPr>
              <a:t>loops</a:t>
            </a:r>
          </a:p>
        </p:txBody>
      </p:sp>
      <p:sp>
        <p:nvSpPr>
          <p:cNvPr id="11267" name="Text Box 29"/>
          <p:cNvSpPr txBox="1">
            <a:spLocks noChangeArrowheads="1"/>
          </p:cNvSpPr>
          <p:nvPr/>
        </p:nvSpPr>
        <p:spPr bwMode="auto">
          <a:xfrm>
            <a:off x="12573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a:solidFill>
                  <a:srgbClr val="0E0BEE"/>
                </a:solidFill>
                <a:latin typeface="Courier New" pitchFamily="-105" charset="0"/>
              </a:rPr>
              <a:t>for</a:t>
            </a:r>
          </a:p>
        </p:txBody>
      </p:sp>
      <p:sp>
        <p:nvSpPr>
          <p:cNvPr id="11268" name="Text Box 30"/>
          <p:cNvSpPr txBox="1">
            <a:spLocks noChangeArrowheads="1"/>
          </p:cNvSpPr>
          <p:nvPr/>
        </p:nvSpPr>
        <p:spPr bwMode="auto">
          <a:xfrm>
            <a:off x="55245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cxnSp>
        <p:nvCxnSpPr>
          <p:cNvPr id="11272" name="Straight Connector 11"/>
          <p:cNvCxnSpPr>
            <a:cxnSpLocks noChangeShapeType="1"/>
          </p:cNvCxnSpPr>
          <p:nvPr/>
        </p:nvCxnSpPr>
        <p:spPr bwMode="auto">
          <a:xfrm>
            <a:off x="4724400" y="1447800"/>
            <a:ext cx="0" cy="357011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9" name="Text Box 8"/>
          <p:cNvSpPr txBox="1">
            <a:spLocks noChangeArrowheads="1"/>
          </p:cNvSpPr>
          <p:nvPr/>
        </p:nvSpPr>
        <p:spPr bwMode="auto">
          <a:xfrm>
            <a:off x="1257300" y="2898775"/>
            <a:ext cx="2362200" cy="120015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defRPr/>
            </a:pPr>
            <a:r>
              <a:rPr lang="en-US" sz="3600" b="1" i="1" dirty="0" smtClean="0">
                <a:latin typeface="Cambria" pitchFamily="18" charset="0"/>
              </a:rPr>
              <a:t>definite iteration</a:t>
            </a:r>
          </a:p>
        </p:txBody>
      </p:sp>
      <p:sp>
        <p:nvSpPr>
          <p:cNvPr id="10" name="Text Box 9"/>
          <p:cNvSpPr txBox="1">
            <a:spLocks noChangeArrowheads="1"/>
          </p:cNvSpPr>
          <p:nvPr/>
        </p:nvSpPr>
        <p:spPr bwMode="auto">
          <a:xfrm>
            <a:off x="5524500" y="2895600"/>
            <a:ext cx="2362200" cy="120015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defRPr/>
            </a:pPr>
            <a:r>
              <a:rPr lang="en-US" sz="3600" b="1" i="1" smtClean="0">
                <a:latin typeface="Cambria" pitchFamily="18" charset="0"/>
              </a:rPr>
              <a:t>indefinite iteration</a:t>
            </a:r>
          </a:p>
        </p:txBody>
      </p:sp>
      <p:sp>
        <p:nvSpPr>
          <p:cNvPr id="11" name="Text Box 11"/>
          <p:cNvSpPr txBox="1">
            <a:spLocks noChangeArrowheads="1"/>
          </p:cNvSpPr>
          <p:nvPr/>
        </p:nvSpPr>
        <p:spPr bwMode="auto">
          <a:xfrm>
            <a:off x="914400" y="4949825"/>
            <a:ext cx="2971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For a </a:t>
            </a:r>
            <a:r>
              <a:rPr lang="en-US" b="1" dirty="0">
                <a:solidFill>
                  <a:srgbClr val="FF6600"/>
                </a:solidFill>
                <a:latin typeface="Cambria" pitchFamily="18" charset="0"/>
              </a:rPr>
              <a:t>known</a:t>
            </a:r>
            <a:r>
              <a:rPr lang="en-US" dirty="0">
                <a:latin typeface="Cambria" pitchFamily="18" charset="0"/>
              </a:rPr>
              <a:t> </a:t>
            </a:r>
            <a:r>
              <a:rPr lang="en-US" dirty="0" smtClean="0">
                <a:latin typeface="Cambria" pitchFamily="18" charset="0"/>
              </a:rPr>
              <a:t>list or # </a:t>
            </a:r>
            <a:r>
              <a:rPr lang="en-US" dirty="0">
                <a:latin typeface="Cambria" pitchFamily="18" charset="0"/>
              </a:rPr>
              <a:t>of </a:t>
            </a:r>
            <a:r>
              <a:rPr lang="en-US" dirty="0" smtClean="0">
                <a:latin typeface="Cambria" pitchFamily="18" charset="0"/>
              </a:rPr>
              <a:t>iterations</a:t>
            </a:r>
            <a:endParaRPr lang="en-US" dirty="0">
              <a:latin typeface="Cambria" pitchFamily="18" charset="0"/>
            </a:endParaRPr>
          </a:p>
        </p:txBody>
      </p:sp>
      <p:sp>
        <p:nvSpPr>
          <p:cNvPr id="12" name="Text Box 12"/>
          <p:cNvSpPr txBox="1">
            <a:spLocks noChangeArrowheads="1"/>
          </p:cNvSpPr>
          <p:nvPr/>
        </p:nvSpPr>
        <p:spPr bwMode="auto">
          <a:xfrm>
            <a:off x="5105400" y="4949825"/>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For an </a:t>
            </a:r>
            <a:r>
              <a:rPr lang="en-US" b="1" dirty="0">
                <a:solidFill>
                  <a:srgbClr val="FF6600"/>
                </a:solidFill>
                <a:latin typeface="Cambria" pitchFamily="18" charset="0"/>
              </a:rPr>
              <a:t>unknown</a:t>
            </a:r>
            <a:r>
              <a:rPr lang="en-US" dirty="0">
                <a:latin typeface="Cambria" pitchFamily="18" charset="0"/>
              </a:rPr>
              <a:t> number of iterations</a:t>
            </a:r>
          </a:p>
        </p:txBody>
      </p:sp>
    </p:spTree>
    <p:extLst>
      <p:ext uri="{BB962C8B-B14F-4D97-AF65-F5344CB8AC3E}">
        <p14:creationId xmlns:p14="http://schemas.microsoft.com/office/powerpoint/2010/main" val="18543687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776288" y="1114425"/>
            <a:ext cx="7681912" cy="180975"/>
            <a:chOff x="295" y="1311"/>
            <a:chExt cx="5177" cy="114"/>
          </a:xfrm>
        </p:grpSpPr>
        <p:sp>
          <p:nvSpPr>
            <p:cNvPr id="5840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40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837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a:t>
            </a:r>
          </a:p>
        </p:txBody>
      </p:sp>
      <p:sp>
        <p:nvSpPr>
          <p:cNvPr id="58372" name="Text Box 6"/>
          <p:cNvSpPr txBox="1">
            <a:spLocks noChangeArrowheads="1"/>
          </p:cNvSpPr>
          <p:nvPr/>
        </p:nvSpPr>
        <p:spPr bwMode="auto">
          <a:xfrm>
            <a:off x="3633788" y="16414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for creating and saving images</a:t>
            </a:r>
          </a:p>
        </p:txBody>
      </p:sp>
      <p:sp>
        <p:nvSpPr>
          <p:cNvPr id="58373" name="Text Box 7"/>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8374" name="Text Box 8"/>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grpSp>
        <p:nvGrpSpPr>
          <p:cNvPr id="58375" name="Group 9"/>
          <p:cNvGrpSpPr>
            <a:grpSpLocks/>
          </p:cNvGrpSpPr>
          <p:nvPr/>
        </p:nvGrpSpPr>
        <p:grpSpPr bwMode="auto">
          <a:xfrm>
            <a:off x="6831013" y="2081213"/>
            <a:ext cx="596900" cy="749300"/>
            <a:chOff x="3456" y="1784"/>
            <a:chExt cx="952" cy="1048"/>
          </a:xfrm>
        </p:grpSpPr>
        <p:sp>
          <p:nvSpPr>
            <p:cNvPr id="58383" name="Freeform 10"/>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4" name="Freeform 11"/>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5" name="Freeform 12"/>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6" name="Freeform 13"/>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87"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8388"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9"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0"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1"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2"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3"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4"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8395"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6"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397"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8"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399"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76" name="Text Box 27"/>
          <p:cNvSpPr txBox="1">
            <a:spLocks noChangeArrowheads="1"/>
          </p:cNvSpPr>
          <p:nvPr/>
        </p:nvSpPr>
        <p:spPr bwMode="auto">
          <a:xfrm>
            <a:off x="7188200" y="2195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solidFill>
                  <a:srgbClr val="0A6819"/>
                </a:solidFill>
                <a:latin typeface="Comic Sans MS" pitchFamily="-105" charset="0"/>
              </a:rPr>
              <a:t>Eco-friendly bitmps !</a:t>
            </a:r>
          </a:p>
        </p:txBody>
      </p:sp>
      <p:sp>
        <p:nvSpPr>
          <p:cNvPr id="58377" name="Text Box 28"/>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creates a bitmap </a:t>
            </a:r>
            <a:r>
              <a:rPr lang="en-US" b="1" i="1" u="sng">
                <a:solidFill>
                  <a:srgbClr val="0E0BEE"/>
                </a:solidFill>
              </a:rPr>
              <a:t>object</a:t>
            </a:r>
            <a:endParaRPr lang="en-US" i="1">
              <a:solidFill>
                <a:srgbClr val="0E0BEE"/>
              </a:solidFill>
            </a:endParaRPr>
          </a:p>
        </p:txBody>
      </p:sp>
      <p:sp>
        <p:nvSpPr>
          <p:cNvPr id="58378" name="Line 29"/>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79" name="Text Box 30"/>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and names it </a:t>
            </a:r>
            <a:r>
              <a:rPr lang="en-US" b="1">
                <a:solidFill>
                  <a:srgbClr val="0E0BEE"/>
                </a:solidFill>
                <a:latin typeface="Courier New" pitchFamily="-105" charset="0"/>
              </a:rPr>
              <a:t>image</a:t>
            </a:r>
            <a:endParaRPr lang="en-US" i="1">
              <a:solidFill>
                <a:srgbClr val="0E0BEE"/>
              </a:solidFill>
            </a:endParaRPr>
          </a:p>
        </p:txBody>
      </p:sp>
      <p:sp>
        <p:nvSpPr>
          <p:cNvPr id="58380" name="Line 31"/>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1" name="Line 32"/>
          <p:cNvSpPr>
            <a:spLocks noChangeShapeType="1"/>
          </p:cNvSpPr>
          <p:nvPr/>
        </p:nvSpPr>
        <p:spPr bwMode="auto">
          <a:xfrm flipH="1">
            <a:off x="3305175" y="1849438"/>
            <a:ext cx="938213" cy="285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2" name="Text Box 33"/>
          <p:cNvSpPr txBox="1">
            <a:spLocks noChangeArrowheads="1"/>
          </p:cNvSpPr>
          <p:nvPr/>
        </p:nvSpPr>
        <p:spPr bwMode="auto">
          <a:xfrm>
            <a:off x="1827213" y="5240338"/>
            <a:ext cx="53133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software abstractions containing structured information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776288" y="1114425"/>
            <a:ext cx="7681912" cy="180975"/>
            <a:chOff x="295" y="1311"/>
            <a:chExt cx="5177" cy="114"/>
          </a:xfrm>
        </p:grpSpPr>
        <p:sp>
          <p:nvSpPr>
            <p:cNvPr id="5940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40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939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 and </a:t>
            </a:r>
            <a:r>
              <a:rPr lang="en-US" sz="4000" b="1" i="1">
                <a:latin typeface="Times" pitchFamily="-105" charset="0"/>
              </a:rPr>
              <a:t>objects</a:t>
            </a:r>
            <a:endParaRPr lang="en-US" sz="4000">
              <a:latin typeface="Times" pitchFamily="-105" charset="0"/>
            </a:endParaRPr>
          </a:p>
        </p:txBody>
      </p:sp>
      <p:sp>
        <p:nvSpPr>
          <p:cNvPr id="59396" name="Text Box 7"/>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9397" name="Text Box 8"/>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sp>
        <p:nvSpPr>
          <p:cNvPr id="59398" name="Text Box 28"/>
          <p:cNvSpPr txBox="1">
            <a:spLocks noChangeArrowheads="1"/>
          </p:cNvSpPr>
          <p:nvPr/>
        </p:nvSpPr>
        <p:spPr bwMode="auto">
          <a:xfrm>
            <a:off x="1528763" y="35052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here, a bitmap </a:t>
            </a:r>
            <a:r>
              <a:rPr lang="en-US" b="1" i="1">
                <a:solidFill>
                  <a:srgbClr val="0E0BEE"/>
                </a:solidFill>
              </a:rPr>
              <a:t>object </a:t>
            </a:r>
            <a:r>
              <a:rPr lang="en-US" i="1">
                <a:solidFill>
                  <a:srgbClr val="0E0BEE"/>
                </a:solidFill>
              </a:rPr>
              <a:t>named </a:t>
            </a:r>
            <a:r>
              <a:rPr lang="en-US" b="1">
                <a:solidFill>
                  <a:srgbClr val="0E0BEE"/>
                </a:solidFill>
                <a:latin typeface="Courier New" pitchFamily="-105" charset="0"/>
              </a:rPr>
              <a:t>image</a:t>
            </a:r>
            <a:r>
              <a:rPr lang="en-US" i="1">
                <a:solidFill>
                  <a:srgbClr val="0E0BEE"/>
                </a:solidFill>
              </a:rPr>
              <a:t> </a:t>
            </a:r>
          </a:p>
        </p:txBody>
      </p:sp>
      <p:sp>
        <p:nvSpPr>
          <p:cNvPr id="59399" name="Line 29"/>
          <p:cNvSpPr>
            <a:spLocks noChangeShapeType="1"/>
          </p:cNvSpPr>
          <p:nvPr/>
        </p:nvSpPr>
        <p:spPr bwMode="auto">
          <a:xfrm flipH="1">
            <a:off x="1676400" y="4267200"/>
            <a:ext cx="381000" cy="6096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0" name="Text Box 30"/>
          <p:cNvSpPr txBox="1">
            <a:spLocks noChangeArrowheads="1"/>
          </p:cNvSpPr>
          <p:nvPr/>
        </p:nvSpPr>
        <p:spPr bwMode="auto">
          <a:xfrm>
            <a:off x="1535113" y="3844925"/>
            <a:ext cx="6389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is calling an internal method named </a:t>
            </a:r>
            <a:r>
              <a:rPr lang="en-US" b="1">
                <a:solidFill>
                  <a:srgbClr val="0E0BEE"/>
                </a:solidFill>
                <a:latin typeface="Courier New" pitchFamily="-105" charset="0"/>
              </a:rPr>
              <a:t>saveFile</a:t>
            </a:r>
            <a:endParaRPr lang="en-US" i="1">
              <a:solidFill>
                <a:srgbClr val="0E0BEE"/>
              </a:solidFill>
            </a:endParaRPr>
          </a:p>
        </p:txBody>
      </p:sp>
      <p:sp>
        <p:nvSpPr>
          <p:cNvPr id="59401" name="Text Box 33"/>
          <p:cNvSpPr txBox="1">
            <a:spLocks noChangeArrowheads="1"/>
          </p:cNvSpPr>
          <p:nvPr/>
        </p:nvSpPr>
        <p:spPr bwMode="auto">
          <a:xfrm>
            <a:off x="1819275" y="5737225"/>
            <a:ext cx="58372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variables that can contain their own functions, often called </a:t>
            </a:r>
            <a:r>
              <a:rPr lang="en-US" b="1" i="1">
                <a:latin typeface="Arial" charset="0"/>
              </a:rPr>
              <a:t>methods</a:t>
            </a:r>
            <a:endParaRPr lang="en-US">
              <a:latin typeface="Arial" charset="0"/>
            </a:endParaRPr>
          </a:p>
        </p:txBody>
      </p:sp>
      <p:sp>
        <p:nvSpPr>
          <p:cNvPr id="59402" name="Text Box 34"/>
          <p:cNvSpPr txBox="1">
            <a:spLocks noChangeArrowheads="1"/>
          </p:cNvSpPr>
          <p:nvPr/>
        </p:nvSpPr>
        <p:spPr bwMode="auto">
          <a:xfrm>
            <a:off x="609600" y="4800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image.saveFile( </a:t>
            </a:r>
            <a:r>
              <a:rPr lang="en-US" b="1">
                <a:solidFill>
                  <a:srgbClr val="0A6819"/>
                </a:solidFill>
                <a:latin typeface="Courier New" pitchFamily="-105" charset="0"/>
              </a:rPr>
              <a:t>"test.bmp"</a:t>
            </a:r>
            <a:r>
              <a:rPr lang="en-US" b="1">
                <a:latin typeface="Courier New" pitchFamily="-105" charset="0"/>
              </a:rPr>
              <a:t> )</a:t>
            </a:r>
          </a:p>
        </p:txBody>
      </p:sp>
      <p:sp>
        <p:nvSpPr>
          <p:cNvPr id="59403" name="Line 35"/>
          <p:cNvSpPr>
            <a:spLocks noChangeShapeType="1"/>
          </p:cNvSpPr>
          <p:nvPr/>
        </p:nvSpPr>
        <p:spPr bwMode="auto">
          <a:xfrm>
            <a:off x="2090738" y="4262438"/>
            <a:ext cx="317500" cy="6000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776288" y="1114425"/>
            <a:ext cx="7681912" cy="180975"/>
            <a:chOff x="295" y="1311"/>
            <a:chExt cx="5177" cy="114"/>
          </a:xfrm>
        </p:grpSpPr>
        <p:sp>
          <p:nvSpPr>
            <p:cNvPr id="6042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3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19"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 and </a:t>
            </a:r>
            <a:r>
              <a:rPr lang="en-US" sz="4000" b="1" i="1">
                <a:latin typeface="Times" pitchFamily="-105" charset="0"/>
              </a:rPr>
              <a:t>objects</a:t>
            </a:r>
            <a:endParaRPr lang="en-US" sz="4000">
              <a:latin typeface="Times" pitchFamily="-105" charset="0"/>
            </a:endParaRPr>
          </a:p>
        </p:txBody>
      </p:sp>
      <p:sp>
        <p:nvSpPr>
          <p:cNvPr id="60420" name="Text Box 6"/>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import bmp.py</a:t>
            </a:r>
          </a:p>
        </p:txBody>
      </p:sp>
      <p:sp>
        <p:nvSpPr>
          <p:cNvPr id="60421" name="Text Box 7"/>
          <p:cNvSpPr txBox="1">
            <a:spLocks noChangeArrowheads="1"/>
          </p:cNvSpPr>
          <p:nvPr/>
        </p:nvSpPr>
        <p:spPr bwMode="auto">
          <a:xfrm>
            <a:off x="609600" y="22860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image = BitMap( 300, 200, Color.GREEN )</a:t>
            </a:r>
          </a:p>
        </p:txBody>
      </p:sp>
      <p:sp>
        <p:nvSpPr>
          <p:cNvPr id="60422" name="Line 9"/>
          <p:cNvSpPr>
            <a:spLocks noChangeShapeType="1"/>
          </p:cNvSpPr>
          <p:nvPr/>
        </p:nvSpPr>
        <p:spPr bwMode="auto">
          <a:xfrm flipH="1">
            <a:off x="5964238" y="3568700"/>
            <a:ext cx="1328737" cy="379413"/>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0423" name="Text Box 10"/>
          <p:cNvSpPr txBox="1">
            <a:spLocks noChangeArrowheads="1"/>
          </p:cNvSpPr>
          <p:nvPr/>
        </p:nvSpPr>
        <p:spPr bwMode="auto">
          <a:xfrm>
            <a:off x="7399338" y="3273425"/>
            <a:ext cx="1327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two more internal methods</a:t>
            </a:r>
          </a:p>
        </p:txBody>
      </p:sp>
      <p:sp>
        <p:nvSpPr>
          <p:cNvPr id="60424" name="Text Box 11"/>
          <p:cNvSpPr txBox="1">
            <a:spLocks noChangeArrowheads="1"/>
          </p:cNvSpPr>
          <p:nvPr/>
        </p:nvSpPr>
        <p:spPr bwMode="auto">
          <a:xfrm>
            <a:off x="1819275" y="5737225"/>
            <a:ext cx="58372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variables that can contain their own functions, often called </a:t>
            </a:r>
            <a:r>
              <a:rPr lang="en-US" b="1" i="1">
                <a:latin typeface="Arial" charset="0"/>
              </a:rPr>
              <a:t>methods</a:t>
            </a:r>
            <a:endParaRPr lang="en-US">
              <a:latin typeface="Arial" charset="0"/>
            </a:endParaRPr>
          </a:p>
        </p:txBody>
      </p:sp>
      <p:sp>
        <p:nvSpPr>
          <p:cNvPr id="60425" name="Text Box 12"/>
          <p:cNvSpPr txBox="1">
            <a:spLocks noChangeArrowheads="1"/>
          </p:cNvSpPr>
          <p:nvPr/>
        </p:nvSpPr>
        <p:spPr bwMode="auto">
          <a:xfrm>
            <a:off x="609600" y="4800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image.saveFile( "test.bmp" )</a:t>
            </a:r>
          </a:p>
        </p:txBody>
      </p:sp>
      <p:sp>
        <p:nvSpPr>
          <p:cNvPr id="60426" name="Line 13"/>
          <p:cNvSpPr>
            <a:spLocks noChangeShapeType="1"/>
          </p:cNvSpPr>
          <p:nvPr/>
        </p:nvSpPr>
        <p:spPr bwMode="auto">
          <a:xfrm flipH="1" flipV="1">
            <a:off x="6427788" y="3460750"/>
            <a:ext cx="898525" cy="103188"/>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0427" name="Text Box 14"/>
          <p:cNvSpPr txBox="1">
            <a:spLocks noChangeArrowheads="1"/>
          </p:cNvSpPr>
          <p:nvPr/>
        </p:nvSpPr>
        <p:spPr bwMode="auto">
          <a:xfrm>
            <a:off x="838200" y="3733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image.plotPixel( 150, 100 )</a:t>
            </a:r>
          </a:p>
        </p:txBody>
      </p:sp>
      <p:sp>
        <p:nvSpPr>
          <p:cNvPr id="60428" name="Text Box 15"/>
          <p:cNvSpPr txBox="1">
            <a:spLocks noChangeArrowheads="1"/>
          </p:cNvSpPr>
          <p:nvPr/>
        </p:nvSpPr>
        <p:spPr bwMode="auto">
          <a:xfrm>
            <a:off x="838200" y="32004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image.setPenColor( Color.Red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381000" y="838200"/>
            <a:ext cx="8218488" cy="180975"/>
            <a:chOff x="0" y="0"/>
            <a:chExt cx="5177" cy="114"/>
          </a:xfrm>
        </p:grpSpPr>
        <p:sp>
          <p:nvSpPr>
            <p:cNvPr id="61453"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61454"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61443"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Mandelbrot Set: properties</a:t>
            </a:r>
          </a:p>
        </p:txBody>
      </p:sp>
      <p:sp>
        <p:nvSpPr>
          <p:cNvPr id="61444" name="Rectangle 8"/>
          <p:cNvSpPr>
            <a:spLocks noChangeArrowheads="1"/>
          </p:cNvSpPr>
          <p:nvPr/>
        </p:nvSpPr>
        <p:spPr bwMode="auto">
          <a:xfrm>
            <a:off x="381000" y="1143000"/>
            <a:ext cx="4965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set is </a:t>
            </a:r>
            <a:r>
              <a:rPr lang="en-US" b="1">
                <a:solidFill>
                  <a:srgbClr val="0E0BEE"/>
                </a:solidFill>
                <a:latin typeface="Arial" charset="0"/>
                <a:cs typeface="Arial" charset="0"/>
                <a:sym typeface="Arial" charset="0"/>
              </a:rPr>
              <a:t>connected</a:t>
            </a:r>
            <a:r>
              <a:rPr lang="en-US" b="1" i="1">
                <a:solidFill>
                  <a:srgbClr val="0E0BEE"/>
                </a:solidFill>
                <a:latin typeface="Arial" charset="0"/>
                <a:cs typeface="Arial" charset="0"/>
                <a:sym typeface="Arial" charset="0"/>
              </a:rPr>
              <a:t>.</a:t>
            </a:r>
            <a:endParaRPr lang="en-US">
              <a:solidFill>
                <a:srgbClr val="0E0BEE"/>
              </a:solidFill>
              <a:latin typeface="Arial" charset="0"/>
              <a:cs typeface="Arial" charset="0"/>
              <a:sym typeface="Arial" charset="0"/>
            </a:endParaRPr>
          </a:p>
        </p:txBody>
      </p:sp>
      <p:sp>
        <p:nvSpPr>
          <p:cNvPr id="61445" name="Rectangle 10"/>
          <p:cNvSpPr>
            <a:spLocks noChangeArrowheads="1"/>
          </p:cNvSpPr>
          <p:nvPr/>
        </p:nvSpPr>
        <p:spPr bwMode="auto">
          <a:xfrm>
            <a:off x="381000" y="17526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set's boundary is </a:t>
            </a:r>
            <a:r>
              <a:rPr lang="en-US" b="1" i="1">
                <a:solidFill>
                  <a:srgbClr val="0E0BEE"/>
                </a:solidFill>
                <a:latin typeface="Arial" charset="0"/>
                <a:cs typeface="Arial" charset="0"/>
                <a:sym typeface="Arial" charset="0"/>
              </a:rPr>
              <a:t>a fractal of dimension 2 </a:t>
            </a:r>
            <a:r>
              <a:rPr lang="en-US">
                <a:solidFill>
                  <a:srgbClr val="0E0BEE"/>
                </a:solidFill>
                <a:latin typeface="Arial" charset="0"/>
                <a:cs typeface="Arial" charset="0"/>
                <a:sym typeface="Arial" charset="0"/>
              </a:rPr>
              <a:t>(!)</a:t>
            </a:r>
          </a:p>
        </p:txBody>
      </p:sp>
      <p:sp>
        <p:nvSpPr>
          <p:cNvPr id="61446" name="Text Box 11"/>
          <p:cNvSpPr txBox="1">
            <a:spLocks noChangeArrowheads="1"/>
          </p:cNvSpPr>
          <p:nvPr/>
        </p:nvSpPr>
        <p:spPr bwMode="auto">
          <a:xfrm>
            <a:off x="6319838" y="2228850"/>
            <a:ext cx="163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latin typeface="Comic Sans MS" pitchFamily="-105" charset="0"/>
              </a:rPr>
              <a:t>"infinite detail"</a:t>
            </a:r>
          </a:p>
        </p:txBody>
      </p:sp>
      <p:sp>
        <p:nvSpPr>
          <p:cNvPr id="61447" name="Rectangle 12"/>
          <p:cNvSpPr>
            <a:spLocks noChangeArrowheads="1"/>
          </p:cNvSpPr>
          <p:nvPr/>
        </p:nvSpPr>
        <p:spPr bwMode="auto">
          <a:xfrm>
            <a:off x="381000" y="2667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points nearer the set escape to </a:t>
            </a:r>
            <a:r>
              <a:rPr lang="en-US">
                <a:solidFill>
                  <a:srgbClr val="0E0BEE"/>
                </a:solidFill>
                <a:latin typeface="Arial" charset="0"/>
                <a:cs typeface="Arial" charset="0"/>
                <a:sym typeface="Symbol" pitchFamily="-105" charset="2"/>
              </a:rPr>
              <a:t></a:t>
            </a:r>
            <a:r>
              <a:rPr lang="en-US">
                <a:solidFill>
                  <a:srgbClr val="0E0BEE"/>
                </a:solidFill>
                <a:latin typeface="Arial" charset="0"/>
                <a:cs typeface="Arial" charset="0"/>
                <a:sym typeface="Arial" charset="0"/>
              </a:rPr>
              <a:t> more slowly.</a:t>
            </a:r>
          </a:p>
        </p:txBody>
      </p:sp>
      <p:sp>
        <p:nvSpPr>
          <p:cNvPr id="61448" name="Text Box 15"/>
          <p:cNvSpPr txBox="1">
            <a:spLocks noChangeArrowheads="1"/>
          </p:cNvSpPr>
          <p:nvPr/>
        </p:nvSpPr>
        <p:spPr bwMode="auto">
          <a:xfrm>
            <a:off x="6327775" y="3124200"/>
            <a:ext cx="2528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latin typeface="Comic Sans MS" pitchFamily="-105" charset="0"/>
              </a:rPr>
              <a:t>can color points based on how quickly they escape…</a:t>
            </a:r>
          </a:p>
        </p:txBody>
      </p:sp>
      <p:sp>
        <p:nvSpPr>
          <p:cNvPr id="61449" name="Rectangle 16"/>
          <p:cNvSpPr>
            <a:spLocks noChangeArrowheads="1"/>
          </p:cNvSpPr>
          <p:nvPr/>
        </p:nvSpPr>
        <p:spPr bwMode="auto">
          <a:xfrm>
            <a:off x="1374775" y="620871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a:solidFill>
                  <a:srgbClr val="0E0BEE"/>
                </a:solidFill>
                <a:latin typeface="Arial" charset="0"/>
                <a:cs typeface="Arial" charset="0"/>
                <a:sym typeface="Arial" charset="0"/>
              </a:rPr>
              <a:t>Jonathan Coulton wrote a song about it</a:t>
            </a:r>
          </a:p>
        </p:txBody>
      </p:sp>
      <p:sp>
        <p:nvSpPr>
          <p:cNvPr id="61450" name="Rectangle 17"/>
          <p:cNvSpPr>
            <a:spLocks noChangeArrowheads="1"/>
          </p:cNvSpPr>
          <p:nvPr/>
        </p:nvSpPr>
        <p:spPr bwMode="auto">
          <a:xfrm>
            <a:off x="279400" y="6300788"/>
            <a:ext cx="29543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latin typeface="Arial" charset="0"/>
              </a:rPr>
              <a:t>http://www.youtube.com/watch?v=gEw8xpb1aRA</a:t>
            </a:r>
          </a:p>
        </p:txBody>
      </p:sp>
      <p:pic>
        <p:nvPicPr>
          <p:cNvPr id="61451"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35413"/>
            <a:ext cx="8763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Rectangle 19"/>
          <p:cNvSpPr>
            <a:spLocks noChangeArrowheads="1"/>
          </p:cNvSpPr>
          <p:nvPr/>
        </p:nvSpPr>
        <p:spPr bwMode="auto">
          <a:xfrm>
            <a:off x="285750" y="3665538"/>
            <a:ext cx="2625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latin typeface="Arial" charset="0"/>
              </a:rPr>
              <a:t>not 100% self-similar but </a:t>
            </a:r>
            <a:r>
              <a:rPr lang="en-US" sz="1000" b="1" i="1">
                <a:latin typeface="Arial" charset="0"/>
              </a:rPr>
              <a:t>quasi</a:t>
            </a:r>
            <a:r>
              <a:rPr lang="en-US" sz="1000">
                <a:latin typeface="Arial" charset="0"/>
              </a:rPr>
              <a:t>-self-similar:</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381000" y="838200"/>
            <a:ext cx="8218488" cy="180975"/>
            <a:chOff x="0" y="0"/>
            <a:chExt cx="5177" cy="114"/>
          </a:xfrm>
        </p:grpSpPr>
        <p:sp>
          <p:nvSpPr>
            <p:cNvPr id="62476"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62477"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62467" name="Text Box 5"/>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Mandelbrot Set: song</a:t>
            </a:r>
          </a:p>
        </p:txBody>
      </p:sp>
      <p:sp>
        <p:nvSpPr>
          <p:cNvPr id="62468" name="Rectangle 10"/>
          <p:cNvSpPr>
            <a:spLocks noChangeArrowheads="1"/>
          </p:cNvSpPr>
          <p:nvPr/>
        </p:nvSpPr>
        <p:spPr bwMode="auto">
          <a:xfrm>
            <a:off x="1374775" y="620871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a:solidFill>
                  <a:srgbClr val="0E0BEE"/>
                </a:solidFill>
                <a:latin typeface="Arial" charset="0"/>
                <a:cs typeface="Arial" charset="0"/>
                <a:sym typeface="Arial" charset="0"/>
              </a:rPr>
              <a:t>Jonathan Coulton wrote a song about it</a:t>
            </a:r>
          </a:p>
        </p:txBody>
      </p:sp>
      <p:pic>
        <p:nvPicPr>
          <p:cNvPr id="62469" name="Picture 12" descr="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19600"/>
            <a:ext cx="60198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3" descr="Picture 3"/>
          <p:cNvPicPr>
            <a:picLocks noChangeAspect="1" noChangeArrowheads="1"/>
          </p:cNvPicPr>
          <p:nvPr/>
        </p:nvPicPr>
        <p:blipFill>
          <a:blip r:embed="rId3">
            <a:extLst>
              <a:ext uri="{28A0092B-C50C-407E-A947-70E740481C1C}">
                <a14:useLocalDpi xmlns:a14="http://schemas.microsoft.com/office/drawing/2010/main" val="0"/>
              </a:ext>
            </a:extLst>
          </a:blip>
          <a:srcRect b="61572"/>
          <a:stretch>
            <a:fillRect/>
          </a:stretch>
        </p:blipFill>
        <p:spPr bwMode="auto">
          <a:xfrm>
            <a:off x="381000" y="1258888"/>
            <a:ext cx="4953000"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4" descr="Picture 3"/>
          <p:cNvPicPr>
            <a:picLocks noChangeAspect="1" noChangeArrowheads="1"/>
          </p:cNvPicPr>
          <p:nvPr/>
        </p:nvPicPr>
        <p:blipFill>
          <a:blip r:embed="rId3">
            <a:extLst>
              <a:ext uri="{28A0092B-C50C-407E-A947-70E740481C1C}">
                <a14:useLocalDpi xmlns:a14="http://schemas.microsoft.com/office/drawing/2010/main" val="0"/>
              </a:ext>
            </a:extLst>
          </a:blip>
          <a:srcRect t="69325"/>
          <a:stretch>
            <a:fillRect/>
          </a:stretch>
        </p:blipFill>
        <p:spPr bwMode="auto">
          <a:xfrm>
            <a:off x="381000" y="3048000"/>
            <a:ext cx="49530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Rectangle 15"/>
          <p:cNvSpPr>
            <a:spLocks noChangeArrowheads="1"/>
          </p:cNvSpPr>
          <p:nvPr/>
        </p:nvSpPr>
        <p:spPr bwMode="auto">
          <a:xfrm>
            <a:off x="2797175" y="4711700"/>
            <a:ext cx="1849438" cy="239713"/>
          </a:xfrm>
          <a:prstGeom prst="rect">
            <a:avLst/>
          </a:prstGeom>
          <a:noFill/>
          <a:ln w="19050">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2473" name="AutoShape 16"/>
          <p:cNvSpPr>
            <a:spLocks/>
          </p:cNvSpPr>
          <p:nvPr/>
        </p:nvSpPr>
        <p:spPr bwMode="auto">
          <a:xfrm>
            <a:off x="3810000" y="3048000"/>
            <a:ext cx="228600" cy="1219200"/>
          </a:xfrm>
          <a:prstGeom prst="rightBrace">
            <a:avLst>
              <a:gd name="adj1" fmla="val 44444"/>
              <a:gd name="adj2" fmla="val 50000"/>
            </a:avLst>
          </a:prstGeom>
          <a:noFill/>
          <a:ln w="19050">
            <a:solidFill>
              <a:srgbClr val="E30E1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2474" name="Text Box 17"/>
          <p:cNvSpPr txBox="1">
            <a:spLocks noChangeArrowheads="1"/>
          </p:cNvSpPr>
          <p:nvPr/>
        </p:nvSpPr>
        <p:spPr bwMode="auto">
          <a:xfrm>
            <a:off x="4081463" y="34163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E30E1F"/>
                </a:solidFill>
              </a:rPr>
              <a:t>chorus</a:t>
            </a:r>
          </a:p>
        </p:txBody>
      </p:sp>
      <p:sp>
        <p:nvSpPr>
          <p:cNvPr id="62475" name="Text Box 18"/>
          <p:cNvSpPr txBox="1">
            <a:spLocks noChangeArrowheads="1"/>
          </p:cNvSpPr>
          <p:nvPr/>
        </p:nvSpPr>
        <p:spPr bwMode="auto">
          <a:xfrm>
            <a:off x="487363" y="578643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a:solidFill>
                  <a:srgbClr val="E30E1F"/>
                </a:solidFill>
              </a:rPr>
              <a:t>chorus…</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growinghappiness.com/wp-content/uploads/2008/03/080304_desertisland.gif"/>
          <p:cNvPicPr>
            <a:picLocks noChangeAspect="1" noChangeArrowheads="1"/>
          </p:cNvPicPr>
          <p:nvPr/>
        </p:nvPicPr>
        <p:blipFill rotWithShape="1">
          <a:blip r:embed="rId2">
            <a:extLst>
              <a:ext uri="{28A0092B-C50C-407E-A947-70E740481C1C}">
                <a14:useLocalDpi xmlns:a14="http://schemas.microsoft.com/office/drawing/2010/main" val="0"/>
              </a:ext>
            </a:extLst>
          </a:blip>
          <a:srcRect r="11558"/>
          <a:stretch/>
        </p:blipFill>
        <p:spPr bwMode="auto">
          <a:xfrm>
            <a:off x="0" y="1066800"/>
            <a:ext cx="2965269"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p:cNvSpPr txBox="1">
            <a:spLocks noChangeArrowheads="1"/>
          </p:cNvSpPr>
          <p:nvPr/>
        </p:nvSpPr>
        <p:spPr bwMode="auto">
          <a:xfrm>
            <a:off x="3612969" y="468868"/>
            <a:ext cx="4464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dirty="0" smtClean="0">
                <a:latin typeface="Cambria" pitchFamily="18" charset="0"/>
              </a:rPr>
              <a:t>Pi from Pie?</a:t>
            </a:r>
            <a:endParaRPr lang="en-US" sz="4200" dirty="0">
              <a:latin typeface="Cambria" pitchFamily="18" charset="0"/>
            </a:endParaRPr>
          </a:p>
        </p:txBody>
      </p:sp>
      <p:sp>
        <p:nvSpPr>
          <p:cNvPr id="8196" name="Text Box 7"/>
          <p:cNvSpPr txBox="1">
            <a:spLocks noChangeArrowheads="1"/>
          </p:cNvSpPr>
          <p:nvPr/>
        </p:nvSpPr>
        <p:spPr bwMode="auto">
          <a:xfrm>
            <a:off x="685800" y="381000"/>
            <a:ext cx="1371600" cy="457200"/>
          </a:xfrm>
          <a:prstGeom prst="rect">
            <a:avLst/>
          </a:prstGeom>
          <a:solidFill>
            <a:srgbClr val="CCFFCC"/>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 name="Text Box 6"/>
          <p:cNvSpPr txBox="1">
            <a:spLocks noChangeArrowheads="1"/>
          </p:cNvSpPr>
          <p:nvPr/>
        </p:nvSpPr>
        <p:spPr bwMode="auto">
          <a:xfrm>
            <a:off x="3124200" y="1676400"/>
            <a:ext cx="5715000" cy="3600986"/>
          </a:xfrm>
          <a:prstGeom prst="rect">
            <a:avLst/>
          </a:prstGeom>
          <a:solidFill>
            <a:srgbClr val="CCECFF"/>
          </a:solidFill>
          <a:ln w="9525">
            <a:solidFill>
              <a:srgbClr val="0E0BEE"/>
            </a:solidFill>
            <a:miter lim="800000"/>
            <a:headEnd/>
            <a:tailEnd/>
          </a:ln>
        </p:spPr>
        <p:txBody>
          <a:bodyPr wrap="square">
            <a:spAutoFit/>
          </a:bodyPr>
          <a:lstStyle/>
          <a:p>
            <a:pPr>
              <a:spcBef>
                <a:spcPct val="50000"/>
              </a:spcBef>
              <a:defRPr/>
            </a:pPr>
            <a:r>
              <a:rPr lang="en-US" b="1" dirty="0" smtClean="0">
                <a:latin typeface="Cambria" pitchFamily="18" charset="0"/>
                <a:cs typeface="Calibri" pitchFamily="-105" charset="0"/>
              </a:rPr>
              <a:t>Executives </a:t>
            </a:r>
            <a:r>
              <a:rPr lang="en-US" b="1" dirty="0">
                <a:latin typeface="Cambria" pitchFamily="18" charset="0"/>
                <a:cs typeface="Calibri" pitchFamily="-105" charset="0"/>
              </a:rPr>
              <a:t>from </a:t>
            </a:r>
            <a:r>
              <a:rPr lang="en-US" b="1" dirty="0" smtClean="0">
                <a:latin typeface="Cambria" pitchFamily="18" charset="0"/>
                <a:cs typeface="Calibri" pitchFamily="-105" charset="0"/>
              </a:rPr>
              <a:t>CBS</a:t>
            </a:r>
            <a:r>
              <a:rPr lang="en-US" b="1" dirty="0" smtClean="0">
                <a:solidFill>
                  <a:schemeClr val="bg1">
                    <a:lumMod val="50000"/>
                  </a:schemeClr>
                </a:solidFill>
                <a:latin typeface="Cambria" pitchFamily="18" charset="0"/>
                <a:cs typeface="Calibri" pitchFamily="-105" charset="0"/>
              </a:rPr>
              <a:t>*</a:t>
            </a:r>
            <a:r>
              <a:rPr lang="en-US" b="1" dirty="0" smtClean="0">
                <a:latin typeface="Cambria" pitchFamily="18" charset="0"/>
                <a:cs typeface="Calibri" pitchFamily="-105" charset="0"/>
              </a:rPr>
              <a:t> have </a:t>
            </a:r>
            <a:r>
              <a:rPr lang="en-US" b="1" dirty="0">
                <a:latin typeface="Cambria" pitchFamily="18" charset="0"/>
                <a:cs typeface="Calibri" pitchFamily="-105" charset="0"/>
              </a:rPr>
              <a:t>stranded several teams of </a:t>
            </a:r>
            <a:r>
              <a:rPr lang="en-US" b="1" dirty="0" smtClean="0">
                <a:latin typeface="Cambria" pitchFamily="18" charset="0"/>
                <a:cs typeface="Calibri" pitchFamily="-105" charset="0"/>
              </a:rPr>
              <a:t>CS5ers on </a:t>
            </a:r>
            <a:r>
              <a:rPr lang="en-US" b="1" dirty="0">
                <a:latin typeface="Cambria" pitchFamily="18" charset="0"/>
                <a:cs typeface="Calibri" pitchFamily="-105" charset="0"/>
              </a:rPr>
              <a:t>a </a:t>
            </a:r>
            <a:r>
              <a:rPr lang="en-US" b="1" dirty="0" smtClean="0">
                <a:latin typeface="Cambria" pitchFamily="18" charset="0"/>
                <a:cs typeface="Calibri" pitchFamily="-105" charset="0"/>
              </a:rPr>
              <a:t>sandy desert </a:t>
            </a:r>
            <a:r>
              <a:rPr lang="en-US" b="1" dirty="0">
                <a:latin typeface="Cambria" pitchFamily="18" charset="0"/>
                <a:cs typeface="Calibri" pitchFamily="-105" charset="0"/>
              </a:rPr>
              <a:t>island with </a:t>
            </a:r>
            <a:r>
              <a:rPr lang="en-US" b="1" dirty="0" smtClean="0">
                <a:latin typeface="Cambria" pitchFamily="18" charset="0"/>
                <a:cs typeface="Calibri" pitchFamily="-105" charset="0"/>
              </a:rPr>
              <a:t>only </a:t>
            </a:r>
            <a:r>
              <a:rPr lang="en-US" b="1" dirty="0" smtClean="0">
                <a:solidFill>
                  <a:srgbClr val="0E0BEE"/>
                </a:solidFill>
                <a:latin typeface="Cambria" pitchFamily="18" charset="0"/>
                <a:cs typeface="Calibri" pitchFamily="-105" charset="0"/>
              </a:rPr>
              <a:t>Dominos' delivery #</a:t>
            </a:r>
            <a:r>
              <a:rPr lang="en-US" b="1" dirty="0" smtClean="0">
                <a:latin typeface="Cambria" pitchFamily="18" charset="0"/>
                <a:cs typeface="Calibri" pitchFamily="-105" charset="0"/>
              </a:rPr>
              <a:t>, and </a:t>
            </a:r>
            <a:r>
              <a:rPr lang="en-US" b="1" dirty="0" smtClean="0">
                <a:solidFill>
                  <a:srgbClr val="0E0BEE"/>
                </a:solidFill>
                <a:latin typeface="Cambria" pitchFamily="18" charset="0"/>
                <a:cs typeface="Calibri" pitchFamily="-105" charset="0"/>
              </a:rPr>
              <a:t>$7.99</a:t>
            </a:r>
            <a:r>
              <a:rPr lang="en-US" b="1" dirty="0" smtClean="0">
                <a:latin typeface="Cambria" pitchFamily="18" charset="0"/>
                <a:cs typeface="Calibri" pitchFamily="-105" charset="0"/>
              </a:rPr>
              <a:t>. </a:t>
            </a:r>
            <a:r>
              <a:rPr lang="en-US" b="1" dirty="0">
                <a:latin typeface="Cambria" pitchFamily="18" charset="0"/>
                <a:cs typeface="Calibri" pitchFamily="-105" charset="0"/>
              </a:rPr>
              <a:t>The teams </a:t>
            </a:r>
            <a:r>
              <a:rPr lang="en-US" b="1" dirty="0" smtClean="0">
                <a:latin typeface="Cambria" pitchFamily="18" charset="0"/>
                <a:cs typeface="Calibri" pitchFamily="-105" charset="0"/>
              </a:rPr>
              <a:t>then compete </a:t>
            </a:r>
            <a:r>
              <a:rPr lang="en-US" b="1" dirty="0">
                <a:latin typeface="Cambria" pitchFamily="18" charset="0"/>
                <a:cs typeface="Calibri" pitchFamily="-105" charset="0"/>
              </a:rPr>
              <a:t>to see </a:t>
            </a:r>
            <a:r>
              <a:rPr lang="en-US" b="1" dirty="0" smtClean="0">
                <a:latin typeface="Cambria" pitchFamily="18" charset="0"/>
                <a:cs typeface="Calibri" pitchFamily="-105" charset="0"/>
              </a:rPr>
              <a:t>who can </a:t>
            </a:r>
            <a:r>
              <a:rPr lang="en-US" b="1" dirty="0">
                <a:latin typeface="Cambria" pitchFamily="18" charset="0"/>
                <a:cs typeface="Calibri" pitchFamily="-105" charset="0"/>
              </a:rPr>
              <a:t>estimate pi more accurately before being consumed by carnivorous </a:t>
            </a:r>
            <a:r>
              <a:rPr lang="en-US" b="1" dirty="0" smtClean="0">
                <a:latin typeface="Cambria" pitchFamily="18" charset="0"/>
                <a:cs typeface="Calibri" pitchFamily="-105" charset="0"/>
              </a:rPr>
              <a:t>slugs… </a:t>
            </a:r>
            <a:endParaRPr lang="en-US" sz="2100" b="1" dirty="0">
              <a:solidFill>
                <a:schemeClr val="bg1">
                  <a:lumMod val="50000"/>
                </a:schemeClr>
              </a:solidFill>
              <a:latin typeface="Cambria" pitchFamily="18" charset="0"/>
              <a:cs typeface="Calibri" pitchFamily="-105" charset="0"/>
            </a:endParaRPr>
          </a:p>
          <a:p>
            <a:pPr>
              <a:spcBef>
                <a:spcPct val="50000"/>
              </a:spcBef>
              <a:defRPr/>
            </a:pPr>
            <a:r>
              <a:rPr lang="en-US" sz="1500" b="1" dirty="0" smtClean="0">
                <a:solidFill>
                  <a:schemeClr val="bg1">
                    <a:lumMod val="50000"/>
                  </a:schemeClr>
                </a:solidFill>
                <a:latin typeface="Cambria" pitchFamily="18" charset="0"/>
                <a:cs typeface="Calibri" pitchFamily="-105" charset="0"/>
              </a:rPr>
              <a:t>*The </a:t>
            </a:r>
            <a:r>
              <a:rPr lang="en-US" sz="1500" b="1" u="sng" dirty="0" smtClean="0">
                <a:solidFill>
                  <a:schemeClr val="bg1">
                    <a:lumMod val="50000"/>
                  </a:schemeClr>
                </a:solidFill>
                <a:latin typeface="Cambria" pitchFamily="18" charset="0"/>
                <a:cs typeface="Calibri" pitchFamily="-105" charset="0"/>
              </a:rPr>
              <a:t>C</a:t>
            </a:r>
            <a:r>
              <a:rPr lang="en-US" sz="1500" b="1" dirty="0" smtClean="0">
                <a:solidFill>
                  <a:schemeClr val="bg1">
                    <a:lumMod val="50000"/>
                  </a:schemeClr>
                </a:solidFill>
                <a:latin typeface="Cambria" pitchFamily="18" charset="0"/>
                <a:cs typeface="Calibri" pitchFamily="-105" charset="0"/>
              </a:rPr>
              <a:t>laremont </a:t>
            </a:r>
            <a:r>
              <a:rPr lang="en-US" sz="1500" b="1" u="sng" dirty="0" smtClean="0">
                <a:solidFill>
                  <a:schemeClr val="bg1">
                    <a:lumMod val="50000"/>
                  </a:schemeClr>
                </a:solidFill>
                <a:latin typeface="Cambria" pitchFamily="18" charset="0"/>
                <a:cs typeface="Calibri" pitchFamily="-105" charset="0"/>
              </a:rPr>
              <a:t>B</a:t>
            </a:r>
            <a:r>
              <a:rPr lang="en-US" sz="1500" b="1" dirty="0" smtClean="0">
                <a:solidFill>
                  <a:schemeClr val="bg1">
                    <a:lumMod val="50000"/>
                  </a:schemeClr>
                </a:solidFill>
                <a:latin typeface="Cambria" pitchFamily="18" charset="0"/>
                <a:cs typeface="Calibri" pitchFamily="-105" charset="0"/>
              </a:rPr>
              <a:t>roadcasting </a:t>
            </a:r>
            <a:r>
              <a:rPr lang="en-US" sz="1500" b="1" u="sng" dirty="0" smtClean="0">
                <a:solidFill>
                  <a:schemeClr val="bg1">
                    <a:lumMod val="50000"/>
                  </a:schemeClr>
                </a:solidFill>
                <a:latin typeface="Cambria" pitchFamily="18" charset="0"/>
                <a:cs typeface="Calibri" pitchFamily="-105" charset="0"/>
              </a:rPr>
              <a:t>S</a:t>
            </a:r>
            <a:r>
              <a:rPr lang="en-US" sz="1500" b="1" dirty="0" smtClean="0">
                <a:solidFill>
                  <a:schemeClr val="bg1">
                    <a:lumMod val="50000"/>
                  </a:schemeClr>
                </a:solidFill>
                <a:latin typeface="Cambria" pitchFamily="18" charset="0"/>
                <a:cs typeface="Calibri" pitchFamily="-105" charset="0"/>
              </a:rPr>
              <a:t>tation</a:t>
            </a:r>
          </a:p>
          <a:p>
            <a:pPr>
              <a:spcBef>
                <a:spcPct val="50000"/>
              </a:spcBef>
              <a:defRPr/>
            </a:pPr>
            <a:r>
              <a:rPr lang="en-US" sz="1500" b="1" dirty="0">
                <a:solidFill>
                  <a:schemeClr val="bg1">
                    <a:lumMod val="50000"/>
                  </a:schemeClr>
                </a:solidFill>
                <a:latin typeface="Cambria" pitchFamily="18" charset="0"/>
                <a:cs typeface="Calibri" pitchFamily="-105" charset="0"/>
              </a:rPr>
              <a:t>* </a:t>
            </a:r>
            <a:r>
              <a:rPr lang="en-US" sz="1500" b="1" dirty="0" smtClean="0">
                <a:solidFill>
                  <a:schemeClr val="bg1">
                    <a:lumMod val="50000"/>
                  </a:schemeClr>
                </a:solidFill>
                <a:latin typeface="Cambria" pitchFamily="18" charset="0"/>
                <a:cs typeface="Calibri" pitchFamily="-105" charset="0"/>
              </a:rPr>
              <a:t>Note: $7.99 is </a:t>
            </a:r>
            <a:r>
              <a:rPr lang="en-US" sz="1500" b="1" u="sng" dirty="0" smtClean="0">
                <a:solidFill>
                  <a:schemeClr val="bg1">
                    <a:lumMod val="50000"/>
                  </a:schemeClr>
                </a:solidFill>
                <a:latin typeface="Cambria" pitchFamily="18" charset="0"/>
                <a:cs typeface="Calibri" pitchFamily="-105" charset="0"/>
              </a:rPr>
              <a:t>not</a:t>
            </a:r>
            <a:r>
              <a:rPr lang="en-US" sz="1500" b="1" dirty="0" smtClean="0">
                <a:solidFill>
                  <a:schemeClr val="bg1">
                    <a:lumMod val="50000"/>
                  </a:schemeClr>
                </a:solidFill>
                <a:latin typeface="Cambria" pitchFamily="18" charset="0"/>
                <a:cs typeface="Calibri" pitchFamily="-105" charset="0"/>
              </a:rPr>
              <a:t> enough to get you the meat-lovers pizza,           which would distract the carnivorous slugs… .</a:t>
            </a:r>
            <a:endParaRPr lang="en-US" sz="1500" dirty="0">
              <a:solidFill>
                <a:schemeClr val="bg1">
                  <a:lumMod val="50000"/>
                </a:schemeClr>
              </a:solidFill>
              <a:latin typeface="Cambria" pitchFamily="18" charset="0"/>
              <a:cs typeface="Calibri" pitchFamily="-105" charset="0"/>
            </a:endParaRPr>
          </a:p>
        </p:txBody>
      </p:sp>
    </p:spTree>
    <p:extLst>
      <p:ext uri="{BB962C8B-B14F-4D97-AF65-F5344CB8AC3E}">
        <p14:creationId xmlns:p14="http://schemas.microsoft.com/office/powerpoint/2010/main" val="36943276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776288" y="1114425"/>
            <a:ext cx="7681912" cy="180975"/>
            <a:chOff x="295" y="1311"/>
            <a:chExt cx="5177" cy="114"/>
          </a:xfrm>
        </p:grpSpPr>
        <p:sp>
          <p:nvSpPr>
            <p:cNvPr id="6349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349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349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image alternative…</a:t>
            </a:r>
          </a:p>
        </p:txBody>
      </p:sp>
      <p:pic>
        <p:nvPicPr>
          <p:cNvPr id="63492" name="Picture 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581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8" descr="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9"/>
          <p:cNvSpPr>
            <a:spLocks noChangeArrowheads="1"/>
          </p:cNvSpPr>
          <p:nvPr/>
        </p:nvSpPr>
        <p:spPr bwMode="auto">
          <a:xfrm>
            <a:off x="750888" y="6340475"/>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http://www.asciimation.co.nz/</a:t>
            </a:r>
          </a:p>
        </p:txBody>
      </p:sp>
      <p:pic>
        <p:nvPicPr>
          <p:cNvPr id="63495" name="Picture 10" descr="Picture 6"/>
          <p:cNvPicPr>
            <a:picLocks noChangeAspect="1" noChangeArrowheads="1"/>
          </p:cNvPicPr>
          <p:nvPr/>
        </p:nvPicPr>
        <p:blipFill>
          <a:blip r:embed="rId6">
            <a:extLst>
              <a:ext uri="{28A0092B-C50C-407E-A947-70E740481C1C}">
                <a14:useLocalDpi xmlns:a14="http://schemas.microsoft.com/office/drawing/2010/main" val="0"/>
              </a:ext>
            </a:extLst>
          </a:blip>
          <a:srcRect l="9911" t="17955" r="4306"/>
          <a:stretch>
            <a:fillRect/>
          </a:stretch>
        </p:blipFill>
        <p:spPr bwMode="auto">
          <a:xfrm>
            <a:off x="228600" y="3962400"/>
            <a:ext cx="363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64515"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64516" name="Group 4"/>
          <p:cNvGrpSpPr>
            <a:grpSpLocks/>
          </p:cNvGrpSpPr>
          <p:nvPr>
            <p:custDataLst>
              <p:tags r:id="rId3"/>
            </p:custDataLst>
          </p:nvPr>
        </p:nvGrpSpPr>
        <p:grpSpPr bwMode="auto">
          <a:xfrm>
            <a:off x="533400" y="1273175"/>
            <a:ext cx="4840288" cy="184150"/>
            <a:chOff x="295" y="1311"/>
            <a:chExt cx="5177" cy="114"/>
          </a:xfrm>
        </p:grpSpPr>
        <p:sp>
          <p:nvSpPr>
            <p:cNvPr id="64528" name="Rectangle 5"/>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29" name="Rectangle 6"/>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7"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64518"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4519"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64520"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1"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2"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64523"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4"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4525"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64526" name="Picture 16" descr="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7"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65539"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65540" name="Group 4"/>
          <p:cNvGrpSpPr>
            <a:grpSpLocks/>
          </p:cNvGrpSpPr>
          <p:nvPr>
            <p:custDataLst>
              <p:tags r:id="rId3"/>
            </p:custDataLst>
          </p:nvPr>
        </p:nvGrpSpPr>
        <p:grpSpPr bwMode="auto">
          <a:xfrm>
            <a:off x="533400" y="1273175"/>
            <a:ext cx="4840288" cy="184150"/>
            <a:chOff x="295" y="1311"/>
            <a:chExt cx="5177" cy="114"/>
          </a:xfrm>
        </p:grpSpPr>
        <p:sp>
          <p:nvSpPr>
            <p:cNvPr id="65553" name="Rectangle 5"/>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54" name="Rectangle 6"/>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1"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65542"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5543"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65544"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5"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6"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65547"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8"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5549"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65550" name="Picture 16" descr="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
        <p:nvSpPr>
          <p:cNvPr id="65552" name="Text Box 18"/>
          <p:cNvSpPr txBox="1">
            <a:spLocks noChangeArrowheads="1"/>
          </p:cNvSpPr>
          <p:nvPr>
            <p:custDataLst>
              <p:tags r:id="rId12"/>
            </p:custDataLst>
          </p:nvPr>
        </p:nvSpPr>
        <p:spPr bwMode="auto">
          <a:xfrm>
            <a:off x="5091113" y="5081588"/>
            <a:ext cx="291941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latin typeface="Arial" charset="0"/>
              </a:rPr>
              <a:t>For this problem, string multiplication is </a:t>
            </a:r>
            <a:r>
              <a:rPr lang="en-US" b="1" i="1">
                <a:latin typeface="Arial" charset="0"/>
              </a:rPr>
              <a:t>not</a:t>
            </a:r>
            <a:r>
              <a:rPr lang="en-US">
                <a:latin typeface="Arial" charset="0"/>
              </a:rPr>
              <a:t> allowed.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66563" name="Group 4"/>
          <p:cNvGrpSpPr>
            <a:grpSpLocks/>
          </p:cNvGrpSpPr>
          <p:nvPr>
            <p:custDataLst>
              <p:tags r:id="rId2"/>
            </p:custDataLst>
          </p:nvPr>
        </p:nvGrpSpPr>
        <p:grpSpPr bwMode="auto">
          <a:xfrm>
            <a:off x="533400" y="838200"/>
            <a:ext cx="8235950" cy="174625"/>
            <a:chOff x="295" y="1311"/>
            <a:chExt cx="5177" cy="114"/>
          </a:xfrm>
        </p:grpSpPr>
        <p:sp>
          <p:nvSpPr>
            <p:cNvPr id="66573"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4"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6564" name="Text Box 7"/>
          <p:cNvSpPr txBox="1">
            <a:spLocks noChangeArrowheads="1"/>
          </p:cNvSpPr>
          <p:nvPr>
            <p:custDataLst>
              <p:tags r:id="rId3"/>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66565" name="Text Box 8"/>
          <p:cNvSpPr txBox="1">
            <a:spLocks noChangeArrowheads="1"/>
          </p:cNvSpPr>
          <p:nvPr>
            <p:custDataLst>
              <p:tags r:id="rId4"/>
            </p:custDataLst>
          </p:nvPr>
        </p:nvSpPr>
        <p:spPr bwMode="auto">
          <a:xfrm>
            <a:off x="2286000" y="19050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6566" name="Line 9"/>
          <p:cNvSpPr>
            <a:spLocks noChangeShapeType="1"/>
          </p:cNvSpPr>
          <p:nvPr>
            <p:custDataLst>
              <p:tags r:id="rId5"/>
            </p:custDataLst>
          </p:nvPr>
        </p:nvSpPr>
        <p:spPr bwMode="auto">
          <a:xfrm>
            <a:off x="2971800" y="22860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7" name="Text Box 10"/>
          <p:cNvSpPr txBox="1">
            <a:spLocks noChangeArrowheads="1"/>
          </p:cNvSpPr>
          <p:nvPr>
            <p:custDataLst>
              <p:tags r:id="rId6"/>
            </p:custDataLst>
          </p:nvPr>
        </p:nvSpPr>
        <p:spPr bwMode="auto">
          <a:xfrm>
            <a:off x="4343400" y="4648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8 chars on each line</a:t>
            </a:r>
          </a:p>
        </p:txBody>
      </p:sp>
      <p:sp>
        <p:nvSpPr>
          <p:cNvPr id="66568" name="Line 11"/>
          <p:cNvSpPr>
            <a:spLocks noChangeShapeType="1"/>
          </p:cNvSpPr>
          <p:nvPr>
            <p:custDataLst>
              <p:tags r:id="rId7"/>
            </p:custDataLst>
          </p:nvPr>
        </p:nvSpPr>
        <p:spPr bwMode="auto">
          <a:xfrm flipH="1" flipV="1">
            <a:off x="4343400" y="3886200"/>
            <a:ext cx="762000" cy="685800"/>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Text Box 12"/>
          <p:cNvSpPr txBox="1">
            <a:spLocks noChangeArrowheads="1"/>
          </p:cNvSpPr>
          <p:nvPr>
            <p:custDataLst>
              <p:tags r:id="rId8"/>
            </p:custDataLst>
          </p:nvPr>
        </p:nvSpPr>
        <p:spPr bwMode="auto">
          <a:xfrm>
            <a:off x="6226175" y="6086475"/>
            <a:ext cx="2565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Any problems???</a:t>
            </a:r>
          </a:p>
        </p:txBody>
      </p:sp>
      <p:sp>
        <p:nvSpPr>
          <p:cNvPr id="66570" name="Text Box 13"/>
          <p:cNvSpPr txBox="1">
            <a:spLocks noChangeArrowheads="1"/>
          </p:cNvSpPr>
          <p:nvPr>
            <p:custDataLst>
              <p:tags r:id="rId9"/>
            </p:custDataLst>
          </p:nvPr>
        </p:nvSpPr>
        <p:spPr bwMode="auto">
          <a:xfrm>
            <a:off x="1566863" y="5056188"/>
            <a:ext cx="641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7200" b="1"/>
              <a:t>?</a:t>
            </a:r>
          </a:p>
        </p:txBody>
      </p:sp>
      <p:sp>
        <p:nvSpPr>
          <p:cNvPr id="66571" name="Text Box 14"/>
          <p:cNvSpPr txBox="1">
            <a:spLocks noChangeArrowheads="1"/>
          </p:cNvSpPr>
          <p:nvPr>
            <p:custDataLst>
              <p:tags r:id="rId10"/>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66572"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4800" y="161093"/>
            <a:ext cx="4648200" cy="6548971"/>
          </a:xfrm>
          <a:prstGeom prst="rect">
            <a:avLst/>
          </a:prstGeom>
        </p:spPr>
      </p:pic>
      <p:sp>
        <p:nvSpPr>
          <p:cNvPr id="7171" name="Rectangle 6"/>
          <p:cNvSpPr>
            <a:spLocks noChangeArrowheads="1"/>
          </p:cNvSpPr>
          <p:nvPr/>
        </p:nvSpPr>
        <p:spPr bwMode="auto">
          <a:xfrm>
            <a:off x="5943600" y="139005"/>
            <a:ext cx="30948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200" dirty="0" smtClean="0">
                <a:latin typeface="Cambria" pitchFamily="18" charset="0"/>
              </a:rPr>
              <a:t>Loops are familiar ?</a:t>
            </a:r>
            <a:endParaRPr lang="en-US" sz="4200" b="1" dirty="0">
              <a:latin typeface="Cambria" pitchFamily="18" charset="0"/>
            </a:endParaRPr>
          </a:p>
        </p:txBody>
      </p:sp>
      <p:sp>
        <p:nvSpPr>
          <p:cNvPr id="18" name="Rectangle 6"/>
          <p:cNvSpPr>
            <a:spLocks noChangeArrowheads="1"/>
          </p:cNvSpPr>
          <p:nvPr/>
        </p:nvSpPr>
        <p:spPr bwMode="auto">
          <a:xfrm>
            <a:off x="4724400" y="3134119"/>
            <a:ext cx="2075516" cy="461665"/>
          </a:xfrm>
          <a:prstGeom prst="rect">
            <a:avLst/>
          </a:prstGeom>
          <a:solidFill>
            <a:srgbClr val="CCECFF"/>
          </a:solidFill>
          <a:ln>
            <a:noFill/>
          </a:ln>
        </p:spPr>
        <p:txBody>
          <a:bodyPr wrap="square">
            <a:spAutoFit/>
          </a:bodyPr>
          <a:lstStyle/>
          <a:p>
            <a:r>
              <a:rPr lang="en-US" dirty="0" smtClean="0">
                <a:latin typeface="Cambria" pitchFamily="18" charset="0"/>
              </a:rPr>
              <a:t>Careful here!</a:t>
            </a:r>
            <a:endParaRPr lang="en-US" b="1" dirty="0">
              <a:latin typeface="Cambria" pitchFamily="18" charset="0"/>
            </a:endParaRPr>
          </a:p>
        </p:txBody>
      </p:sp>
      <p:sp>
        <p:nvSpPr>
          <p:cNvPr id="3" name="Down Arrow 2"/>
          <p:cNvSpPr/>
          <p:nvPr/>
        </p:nvSpPr>
        <p:spPr bwMode="auto">
          <a:xfrm rot="5400000">
            <a:off x="4267200" y="3092166"/>
            <a:ext cx="381000" cy="533400"/>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8" name="Rectangle 6"/>
          <p:cNvSpPr>
            <a:spLocks noChangeArrowheads="1"/>
          </p:cNvSpPr>
          <p:nvPr/>
        </p:nvSpPr>
        <p:spPr bwMode="auto">
          <a:xfrm>
            <a:off x="5034516" y="6386899"/>
            <a:ext cx="2456516" cy="323165"/>
          </a:xfrm>
          <a:prstGeom prst="rect">
            <a:avLst/>
          </a:prstGeom>
          <a:noFill/>
          <a:ln>
            <a:noFill/>
          </a:ln>
        </p:spPr>
        <p:txBody>
          <a:bodyPr wrap="square">
            <a:spAutoFit/>
          </a:bodyPr>
          <a:lstStyle/>
          <a:p>
            <a:pPr algn="l"/>
            <a:r>
              <a:rPr lang="en-US" sz="1500" dirty="0" smtClean="0">
                <a:latin typeface="Cambria" pitchFamily="18" charset="0"/>
              </a:rPr>
              <a:t>Table tent…</a:t>
            </a:r>
            <a:endParaRPr lang="en-US" sz="1500" b="1" dirty="0">
              <a:latin typeface="Cambria" pitchFamily="18" charset="0"/>
            </a:endParaRPr>
          </a:p>
        </p:txBody>
      </p:sp>
    </p:spTree>
    <p:extLst>
      <p:ext uri="{BB962C8B-B14F-4D97-AF65-F5344CB8AC3E}">
        <p14:creationId xmlns:p14="http://schemas.microsoft.com/office/powerpoint/2010/main" val="374192575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4"/>
          <p:cNvGrpSpPr>
            <a:grpSpLocks/>
          </p:cNvGrpSpPr>
          <p:nvPr>
            <p:custDataLst>
              <p:tags r:id="rId1"/>
            </p:custDataLst>
          </p:nvPr>
        </p:nvGrpSpPr>
        <p:grpSpPr bwMode="auto">
          <a:xfrm>
            <a:off x="533400" y="838200"/>
            <a:ext cx="8235950" cy="174625"/>
            <a:chOff x="295" y="1311"/>
            <a:chExt cx="5177" cy="114"/>
          </a:xfrm>
        </p:grpSpPr>
        <p:sp>
          <p:nvSpPr>
            <p:cNvPr id="67594" name="Rectangle 5"/>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595" name="Rectangle 6"/>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7" name="Text Box 7"/>
          <p:cNvSpPr txBox="1">
            <a:spLocks noChangeArrowheads="1"/>
          </p:cNvSpPr>
          <p:nvPr>
            <p:custDataLst>
              <p:tags r:id="rId2"/>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67588" name="Text Box 8"/>
          <p:cNvSpPr txBox="1">
            <a:spLocks noChangeArrowheads="1"/>
          </p:cNvSpPr>
          <p:nvPr>
            <p:custDataLst>
              <p:tags r:id="rId3"/>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67589" name="Line 9"/>
          <p:cNvSpPr>
            <a:spLocks noChangeShapeType="1"/>
          </p:cNvSpPr>
          <p:nvPr>
            <p:custDataLst>
              <p:tags r:id="rId4"/>
            </p:custDataLst>
          </p:nvPr>
        </p:nvSpPr>
        <p:spPr bwMode="auto">
          <a:xfrm flipH="1" flipV="1">
            <a:off x="3886200" y="4267200"/>
            <a:ext cx="1219200" cy="3048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0"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67591" name="Text Box 13"/>
          <p:cNvSpPr txBox="1">
            <a:spLocks noChangeArrowheads="1"/>
          </p:cNvSpPr>
          <p:nvPr>
            <p:custDataLst>
              <p:tags r:id="rId6"/>
            </p:custDataLst>
          </p:nvPr>
        </p:nvSpPr>
        <p:spPr bwMode="auto">
          <a:xfrm>
            <a:off x="6834188" y="6113463"/>
            <a:ext cx="183673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Now OK???</a:t>
            </a:r>
          </a:p>
        </p:txBody>
      </p:sp>
      <p:sp>
        <p:nvSpPr>
          <p:cNvPr id="67592" name="Text Box 15"/>
          <p:cNvSpPr txBox="1">
            <a:spLocks noChangeArrowheads="1"/>
          </p:cNvSpPr>
          <p:nvPr>
            <p:custDataLst>
              <p:tags r:id="rId7"/>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67593" name="AutoShape 16"/>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68611" name="Text Box 3"/>
          <p:cNvSpPr txBox="1">
            <a:spLocks noChangeArrowheads="1"/>
          </p:cNvSpPr>
          <p:nvPr>
            <p:custDataLst>
              <p:tags r:id="rId2"/>
            </p:custDataLst>
          </p:nvPr>
        </p:nvSpPr>
        <p:spPr bwMode="auto">
          <a:xfrm>
            <a:off x="5418138" y="25860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68612" name="Group 4"/>
          <p:cNvGrpSpPr>
            <a:grpSpLocks/>
          </p:cNvGrpSpPr>
          <p:nvPr>
            <p:custDataLst>
              <p:tags r:id="rId3"/>
            </p:custDataLst>
          </p:nvPr>
        </p:nvGrpSpPr>
        <p:grpSpPr bwMode="auto">
          <a:xfrm>
            <a:off x="533400" y="968375"/>
            <a:ext cx="8235950" cy="174625"/>
            <a:chOff x="295" y="1311"/>
            <a:chExt cx="5177" cy="114"/>
          </a:xfrm>
        </p:grpSpPr>
        <p:sp>
          <p:nvSpPr>
            <p:cNvPr id="68633"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8634"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8613" name="Text Box 7"/>
          <p:cNvSpPr txBox="1">
            <a:spLocks noChangeArrowheads="1"/>
          </p:cNvSpPr>
          <p:nvPr>
            <p:custDataLst>
              <p:tags r:id="rId4"/>
            </p:custDataLst>
          </p:nvPr>
        </p:nvSpPr>
        <p:spPr bwMode="auto">
          <a:xfrm>
            <a:off x="436563" y="1190625"/>
            <a:ext cx="6988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quilt” </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 ?</a:t>
            </a:r>
          </a:p>
        </p:txBody>
      </p:sp>
      <p:sp>
        <p:nvSpPr>
          <p:cNvPr id="68614" name="Text Box 8"/>
          <p:cNvSpPr txBox="1">
            <a:spLocks noChangeArrowheads="1"/>
          </p:cNvSpPr>
          <p:nvPr/>
        </p:nvSpPr>
        <p:spPr bwMode="auto">
          <a:xfrm>
            <a:off x="4699000" y="24939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68615" name="Text Box 9"/>
          <p:cNvSpPr txBox="1">
            <a:spLocks noChangeArrowheads="1"/>
          </p:cNvSpPr>
          <p:nvPr/>
        </p:nvSpPr>
        <p:spPr bwMode="auto">
          <a:xfrm>
            <a:off x="5132388" y="2370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68616" name="Text Box 10"/>
          <p:cNvSpPr txBox="1">
            <a:spLocks noChangeArrowheads="1"/>
          </p:cNvSpPr>
          <p:nvPr/>
        </p:nvSpPr>
        <p:spPr bwMode="auto">
          <a:xfrm>
            <a:off x="4699000" y="3013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68617" name="Text Box 11"/>
          <p:cNvSpPr txBox="1">
            <a:spLocks noChangeArrowheads="1"/>
          </p:cNvSpPr>
          <p:nvPr/>
        </p:nvSpPr>
        <p:spPr bwMode="auto">
          <a:xfrm>
            <a:off x="4699000" y="3413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68618" name="Text Box 12"/>
          <p:cNvSpPr txBox="1">
            <a:spLocks noChangeArrowheads="1"/>
          </p:cNvSpPr>
          <p:nvPr/>
        </p:nvSpPr>
        <p:spPr bwMode="auto">
          <a:xfrm>
            <a:off x="4699000" y="374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68619" name="Text Box 13"/>
          <p:cNvSpPr txBox="1">
            <a:spLocks noChangeArrowheads="1"/>
          </p:cNvSpPr>
          <p:nvPr/>
        </p:nvSpPr>
        <p:spPr bwMode="auto">
          <a:xfrm>
            <a:off x="4699000" y="4156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68620" name="Text Box 14"/>
          <p:cNvSpPr txBox="1">
            <a:spLocks noChangeArrowheads="1"/>
          </p:cNvSpPr>
          <p:nvPr/>
        </p:nvSpPr>
        <p:spPr bwMode="auto">
          <a:xfrm>
            <a:off x="4699000" y="44989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68621" name="Text Box 15"/>
          <p:cNvSpPr txBox="1">
            <a:spLocks noChangeArrowheads="1"/>
          </p:cNvSpPr>
          <p:nvPr/>
        </p:nvSpPr>
        <p:spPr bwMode="auto">
          <a:xfrm>
            <a:off x="4851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68622" name="Text Box 16"/>
          <p:cNvSpPr txBox="1">
            <a:spLocks noChangeArrowheads="1"/>
          </p:cNvSpPr>
          <p:nvPr/>
        </p:nvSpPr>
        <p:spPr bwMode="auto">
          <a:xfrm>
            <a:off x="54959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68623" name="Text Box 17"/>
          <p:cNvSpPr txBox="1">
            <a:spLocks noChangeArrowheads="1"/>
          </p:cNvSpPr>
          <p:nvPr/>
        </p:nvSpPr>
        <p:spPr bwMode="auto">
          <a:xfrm>
            <a:off x="5867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68624" name="Text Box 18"/>
          <p:cNvSpPr txBox="1">
            <a:spLocks noChangeArrowheads="1"/>
          </p:cNvSpPr>
          <p:nvPr/>
        </p:nvSpPr>
        <p:spPr bwMode="auto">
          <a:xfrm>
            <a:off x="6248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68625" name="Text Box 19"/>
          <p:cNvSpPr txBox="1">
            <a:spLocks noChangeArrowheads="1"/>
          </p:cNvSpPr>
          <p:nvPr/>
        </p:nvSpPr>
        <p:spPr bwMode="auto">
          <a:xfrm>
            <a:off x="6600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68626" name="Text Box 20"/>
          <p:cNvSpPr txBox="1">
            <a:spLocks noChangeArrowheads="1"/>
          </p:cNvSpPr>
          <p:nvPr/>
        </p:nvSpPr>
        <p:spPr bwMode="auto">
          <a:xfrm>
            <a:off x="6981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68627" name="Text Box 21"/>
          <p:cNvSpPr txBox="1">
            <a:spLocks noChangeArrowheads="1"/>
          </p:cNvSpPr>
          <p:nvPr/>
        </p:nvSpPr>
        <p:spPr bwMode="auto">
          <a:xfrm>
            <a:off x="7362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6</a:t>
            </a:r>
            <a:endParaRPr lang="en-US" sz="1000" b="1">
              <a:solidFill>
                <a:srgbClr val="E30E1F"/>
              </a:solidFill>
              <a:latin typeface="Arial" charset="0"/>
            </a:endParaRPr>
          </a:p>
        </p:txBody>
      </p:sp>
      <p:sp>
        <p:nvSpPr>
          <p:cNvPr id="68628" name="Text Box 22"/>
          <p:cNvSpPr txBox="1">
            <a:spLocks noChangeArrowheads="1"/>
          </p:cNvSpPr>
          <p:nvPr/>
        </p:nvSpPr>
        <p:spPr bwMode="auto">
          <a:xfrm>
            <a:off x="771525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7</a:t>
            </a:r>
            <a:endParaRPr lang="en-US" sz="1000" b="1">
              <a:solidFill>
                <a:srgbClr val="E30E1F"/>
              </a:solidFill>
              <a:latin typeface="Arial" charset="0"/>
            </a:endParaRPr>
          </a:p>
        </p:txBody>
      </p:sp>
      <p:sp>
        <p:nvSpPr>
          <p:cNvPr id="68629" name="Text Box 23"/>
          <p:cNvSpPr txBox="1">
            <a:spLocks noChangeArrowheads="1"/>
          </p:cNvSpPr>
          <p:nvPr/>
        </p:nvSpPr>
        <p:spPr bwMode="auto">
          <a:xfrm>
            <a:off x="80772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8</a:t>
            </a:r>
            <a:endParaRPr lang="en-US" sz="1000" b="1">
              <a:solidFill>
                <a:srgbClr val="E30E1F"/>
              </a:solidFill>
              <a:latin typeface="Arial" charset="0"/>
            </a:endParaRPr>
          </a:p>
        </p:txBody>
      </p:sp>
      <p:sp>
        <p:nvSpPr>
          <p:cNvPr id="68630" name="Text Box 24"/>
          <p:cNvSpPr txBox="1">
            <a:spLocks noChangeArrowheads="1"/>
          </p:cNvSpPr>
          <p:nvPr/>
        </p:nvSpPr>
        <p:spPr bwMode="auto">
          <a:xfrm>
            <a:off x="4695825" y="27051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68631" name="Text Box 25"/>
          <p:cNvSpPr txBox="1">
            <a:spLocks noChangeArrowheads="1"/>
          </p:cNvSpPr>
          <p:nvPr/>
        </p:nvSpPr>
        <p:spPr bwMode="auto">
          <a:xfrm>
            <a:off x="128588" y="2763838"/>
            <a:ext cx="362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row in range(height):</a:t>
            </a:r>
          </a:p>
        </p:txBody>
      </p:sp>
      <p:sp>
        <p:nvSpPr>
          <p:cNvPr id="68632" name="Text Box 26"/>
          <p:cNvSpPr txBox="1">
            <a:spLocks noChangeArrowheads="1"/>
          </p:cNvSpPr>
          <p:nvPr/>
        </p:nvSpPr>
        <p:spPr bwMode="auto">
          <a:xfrm>
            <a:off x="485775" y="3124200"/>
            <a:ext cx="362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col in range(width):</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custDataLst>
              <p:tags r:id="rId1"/>
            </p:custDataLst>
          </p:nvPr>
        </p:nvSpPr>
        <p:spPr bwMode="auto">
          <a:xfrm>
            <a:off x="349250" y="5119688"/>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p:txBody>
      </p:sp>
      <p:grpSp>
        <p:nvGrpSpPr>
          <p:cNvPr id="69635" name="Group 4"/>
          <p:cNvGrpSpPr>
            <a:grpSpLocks/>
          </p:cNvGrpSpPr>
          <p:nvPr>
            <p:custDataLst>
              <p:tags r:id="rId2"/>
            </p:custDataLst>
          </p:nvPr>
        </p:nvGrpSpPr>
        <p:grpSpPr bwMode="auto">
          <a:xfrm>
            <a:off x="533400" y="838200"/>
            <a:ext cx="8235950" cy="174625"/>
            <a:chOff x="295" y="1311"/>
            <a:chExt cx="5177" cy="114"/>
          </a:xfrm>
        </p:grpSpPr>
        <p:sp>
          <p:nvSpPr>
            <p:cNvPr id="69645"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9646"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9636" name="Text Box 7"/>
          <p:cNvSpPr txBox="1">
            <a:spLocks noChangeArrowheads="1"/>
          </p:cNvSpPr>
          <p:nvPr>
            <p:custDataLst>
              <p:tags r:id="rId3"/>
            </p:custDataLst>
          </p:nvPr>
        </p:nvSpPr>
        <p:spPr bwMode="auto">
          <a:xfrm>
            <a:off x="838200" y="2057400"/>
            <a:ext cx="40259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a:p>
            <a:pPr algn="l"/>
            <a:r>
              <a:rPr lang="en-US" b="1">
                <a:latin typeface="Courier New" pitchFamily="-105" charset="0"/>
              </a:rPr>
              <a:t>   print</a:t>
            </a:r>
          </a:p>
        </p:txBody>
      </p:sp>
      <p:sp>
        <p:nvSpPr>
          <p:cNvPr id="69637" name="Text Box 8"/>
          <p:cNvSpPr txBox="1">
            <a:spLocks noChangeArrowheads="1"/>
          </p:cNvSpPr>
          <p:nvPr>
            <p:custDataLst>
              <p:tags r:id="rId4"/>
            </p:custDataLst>
          </p:nvPr>
        </p:nvSpPr>
        <p:spPr bwMode="auto">
          <a:xfrm>
            <a:off x="6740525" y="6181725"/>
            <a:ext cx="2159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Close enough!</a:t>
            </a:r>
          </a:p>
        </p:txBody>
      </p:sp>
      <p:sp>
        <p:nvSpPr>
          <p:cNvPr id="69638" name="Text Box 9"/>
          <p:cNvSpPr txBox="1">
            <a:spLocks noChangeArrowheads="1"/>
          </p:cNvSpPr>
          <p:nvPr>
            <p:custDataLst>
              <p:tags r:id="rId5"/>
            </p:custDataLst>
          </p:nvPr>
        </p:nvSpPr>
        <p:spPr bwMode="auto">
          <a:xfrm>
            <a:off x="2362200" y="4038600"/>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just prints a newline</a:t>
            </a:r>
          </a:p>
        </p:txBody>
      </p:sp>
      <p:sp>
        <p:nvSpPr>
          <p:cNvPr id="69639" name="Line 10"/>
          <p:cNvSpPr>
            <a:spLocks noChangeShapeType="1"/>
          </p:cNvSpPr>
          <p:nvPr>
            <p:custDataLst>
              <p:tags r:id="rId6"/>
            </p:custDataLst>
          </p:nvPr>
        </p:nvSpPr>
        <p:spPr bwMode="auto">
          <a:xfrm flipH="1" flipV="1">
            <a:off x="2514600" y="3505200"/>
            <a:ext cx="1066800" cy="4572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0" name="Text Box 11"/>
          <p:cNvSpPr txBox="1">
            <a:spLocks noChangeArrowheads="1"/>
          </p:cNvSpPr>
          <p:nvPr>
            <p:custDataLst>
              <p:tags r:id="rId7"/>
            </p:custDataLst>
          </p:nvPr>
        </p:nvSpPr>
        <p:spPr bwMode="auto">
          <a:xfrm>
            <a:off x="4578350" y="3397250"/>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990099"/>
                </a:solidFill>
                <a:latin typeface="Arial" charset="0"/>
              </a:rPr>
              <a:t>comma adds spaces</a:t>
            </a:r>
          </a:p>
        </p:txBody>
      </p:sp>
      <p:sp>
        <p:nvSpPr>
          <p:cNvPr id="69641" name="Line 12"/>
          <p:cNvSpPr>
            <a:spLocks noChangeShapeType="1"/>
          </p:cNvSpPr>
          <p:nvPr>
            <p:custDataLst>
              <p:tags r:id="rId8"/>
            </p:custDataLst>
          </p:nvPr>
        </p:nvSpPr>
        <p:spPr bwMode="auto">
          <a:xfrm flipH="1" flipV="1">
            <a:off x="3894138" y="3140075"/>
            <a:ext cx="1227137" cy="29210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2" name="Rectangle 14"/>
          <p:cNvSpPr>
            <a:spLocks noGrp="1" noChangeArrowheads="1"/>
          </p:cNvSpPr>
          <p:nvPr>
            <p:ph type="title"/>
            <p:custDataLst>
              <p:tags r:id="rId9"/>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69643" name="Text Box 15"/>
          <p:cNvSpPr txBox="1">
            <a:spLocks noChangeArrowheads="1"/>
          </p:cNvSpPr>
          <p:nvPr>
            <p:custDataLst>
              <p:tags r:id="rId10"/>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9644" name="AutoShape 16"/>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3"/>
          <p:cNvGrpSpPr>
            <a:grpSpLocks/>
          </p:cNvGrpSpPr>
          <p:nvPr>
            <p:custDataLst>
              <p:tags r:id="rId1"/>
            </p:custDataLst>
          </p:nvPr>
        </p:nvGrpSpPr>
        <p:grpSpPr bwMode="auto">
          <a:xfrm>
            <a:off x="533400" y="838200"/>
            <a:ext cx="8235950" cy="174625"/>
            <a:chOff x="295" y="1311"/>
            <a:chExt cx="5177" cy="114"/>
          </a:xfrm>
        </p:grpSpPr>
        <p:sp>
          <p:nvSpPr>
            <p:cNvPr id="70668"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69"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59" name="Text Box 6"/>
          <p:cNvSpPr txBox="1">
            <a:spLocks noChangeArrowheads="1"/>
          </p:cNvSpPr>
          <p:nvPr>
            <p:custDataLst>
              <p:tags r:id="rId2"/>
            </p:custDataLst>
          </p:nvPr>
        </p:nvSpPr>
        <p:spPr bwMode="auto">
          <a:xfrm>
            <a:off x="685800" y="1676400"/>
            <a:ext cx="5122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import sys</a:t>
            </a:r>
          </a:p>
          <a:p>
            <a:pPr algn="l"/>
            <a:endParaRPr lang="en-US" b="1">
              <a:latin typeface="Courier New" pitchFamily="-105" charset="0"/>
            </a:endParaRPr>
          </a:p>
          <a:p>
            <a:pPr algn="l"/>
            <a:r>
              <a:rPr lang="en-US" b="1">
                <a:latin typeface="Courier New" pitchFamily="-105" charset="0"/>
              </a:rPr>
              <a:t>for i in range(4):</a:t>
            </a:r>
          </a:p>
          <a:p>
            <a:pPr algn="l"/>
            <a:r>
              <a:rPr lang="en-US" b="1">
                <a:latin typeface="Courier New" pitchFamily="-105" charset="0"/>
              </a:rPr>
              <a:t>   for j in range(8):</a:t>
            </a:r>
          </a:p>
          <a:p>
            <a:pPr algn="l"/>
            <a:r>
              <a:rPr lang="en-US" b="1">
                <a:solidFill>
                  <a:srgbClr val="0E0BEE"/>
                </a:solidFill>
                <a:latin typeface="Courier New" pitchFamily="-105" charset="0"/>
              </a:rPr>
              <a:t>      sys.stdout.write('#')</a:t>
            </a:r>
          </a:p>
          <a:p>
            <a:pPr algn="l"/>
            <a:r>
              <a:rPr lang="en-US" b="1">
                <a:latin typeface="Courier New" pitchFamily="-105" charset="0"/>
              </a:rPr>
              <a:t>   print</a:t>
            </a:r>
          </a:p>
        </p:txBody>
      </p:sp>
      <p:sp>
        <p:nvSpPr>
          <p:cNvPr id="70660" name="Text Box 10"/>
          <p:cNvSpPr txBox="1">
            <a:spLocks noChangeArrowheads="1"/>
          </p:cNvSpPr>
          <p:nvPr>
            <p:custDataLst>
              <p:tags r:id="rId3"/>
            </p:custDataLst>
          </p:nvPr>
        </p:nvSpPr>
        <p:spPr bwMode="auto">
          <a:xfrm>
            <a:off x="4117975" y="4316413"/>
            <a:ext cx="4179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990099"/>
                </a:solidFill>
                <a:latin typeface="Arial" charset="0"/>
              </a:rPr>
              <a:t>software </a:t>
            </a:r>
            <a:r>
              <a:rPr lang="en-US" sz="1800" i="1">
                <a:solidFill>
                  <a:srgbClr val="990099"/>
                </a:solidFill>
                <a:latin typeface="Arial" charset="0"/>
              </a:rPr>
              <a:t>object </a:t>
            </a:r>
            <a:r>
              <a:rPr lang="en-US" sz="1800">
                <a:solidFill>
                  <a:srgbClr val="990099"/>
                </a:solidFill>
                <a:latin typeface="Arial" charset="0"/>
              </a:rPr>
              <a:t>representing the screen's standard output</a:t>
            </a:r>
          </a:p>
        </p:txBody>
      </p:sp>
      <p:sp>
        <p:nvSpPr>
          <p:cNvPr id="70661" name="Line 11"/>
          <p:cNvSpPr>
            <a:spLocks noChangeShapeType="1"/>
          </p:cNvSpPr>
          <p:nvPr>
            <p:custDataLst>
              <p:tags r:id="rId4"/>
            </p:custDataLst>
          </p:nvPr>
        </p:nvSpPr>
        <p:spPr bwMode="auto">
          <a:xfrm flipH="1" flipV="1">
            <a:off x="3249613" y="3563938"/>
            <a:ext cx="923925" cy="9001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2"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smtClean="0">
                <a:solidFill>
                  <a:schemeClr val="tx1"/>
                </a:solidFill>
              </a:rPr>
              <a:t>Without</a:t>
            </a:r>
            <a:r>
              <a:rPr lang="en-US" sz="3200" smtClean="0"/>
              <a:t> extra spaces…</a:t>
            </a:r>
            <a:endParaRPr lang="en-US" smtClean="0"/>
          </a:p>
        </p:txBody>
      </p:sp>
      <p:sp>
        <p:nvSpPr>
          <p:cNvPr id="70663" name="Text Box 13"/>
          <p:cNvSpPr txBox="1">
            <a:spLocks noChangeArrowheads="1"/>
          </p:cNvSpPr>
          <p:nvPr>
            <p:custDataLst>
              <p:tags r:id="rId6"/>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0664" name="AutoShape 14"/>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0665" name="Text Box 17"/>
          <p:cNvSpPr txBox="1">
            <a:spLocks noChangeArrowheads="1"/>
          </p:cNvSpPr>
          <p:nvPr>
            <p:custDataLst>
              <p:tags r:id="rId7"/>
            </p:custDataLst>
          </p:nvPr>
        </p:nvSpPr>
        <p:spPr bwMode="auto">
          <a:xfrm>
            <a:off x="1647825" y="5102225"/>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sp>
        <p:nvSpPr>
          <p:cNvPr id="70666" name="Line 18"/>
          <p:cNvSpPr>
            <a:spLocks noChangeShapeType="1"/>
          </p:cNvSpPr>
          <p:nvPr>
            <p:custDataLst>
              <p:tags r:id="rId8"/>
            </p:custDataLst>
          </p:nvPr>
        </p:nvSpPr>
        <p:spPr bwMode="auto">
          <a:xfrm flipH="1" flipV="1">
            <a:off x="4449763" y="3568700"/>
            <a:ext cx="620712" cy="320675"/>
          </a:xfrm>
          <a:prstGeom prst="line">
            <a:avLst/>
          </a:prstGeom>
          <a:noFill/>
          <a:ln w="9525">
            <a:solidFill>
              <a:srgbClr val="E30E1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7" name="Text Box 19"/>
          <p:cNvSpPr txBox="1">
            <a:spLocks noChangeArrowheads="1"/>
          </p:cNvSpPr>
          <p:nvPr>
            <p:custDataLst>
              <p:tags r:id="rId9"/>
            </p:custDataLst>
          </p:nvPr>
        </p:nvSpPr>
        <p:spPr bwMode="auto">
          <a:xfrm>
            <a:off x="5072063" y="3603625"/>
            <a:ext cx="278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E30E1F"/>
                </a:solidFill>
                <a:latin typeface="Arial" charset="0"/>
              </a:rPr>
              <a:t>method (function) that prints only its input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71683" name="Text Box 3"/>
          <p:cNvSpPr txBox="1">
            <a:spLocks noChangeArrowheads="1"/>
          </p:cNvSpPr>
          <p:nvPr>
            <p:custDataLst>
              <p:tags r:id="rId2"/>
            </p:custDataLst>
          </p:nvPr>
        </p:nvSpPr>
        <p:spPr bwMode="auto">
          <a:xfrm>
            <a:off x="5256213" y="35766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71684" name="Group 4"/>
          <p:cNvGrpSpPr>
            <a:grpSpLocks/>
          </p:cNvGrpSpPr>
          <p:nvPr>
            <p:custDataLst>
              <p:tags r:id="rId3"/>
            </p:custDataLst>
          </p:nvPr>
        </p:nvGrpSpPr>
        <p:grpSpPr bwMode="auto">
          <a:xfrm>
            <a:off x="533400" y="968375"/>
            <a:ext cx="8235950" cy="174625"/>
            <a:chOff x="295" y="1311"/>
            <a:chExt cx="5177" cy="114"/>
          </a:xfrm>
        </p:grpSpPr>
        <p:sp>
          <p:nvSpPr>
            <p:cNvPr id="7168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168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1685" name="Text Box 7"/>
          <p:cNvSpPr txBox="1">
            <a:spLocks noChangeArrowheads="1"/>
          </p:cNvSpPr>
          <p:nvPr>
            <p:custDataLst>
              <p:tags r:id="rId4"/>
            </p:custDataLst>
          </p:nvPr>
        </p:nvSpPr>
        <p:spPr bwMode="auto">
          <a:xfrm>
            <a:off x="436563" y="1190625"/>
            <a:ext cx="6988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flag” ? </a:t>
            </a:r>
          </a:p>
          <a:p>
            <a:pPr algn="l"/>
            <a:r>
              <a:rPr lang="en-US">
                <a:solidFill>
                  <a:srgbClr val="0E0BEE"/>
                </a:solidFill>
                <a:latin typeface="Arial" charset="0"/>
              </a:rPr>
              <a:t>-- first, with </a:t>
            </a:r>
            <a:r>
              <a:rPr lang="en-US" b="1">
                <a:solidFill>
                  <a:srgbClr val="0E0BEE"/>
                </a:solidFill>
                <a:latin typeface="Courier New" pitchFamily="-105" charset="0"/>
              </a:rPr>
              <a:t>6</a:t>
            </a:r>
            <a:r>
              <a:rPr lang="en-US">
                <a:solidFill>
                  <a:srgbClr val="0E0BEE"/>
                </a:solidFill>
                <a:latin typeface="Arial" charset="0"/>
              </a:rPr>
              <a:t> rows and </a:t>
            </a:r>
            <a:r>
              <a:rPr lang="en-US" b="1">
                <a:solidFill>
                  <a:srgbClr val="0E0BEE"/>
                </a:solidFill>
                <a:latin typeface="Courier New" pitchFamily="-105" charset="0"/>
              </a:rPr>
              <a:t>9</a:t>
            </a:r>
            <a:r>
              <a:rPr lang="en-US">
                <a:solidFill>
                  <a:srgbClr val="0E0BEE"/>
                </a:solidFill>
                <a:latin typeface="Arial" charset="0"/>
              </a:rPr>
              <a:t> columns, then</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776288" y="1114425"/>
            <a:ext cx="7681912" cy="180975"/>
            <a:chOff x="295" y="1311"/>
            <a:chExt cx="5177" cy="114"/>
          </a:xfrm>
        </p:grpSpPr>
        <p:sp>
          <p:nvSpPr>
            <p:cNvPr id="7273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273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270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Objects, objects, everywhere!</a:t>
            </a:r>
          </a:p>
        </p:txBody>
      </p:sp>
      <p:sp>
        <p:nvSpPr>
          <p:cNvPr id="72708" name="Text Box 7"/>
          <p:cNvSpPr txBox="1">
            <a:spLocks noChangeArrowheads="1"/>
          </p:cNvSpPr>
          <p:nvPr/>
        </p:nvSpPr>
        <p:spPr bwMode="auto">
          <a:xfrm>
            <a:off x="603250" y="1633538"/>
            <a:ext cx="640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L = []   </a:t>
            </a:r>
            <a:r>
              <a:rPr lang="en-US" b="1">
                <a:solidFill>
                  <a:srgbClr val="E30E1F"/>
                </a:solidFill>
                <a:latin typeface="Courier New" pitchFamily="-105" charset="0"/>
              </a:rPr>
              <a:t># create a list, L</a:t>
            </a:r>
            <a:endParaRPr lang="en-US" b="1">
              <a:latin typeface="Courier New" pitchFamily="-105" charset="0"/>
            </a:endParaRPr>
          </a:p>
        </p:txBody>
      </p:sp>
      <p:grpSp>
        <p:nvGrpSpPr>
          <p:cNvPr id="72709" name="Group 9"/>
          <p:cNvGrpSpPr>
            <a:grpSpLocks/>
          </p:cNvGrpSpPr>
          <p:nvPr/>
        </p:nvGrpSpPr>
        <p:grpSpPr bwMode="auto">
          <a:xfrm>
            <a:off x="8215313" y="184150"/>
            <a:ext cx="596900" cy="749300"/>
            <a:chOff x="3456" y="1784"/>
            <a:chExt cx="952" cy="1048"/>
          </a:xfrm>
        </p:grpSpPr>
        <p:sp>
          <p:nvSpPr>
            <p:cNvPr id="72716" name="Freeform 10"/>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7" name="Freeform 11"/>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8" name="Freeform 12"/>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9" name="Freeform 13"/>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2720"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2721"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2"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3"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4"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5"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6"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7"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2728"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2729"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2730"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31"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2732"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2710" name="Text Box 35"/>
          <p:cNvSpPr txBox="1">
            <a:spLocks noChangeArrowheads="1"/>
          </p:cNvSpPr>
          <p:nvPr/>
        </p:nvSpPr>
        <p:spPr bwMode="auto">
          <a:xfrm>
            <a:off x="609600" y="21336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dir(L)   </a:t>
            </a:r>
            <a:r>
              <a:rPr lang="en-US" b="1">
                <a:solidFill>
                  <a:srgbClr val="E30E1F"/>
                </a:solidFill>
                <a:latin typeface="Courier New" pitchFamily="-105" charset="0"/>
              </a:rPr>
              <a:t># see all of L's methods</a:t>
            </a:r>
            <a:endParaRPr lang="en-US" b="1">
              <a:latin typeface="Courier New" pitchFamily="-105" charset="0"/>
            </a:endParaRPr>
          </a:p>
        </p:txBody>
      </p:sp>
      <p:sp>
        <p:nvSpPr>
          <p:cNvPr id="72711" name="Text Box 36"/>
          <p:cNvSpPr txBox="1">
            <a:spLocks noChangeArrowheads="1"/>
          </p:cNvSpPr>
          <p:nvPr/>
        </p:nvSpPr>
        <p:spPr bwMode="auto">
          <a:xfrm>
            <a:off x="609600" y="41148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help(L.sort)   </a:t>
            </a:r>
            <a:r>
              <a:rPr lang="en-US" b="1">
                <a:solidFill>
                  <a:srgbClr val="E30E1F"/>
                </a:solidFill>
                <a:latin typeface="Courier New" pitchFamily="-105" charset="0"/>
              </a:rPr>
              <a:t># I wonder…</a:t>
            </a:r>
            <a:endParaRPr lang="en-US" b="1">
              <a:latin typeface="Courier New" pitchFamily="-105" charset="0"/>
            </a:endParaRPr>
          </a:p>
        </p:txBody>
      </p:sp>
      <p:sp>
        <p:nvSpPr>
          <p:cNvPr id="72712" name="Text Box 37"/>
          <p:cNvSpPr txBox="1">
            <a:spLocks noChangeArrowheads="1"/>
          </p:cNvSpPr>
          <p:nvPr/>
        </p:nvSpPr>
        <p:spPr bwMode="auto">
          <a:xfrm>
            <a:off x="528638" y="2713038"/>
            <a:ext cx="7075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rPr>
              <a:t>all list methods appear -- lots of them including </a:t>
            </a:r>
            <a:r>
              <a:rPr lang="en-US" b="1">
                <a:solidFill>
                  <a:srgbClr val="0E0BEE"/>
                </a:solidFill>
                <a:latin typeface="Courier New" pitchFamily="-105" charset="0"/>
              </a:rPr>
              <a:t>append</a:t>
            </a:r>
            <a:r>
              <a:rPr lang="en-US">
                <a:solidFill>
                  <a:srgbClr val="0E0BEE"/>
                </a:solidFill>
              </a:rPr>
              <a:t>, </a:t>
            </a:r>
            <a:r>
              <a:rPr lang="en-US" b="1">
                <a:solidFill>
                  <a:srgbClr val="0E0BEE"/>
                </a:solidFill>
                <a:latin typeface="Courier New" pitchFamily="-105" charset="0"/>
              </a:rPr>
              <a:t>index</a:t>
            </a:r>
            <a:r>
              <a:rPr lang="en-US">
                <a:solidFill>
                  <a:srgbClr val="0E0BEE"/>
                </a:solidFill>
              </a:rPr>
              <a:t>, </a:t>
            </a:r>
            <a:r>
              <a:rPr lang="en-US" b="1">
                <a:solidFill>
                  <a:srgbClr val="0E0BEE"/>
                </a:solidFill>
                <a:latin typeface="Courier New" pitchFamily="-105" charset="0"/>
              </a:rPr>
              <a:t>remove</a:t>
            </a:r>
            <a:r>
              <a:rPr lang="en-US">
                <a:solidFill>
                  <a:srgbClr val="0E0BEE"/>
                </a:solidFill>
              </a:rPr>
              <a:t>, and </a:t>
            </a:r>
            <a:r>
              <a:rPr lang="en-US" b="1">
                <a:solidFill>
                  <a:srgbClr val="0E0BEE"/>
                </a:solidFill>
                <a:latin typeface="Courier New" pitchFamily="-105" charset="0"/>
              </a:rPr>
              <a:t>sort</a:t>
            </a:r>
          </a:p>
        </p:txBody>
      </p:sp>
      <p:sp>
        <p:nvSpPr>
          <p:cNvPr id="72713" name="Text Box 38"/>
          <p:cNvSpPr txBox="1">
            <a:spLocks noChangeArrowheads="1"/>
          </p:cNvSpPr>
          <p:nvPr/>
        </p:nvSpPr>
        <p:spPr bwMode="auto">
          <a:xfrm>
            <a:off x="609600" y="53340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help(L.index)   </a:t>
            </a:r>
            <a:r>
              <a:rPr lang="en-US" b="1">
                <a:solidFill>
                  <a:srgbClr val="E30E1F"/>
                </a:solidFill>
                <a:latin typeface="Courier New" pitchFamily="-105" charset="0"/>
              </a:rPr>
              <a:t># What does this do?</a:t>
            </a:r>
            <a:endParaRPr lang="en-US" b="1">
              <a:latin typeface="Courier New" pitchFamily="-105" charset="0"/>
            </a:endParaRPr>
          </a:p>
        </p:txBody>
      </p:sp>
      <p:sp>
        <p:nvSpPr>
          <p:cNvPr id="72714" name="Text Box 39"/>
          <p:cNvSpPr txBox="1">
            <a:spLocks noChangeArrowheads="1"/>
          </p:cNvSpPr>
          <p:nvPr/>
        </p:nvSpPr>
        <p:spPr bwMode="auto">
          <a:xfrm>
            <a:off x="6553200" y="6019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integers?</a:t>
            </a:r>
          </a:p>
        </p:txBody>
      </p:sp>
      <p:sp>
        <p:nvSpPr>
          <p:cNvPr id="72715" name="Text Box 40"/>
          <p:cNvSpPr txBox="1">
            <a:spLocks noChangeArrowheads="1"/>
          </p:cNvSpPr>
          <p:nvPr/>
        </p:nvSpPr>
        <p:spPr bwMode="auto">
          <a:xfrm>
            <a:off x="6553200" y="63246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operators?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776288" y="1114425"/>
            <a:ext cx="7681912" cy="180975"/>
            <a:chOff x="295" y="1311"/>
            <a:chExt cx="5177" cy="114"/>
          </a:xfrm>
        </p:grpSpPr>
        <p:sp>
          <p:nvSpPr>
            <p:cNvPr id="7375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5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Another </a:t>
            </a:r>
            <a:r>
              <a:rPr lang="en-US" sz="4000" b="1">
                <a:latin typeface="Courier New" pitchFamily="-105" charset="0"/>
              </a:rPr>
              <a:t>mini</a:t>
            </a:r>
            <a:r>
              <a:rPr lang="en-US" sz="4000">
                <a:latin typeface="Times" pitchFamily="-105" charset="0"/>
              </a:rPr>
              <a:t> method</a:t>
            </a:r>
            <a:endParaRPr lang="en-US" sz="4000" b="1">
              <a:latin typeface="Courier New" pitchFamily="-105" charset="0"/>
            </a:endParaRPr>
          </a:p>
        </p:txBody>
      </p:sp>
      <p:sp>
        <p:nvSpPr>
          <p:cNvPr id="73732" name="Text Box 6"/>
          <p:cNvSpPr txBox="1">
            <a:spLocks noChangeArrowheads="1"/>
          </p:cNvSpPr>
          <p:nvPr/>
        </p:nvSpPr>
        <p:spPr bwMode="auto">
          <a:xfrm>
            <a:off x="908050" y="1828800"/>
            <a:ext cx="64071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b="1">
                <a:solidFill>
                  <a:srgbClr val="0E0BEE"/>
                </a:solidFill>
                <a:latin typeface="Courier New" pitchFamily="-105" charset="0"/>
              </a:rPr>
              <a:t>def </a:t>
            </a:r>
            <a:r>
              <a:rPr lang="en-US" b="1">
                <a:latin typeface="Courier New" pitchFamily="-105" charset="0"/>
              </a:rPr>
              <a:t>mini( L ):</a:t>
            </a:r>
          </a:p>
          <a:p>
            <a:pPr algn="l">
              <a:lnSpc>
                <a:spcPct val="60000"/>
              </a:lnSpc>
              <a:spcBef>
                <a:spcPct val="50000"/>
              </a:spcBef>
            </a:pPr>
            <a:r>
              <a:rPr lang="en-US" b="1">
                <a:solidFill>
                  <a:srgbClr val="0A6819"/>
                </a:solidFill>
                <a:latin typeface="Courier New" pitchFamily="-105" charset="0"/>
              </a:rPr>
              <a:t>    """ returns the DAY of the </a:t>
            </a:r>
          </a:p>
          <a:p>
            <a:pPr algn="l">
              <a:lnSpc>
                <a:spcPct val="60000"/>
              </a:lnSpc>
              <a:spcBef>
                <a:spcPct val="50000"/>
              </a:spcBef>
            </a:pPr>
            <a:r>
              <a:rPr lang="en-US" b="1">
                <a:solidFill>
                  <a:srgbClr val="0A6819"/>
                </a:solidFill>
                <a:latin typeface="Courier New" pitchFamily="-105" charset="0"/>
              </a:rPr>
              <a:t>        lowest-priced stock """</a:t>
            </a:r>
            <a:endParaRPr lang="en-US" b="1">
              <a:latin typeface="Courier New" pitchFamily="-105" charset="0"/>
            </a:endParaRPr>
          </a:p>
        </p:txBody>
      </p:sp>
      <p:sp>
        <p:nvSpPr>
          <p:cNvPr id="73733" name="Rectangle 30"/>
          <p:cNvSpPr>
            <a:spLocks noChangeArrowheads="1"/>
          </p:cNvSpPr>
          <p:nvPr/>
        </p:nvSpPr>
        <p:spPr bwMode="auto">
          <a:xfrm>
            <a:off x="7356475" y="3108325"/>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E0BEE"/>
                </a:solidFill>
              </a:rPr>
              <a:t>use </a:t>
            </a:r>
            <a:r>
              <a:rPr lang="en-US" sz="1400" b="1">
                <a:solidFill>
                  <a:srgbClr val="0E0BEE"/>
                </a:solidFill>
                <a:latin typeface="Courier New" pitchFamily="-105" charset="0"/>
              </a:rPr>
              <a:t>L.index</a:t>
            </a:r>
          </a:p>
        </p:txBody>
      </p:sp>
      <p:grpSp>
        <p:nvGrpSpPr>
          <p:cNvPr id="73734" name="Group 31"/>
          <p:cNvGrpSpPr>
            <a:grpSpLocks/>
          </p:cNvGrpSpPr>
          <p:nvPr/>
        </p:nvGrpSpPr>
        <p:grpSpPr bwMode="auto">
          <a:xfrm>
            <a:off x="8382000" y="1295400"/>
            <a:ext cx="596900" cy="749300"/>
            <a:chOff x="3456" y="1784"/>
            <a:chExt cx="952" cy="1048"/>
          </a:xfrm>
        </p:grpSpPr>
        <p:sp>
          <p:nvSpPr>
            <p:cNvPr id="73740" name="Freeform 32"/>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1" name="Freeform 33"/>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2" name="Freeform 34"/>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3" name="Freeform 35"/>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744" name="Oval 3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3745" name="Oval 3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6" name="Oval 3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7" name="Oval 3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8" name="Oval 4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9" name="Oval 4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0" name="Oval 4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1" name="AutoShape 4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3752" name="Freeform 4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3753" name="Freeform 4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3754" name="Freeform 4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55" name="Freeform 4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3756" name="Freeform 4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3735" name="Rectangle 49"/>
          <p:cNvSpPr>
            <a:spLocks noChangeArrowheads="1"/>
          </p:cNvSpPr>
          <p:nvPr/>
        </p:nvSpPr>
        <p:spPr bwMode="auto">
          <a:xfrm>
            <a:off x="6545263" y="1363663"/>
            <a:ext cx="18684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sz="1400">
                <a:solidFill>
                  <a:srgbClr val="0A6819"/>
                </a:solidFill>
              </a:rPr>
              <a:t>I guess you really </a:t>
            </a:r>
            <a:r>
              <a:rPr lang="en-US" sz="1400" i="1">
                <a:solidFill>
                  <a:srgbClr val="0A6819"/>
                </a:solidFill>
              </a:rPr>
              <a:t>can't</a:t>
            </a:r>
            <a:r>
              <a:rPr lang="en-US" sz="1400">
                <a:solidFill>
                  <a:srgbClr val="0A6819"/>
                </a:solidFill>
              </a:rPr>
              <a:t> beat the stock </a:t>
            </a:r>
            <a:r>
              <a:rPr lang="en-US" sz="1400" b="1">
                <a:solidFill>
                  <a:srgbClr val="0A6819"/>
                </a:solidFill>
                <a:latin typeface="Courier New" pitchFamily="-105" charset="0"/>
              </a:rPr>
              <a:t>index</a:t>
            </a:r>
            <a:r>
              <a:rPr lang="en-US" sz="1400">
                <a:solidFill>
                  <a:srgbClr val="0A6819"/>
                </a:solidFill>
              </a:rPr>
              <a:t> !</a:t>
            </a:r>
            <a:endParaRPr lang="en-US" sz="1400" b="1">
              <a:solidFill>
                <a:srgbClr val="0A6819"/>
              </a:solidFill>
              <a:latin typeface="Courier New" pitchFamily="-105" charset="0"/>
            </a:endParaRPr>
          </a:p>
        </p:txBody>
      </p:sp>
      <p:sp>
        <p:nvSpPr>
          <p:cNvPr id="73736" name="Line 50"/>
          <p:cNvSpPr>
            <a:spLocks noChangeShapeType="1"/>
          </p:cNvSpPr>
          <p:nvPr/>
        </p:nvSpPr>
        <p:spPr bwMode="auto">
          <a:xfrm flipH="1">
            <a:off x="6497638" y="3313113"/>
            <a:ext cx="836612" cy="322262"/>
          </a:xfrm>
          <a:prstGeom prst="line">
            <a:avLst/>
          </a:prstGeom>
          <a:noFill/>
          <a:ln w="1270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7" name="Text Box 52"/>
          <p:cNvSpPr txBox="1">
            <a:spLocks noChangeArrowheads="1"/>
          </p:cNvSpPr>
          <p:nvPr/>
        </p:nvSpPr>
        <p:spPr bwMode="auto">
          <a:xfrm>
            <a:off x="6553200" y="57912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integers?</a:t>
            </a:r>
          </a:p>
        </p:txBody>
      </p:sp>
      <p:sp>
        <p:nvSpPr>
          <p:cNvPr id="73738" name="Text Box 53"/>
          <p:cNvSpPr txBox="1">
            <a:spLocks noChangeArrowheads="1"/>
          </p:cNvSpPr>
          <p:nvPr/>
        </p:nvSpPr>
        <p:spPr bwMode="auto">
          <a:xfrm>
            <a:off x="6553200" y="60960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operators?</a:t>
            </a:r>
          </a:p>
        </p:txBody>
      </p:sp>
      <p:sp>
        <p:nvSpPr>
          <p:cNvPr id="73739" name="Text Box 54"/>
          <p:cNvSpPr txBox="1">
            <a:spLocks noChangeArrowheads="1"/>
          </p:cNvSpPr>
          <p:nvPr/>
        </p:nvSpPr>
        <p:spPr bwMode="auto">
          <a:xfrm>
            <a:off x="6553200" y="6400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strings?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776288" y="1114425"/>
            <a:ext cx="7681912" cy="180975"/>
            <a:chOff x="295" y="1311"/>
            <a:chExt cx="5177" cy="114"/>
          </a:xfrm>
        </p:grpSpPr>
        <p:sp>
          <p:nvSpPr>
            <p:cNvPr id="7476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6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image alternative…</a:t>
            </a:r>
          </a:p>
        </p:txBody>
      </p:sp>
      <p:pic>
        <p:nvPicPr>
          <p:cNvPr id="74756" name="Picture 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581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descr="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9"/>
          <p:cNvSpPr>
            <a:spLocks noChangeArrowheads="1"/>
          </p:cNvSpPr>
          <p:nvPr/>
        </p:nvSpPr>
        <p:spPr bwMode="auto">
          <a:xfrm>
            <a:off x="750888" y="6340475"/>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http://www.asciimation.co.nz/</a:t>
            </a:r>
          </a:p>
        </p:txBody>
      </p:sp>
      <p:pic>
        <p:nvPicPr>
          <p:cNvPr id="74759" name="Picture 10" descr="Picture 6"/>
          <p:cNvPicPr>
            <a:picLocks noChangeAspect="1" noChangeArrowheads="1"/>
          </p:cNvPicPr>
          <p:nvPr/>
        </p:nvPicPr>
        <p:blipFill>
          <a:blip r:embed="rId6">
            <a:extLst>
              <a:ext uri="{28A0092B-C50C-407E-A947-70E740481C1C}">
                <a14:useLocalDpi xmlns:a14="http://schemas.microsoft.com/office/drawing/2010/main" val="0"/>
              </a:ext>
            </a:extLst>
          </a:blip>
          <a:srcRect l="9911" t="17955" r="4306"/>
          <a:stretch>
            <a:fillRect/>
          </a:stretch>
        </p:blipFill>
        <p:spPr bwMode="auto">
          <a:xfrm>
            <a:off x="228600" y="3962400"/>
            <a:ext cx="363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75779"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75780" name="Group 4"/>
          <p:cNvGrpSpPr>
            <a:grpSpLocks/>
          </p:cNvGrpSpPr>
          <p:nvPr>
            <p:custDataLst>
              <p:tags r:id="rId3"/>
            </p:custDataLst>
          </p:nvPr>
        </p:nvGrpSpPr>
        <p:grpSpPr bwMode="auto">
          <a:xfrm>
            <a:off x="533400" y="1273175"/>
            <a:ext cx="4840288" cy="184150"/>
            <a:chOff x="295" y="1311"/>
            <a:chExt cx="5177" cy="114"/>
          </a:xfrm>
        </p:grpSpPr>
        <p:sp>
          <p:nvSpPr>
            <p:cNvPr id="75792" name="Rectangle 5"/>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793" name="Rectangle 6"/>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5781"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75782"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5783"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75784"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5"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6"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75787"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8"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5789"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75790" name="Picture 16" descr="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1"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76803"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76804" name="Group 4"/>
          <p:cNvGrpSpPr>
            <a:grpSpLocks/>
          </p:cNvGrpSpPr>
          <p:nvPr>
            <p:custDataLst>
              <p:tags r:id="rId3"/>
            </p:custDataLst>
          </p:nvPr>
        </p:nvGrpSpPr>
        <p:grpSpPr bwMode="auto">
          <a:xfrm>
            <a:off x="533400" y="1273175"/>
            <a:ext cx="4840288" cy="184150"/>
            <a:chOff x="295" y="1311"/>
            <a:chExt cx="5177" cy="114"/>
          </a:xfrm>
        </p:grpSpPr>
        <p:sp>
          <p:nvSpPr>
            <p:cNvPr id="76817" name="Rectangle 5"/>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6818" name="Rectangle 6"/>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6805"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76806"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6807"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76808"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9"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0"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76811"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2"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6813"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76814" name="Picture 16" descr="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5"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
        <p:nvSpPr>
          <p:cNvPr id="76816" name="Text Box 18"/>
          <p:cNvSpPr txBox="1">
            <a:spLocks noChangeArrowheads="1"/>
          </p:cNvSpPr>
          <p:nvPr>
            <p:custDataLst>
              <p:tags r:id="rId12"/>
            </p:custDataLst>
          </p:nvPr>
        </p:nvSpPr>
        <p:spPr bwMode="auto">
          <a:xfrm>
            <a:off x="5091113" y="5081588"/>
            <a:ext cx="291941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latin typeface="Arial" charset="0"/>
              </a:rPr>
              <a:t>For this problem, string multiplication is </a:t>
            </a:r>
            <a:r>
              <a:rPr lang="en-US" b="1" i="1">
                <a:latin typeface="Arial" charset="0"/>
              </a:rPr>
              <a:t>not</a:t>
            </a:r>
            <a:r>
              <a:rPr lang="en-US">
                <a:latin typeface="Arial" charset="0"/>
              </a:rPr>
              <a:t> allowed.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4800" y="161093"/>
            <a:ext cx="4648200" cy="6548971"/>
          </a:xfrm>
          <a:prstGeom prst="rect">
            <a:avLst/>
          </a:prstGeom>
        </p:spPr>
      </p:pic>
      <p:pic>
        <p:nvPicPr>
          <p:cNvPr id="33075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436116"/>
            <a:ext cx="2895600" cy="427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7171" name="Rectangle 6"/>
          <p:cNvSpPr>
            <a:spLocks noChangeArrowheads="1"/>
          </p:cNvSpPr>
          <p:nvPr/>
        </p:nvSpPr>
        <p:spPr bwMode="auto">
          <a:xfrm>
            <a:off x="5943600" y="139005"/>
            <a:ext cx="30948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200" dirty="0" smtClean="0">
                <a:latin typeface="Cambria" pitchFamily="18" charset="0"/>
              </a:rPr>
              <a:t>Loops are familiar ?</a:t>
            </a:r>
            <a:endParaRPr lang="en-US" sz="4200" b="1" dirty="0">
              <a:latin typeface="Cambria" pitchFamily="18" charset="0"/>
            </a:endParaRPr>
          </a:p>
        </p:txBody>
      </p:sp>
    </p:spTree>
    <p:extLst>
      <p:ext uri="{BB962C8B-B14F-4D97-AF65-F5344CB8AC3E}">
        <p14:creationId xmlns:p14="http://schemas.microsoft.com/office/powerpoint/2010/main" val="344022350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77827" name="Group 4"/>
          <p:cNvGrpSpPr>
            <a:grpSpLocks/>
          </p:cNvGrpSpPr>
          <p:nvPr>
            <p:custDataLst>
              <p:tags r:id="rId2"/>
            </p:custDataLst>
          </p:nvPr>
        </p:nvGrpSpPr>
        <p:grpSpPr bwMode="auto">
          <a:xfrm>
            <a:off x="533400" y="838200"/>
            <a:ext cx="8235950" cy="174625"/>
            <a:chOff x="295" y="1311"/>
            <a:chExt cx="5177" cy="114"/>
          </a:xfrm>
        </p:grpSpPr>
        <p:sp>
          <p:nvSpPr>
            <p:cNvPr id="77837"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7838"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7828" name="Text Box 7"/>
          <p:cNvSpPr txBox="1">
            <a:spLocks noChangeArrowheads="1"/>
          </p:cNvSpPr>
          <p:nvPr>
            <p:custDataLst>
              <p:tags r:id="rId3"/>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77829" name="Text Box 8"/>
          <p:cNvSpPr txBox="1">
            <a:spLocks noChangeArrowheads="1"/>
          </p:cNvSpPr>
          <p:nvPr>
            <p:custDataLst>
              <p:tags r:id="rId4"/>
            </p:custDataLst>
          </p:nvPr>
        </p:nvSpPr>
        <p:spPr bwMode="auto">
          <a:xfrm>
            <a:off x="2286000" y="19050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7830" name="Line 9"/>
          <p:cNvSpPr>
            <a:spLocks noChangeShapeType="1"/>
          </p:cNvSpPr>
          <p:nvPr>
            <p:custDataLst>
              <p:tags r:id="rId5"/>
            </p:custDataLst>
          </p:nvPr>
        </p:nvSpPr>
        <p:spPr bwMode="auto">
          <a:xfrm>
            <a:off x="2971800" y="22860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1" name="Text Box 10"/>
          <p:cNvSpPr txBox="1">
            <a:spLocks noChangeArrowheads="1"/>
          </p:cNvSpPr>
          <p:nvPr>
            <p:custDataLst>
              <p:tags r:id="rId6"/>
            </p:custDataLst>
          </p:nvPr>
        </p:nvSpPr>
        <p:spPr bwMode="auto">
          <a:xfrm>
            <a:off x="4343400" y="4648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8 chars on each line</a:t>
            </a:r>
          </a:p>
        </p:txBody>
      </p:sp>
      <p:sp>
        <p:nvSpPr>
          <p:cNvPr id="77832" name="Line 11"/>
          <p:cNvSpPr>
            <a:spLocks noChangeShapeType="1"/>
          </p:cNvSpPr>
          <p:nvPr>
            <p:custDataLst>
              <p:tags r:id="rId7"/>
            </p:custDataLst>
          </p:nvPr>
        </p:nvSpPr>
        <p:spPr bwMode="auto">
          <a:xfrm flipH="1" flipV="1">
            <a:off x="4343400" y="3886200"/>
            <a:ext cx="762000" cy="685800"/>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3" name="Text Box 12"/>
          <p:cNvSpPr txBox="1">
            <a:spLocks noChangeArrowheads="1"/>
          </p:cNvSpPr>
          <p:nvPr>
            <p:custDataLst>
              <p:tags r:id="rId8"/>
            </p:custDataLst>
          </p:nvPr>
        </p:nvSpPr>
        <p:spPr bwMode="auto">
          <a:xfrm>
            <a:off x="6226175" y="6086475"/>
            <a:ext cx="2565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Any problems???</a:t>
            </a:r>
          </a:p>
        </p:txBody>
      </p:sp>
      <p:sp>
        <p:nvSpPr>
          <p:cNvPr id="77834" name="Text Box 13"/>
          <p:cNvSpPr txBox="1">
            <a:spLocks noChangeArrowheads="1"/>
          </p:cNvSpPr>
          <p:nvPr>
            <p:custDataLst>
              <p:tags r:id="rId9"/>
            </p:custDataLst>
          </p:nvPr>
        </p:nvSpPr>
        <p:spPr bwMode="auto">
          <a:xfrm>
            <a:off x="1566863" y="5056188"/>
            <a:ext cx="641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7200" b="1"/>
              <a:t>?</a:t>
            </a:r>
          </a:p>
        </p:txBody>
      </p:sp>
      <p:sp>
        <p:nvSpPr>
          <p:cNvPr id="77835" name="Text Box 14"/>
          <p:cNvSpPr txBox="1">
            <a:spLocks noChangeArrowheads="1"/>
          </p:cNvSpPr>
          <p:nvPr>
            <p:custDataLst>
              <p:tags r:id="rId10"/>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77836"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4"/>
          <p:cNvGrpSpPr>
            <a:grpSpLocks/>
          </p:cNvGrpSpPr>
          <p:nvPr>
            <p:custDataLst>
              <p:tags r:id="rId1"/>
            </p:custDataLst>
          </p:nvPr>
        </p:nvGrpSpPr>
        <p:grpSpPr bwMode="auto">
          <a:xfrm>
            <a:off x="533400" y="838200"/>
            <a:ext cx="8235950" cy="174625"/>
            <a:chOff x="295" y="1311"/>
            <a:chExt cx="5177" cy="114"/>
          </a:xfrm>
        </p:grpSpPr>
        <p:sp>
          <p:nvSpPr>
            <p:cNvPr id="78858" name="Rectangle 5"/>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8859" name="Rectangle 6"/>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8851" name="Text Box 7"/>
          <p:cNvSpPr txBox="1">
            <a:spLocks noChangeArrowheads="1"/>
          </p:cNvSpPr>
          <p:nvPr>
            <p:custDataLst>
              <p:tags r:id="rId2"/>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78852" name="Text Box 8"/>
          <p:cNvSpPr txBox="1">
            <a:spLocks noChangeArrowheads="1"/>
          </p:cNvSpPr>
          <p:nvPr>
            <p:custDataLst>
              <p:tags r:id="rId3"/>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78853" name="Line 9"/>
          <p:cNvSpPr>
            <a:spLocks noChangeShapeType="1"/>
          </p:cNvSpPr>
          <p:nvPr>
            <p:custDataLst>
              <p:tags r:id="rId4"/>
            </p:custDataLst>
          </p:nvPr>
        </p:nvSpPr>
        <p:spPr bwMode="auto">
          <a:xfrm flipH="1" flipV="1">
            <a:off x="3886200" y="4267200"/>
            <a:ext cx="1219200" cy="3048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4"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78855" name="Text Box 13"/>
          <p:cNvSpPr txBox="1">
            <a:spLocks noChangeArrowheads="1"/>
          </p:cNvSpPr>
          <p:nvPr>
            <p:custDataLst>
              <p:tags r:id="rId6"/>
            </p:custDataLst>
          </p:nvPr>
        </p:nvSpPr>
        <p:spPr bwMode="auto">
          <a:xfrm>
            <a:off x="6834188" y="6113463"/>
            <a:ext cx="183673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Now OK???</a:t>
            </a:r>
          </a:p>
        </p:txBody>
      </p:sp>
      <p:sp>
        <p:nvSpPr>
          <p:cNvPr id="78856" name="Text Box 15"/>
          <p:cNvSpPr txBox="1">
            <a:spLocks noChangeArrowheads="1"/>
          </p:cNvSpPr>
          <p:nvPr>
            <p:custDataLst>
              <p:tags r:id="rId7"/>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78857" name="AutoShape 16"/>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79875" name="Text Box 3"/>
          <p:cNvSpPr txBox="1">
            <a:spLocks noChangeArrowheads="1"/>
          </p:cNvSpPr>
          <p:nvPr>
            <p:custDataLst>
              <p:tags r:id="rId2"/>
            </p:custDataLst>
          </p:nvPr>
        </p:nvSpPr>
        <p:spPr bwMode="auto">
          <a:xfrm>
            <a:off x="5418138" y="25860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79876" name="Group 4"/>
          <p:cNvGrpSpPr>
            <a:grpSpLocks/>
          </p:cNvGrpSpPr>
          <p:nvPr>
            <p:custDataLst>
              <p:tags r:id="rId3"/>
            </p:custDataLst>
          </p:nvPr>
        </p:nvGrpSpPr>
        <p:grpSpPr bwMode="auto">
          <a:xfrm>
            <a:off x="533400" y="968375"/>
            <a:ext cx="8235950" cy="174625"/>
            <a:chOff x="295" y="1311"/>
            <a:chExt cx="5177" cy="114"/>
          </a:xfrm>
        </p:grpSpPr>
        <p:sp>
          <p:nvSpPr>
            <p:cNvPr id="79897"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9898"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9877" name="Text Box 7"/>
          <p:cNvSpPr txBox="1">
            <a:spLocks noChangeArrowheads="1"/>
          </p:cNvSpPr>
          <p:nvPr>
            <p:custDataLst>
              <p:tags r:id="rId4"/>
            </p:custDataLst>
          </p:nvPr>
        </p:nvSpPr>
        <p:spPr bwMode="auto">
          <a:xfrm>
            <a:off x="436563" y="1190625"/>
            <a:ext cx="6988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quilt” </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 ?</a:t>
            </a:r>
          </a:p>
        </p:txBody>
      </p:sp>
      <p:sp>
        <p:nvSpPr>
          <p:cNvPr id="79878" name="Text Box 8"/>
          <p:cNvSpPr txBox="1">
            <a:spLocks noChangeArrowheads="1"/>
          </p:cNvSpPr>
          <p:nvPr/>
        </p:nvSpPr>
        <p:spPr bwMode="auto">
          <a:xfrm>
            <a:off x="4699000" y="24939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79879" name="Text Box 9"/>
          <p:cNvSpPr txBox="1">
            <a:spLocks noChangeArrowheads="1"/>
          </p:cNvSpPr>
          <p:nvPr/>
        </p:nvSpPr>
        <p:spPr bwMode="auto">
          <a:xfrm>
            <a:off x="5132388" y="2370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79880" name="Text Box 10"/>
          <p:cNvSpPr txBox="1">
            <a:spLocks noChangeArrowheads="1"/>
          </p:cNvSpPr>
          <p:nvPr/>
        </p:nvSpPr>
        <p:spPr bwMode="auto">
          <a:xfrm>
            <a:off x="4699000" y="3013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79881" name="Text Box 11"/>
          <p:cNvSpPr txBox="1">
            <a:spLocks noChangeArrowheads="1"/>
          </p:cNvSpPr>
          <p:nvPr/>
        </p:nvSpPr>
        <p:spPr bwMode="auto">
          <a:xfrm>
            <a:off x="4699000" y="3413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79882" name="Text Box 12"/>
          <p:cNvSpPr txBox="1">
            <a:spLocks noChangeArrowheads="1"/>
          </p:cNvSpPr>
          <p:nvPr/>
        </p:nvSpPr>
        <p:spPr bwMode="auto">
          <a:xfrm>
            <a:off x="4699000" y="374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79883" name="Text Box 13"/>
          <p:cNvSpPr txBox="1">
            <a:spLocks noChangeArrowheads="1"/>
          </p:cNvSpPr>
          <p:nvPr/>
        </p:nvSpPr>
        <p:spPr bwMode="auto">
          <a:xfrm>
            <a:off x="4699000" y="4156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79884" name="Text Box 14"/>
          <p:cNvSpPr txBox="1">
            <a:spLocks noChangeArrowheads="1"/>
          </p:cNvSpPr>
          <p:nvPr/>
        </p:nvSpPr>
        <p:spPr bwMode="auto">
          <a:xfrm>
            <a:off x="4699000" y="44989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79885" name="Text Box 15"/>
          <p:cNvSpPr txBox="1">
            <a:spLocks noChangeArrowheads="1"/>
          </p:cNvSpPr>
          <p:nvPr/>
        </p:nvSpPr>
        <p:spPr bwMode="auto">
          <a:xfrm>
            <a:off x="4851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79886" name="Text Box 16"/>
          <p:cNvSpPr txBox="1">
            <a:spLocks noChangeArrowheads="1"/>
          </p:cNvSpPr>
          <p:nvPr/>
        </p:nvSpPr>
        <p:spPr bwMode="auto">
          <a:xfrm>
            <a:off x="54959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79887" name="Text Box 17"/>
          <p:cNvSpPr txBox="1">
            <a:spLocks noChangeArrowheads="1"/>
          </p:cNvSpPr>
          <p:nvPr/>
        </p:nvSpPr>
        <p:spPr bwMode="auto">
          <a:xfrm>
            <a:off x="5867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79888" name="Text Box 18"/>
          <p:cNvSpPr txBox="1">
            <a:spLocks noChangeArrowheads="1"/>
          </p:cNvSpPr>
          <p:nvPr/>
        </p:nvSpPr>
        <p:spPr bwMode="auto">
          <a:xfrm>
            <a:off x="6248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79889" name="Text Box 19"/>
          <p:cNvSpPr txBox="1">
            <a:spLocks noChangeArrowheads="1"/>
          </p:cNvSpPr>
          <p:nvPr/>
        </p:nvSpPr>
        <p:spPr bwMode="auto">
          <a:xfrm>
            <a:off x="6600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79890" name="Text Box 20"/>
          <p:cNvSpPr txBox="1">
            <a:spLocks noChangeArrowheads="1"/>
          </p:cNvSpPr>
          <p:nvPr/>
        </p:nvSpPr>
        <p:spPr bwMode="auto">
          <a:xfrm>
            <a:off x="6981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79891" name="Text Box 21"/>
          <p:cNvSpPr txBox="1">
            <a:spLocks noChangeArrowheads="1"/>
          </p:cNvSpPr>
          <p:nvPr/>
        </p:nvSpPr>
        <p:spPr bwMode="auto">
          <a:xfrm>
            <a:off x="7362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6</a:t>
            </a:r>
            <a:endParaRPr lang="en-US" sz="1000" b="1">
              <a:solidFill>
                <a:srgbClr val="E30E1F"/>
              </a:solidFill>
              <a:latin typeface="Arial" charset="0"/>
            </a:endParaRPr>
          </a:p>
        </p:txBody>
      </p:sp>
      <p:sp>
        <p:nvSpPr>
          <p:cNvPr id="79892" name="Text Box 22"/>
          <p:cNvSpPr txBox="1">
            <a:spLocks noChangeArrowheads="1"/>
          </p:cNvSpPr>
          <p:nvPr/>
        </p:nvSpPr>
        <p:spPr bwMode="auto">
          <a:xfrm>
            <a:off x="771525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7</a:t>
            </a:r>
            <a:endParaRPr lang="en-US" sz="1000" b="1">
              <a:solidFill>
                <a:srgbClr val="E30E1F"/>
              </a:solidFill>
              <a:latin typeface="Arial" charset="0"/>
            </a:endParaRPr>
          </a:p>
        </p:txBody>
      </p:sp>
      <p:sp>
        <p:nvSpPr>
          <p:cNvPr id="79893" name="Text Box 23"/>
          <p:cNvSpPr txBox="1">
            <a:spLocks noChangeArrowheads="1"/>
          </p:cNvSpPr>
          <p:nvPr/>
        </p:nvSpPr>
        <p:spPr bwMode="auto">
          <a:xfrm>
            <a:off x="80772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8</a:t>
            </a:r>
            <a:endParaRPr lang="en-US" sz="1000" b="1">
              <a:solidFill>
                <a:srgbClr val="E30E1F"/>
              </a:solidFill>
              <a:latin typeface="Arial" charset="0"/>
            </a:endParaRPr>
          </a:p>
        </p:txBody>
      </p:sp>
      <p:sp>
        <p:nvSpPr>
          <p:cNvPr id="79894" name="Text Box 24"/>
          <p:cNvSpPr txBox="1">
            <a:spLocks noChangeArrowheads="1"/>
          </p:cNvSpPr>
          <p:nvPr/>
        </p:nvSpPr>
        <p:spPr bwMode="auto">
          <a:xfrm>
            <a:off x="4695825" y="27051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79895" name="Text Box 25"/>
          <p:cNvSpPr txBox="1">
            <a:spLocks noChangeArrowheads="1"/>
          </p:cNvSpPr>
          <p:nvPr/>
        </p:nvSpPr>
        <p:spPr bwMode="auto">
          <a:xfrm>
            <a:off x="128588" y="2763838"/>
            <a:ext cx="362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row in range(height):</a:t>
            </a:r>
          </a:p>
        </p:txBody>
      </p:sp>
      <p:sp>
        <p:nvSpPr>
          <p:cNvPr id="79896" name="Text Box 26"/>
          <p:cNvSpPr txBox="1">
            <a:spLocks noChangeArrowheads="1"/>
          </p:cNvSpPr>
          <p:nvPr/>
        </p:nvSpPr>
        <p:spPr bwMode="auto">
          <a:xfrm>
            <a:off x="485775" y="3124200"/>
            <a:ext cx="362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col in range(width):</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3"/>
          <p:cNvSpPr txBox="1">
            <a:spLocks noChangeArrowheads="1"/>
          </p:cNvSpPr>
          <p:nvPr>
            <p:custDataLst>
              <p:tags r:id="rId1"/>
            </p:custDataLst>
          </p:nvPr>
        </p:nvSpPr>
        <p:spPr bwMode="auto">
          <a:xfrm>
            <a:off x="349250" y="5119688"/>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p:txBody>
      </p:sp>
      <p:grpSp>
        <p:nvGrpSpPr>
          <p:cNvPr id="80899" name="Group 4"/>
          <p:cNvGrpSpPr>
            <a:grpSpLocks/>
          </p:cNvGrpSpPr>
          <p:nvPr>
            <p:custDataLst>
              <p:tags r:id="rId2"/>
            </p:custDataLst>
          </p:nvPr>
        </p:nvGrpSpPr>
        <p:grpSpPr bwMode="auto">
          <a:xfrm>
            <a:off x="533400" y="838200"/>
            <a:ext cx="8235950" cy="174625"/>
            <a:chOff x="295" y="1311"/>
            <a:chExt cx="5177" cy="114"/>
          </a:xfrm>
        </p:grpSpPr>
        <p:sp>
          <p:nvSpPr>
            <p:cNvPr id="80909"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0910"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0900" name="Text Box 7"/>
          <p:cNvSpPr txBox="1">
            <a:spLocks noChangeArrowheads="1"/>
          </p:cNvSpPr>
          <p:nvPr>
            <p:custDataLst>
              <p:tags r:id="rId3"/>
            </p:custDataLst>
          </p:nvPr>
        </p:nvSpPr>
        <p:spPr bwMode="auto">
          <a:xfrm>
            <a:off x="838200" y="2057400"/>
            <a:ext cx="40259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a:p>
            <a:pPr algn="l"/>
            <a:r>
              <a:rPr lang="en-US" b="1">
                <a:latin typeface="Courier New" pitchFamily="-105" charset="0"/>
              </a:rPr>
              <a:t>   print</a:t>
            </a:r>
          </a:p>
        </p:txBody>
      </p:sp>
      <p:sp>
        <p:nvSpPr>
          <p:cNvPr id="80901" name="Text Box 8"/>
          <p:cNvSpPr txBox="1">
            <a:spLocks noChangeArrowheads="1"/>
          </p:cNvSpPr>
          <p:nvPr>
            <p:custDataLst>
              <p:tags r:id="rId4"/>
            </p:custDataLst>
          </p:nvPr>
        </p:nvSpPr>
        <p:spPr bwMode="auto">
          <a:xfrm>
            <a:off x="6740525" y="6181725"/>
            <a:ext cx="2159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Close enough!</a:t>
            </a:r>
          </a:p>
        </p:txBody>
      </p:sp>
      <p:sp>
        <p:nvSpPr>
          <p:cNvPr id="80902" name="Text Box 9"/>
          <p:cNvSpPr txBox="1">
            <a:spLocks noChangeArrowheads="1"/>
          </p:cNvSpPr>
          <p:nvPr>
            <p:custDataLst>
              <p:tags r:id="rId5"/>
            </p:custDataLst>
          </p:nvPr>
        </p:nvSpPr>
        <p:spPr bwMode="auto">
          <a:xfrm>
            <a:off x="2362200" y="4038600"/>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just prints a newline</a:t>
            </a:r>
          </a:p>
        </p:txBody>
      </p:sp>
      <p:sp>
        <p:nvSpPr>
          <p:cNvPr id="80903" name="Line 10"/>
          <p:cNvSpPr>
            <a:spLocks noChangeShapeType="1"/>
          </p:cNvSpPr>
          <p:nvPr>
            <p:custDataLst>
              <p:tags r:id="rId6"/>
            </p:custDataLst>
          </p:nvPr>
        </p:nvSpPr>
        <p:spPr bwMode="auto">
          <a:xfrm flipH="1" flipV="1">
            <a:off x="2514600" y="3505200"/>
            <a:ext cx="1066800" cy="4572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4" name="Text Box 11"/>
          <p:cNvSpPr txBox="1">
            <a:spLocks noChangeArrowheads="1"/>
          </p:cNvSpPr>
          <p:nvPr>
            <p:custDataLst>
              <p:tags r:id="rId7"/>
            </p:custDataLst>
          </p:nvPr>
        </p:nvSpPr>
        <p:spPr bwMode="auto">
          <a:xfrm>
            <a:off x="4578350" y="3397250"/>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990099"/>
                </a:solidFill>
                <a:latin typeface="Arial" charset="0"/>
              </a:rPr>
              <a:t>comma adds spaces</a:t>
            </a:r>
          </a:p>
        </p:txBody>
      </p:sp>
      <p:sp>
        <p:nvSpPr>
          <p:cNvPr id="80905" name="Line 12"/>
          <p:cNvSpPr>
            <a:spLocks noChangeShapeType="1"/>
          </p:cNvSpPr>
          <p:nvPr>
            <p:custDataLst>
              <p:tags r:id="rId8"/>
            </p:custDataLst>
          </p:nvPr>
        </p:nvSpPr>
        <p:spPr bwMode="auto">
          <a:xfrm flipH="1" flipV="1">
            <a:off x="3894138" y="3140075"/>
            <a:ext cx="1227137" cy="29210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6" name="Rectangle 14"/>
          <p:cNvSpPr>
            <a:spLocks noGrp="1" noChangeArrowheads="1"/>
          </p:cNvSpPr>
          <p:nvPr>
            <p:ph type="title"/>
            <p:custDataLst>
              <p:tags r:id="rId9"/>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80907" name="Text Box 15"/>
          <p:cNvSpPr txBox="1">
            <a:spLocks noChangeArrowheads="1"/>
          </p:cNvSpPr>
          <p:nvPr>
            <p:custDataLst>
              <p:tags r:id="rId10"/>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80908" name="AutoShape 16"/>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3"/>
          <p:cNvGrpSpPr>
            <a:grpSpLocks/>
          </p:cNvGrpSpPr>
          <p:nvPr>
            <p:custDataLst>
              <p:tags r:id="rId1"/>
            </p:custDataLst>
          </p:nvPr>
        </p:nvGrpSpPr>
        <p:grpSpPr bwMode="auto">
          <a:xfrm>
            <a:off x="533400" y="838200"/>
            <a:ext cx="8235950" cy="174625"/>
            <a:chOff x="295" y="1311"/>
            <a:chExt cx="5177" cy="114"/>
          </a:xfrm>
        </p:grpSpPr>
        <p:sp>
          <p:nvSpPr>
            <p:cNvPr id="81932"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33"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6"/>
          <p:cNvSpPr txBox="1">
            <a:spLocks noChangeArrowheads="1"/>
          </p:cNvSpPr>
          <p:nvPr>
            <p:custDataLst>
              <p:tags r:id="rId2"/>
            </p:custDataLst>
          </p:nvPr>
        </p:nvSpPr>
        <p:spPr bwMode="auto">
          <a:xfrm>
            <a:off x="685800" y="1676400"/>
            <a:ext cx="5122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import sys</a:t>
            </a:r>
          </a:p>
          <a:p>
            <a:pPr algn="l"/>
            <a:endParaRPr lang="en-US" b="1">
              <a:latin typeface="Courier New" pitchFamily="-105" charset="0"/>
            </a:endParaRPr>
          </a:p>
          <a:p>
            <a:pPr algn="l"/>
            <a:r>
              <a:rPr lang="en-US" b="1">
                <a:latin typeface="Courier New" pitchFamily="-105" charset="0"/>
              </a:rPr>
              <a:t>for i in range(4):</a:t>
            </a:r>
          </a:p>
          <a:p>
            <a:pPr algn="l"/>
            <a:r>
              <a:rPr lang="en-US" b="1">
                <a:latin typeface="Courier New" pitchFamily="-105" charset="0"/>
              </a:rPr>
              <a:t>   for j in range(8):</a:t>
            </a:r>
          </a:p>
          <a:p>
            <a:pPr algn="l"/>
            <a:r>
              <a:rPr lang="en-US" b="1">
                <a:solidFill>
                  <a:srgbClr val="0E0BEE"/>
                </a:solidFill>
                <a:latin typeface="Courier New" pitchFamily="-105" charset="0"/>
              </a:rPr>
              <a:t>      sys.stdout.write('#')</a:t>
            </a:r>
          </a:p>
          <a:p>
            <a:pPr algn="l"/>
            <a:r>
              <a:rPr lang="en-US" b="1">
                <a:latin typeface="Courier New" pitchFamily="-105" charset="0"/>
              </a:rPr>
              <a:t>   print</a:t>
            </a:r>
          </a:p>
        </p:txBody>
      </p:sp>
      <p:sp>
        <p:nvSpPr>
          <p:cNvPr id="81924" name="Text Box 10"/>
          <p:cNvSpPr txBox="1">
            <a:spLocks noChangeArrowheads="1"/>
          </p:cNvSpPr>
          <p:nvPr>
            <p:custDataLst>
              <p:tags r:id="rId3"/>
            </p:custDataLst>
          </p:nvPr>
        </p:nvSpPr>
        <p:spPr bwMode="auto">
          <a:xfrm>
            <a:off x="4117975" y="4316413"/>
            <a:ext cx="4179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990099"/>
                </a:solidFill>
                <a:latin typeface="Arial" charset="0"/>
              </a:rPr>
              <a:t>software </a:t>
            </a:r>
            <a:r>
              <a:rPr lang="en-US" sz="1800" i="1">
                <a:solidFill>
                  <a:srgbClr val="990099"/>
                </a:solidFill>
                <a:latin typeface="Arial" charset="0"/>
              </a:rPr>
              <a:t>object </a:t>
            </a:r>
            <a:r>
              <a:rPr lang="en-US" sz="1800">
                <a:solidFill>
                  <a:srgbClr val="990099"/>
                </a:solidFill>
                <a:latin typeface="Arial" charset="0"/>
              </a:rPr>
              <a:t>representing the screen's standard output</a:t>
            </a:r>
          </a:p>
        </p:txBody>
      </p:sp>
      <p:sp>
        <p:nvSpPr>
          <p:cNvPr id="81925" name="Line 11"/>
          <p:cNvSpPr>
            <a:spLocks noChangeShapeType="1"/>
          </p:cNvSpPr>
          <p:nvPr>
            <p:custDataLst>
              <p:tags r:id="rId4"/>
            </p:custDataLst>
          </p:nvPr>
        </p:nvSpPr>
        <p:spPr bwMode="auto">
          <a:xfrm flipH="1" flipV="1">
            <a:off x="3249613" y="3563938"/>
            <a:ext cx="923925" cy="9001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6"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smtClean="0">
                <a:solidFill>
                  <a:schemeClr val="tx1"/>
                </a:solidFill>
              </a:rPr>
              <a:t>Without</a:t>
            </a:r>
            <a:r>
              <a:rPr lang="en-US" sz="3200" smtClean="0"/>
              <a:t> extra spaces…</a:t>
            </a:r>
            <a:endParaRPr lang="en-US" smtClean="0"/>
          </a:p>
        </p:txBody>
      </p:sp>
      <p:sp>
        <p:nvSpPr>
          <p:cNvPr id="81927" name="Text Box 13"/>
          <p:cNvSpPr txBox="1">
            <a:spLocks noChangeArrowheads="1"/>
          </p:cNvSpPr>
          <p:nvPr>
            <p:custDataLst>
              <p:tags r:id="rId6"/>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81928" name="AutoShape 14"/>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29" name="Text Box 17"/>
          <p:cNvSpPr txBox="1">
            <a:spLocks noChangeArrowheads="1"/>
          </p:cNvSpPr>
          <p:nvPr>
            <p:custDataLst>
              <p:tags r:id="rId7"/>
            </p:custDataLst>
          </p:nvPr>
        </p:nvSpPr>
        <p:spPr bwMode="auto">
          <a:xfrm>
            <a:off x="1647825" y="5102225"/>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sp>
        <p:nvSpPr>
          <p:cNvPr id="81930" name="Line 18"/>
          <p:cNvSpPr>
            <a:spLocks noChangeShapeType="1"/>
          </p:cNvSpPr>
          <p:nvPr>
            <p:custDataLst>
              <p:tags r:id="rId8"/>
            </p:custDataLst>
          </p:nvPr>
        </p:nvSpPr>
        <p:spPr bwMode="auto">
          <a:xfrm flipH="1" flipV="1">
            <a:off x="4449763" y="3568700"/>
            <a:ext cx="620712" cy="320675"/>
          </a:xfrm>
          <a:prstGeom prst="line">
            <a:avLst/>
          </a:prstGeom>
          <a:noFill/>
          <a:ln w="9525">
            <a:solidFill>
              <a:srgbClr val="E30E1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31" name="Text Box 19"/>
          <p:cNvSpPr txBox="1">
            <a:spLocks noChangeArrowheads="1"/>
          </p:cNvSpPr>
          <p:nvPr>
            <p:custDataLst>
              <p:tags r:id="rId9"/>
            </p:custDataLst>
          </p:nvPr>
        </p:nvSpPr>
        <p:spPr bwMode="auto">
          <a:xfrm>
            <a:off x="5072063" y="3603625"/>
            <a:ext cx="278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E30E1F"/>
                </a:solidFill>
                <a:latin typeface="Arial" charset="0"/>
              </a:rPr>
              <a:t>method (function) that prints only its input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82947" name="Text Box 3"/>
          <p:cNvSpPr txBox="1">
            <a:spLocks noChangeArrowheads="1"/>
          </p:cNvSpPr>
          <p:nvPr>
            <p:custDataLst>
              <p:tags r:id="rId2"/>
            </p:custDataLst>
          </p:nvPr>
        </p:nvSpPr>
        <p:spPr bwMode="auto">
          <a:xfrm>
            <a:off x="5256213" y="35766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82948" name="Group 4"/>
          <p:cNvGrpSpPr>
            <a:grpSpLocks/>
          </p:cNvGrpSpPr>
          <p:nvPr>
            <p:custDataLst>
              <p:tags r:id="rId3"/>
            </p:custDataLst>
          </p:nvPr>
        </p:nvGrpSpPr>
        <p:grpSpPr bwMode="auto">
          <a:xfrm>
            <a:off x="533400" y="968375"/>
            <a:ext cx="8235950" cy="174625"/>
            <a:chOff x="295" y="1311"/>
            <a:chExt cx="5177" cy="114"/>
          </a:xfrm>
        </p:grpSpPr>
        <p:sp>
          <p:nvSpPr>
            <p:cNvPr id="82950"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1"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9" name="Text Box 7"/>
          <p:cNvSpPr txBox="1">
            <a:spLocks noChangeArrowheads="1"/>
          </p:cNvSpPr>
          <p:nvPr>
            <p:custDataLst>
              <p:tags r:id="rId4"/>
            </p:custDataLst>
          </p:nvPr>
        </p:nvSpPr>
        <p:spPr bwMode="auto">
          <a:xfrm>
            <a:off x="436563" y="1190625"/>
            <a:ext cx="6988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flag” ? </a:t>
            </a:r>
          </a:p>
          <a:p>
            <a:pPr algn="l"/>
            <a:r>
              <a:rPr lang="en-US">
                <a:solidFill>
                  <a:srgbClr val="0E0BEE"/>
                </a:solidFill>
                <a:latin typeface="Arial" charset="0"/>
              </a:rPr>
              <a:t>-- first, with </a:t>
            </a:r>
            <a:r>
              <a:rPr lang="en-US" b="1">
                <a:solidFill>
                  <a:srgbClr val="0E0BEE"/>
                </a:solidFill>
                <a:latin typeface="Courier New" pitchFamily="-105" charset="0"/>
              </a:rPr>
              <a:t>6</a:t>
            </a:r>
            <a:r>
              <a:rPr lang="en-US">
                <a:solidFill>
                  <a:srgbClr val="0E0BEE"/>
                </a:solidFill>
                <a:latin typeface="Arial" charset="0"/>
              </a:rPr>
              <a:t> rows and </a:t>
            </a:r>
            <a:r>
              <a:rPr lang="en-US" b="1">
                <a:solidFill>
                  <a:srgbClr val="0E0BEE"/>
                </a:solidFill>
                <a:latin typeface="Courier New" pitchFamily="-105" charset="0"/>
              </a:rPr>
              <a:t>9</a:t>
            </a:r>
            <a:r>
              <a:rPr lang="en-US">
                <a:solidFill>
                  <a:srgbClr val="0E0BEE"/>
                </a:solidFill>
                <a:latin typeface="Arial" charset="0"/>
              </a:rPr>
              <a:t> columns, then</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5"/>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 not just software</a:t>
            </a:r>
          </a:p>
        </p:txBody>
      </p:sp>
      <p:grpSp>
        <p:nvGrpSpPr>
          <p:cNvPr id="83971" name="Group 6"/>
          <p:cNvGrpSpPr>
            <a:grpSpLocks/>
          </p:cNvGrpSpPr>
          <p:nvPr/>
        </p:nvGrpSpPr>
        <p:grpSpPr bwMode="auto">
          <a:xfrm>
            <a:off x="381000" y="914400"/>
            <a:ext cx="8218488" cy="180975"/>
            <a:chOff x="0" y="0"/>
            <a:chExt cx="5177" cy="114"/>
          </a:xfrm>
        </p:grpSpPr>
        <p:sp>
          <p:nvSpPr>
            <p:cNvPr id="83994" name="Rectangle 7"/>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3995" name="Rectangle 8"/>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pic>
        <p:nvPicPr>
          <p:cNvPr id="83972" name="Picture 9"/>
          <p:cNvPicPr>
            <a:picLocks noChangeArrowheads="1"/>
          </p:cNvPicPr>
          <p:nvPr/>
        </p:nvPicPr>
        <p:blipFill>
          <a:blip r:embed="rId3">
            <a:extLst>
              <a:ext uri="{28A0092B-C50C-407E-A947-70E740481C1C}">
                <a14:useLocalDpi xmlns:a14="http://schemas.microsoft.com/office/drawing/2010/main" val="0"/>
              </a:ext>
            </a:extLst>
          </a:blip>
          <a:srcRect l="11279" r="11665"/>
          <a:stretch>
            <a:fillRect/>
          </a:stretch>
        </p:blipFill>
        <p:spPr bwMode="auto">
          <a:xfrm>
            <a:off x="2819400" y="2717800"/>
            <a:ext cx="57150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14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1365250"/>
            <a:ext cx="16097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16"/>
          <p:cNvSpPr>
            <a:spLocks noChangeArrowheads="1"/>
          </p:cNvSpPr>
          <p:nvPr/>
        </p:nvSpPr>
        <p:spPr bwMode="auto">
          <a:xfrm>
            <a:off x="2787650" y="1285875"/>
            <a:ext cx="495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eaLnBrk="1" hangingPunct="1"/>
            <a:r>
              <a:rPr lang="en-US" sz="1600">
                <a:solidFill>
                  <a:srgbClr val="197912"/>
                </a:solidFill>
                <a:latin typeface="Comic Sans MS" pitchFamily="-105" charset="0"/>
                <a:cs typeface="Times New Roman" pitchFamily="-105" charset="0"/>
              </a:rPr>
              <a:t>Please see instructions on HW 9.  You have some choice on what parts of this chapter to read.</a:t>
            </a:r>
          </a:p>
        </p:txBody>
      </p:sp>
      <p:grpSp>
        <p:nvGrpSpPr>
          <p:cNvPr id="83976" name="Group 17"/>
          <p:cNvGrpSpPr>
            <a:grpSpLocks/>
          </p:cNvGrpSpPr>
          <p:nvPr/>
        </p:nvGrpSpPr>
        <p:grpSpPr bwMode="auto">
          <a:xfrm>
            <a:off x="7740650" y="1543050"/>
            <a:ext cx="596900" cy="749300"/>
            <a:chOff x="3456" y="1784"/>
            <a:chExt cx="952" cy="1048"/>
          </a:xfrm>
        </p:grpSpPr>
        <p:sp>
          <p:nvSpPr>
            <p:cNvPr id="83977" name="Freeform 1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8" name="Freeform 1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9" name="Freeform 2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80" name="Freeform 2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3981" name="Oval 2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3982" name="Oval 2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3" name="Oval 2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4" name="Oval 2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5" name="Oval 2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6" name="Oval 2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7" name="Oval 2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8" name="AutoShape 2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3989" name="Freeform 3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3990" name="Freeform 3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991" name="Freeform 3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2" name="Freeform 3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3993" name="Freeform 3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4995" name="Group 3"/>
          <p:cNvGrpSpPr>
            <a:grpSpLocks/>
          </p:cNvGrpSpPr>
          <p:nvPr/>
        </p:nvGrpSpPr>
        <p:grpSpPr bwMode="auto">
          <a:xfrm>
            <a:off x="381000" y="914400"/>
            <a:ext cx="8218488" cy="180975"/>
            <a:chOff x="0" y="0"/>
            <a:chExt cx="5177" cy="114"/>
          </a:xfrm>
        </p:grpSpPr>
        <p:sp>
          <p:nvSpPr>
            <p:cNvPr id="85004"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5005"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4996" name="Rectangle 9"/>
          <p:cNvSpPr>
            <a:spLocks noChangeArrowheads="1"/>
          </p:cNvSpPr>
          <p:nvPr/>
        </p:nvSpPr>
        <p:spPr bwMode="auto">
          <a:xfrm>
            <a:off x="468313" y="12763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No magic numbers!</a:t>
            </a:r>
          </a:p>
        </p:txBody>
      </p:sp>
      <p:sp>
        <p:nvSpPr>
          <p:cNvPr id="84997" name="Rectangle 28"/>
          <p:cNvSpPr>
            <a:spLocks noChangeArrowheads="1"/>
          </p:cNvSpPr>
          <p:nvPr/>
        </p:nvSpPr>
        <p:spPr bwMode="auto">
          <a:xfrm>
            <a:off x="4052888" y="6276975"/>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eaLnBrk="1" hangingPunct="1"/>
            <a:r>
              <a:rPr lang="en-US">
                <a:latin typeface="Comic Sans MS" pitchFamily="-105" charset="0"/>
                <a:cs typeface="Times New Roman" pitchFamily="-105" charset="0"/>
              </a:rPr>
              <a:t>self-documenting design</a:t>
            </a:r>
          </a:p>
        </p:txBody>
      </p:sp>
      <p:sp>
        <p:nvSpPr>
          <p:cNvPr id="84998" name="Rectangle 29"/>
          <p:cNvSpPr>
            <a:spLocks noChangeArrowheads="1"/>
          </p:cNvSpPr>
          <p:nvPr/>
        </p:nvSpPr>
        <p:spPr bwMode="auto">
          <a:xfrm>
            <a:off x="434975" y="1898650"/>
            <a:ext cx="54276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solidFill>
                  <a:srgbClr val="FF6600"/>
                </a:solidFill>
                <a:latin typeface="Courier New" pitchFamily="-105" charset="0"/>
              </a:rPr>
              <a:t>def</a:t>
            </a:r>
            <a:r>
              <a:rPr lang="en-US" sz="1600" b="1">
                <a:latin typeface="Courier New" pitchFamily="-105" charset="0"/>
              </a:rPr>
              <a:t> test():</a:t>
            </a:r>
          </a:p>
          <a:p>
            <a:pPr algn="l"/>
            <a:r>
              <a:rPr lang="en-US" sz="1600" b="1">
                <a:latin typeface="Courier New" pitchFamily="-105" charset="0"/>
              </a:rPr>
              <a:t>    </a:t>
            </a:r>
            <a:r>
              <a:rPr lang="en-US" sz="1600" b="1">
                <a:solidFill>
                  <a:srgbClr val="0A6819"/>
                </a:solidFill>
                <a:latin typeface="Courier New" pitchFamily="-105" charset="0"/>
              </a:rPr>
              <a:t>""" demonstrating images """</a:t>
            </a:r>
            <a:endParaRPr lang="en-US" sz="1600" b="1">
              <a:latin typeface="Courier New" pitchFamily="-105" charset="0"/>
            </a:endParaRPr>
          </a:p>
          <a:p>
            <a:pPr algn="l"/>
            <a:r>
              <a:rPr lang="en-US" sz="1600" b="1">
                <a:latin typeface="Courier New" pitchFamily="-105" charset="0"/>
              </a:rPr>
              <a:t>    width = 200</a:t>
            </a:r>
          </a:p>
          <a:p>
            <a:pPr algn="l"/>
            <a:r>
              <a:rPr lang="en-US" sz="1600" b="1">
                <a:latin typeface="Courier New" pitchFamily="-105" charset="0"/>
              </a:rPr>
              <a:t>    height = 200</a:t>
            </a:r>
          </a:p>
          <a:p>
            <a:pPr algn="l"/>
            <a:r>
              <a:rPr lang="en-US" sz="1600" b="1">
                <a:latin typeface="Courier New" pitchFamily="-105" charset="0"/>
              </a:rPr>
              <a:t>    image = BitMap( width, height )</a:t>
            </a:r>
          </a:p>
          <a:p>
            <a:pPr algn="l"/>
            <a:endParaRPr lang="en-US" sz="1600" b="1">
              <a:latin typeface="Courier New" pitchFamily="-105" charset="0"/>
            </a:endParaRPr>
          </a:p>
          <a:p>
            <a:pPr algn="l"/>
            <a:r>
              <a:rPr lang="en-US" sz="1600" b="1">
                <a:latin typeface="Courier New" pitchFamily="-105" charset="0"/>
              </a:rPr>
              <a:t>    </a:t>
            </a:r>
            <a:r>
              <a:rPr lang="en-US" sz="1600" b="1">
                <a:solidFill>
                  <a:srgbClr val="E30E1F"/>
                </a:solidFill>
                <a:latin typeface="Courier New" pitchFamily="-105" charset="0"/>
              </a:rPr>
              <a:t># a 2d loop over each pixel</a:t>
            </a:r>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col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(width):</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row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(height):</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if</a:t>
            </a:r>
            <a:r>
              <a:rPr lang="en-US" sz="1600" b="1">
                <a:latin typeface="Courier New" pitchFamily="-105" charset="0"/>
              </a:rPr>
              <a:t> col == row:</a:t>
            </a:r>
          </a:p>
          <a:p>
            <a:pPr algn="l"/>
            <a:endParaRPr lang="en-US" sz="1600" b="1">
              <a:latin typeface="Courier New" pitchFamily="-105" charset="0"/>
            </a:endParaRPr>
          </a:p>
          <a:p>
            <a:pPr algn="l"/>
            <a:r>
              <a:rPr lang="en-US" sz="1600" b="1">
                <a:latin typeface="Courier New" pitchFamily="-105" charset="0"/>
              </a:rPr>
              <a:t>                image.plotPoint( col, row )</a:t>
            </a:r>
          </a:p>
          <a:p>
            <a:pPr algn="l"/>
            <a:endParaRPr lang="en-US" sz="1600" b="1">
              <a:latin typeface="Courier New" pitchFamily="-105" charset="0"/>
            </a:endParaRPr>
          </a:p>
          <a:p>
            <a:pPr algn="l"/>
            <a:endParaRPr lang="en-US" sz="1600" b="1">
              <a:latin typeface="Courier New" pitchFamily="-105" charset="0"/>
            </a:endParaRPr>
          </a:p>
          <a:p>
            <a:pPr algn="l"/>
            <a:r>
              <a:rPr lang="en-US" sz="1600" b="1">
                <a:latin typeface="Courier New" pitchFamily="-105" charset="0"/>
              </a:rPr>
              <a:t>    image.saveFile( "test.bmp" )</a:t>
            </a:r>
          </a:p>
        </p:txBody>
      </p:sp>
      <p:pic>
        <p:nvPicPr>
          <p:cNvPr id="84999" name="Picture 30" descr="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4450" y="1252538"/>
            <a:ext cx="1143000" cy="1639887"/>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pic>
      <p:sp>
        <p:nvSpPr>
          <p:cNvPr id="85000" name="Text Box 31"/>
          <p:cNvSpPr txBox="1">
            <a:spLocks noChangeArrowheads="1"/>
          </p:cNvSpPr>
          <p:nvPr/>
        </p:nvSpPr>
        <p:spPr bwMode="auto">
          <a:xfrm>
            <a:off x="7372350" y="2932113"/>
            <a:ext cx="169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Comic Sans MS" pitchFamily="-105" charset="0"/>
              </a:rPr>
              <a:t>What! No magic??</a:t>
            </a:r>
          </a:p>
        </p:txBody>
      </p:sp>
      <p:sp>
        <p:nvSpPr>
          <p:cNvPr id="85001" name="Rectangle 32"/>
          <p:cNvSpPr>
            <a:spLocks noChangeArrowheads="1"/>
          </p:cNvSpPr>
          <p:nvPr/>
        </p:nvSpPr>
        <p:spPr bwMode="auto">
          <a:xfrm>
            <a:off x="625475" y="2282825"/>
            <a:ext cx="2263775" cy="717550"/>
          </a:xfrm>
          <a:prstGeom prst="rect">
            <a:avLst/>
          </a:prstGeom>
          <a:noFill/>
          <a:ln w="19050">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02" name="Line 33"/>
          <p:cNvSpPr>
            <a:spLocks noChangeShapeType="1"/>
          </p:cNvSpPr>
          <p:nvPr/>
        </p:nvSpPr>
        <p:spPr bwMode="auto">
          <a:xfrm flipH="1">
            <a:off x="2908300" y="1609725"/>
            <a:ext cx="1997075" cy="893763"/>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03" name="Rectangle 34"/>
          <p:cNvSpPr>
            <a:spLocks noChangeArrowheads="1"/>
          </p:cNvSpPr>
          <p:nvPr/>
        </p:nvSpPr>
        <p:spPr bwMode="auto">
          <a:xfrm>
            <a:off x="4884738" y="1308100"/>
            <a:ext cx="2660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sz="1400">
                <a:solidFill>
                  <a:srgbClr val="0E0BEE"/>
                </a:solidFill>
                <a:latin typeface="Comic Sans MS" pitchFamily="-105" charset="0"/>
                <a:cs typeface="Times New Roman" pitchFamily="-105" charset="0"/>
              </a:rPr>
              <a:t>Keep constants together at top with meaningful names…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6019" name="Group 3"/>
          <p:cNvGrpSpPr>
            <a:grpSpLocks/>
          </p:cNvGrpSpPr>
          <p:nvPr/>
        </p:nvGrpSpPr>
        <p:grpSpPr bwMode="auto">
          <a:xfrm>
            <a:off x="381000" y="914400"/>
            <a:ext cx="8218488" cy="180975"/>
            <a:chOff x="0" y="0"/>
            <a:chExt cx="5177" cy="114"/>
          </a:xfrm>
        </p:grpSpPr>
        <p:sp>
          <p:nvSpPr>
            <p:cNvPr id="86024"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6025"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6020" name="Rectangle 6"/>
          <p:cNvSpPr>
            <a:spLocks noChangeArrowheads="1"/>
          </p:cNvSpPr>
          <p:nvPr/>
        </p:nvSpPr>
        <p:spPr bwMode="auto">
          <a:xfrm>
            <a:off x="468313" y="12763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Anticipate change</a:t>
            </a:r>
          </a:p>
        </p:txBody>
      </p:sp>
      <p:sp>
        <p:nvSpPr>
          <p:cNvPr id="86021" name="Text Box 25"/>
          <p:cNvSpPr txBox="1">
            <a:spLocks noChangeArrowheads="1"/>
          </p:cNvSpPr>
          <p:nvPr/>
        </p:nvSpPr>
        <p:spPr bwMode="auto">
          <a:xfrm>
            <a:off x="6153150" y="2116138"/>
            <a:ext cx="2136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800" b="1">
                <a:solidFill>
                  <a:srgbClr val="0E0BEE"/>
                </a:solidFill>
              </a:rPr>
              <a:t> default arguments</a:t>
            </a:r>
          </a:p>
        </p:txBody>
      </p:sp>
      <p:sp>
        <p:nvSpPr>
          <p:cNvPr id="86022" name="Text Box 26"/>
          <p:cNvSpPr txBox="1">
            <a:spLocks noChangeArrowheads="1"/>
          </p:cNvSpPr>
          <p:nvPr/>
        </p:nvSpPr>
        <p:spPr bwMode="auto">
          <a:xfrm>
            <a:off x="5821363" y="12192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buFontTx/>
              <a:buChar char="•"/>
            </a:pPr>
            <a:r>
              <a:rPr lang="en-US" sz="1800" b="1">
                <a:solidFill>
                  <a:srgbClr val="0E0BEE"/>
                </a:solidFill>
              </a:rPr>
              <a:t> swapping arguments and hand-set values</a:t>
            </a:r>
          </a:p>
        </p:txBody>
      </p:sp>
      <p:sp>
        <p:nvSpPr>
          <p:cNvPr id="86023" name="Rectangle 28"/>
          <p:cNvSpPr>
            <a:spLocks noChangeArrowheads="1"/>
          </p:cNvSpPr>
          <p:nvPr/>
        </p:nvSpPr>
        <p:spPr bwMode="auto">
          <a:xfrm>
            <a:off x="434975" y="1898650"/>
            <a:ext cx="54276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solidFill>
                  <a:srgbClr val="FF6600"/>
                </a:solidFill>
                <a:latin typeface="Courier New" pitchFamily="-105" charset="0"/>
              </a:rPr>
              <a:t>def</a:t>
            </a:r>
            <a:r>
              <a:rPr lang="en-US" sz="1600" b="1">
                <a:latin typeface="Courier New" pitchFamily="-105" charset="0"/>
              </a:rPr>
              <a:t> test(</a:t>
            </a:r>
          </a:p>
          <a:p>
            <a:pPr algn="l"/>
            <a:r>
              <a:rPr lang="en-US" sz="1600" b="1">
                <a:latin typeface="Courier New" pitchFamily="-105" charset="0"/>
              </a:rPr>
              <a:t>    </a:t>
            </a:r>
            <a:r>
              <a:rPr lang="en-US" sz="1600" b="1">
                <a:solidFill>
                  <a:srgbClr val="0A6819"/>
                </a:solidFill>
                <a:latin typeface="Courier New" pitchFamily="-105" charset="0"/>
              </a:rPr>
              <a:t>""" demonstrating images """</a:t>
            </a:r>
            <a:endParaRPr lang="en-US" sz="1600" b="1">
              <a:latin typeface="Courier New" pitchFamily="-105" charset="0"/>
            </a:endParaRPr>
          </a:p>
          <a:p>
            <a:pPr algn="l"/>
            <a:r>
              <a:rPr lang="en-US" sz="1600" b="1">
                <a:latin typeface="Courier New" pitchFamily="-105" charset="0"/>
              </a:rPr>
              <a:t>    width = 200</a:t>
            </a:r>
          </a:p>
          <a:p>
            <a:pPr algn="l"/>
            <a:r>
              <a:rPr lang="en-US" sz="1600" b="1">
                <a:latin typeface="Courier New" pitchFamily="-105" charset="0"/>
              </a:rPr>
              <a:t>    height = 200</a:t>
            </a:r>
          </a:p>
          <a:p>
            <a:pPr algn="l"/>
            <a:r>
              <a:rPr lang="en-US" sz="1600" b="1">
                <a:latin typeface="Courier New" pitchFamily="-105" charset="0"/>
              </a:rPr>
              <a:t>    image = BitMap( width, height )</a:t>
            </a:r>
          </a:p>
          <a:p>
            <a:pPr algn="l"/>
            <a:endParaRPr lang="en-US" sz="1600" b="1">
              <a:latin typeface="Courier New" pitchFamily="-105" charset="0"/>
            </a:endParaRPr>
          </a:p>
          <a:p>
            <a:pPr algn="l"/>
            <a:r>
              <a:rPr lang="en-US" sz="1600" b="1">
                <a:latin typeface="Courier New" pitchFamily="-105" charset="0"/>
              </a:rPr>
              <a:t>    </a:t>
            </a:r>
            <a:r>
              <a:rPr lang="en-US" sz="1600" b="1">
                <a:solidFill>
                  <a:srgbClr val="E30E1F"/>
                </a:solidFill>
                <a:latin typeface="Courier New" pitchFamily="-105" charset="0"/>
              </a:rPr>
              <a:t># a 2d loop over each pixel</a:t>
            </a:r>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col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(width):</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row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(height):</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if</a:t>
            </a:r>
            <a:r>
              <a:rPr lang="en-US" sz="1600" b="1">
                <a:latin typeface="Courier New" pitchFamily="-105" charset="0"/>
              </a:rPr>
              <a:t> col == row:</a:t>
            </a:r>
          </a:p>
          <a:p>
            <a:pPr algn="l"/>
            <a:endParaRPr lang="en-US" sz="1600" b="1">
              <a:latin typeface="Courier New" pitchFamily="-105" charset="0"/>
            </a:endParaRPr>
          </a:p>
          <a:p>
            <a:pPr algn="l"/>
            <a:r>
              <a:rPr lang="en-US" sz="1600" b="1">
                <a:latin typeface="Courier New" pitchFamily="-105" charset="0"/>
              </a:rPr>
              <a:t>                image.plotPoint( col, row )</a:t>
            </a:r>
          </a:p>
          <a:p>
            <a:pPr algn="l"/>
            <a:endParaRPr lang="en-US" sz="1600" b="1">
              <a:latin typeface="Courier New" pitchFamily="-105" charset="0"/>
            </a:endParaRPr>
          </a:p>
          <a:p>
            <a:pPr algn="l"/>
            <a:endParaRPr lang="en-US" sz="1600" b="1">
              <a:latin typeface="Courier New" pitchFamily="-105" charset="0"/>
            </a:endParaRPr>
          </a:p>
          <a:p>
            <a:pPr algn="l"/>
            <a:r>
              <a:rPr lang="en-US" sz="1600" b="1">
                <a:latin typeface="Courier New" pitchFamily="-105" charset="0"/>
              </a:rPr>
              <a:t>    image.saveFile( "test.bmp"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7043" name="Group 3"/>
          <p:cNvGrpSpPr>
            <a:grpSpLocks/>
          </p:cNvGrpSpPr>
          <p:nvPr/>
        </p:nvGrpSpPr>
        <p:grpSpPr bwMode="auto">
          <a:xfrm>
            <a:off x="381000" y="914400"/>
            <a:ext cx="8218488" cy="180975"/>
            <a:chOff x="0" y="0"/>
            <a:chExt cx="5177" cy="114"/>
          </a:xfrm>
        </p:grpSpPr>
        <p:sp>
          <p:nvSpPr>
            <p:cNvPr id="87045"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7046"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7044" name="Rectangle 6"/>
          <p:cNvSpPr>
            <a:spLocks noChangeArrowheads="1"/>
          </p:cNvSpPr>
          <p:nvPr/>
        </p:nvSpPr>
        <p:spPr bwMode="auto">
          <a:xfrm>
            <a:off x="468313" y="1276350"/>
            <a:ext cx="555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Modularity: composing small pieces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6"/>
          <p:cNvSpPr txBox="1">
            <a:spLocks noChangeArrowheads="1"/>
          </p:cNvSpPr>
          <p:nvPr/>
        </p:nvSpPr>
        <p:spPr bwMode="auto">
          <a:xfrm>
            <a:off x="3612969" y="468868"/>
            <a:ext cx="4464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dirty="0" smtClean="0">
                <a:latin typeface="Cambria" pitchFamily="18" charset="0"/>
              </a:rPr>
              <a:t>Pi from Pie?</a:t>
            </a:r>
            <a:endParaRPr lang="en-US" sz="4200" dirty="0">
              <a:latin typeface="Cambria" pitchFamily="18" charset="0"/>
            </a:endParaRPr>
          </a:p>
        </p:txBody>
      </p:sp>
      <p:sp>
        <p:nvSpPr>
          <p:cNvPr id="8196" name="Text Box 7"/>
          <p:cNvSpPr txBox="1">
            <a:spLocks noChangeArrowheads="1"/>
          </p:cNvSpPr>
          <p:nvPr/>
        </p:nvSpPr>
        <p:spPr bwMode="auto">
          <a:xfrm>
            <a:off x="685800" y="381000"/>
            <a:ext cx="1371600" cy="457200"/>
          </a:xfrm>
          <a:prstGeom prst="rect">
            <a:avLst/>
          </a:prstGeom>
          <a:solidFill>
            <a:srgbClr val="CCECFF"/>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pic>
        <p:nvPicPr>
          <p:cNvPr id="1026" name="Picture 2" descr="http://barsupplies.com/images/pizza-box-support-triangle-bs-1.jpg"/>
          <p:cNvPicPr>
            <a:picLocks noChangeAspect="1" noChangeArrowheads="1"/>
          </p:cNvPicPr>
          <p:nvPr/>
        </p:nvPicPr>
        <p:blipFill rotWithShape="1">
          <a:blip r:embed="rId2">
            <a:extLst>
              <a:ext uri="{28A0092B-C50C-407E-A947-70E740481C1C}">
                <a14:useLocalDpi xmlns:a14="http://schemas.microsoft.com/office/drawing/2010/main" val="0"/>
              </a:ext>
            </a:extLst>
          </a:blip>
          <a:srcRect t="32379"/>
          <a:stretch/>
        </p:blipFill>
        <p:spPr bwMode="auto">
          <a:xfrm>
            <a:off x="181386" y="2362200"/>
            <a:ext cx="5579878" cy="31242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20475182">
            <a:off x="5634077" y="2614575"/>
            <a:ext cx="1459875" cy="685800"/>
          </a:xfrm>
          <a:prstGeom prst="rightArrow">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8" name="Right Arrow 7"/>
          <p:cNvSpPr/>
          <p:nvPr/>
        </p:nvSpPr>
        <p:spPr bwMode="auto">
          <a:xfrm rot="1383068">
            <a:off x="5635611" y="3789767"/>
            <a:ext cx="1534248" cy="685800"/>
          </a:xfrm>
          <a:prstGeom prst="rightArrow">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 name="TextBox 2"/>
          <p:cNvSpPr txBox="1"/>
          <p:nvPr/>
        </p:nvSpPr>
        <p:spPr>
          <a:xfrm>
            <a:off x="7247226" y="3512422"/>
            <a:ext cx="990600" cy="1569660"/>
          </a:xfrm>
          <a:prstGeom prst="rect">
            <a:avLst/>
          </a:prstGeom>
          <a:noFill/>
        </p:spPr>
        <p:txBody>
          <a:bodyPr wrap="square" rtlCol="0">
            <a:spAutoFit/>
          </a:bodyPr>
          <a:lstStyle/>
          <a:p>
            <a:r>
              <a:rPr lang="en-US" sz="9600" dirty="0" smtClean="0">
                <a:latin typeface="Symbol" panose="05050102010706020507" pitchFamily="18" charset="2"/>
              </a:rPr>
              <a:t>p</a:t>
            </a:r>
            <a:endParaRPr lang="en-US" sz="9600" dirty="0">
              <a:latin typeface="Symbol" panose="05050102010706020507" pitchFamily="18" charset="2"/>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847" y="1836469"/>
            <a:ext cx="1474062"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6"/>
          <p:cNvGrpSpPr>
            <a:grpSpLocks/>
          </p:cNvGrpSpPr>
          <p:nvPr/>
        </p:nvGrpSpPr>
        <p:grpSpPr bwMode="auto">
          <a:xfrm>
            <a:off x="8467790" y="6096000"/>
            <a:ext cx="536081" cy="539187"/>
            <a:chOff x="3456" y="1784"/>
            <a:chExt cx="952" cy="1048"/>
          </a:xfrm>
        </p:grpSpPr>
        <p:sp>
          <p:nvSpPr>
            <p:cNvPr id="12"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3"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4"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 name="Text Box 26"/>
          <p:cNvSpPr txBox="1">
            <a:spLocks noChangeArrowheads="1"/>
          </p:cNvSpPr>
          <p:nvPr/>
        </p:nvSpPr>
        <p:spPr bwMode="auto">
          <a:xfrm>
            <a:off x="6689509" y="5922301"/>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smtClean="0">
                <a:solidFill>
                  <a:srgbClr val="0AA318"/>
                </a:solidFill>
                <a:latin typeface="Cambria" pitchFamily="18" charset="0"/>
              </a:rPr>
              <a:t>Pizza is the universal constant, after all… </a:t>
            </a:r>
            <a:endParaRPr lang="en-US" sz="1200" dirty="0">
              <a:solidFill>
                <a:srgbClr val="0AA318"/>
              </a:solidFill>
              <a:latin typeface="Cambria" pitchFamily="18" charset="0"/>
            </a:endParaRPr>
          </a:p>
        </p:txBody>
      </p:sp>
      <p:sp>
        <p:nvSpPr>
          <p:cNvPr id="5" name="Oval 4"/>
          <p:cNvSpPr/>
          <p:nvPr/>
        </p:nvSpPr>
        <p:spPr bwMode="auto">
          <a:xfrm>
            <a:off x="7162800" y="3886200"/>
            <a:ext cx="1169153" cy="1195882"/>
          </a:xfrm>
          <a:prstGeom prst="ellipse">
            <a:avLst/>
          </a:prstGeom>
          <a:noFill/>
          <a:ln w="31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8067" name="Group 3"/>
          <p:cNvGrpSpPr>
            <a:grpSpLocks/>
          </p:cNvGrpSpPr>
          <p:nvPr/>
        </p:nvGrpSpPr>
        <p:grpSpPr bwMode="auto">
          <a:xfrm>
            <a:off x="381000" y="914400"/>
            <a:ext cx="8218488" cy="180975"/>
            <a:chOff x="0" y="0"/>
            <a:chExt cx="5177" cy="114"/>
          </a:xfrm>
        </p:grpSpPr>
        <p:sp>
          <p:nvSpPr>
            <p:cNvPr id="88070"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8071"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8068" name="Rectangle 6"/>
          <p:cNvSpPr>
            <a:spLocks noChangeArrowheads="1"/>
          </p:cNvSpPr>
          <p:nvPr/>
        </p:nvSpPr>
        <p:spPr bwMode="auto">
          <a:xfrm>
            <a:off x="468313" y="1276350"/>
            <a:ext cx="555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Modularity: composing small pieces</a:t>
            </a:r>
          </a:p>
        </p:txBody>
      </p:sp>
      <p:sp>
        <p:nvSpPr>
          <p:cNvPr id="88069" name="Text Box 7"/>
          <p:cNvSpPr txBox="1">
            <a:spLocks noChangeArrowheads="1"/>
          </p:cNvSpPr>
          <p:nvPr/>
        </p:nvSpPr>
        <p:spPr bwMode="auto">
          <a:xfrm>
            <a:off x="2743200" y="2971800"/>
            <a:ext cx="3200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A6819"/>
                </a:solidFill>
              </a:rPr>
              <a:t>functions!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23913" y="2047875"/>
            <a:ext cx="73787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Times" pitchFamily="-105" charset="0"/>
              </a:rPr>
              <a:t>See you in lab!</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776288" y="1114425"/>
            <a:ext cx="7681912" cy="180975"/>
            <a:chOff x="295" y="1311"/>
            <a:chExt cx="5177" cy="114"/>
          </a:xfrm>
        </p:grpSpPr>
        <p:sp>
          <p:nvSpPr>
            <p:cNvPr id="9011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11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776288" y="1114425"/>
            <a:ext cx="7681912" cy="180975"/>
            <a:chOff x="295" y="1311"/>
            <a:chExt cx="5177" cy="114"/>
          </a:xfrm>
        </p:grpSpPr>
        <p:sp>
          <p:nvSpPr>
            <p:cNvPr id="9114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4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iterative image</a:t>
            </a:r>
          </a:p>
        </p:txBody>
      </p:sp>
      <p:sp>
        <p:nvSpPr>
          <p:cNvPr id="91140" name="Text Box 6"/>
          <p:cNvSpPr txBox="1">
            <a:spLocks noChangeArrowheads="1"/>
          </p:cNvSpPr>
          <p:nvPr/>
        </p:nvSpPr>
        <p:spPr bwMode="auto">
          <a:xfrm>
            <a:off x="603250" y="1633538"/>
            <a:ext cx="5819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solidFill>
                  <a:schemeClr val="bg2"/>
                </a:solidFill>
                <a:latin typeface="Courier New" pitchFamily="-105" charset="0"/>
              </a:rPr>
              <a:t>import bmp.py</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custDataLst>
              <p:tags r:id="rId1"/>
            </p:custDataLst>
          </p:nvPr>
        </p:nvSpPr>
        <p:spPr/>
        <p:txBody>
          <a:bodyPr/>
          <a:lstStyle/>
          <a:p>
            <a:pPr eaLnBrk="1" hangingPunct="1"/>
            <a:r>
              <a:rPr lang="en-US" smtClean="0"/>
              <a:t>“Quiz” Part 1</a:t>
            </a:r>
          </a:p>
        </p:txBody>
      </p:sp>
      <p:sp>
        <p:nvSpPr>
          <p:cNvPr id="92163" name="Text Box 3"/>
          <p:cNvSpPr txBox="1">
            <a:spLocks noChangeArrowheads="1"/>
          </p:cNvSpPr>
          <p:nvPr>
            <p:custDataLst>
              <p:tags r:id="rId2"/>
            </p:custDataLst>
          </p:nvPr>
        </p:nvSpPr>
        <p:spPr bwMode="auto">
          <a:xfrm>
            <a:off x="5410200" y="1295400"/>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&amp; # &amp; # &amp; #</a:t>
            </a:r>
          </a:p>
          <a:p>
            <a:pPr algn="l"/>
            <a:r>
              <a:rPr lang="en-US" b="1">
                <a:latin typeface="Courier New" pitchFamily="-105" charset="0"/>
              </a:rPr>
              <a:t>&amp; # &amp; # &amp; # &amp; #</a:t>
            </a:r>
          </a:p>
          <a:p>
            <a:pPr algn="l"/>
            <a:r>
              <a:rPr lang="en-US" b="1">
                <a:latin typeface="Courier New" pitchFamily="-105" charset="0"/>
              </a:rPr>
              <a:t>&amp; # &amp; # &amp; # &amp; #</a:t>
            </a:r>
          </a:p>
          <a:p>
            <a:pPr algn="l"/>
            <a:r>
              <a:rPr lang="en-US" b="1">
                <a:latin typeface="Courier New" pitchFamily="-105" charset="0"/>
              </a:rPr>
              <a:t>&amp; # &amp; # &amp; # &amp; #</a:t>
            </a:r>
          </a:p>
        </p:txBody>
      </p:sp>
      <p:grpSp>
        <p:nvGrpSpPr>
          <p:cNvPr id="92164" name="Group 4"/>
          <p:cNvGrpSpPr>
            <a:grpSpLocks/>
          </p:cNvGrpSpPr>
          <p:nvPr>
            <p:custDataLst>
              <p:tags r:id="rId3"/>
            </p:custDataLst>
          </p:nvPr>
        </p:nvGrpSpPr>
        <p:grpSpPr bwMode="auto">
          <a:xfrm>
            <a:off x="533400" y="838200"/>
            <a:ext cx="8235950" cy="174625"/>
            <a:chOff x="295" y="1311"/>
            <a:chExt cx="5177" cy="114"/>
          </a:xfrm>
        </p:grpSpPr>
        <p:sp>
          <p:nvSpPr>
            <p:cNvPr id="9216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16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5" name="Text Box 7"/>
          <p:cNvSpPr txBox="1">
            <a:spLocks noChangeArrowheads="1"/>
          </p:cNvSpPr>
          <p:nvPr>
            <p:custDataLst>
              <p:tags r:id="rId4"/>
            </p:custDataLst>
          </p:nvPr>
        </p:nvSpPr>
        <p:spPr bwMode="auto">
          <a:xfrm>
            <a:off x="593725" y="1182688"/>
            <a:ext cx="38592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Write the code to print this </a:t>
            </a:r>
            <a:br>
              <a:rPr lang="en-US">
                <a:latin typeface="Arial" charset="0"/>
              </a:rPr>
            </a:br>
            <a:r>
              <a:rPr lang="en-US">
                <a:latin typeface="Arial" charset="0"/>
              </a:rPr>
              <a:t>piece of “ASCII art” (with or</a:t>
            </a:r>
            <a:br>
              <a:rPr lang="en-US">
                <a:latin typeface="Arial" charset="0"/>
              </a:rPr>
            </a:br>
            <a:r>
              <a:rPr lang="en-US">
                <a:latin typeface="Arial" charset="0"/>
              </a:rPr>
              <a:t>without the spaces)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776288" y="1114425"/>
            <a:ext cx="7681912" cy="180975"/>
            <a:chOff x="295" y="1311"/>
            <a:chExt cx="5177" cy="114"/>
          </a:xfrm>
        </p:grpSpPr>
        <p:sp>
          <p:nvSpPr>
            <p:cNvPr id="9318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19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18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iterative image</a:t>
            </a:r>
          </a:p>
        </p:txBody>
      </p:sp>
      <p:sp>
        <p:nvSpPr>
          <p:cNvPr id="93188" name="Text Box 6"/>
          <p:cNvSpPr txBox="1">
            <a:spLocks noChangeArrowheads="1"/>
          </p:cNvSpPr>
          <p:nvPr/>
        </p:nvSpPr>
        <p:spPr bwMode="auto">
          <a:xfrm>
            <a:off x="603250" y="1633538"/>
            <a:ext cx="5819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solidFill>
                  <a:schemeClr val="bg2"/>
                </a:solidFill>
                <a:latin typeface="Courier New" pitchFamily="-105" charset="0"/>
              </a:rPr>
              <a:t>import bmp.py</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533400" y="962025"/>
            <a:ext cx="8218488" cy="180975"/>
            <a:chOff x="295" y="1311"/>
            <a:chExt cx="5177" cy="114"/>
          </a:xfrm>
        </p:grpSpPr>
        <p:sp>
          <p:nvSpPr>
            <p:cNvPr id="9424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4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#1:  use a type converter</a:t>
            </a:r>
          </a:p>
        </p:txBody>
      </p:sp>
      <p:sp>
        <p:nvSpPr>
          <p:cNvPr id="94212" name="Text Box 6"/>
          <p:cNvSpPr txBox="1">
            <a:spLocks noChangeArrowheads="1"/>
          </p:cNvSpPr>
          <p:nvPr/>
        </p:nvSpPr>
        <p:spPr bwMode="auto">
          <a:xfrm>
            <a:off x="457200" y="1524000"/>
            <a:ext cx="8305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latin typeface="Courier New" pitchFamily="-105" charset="0"/>
              </a:rPr>
              <a:t>meters = </a:t>
            </a:r>
            <a:r>
              <a:rPr lang="en-US" sz="1800" b="1">
                <a:solidFill>
                  <a:srgbClr val="CC0000"/>
                </a:solidFill>
                <a:latin typeface="Courier New" pitchFamily="-105" charset="0"/>
              </a:rPr>
              <a:t>float</a:t>
            </a:r>
            <a:r>
              <a:rPr lang="en-US" sz="1800" b="1">
                <a:latin typeface="Courier New" pitchFamily="-105" charset="0"/>
              </a:rPr>
              <a:t>(raw_input(</a:t>
            </a:r>
            <a:r>
              <a:rPr lang="en-US" sz="1800" b="1">
                <a:solidFill>
                  <a:srgbClr val="0AA318"/>
                </a:solidFill>
                <a:latin typeface="Courier New" pitchFamily="-105" charset="0"/>
              </a:rPr>
              <a:t>'How many m? '</a:t>
            </a:r>
            <a:r>
              <a:rPr lang="en-US" sz="1800" b="1">
                <a:latin typeface="Courier New" pitchFamily="-105" charset="0"/>
              </a:rPr>
              <a:t>)) </a:t>
            </a: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cm = meters * 100</a:t>
            </a:r>
            <a:endParaRPr lang="en-US" sz="1800" b="1">
              <a:solidFill>
                <a:srgbClr val="990000"/>
              </a:solidFill>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print </a:t>
            </a:r>
            <a:r>
              <a:rPr lang="en-US" sz="1800" b="1">
                <a:solidFill>
                  <a:srgbClr val="008000"/>
                </a:solidFill>
                <a:latin typeface="Courier New" pitchFamily="-105" charset="0"/>
              </a:rPr>
              <a:t>'That is'</a:t>
            </a:r>
            <a:r>
              <a:rPr lang="en-US" sz="1800" b="1">
                <a:latin typeface="Courier New" pitchFamily="-105" charset="0"/>
              </a:rPr>
              <a:t>, cm, </a:t>
            </a:r>
            <a:r>
              <a:rPr lang="en-US" sz="1800" b="1">
                <a:solidFill>
                  <a:srgbClr val="008000"/>
                </a:solidFill>
                <a:latin typeface="Courier New" pitchFamily="-105" charset="0"/>
              </a:rPr>
              <a:t>'cm.'</a:t>
            </a:r>
          </a:p>
        </p:txBody>
      </p:sp>
      <p:grpSp>
        <p:nvGrpSpPr>
          <p:cNvPr id="94213" name="Group 7"/>
          <p:cNvGrpSpPr>
            <a:grpSpLocks/>
          </p:cNvGrpSpPr>
          <p:nvPr/>
        </p:nvGrpSpPr>
        <p:grpSpPr bwMode="auto">
          <a:xfrm>
            <a:off x="7772400" y="2895600"/>
            <a:ext cx="901700" cy="990600"/>
            <a:chOff x="3456" y="1784"/>
            <a:chExt cx="952" cy="1048"/>
          </a:xfrm>
        </p:grpSpPr>
        <p:sp>
          <p:nvSpPr>
            <p:cNvPr id="94223" name="Freeform 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4" name="Freeform 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5" name="Freeform 1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6" name="Freeform 1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2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422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2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423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3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3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3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3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14" name="Text Box 25"/>
          <p:cNvSpPr txBox="1">
            <a:spLocks noChangeArrowheads="1"/>
          </p:cNvSpPr>
          <p:nvPr/>
        </p:nvSpPr>
        <p:spPr bwMode="auto">
          <a:xfrm>
            <a:off x="5410200" y="23622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a:latin typeface="Times" pitchFamily="-105" charset="0"/>
              </a:rPr>
              <a:t>check out my newly installed </a:t>
            </a:r>
            <a:r>
              <a:rPr lang="en-US" sz="1800" b="1">
                <a:solidFill>
                  <a:srgbClr val="990000"/>
                </a:solidFill>
                <a:latin typeface="Courier New" pitchFamily="-105" charset="0"/>
              </a:rPr>
              <a:t>float </a:t>
            </a:r>
            <a:r>
              <a:rPr lang="en-US" sz="1800">
                <a:latin typeface="Times" pitchFamily="-105" charset="0"/>
              </a:rPr>
              <a:t>converter!</a:t>
            </a:r>
          </a:p>
        </p:txBody>
      </p:sp>
      <p:sp>
        <p:nvSpPr>
          <p:cNvPr id="94215" name="Text Box 27"/>
          <p:cNvSpPr txBox="1">
            <a:spLocks noChangeArrowheads="1"/>
          </p:cNvSpPr>
          <p:nvPr/>
        </p:nvSpPr>
        <p:spPr bwMode="auto">
          <a:xfrm>
            <a:off x="5334000" y="5257800"/>
            <a:ext cx="3244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Times" pitchFamily="-105" charset="0"/>
              </a:rPr>
              <a:t>The </a:t>
            </a:r>
            <a:r>
              <a:rPr lang="en-US" b="1" i="1">
                <a:latin typeface="Times" pitchFamily="-105" charset="0"/>
              </a:rPr>
              <a:t>type </a:t>
            </a:r>
            <a:r>
              <a:rPr lang="en-US">
                <a:latin typeface="Times" pitchFamily="-105" charset="0"/>
              </a:rPr>
              <a:t>of variable (box) matters!</a:t>
            </a:r>
          </a:p>
        </p:txBody>
      </p:sp>
      <p:sp>
        <p:nvSpPr>
          <p:cNvPr id="94216" name="AutoShape 28"/>
          <p:cNvSpPr>
            <a:spLocks noChangeArrowheads="1"/>
          </p:cNvSpPr>
          <p:nvPr/>
        </p:nvSpPr>
        <p:spPr bwMode="auto">
          <a:xfrm>
            <a:off x="5334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4217" name="AutoShape 29"/>
          <p:cNvSpPr>
            <a:spLocks noChangeArrowheads="1"/>
          </p:cNvSpPr>
          <p:nvPr/>
        </p:nvSpPr>
        <p:spPr bwMode="auto">
          <a:xfrm>
            <a:off x="25908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4218" name="Rectangle 30"/>
          <p:cNvSpPr>
            <a:spLocks noChangeArrowheads="1"/>
          </p:cNvSpPr>
          <p:nvPr/>
        </p:nvSpPr>
        <p:spPr bwMode="auto">
          <a:xfrm>
            <a:off x="53340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105" charset="0"/>
              </a:rPr>
              <a:t>name:</a:t>
            </a:r>
            <a:r>
              <a:rPr lang="en-US" sz="1600" b="1">
                <a:latin typeface="Courier New" pitchFamily="-105" charset="0"/>
              </a:rPr>
              <a:t> </a:t>
            </a:r>
            <a:r>
              <a:rPr lang="en-US" sz="1600" b="1">
                <a:solidFill>
                  <a:schemeClr val="accent2"/>
                </a:solidFill>
                <a:latin typeface="Courier New" pitchFamily="-105" charset="0"/>
              </a:rPr>
              <a:t>meters</a:t>
            </a:r>
            <a:r>
              <a:rPr lang="en-US" sz="1600" b="1">
                <a:solidFill>
                  <a:srgbClr val="990000"/>
                </a:solidFill>
                <a:latin typeface="Courier New" pitchFamily="-105" charset="0"/>
              </a:rPr>
              <a:t> type: </a:t>
            </a:r>
            <a:r>
              <a:rPr lang="en-US" sz="1600" b="1">
                <a:latin typeface="Courier New" pitchFamily="-105" charset="0"/>
              </a:rPr>
              <a:t>float</a:t>
            </a:r>
          </a:p>
          <a:p>
            <a:pPr algn="l"/>
            <a:endParaRPr lang="en-US" sz="1600" b="1">
              <a:latin typeface="Courier New" pitchFamily="-105" charset="0"/>
            </a:endParaRPr>
          </a:p>
        </p:txBody>
      </p:sp>
      <p:sp>
        <p:nvSpPr>
          <p:cNvPr id="94219" name="Rectangle 31"/>
          <p:cNvSpPr>
            <a:spLocks noChangeArrowheads="1"/>
          </p:cNvSpPr>
          <p:nvPr/>
        </p:nvSpPr>
        <p:spPr bwMode="auto">
          <a:xfrm>
            <a:off x="262255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105" charset="0"/>
              </a:rPr>
              <a:t>name:</a:t>
            </a:r>
            <a:r>
              <a:rPr lang="en-US" sz="1600" b="1">
                <a:latin typeface="Courier New" pitchFamily="-105" charset="0"/>
              </a:rPr>
              <a:t> </a:t>
            </a:r>
            <a:r>
              <a:rPr lang="en-US" sz="1600" b="1">
                <a:solidFill>
                  <a:schemeClr val="accent2"/>
                </a:solidFill>
                <a:latin typeface="Courier New" pitchFamily="-105" charset="0"/>
              </a:rPr>
              <a:t>cm</a:t>
            </a:r>
          </a:p>
          <a:p>
            <a:pPr algn="l"/>
            <a:r>
              <a:rPr lang="en-US" sz="1600" b="1">
                <a:solidFill>
                  <a:srgbClr val="990000"/>
                </a:solidFill>
                <a:latin typeface="Courier New" pitchFamily="-105" charset="0"/>
              </a:rPr>
              <a:t>type: </a:t>
            </a:r>
            <a:r>
              <a:rPr lang="en-US" sz="1600" b="1">
                <a:latin typeface="Courier New" pitchFamily="-105" charset="0"/>
              </a:rPr>
              <a:t>float</a:t>
            </a:r>
          </a:p>
          <a:p>
            <a:pPr algn="l"/>
            <a:endParaRPr lang="en-US" sz="1600" b="1">
              <a:latin typeface="Courier New" pitchFamily="-105" charset="0"/>
            </a:endParaRPr>
          </a:p>
        </p:txBody>
      </p:sp>
      <p:sp>
        <p:nvSpPr>
          <p:cNvPr id="94220" name="Text Box 32"/>
          <p:cNvSpPr txBox="1">
            <a:spLocks noChangeArrowheads="1"/>
          </p:cNvSpPr>
          <p:nvPr/>
        </p:nvSpPr>
        <p:spPr bwMode="auto">
          <a:xfrm>
            <a:off x="1066800" y="505618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chemeClr val="accent2"/>
                </a:solidFill>
                <a:latin typeface="Courier New" pitchFamily="-105" charset="0"/>
              </a:rPr>
              <a:t>1.0</a:t>
            </a:r>
          </a:p>
        </p:txBody>
      </p:sp>
      <p:sp>
        <p:nvSpPr>
          <p:cNvPr id="94221" name="Text Box 33"/>
          <p:cNvSpPr txBox="1">
            <a:spLocks noChangeArrowheads="1"/>
          </p:cNvSpPr>
          <p:nvPr/>
        </p:nvSpPr>
        <p:spPr bwMode="auto">
          <a:xfrm>
            <a:off x="3048000" y="505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chemeClr val="accent2"/>
                </a:solidFill>
                <a:latin typeface="Courier New" pitchFamily="-105" charset="0"/>
              </a:rPr>
              <a:t>100.0</a:t>
            </a:r>
          </a:p>
        </p:txBody>
      </p:sp>
      <p:sp>
        <p:nvSpPr>
          <p:cNvPr id="94222" name="Line 34"/>
          <p:cNvSpPr>
            <a:spLocks noChangeShapeType="1"/>
          </p:cNvSpPr>
          <p:nvPr/>
        </p:nvSpPr>
        <p:spPr bwMode="auto">
          <a:xfrm flipH="1" flipV="1">
            <a:off x="2428875" y="1766888"/>
            <a:ext cx="3902075" cy="661987"/>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33400" y="962025"/>
            <a:ext cx="8218488" cy="180975"/>
            <a:chOff x="295" y="1311"/>
            <a:chExt cx="5177" cy="114"/>
          </a:xfrm>
        </p:grpSpPr>
        <p:sp>
          <p:nvSpPr>
            <p:cNvPr id="952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#2:  use </a:t>
            </a:r>
            <a:r>
              <a:rPr lang="en-US" sz="4000" b="1">
                <a:solidFill>
                  <a:schemeClr val="accent2"/>
                </a:solidFill>
                <a:latin typeface="Courier New" pitchFamily="-105" charset="0"/>
              </a:rPr>
              <a:t>input()</a:t>
            </a:r>
          </a:p>
        </p:txBody>
      </p:sp>
      <p:sp>
        <p:nvSpPr>
          <p:cNvPr id="95236" name="Text Box 6"/>
          <p:cNvSpPr txBox="1">
            <a:spLocks noChangeArrowheads="1"/>
          </p:cNvSpPr>
          <p:nvPr/>
        </p:nvSpPr>
        <p:spPr bwMode="auto">
          <a:xfrm>
            <a:off x="457200" y="1524000"/>
            <a:ext cx="83058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40000"/>
              </a:lnSpc>
              <a:spcBef>
                <a:spcPct val="50000"/>
              </a:spcBef>
            </a:pPr>
            <a:r>
              <a:rPr lang="en-US" sz="3200" b="1">
                <a:solidFill>
                  <a:srgbClr val="990000"/>
                </a:solidFill>
                <a:latin typeface="Courier New" pitchFamily="-105" charset="0"/>
              </a:rPr>
              <a:t># gets </a:t>
            </a:r>
            <a:r>
              <a:rPr lang="en-US" sz="3200" b="1" u="sng">
                <a:solidFill>
                  <a:srgbClr val="990000"/>
                </a:solidFill>
                <a:latin typeface="Courier New" pitchFamily="-105" charset="0"/>
              </a:rPr>
              <a:t>processed</a:t>
            </a:r>
            <a:r>
              <a:rPr lang="en-US" sz="3200" b="1">
                <a:solidFill>
                  <a:srgbClr val="990000"/>
                </a:solidFill>
                <a:latin typeface="Courier New" pitchFamily="-105" charset="0"/>
              </a:rPr>
              <a:t> input from user</a:t>
            </a:r>
            <a:endParaRPr lang="en-US" sz="3200" b="1">
              <a:solidFill>
                <a:srgbClr val="008000"/>
              </a:solidFill>
              <a:latin typeface="Courier New" pitchFamily="-105" charset="0"/>
            </a:endParaRP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latin typeface="Courier New" pitchFamily="-105" charset="0"/>
              </a:rPr>
              <a:t>meters = </a:t>
            </a:r>
            <a:r>
              <a:rPr lang="en-US" sz="3200" b="1">
                <a:solidFill>
                  <a:srgbClr val="B81FF6"/>
                </a:solidFill>
                <a:latin typeface="Courier New" pitchFamily="-105" charset="0"/>
              </a:rPr>
              <a:t>input</a:t>
            </a:r>
            <a:r>
              <a:rPr lang="en-US" sz="3200" b="1">
                <a:latin typeface="Courier New" pitchFamily="-105" charset="0"/>
              </a:rPr>
              <a:t>(</a:t>
            </a:r>
            <a:r>
              <a:rPr lang="en-US" sz="3200" b="1">
                <a:solidFill>
                  <a:srgbClr val="0AA318"/>
                </a:solidFill>
                <a:latin typeface="Courier New" pitchFamily="-105" charset="0"/>
              </a:rPr>
              <a:t>'How many m? '</a:t>
            </a:r>
            <a:r>
              <a:rPr lang="en-US" sz="3200" b="1">
                <a:latin typeface="Courier New" pitchFamily="-105" charset="0"/>
              </a:rPr>
              <a:t>) </a:t>
            </a: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latin typeface="Courier New" pitchFamily="-105" charset="0"/>
              </a:rPr>
              <a:t>cm = meters * 100</a:t>
            </a:r>
            <a:endParaRPr lang="en-US" sz="3200" b="1">
              <a:solidFill>
                <a:srgbClr val="990000"/>
              </a:solidFill>
              <a:latin typeface="Courier New" pitchFamily="-105" charset="0"/>
            </a:endParaRP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solidFill>
                  <a:srgbClr val="FF6600"/>
                </a:solidFill>
                <a:latin typeface="Courier New" pitchFamily="-105" charset="0"/>
              </a:rPr>
              <a:t>print</a:t>
            </a:r>
            <a:r>
              <a:rPr lang="en-US" sz="3200" b="1">
                <a:latin typeface="Courier New" pitchFamily="-105" charset="0"/>
              </a:rPr>
              <a:t> </a:t>
            </a:r>
            <a:r>
              <a:rPr lang="en-US" sz="3200" b="1">
                <a:solidFill>
                  <a:srgbClr val="008000"/>
                </a:solidFill>
                <a:latin typeface="Courier New" pitchFamily="-105" charset="0"/>
              </a:rPr>
              <a:t>'That is'</a:t>
            </a:r>
            <a:r>
              <a:rPr lang="en-US" sz="3200" b="1">
                <a:latin typeface="Courier New" pitchFamily="-105" charset="0"/>
              </a:rPr>
              <a:t>, cm, </a:t>
            </a:r>
            <a:r>
              <a:rPr lang="en-US" sz="3200" b="1">
                <a:solidFill>
                  <a:srgbClr val="008000"/>
                </a:solidFill>
                <a:latin typeface="Courier New" pitchFamily="-105" charset="0"/>
              </a:rPr>
              <a:t>'cm.'</a:t>
            </a:r>
          </a:p>
        </p:txBody>
      </p:sp>
      <p:grpSp>
        <p:nvGrpSpPr>
          <p:cNvPr id="95237" name="Group 7"/>
          <p:cNvGrpSpPr>
            <a:grpSpLocks/>
          </p:cNvGrpSpPr>
          <p:nvPr/>
        </p:nvGrpSpPr>
        <p:grpSpPr bwMode="auto">
          <a:xfrm>
            <a:off x="8458200" y="5943600"/>
            <a:ext cx="596900" cy="749300"/>
            <a:chOff x="3456" y="1784"/>
            <a:chExt cx="952" cy="1048"/>
          </a:xfrm>
        </p:grpSpPr>
        <p:sp>
          <p:nvSpPr>
            <p:cNvPr id="95239" name="Freeform 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0" name="Freeform 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1" name="Freeform 1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2" name="Freeform 1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43"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5244"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5"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6"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7"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8"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9"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0"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5251"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52"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53"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54"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55"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38" name="Text Box 25"/>
          <p:cNvSpPr txBox="1">
            <a:spLocks noChangeArrowheads="1"/>
          </p:cNvSpPr>
          <p:nvPr/>
        </p:nvSpPr>
        <p:spPr bwMode="auto">
          <a:xfrm>
            <a:off x="6038850" y="5915025"/>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b="1">
                <a:solidFill>
                  <a:srgbClr val="0A6819"/>
                </a:solidFill>
                <a:latin typeface="Comic Sans MS" pitchFamily="-105" charset="0"/>
              </a:rPr>
              <a:t>I </a:t>
            </a:r>
            <a:r>
              <a:rPr lang="en-US" sz="1200" b="1" u="sng">
                <a:solidFill>
                  <a:srgbClr val="0A6819"/>
                </a:solidFill>
                <a:latin typeface="Comic Sans MS" pitchFamily="-105" charset="0"/>
              </a:rPr>
              <a:t>always</a:t>
            </a:r>
            <a:r>
              <a:rPr lang="en-US" sz="1200" b="1">
                <a:solidFill>
                  <a:srgbClr val="0A6819"/>
                </a:solidFill>
                <a:latin typeface="Comic Sans MS" pitchFamily="-105" charset="0"/>
              </a:rPr>
              <a:t> use </a:t>
            </a:r>
            <a:r>
              <a:rPr lang="en-US" sz="1200" b="1">
                <a:solidFill>
                  <a:srgbClr val="B81FF6"/>
                </a:solidFill>
                <a:latin typeface="Courier New" pitchFamily="-105" charset="0"/>
              </a:rPr>
              <a:t>input</a:t>
            </a:r>
            <a:r>
              <a:rPr lang="en-US" sz="1200" b="1">
                <a:solidFill>
                  <a:srgbClr val="0A6819"/>
                </a:solidFill>
                <a:latin typeface="Comic Sans MS" pitchFamily="-105" charset="0"/>
              </a:rPr>
              <a:t> -- but don't quote me on that.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533400" y="962025"/>
            <a:ext cx="8218488" cy="180975"/>
            <a:chOff x="295" y="1311"/>
            <a:chExt cx="5177" cy="114"/>
          </a:xfrm>
        </p:grpSpPr>
        <p:sp>
          <p:nvSpPr>
            <p:cNvPr id="9628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28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5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#2:  use </a:t>
            </a:r>
            <a:r>
              <a:rPr lang="en-US" sz="4000" b="1">
                <a:solidFill>
                  <a:schemeClr val="accent2"/>
                </a:solidFill>
                <a:latin typeface="Courier New" pitchFamily="-105" charset="0"/>
              </a:rPr>
              <a:t>input()</a:t>
            </a:r>
          </a:p>
        </p:txBody>
      </p:sp>
      <p:sp>
        <p:nvSpPr>
          <p:cNvPr id="96260" name="Text Box 6"/>
          <p:cNvSpPr txBox="1">
            <a:spLocks noChangeArrowheads="1"/>
          </p:cNvSpPr>
          <p:nvPr/>
        </p:nvSpPr>
        <p:spPr bwMode="auto">
          <a:xfrm>
            <a:off x="457200" y="1524000"/>
            <a:ext cx="830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40000"/>
              </a:lnSpc>
              <a:spcBef>
                <a:spcPct val="50000"/>
              </a:spcBef>
            </a:pPr>
            <a:r>
              <a:rPr lang="en-US" b="1">
                <a:solidFill>
                  <a:srgbClr val="990000"/>
                </a:solidFill>
                <a:latin typeface="Courier New" pitchFamily="-105" charset="0"/>
              </a:rPr>
              <a:t># gets </a:t>
            </a:r>
            <a:r>
              <a:rPr lang="en-US" b="1" u="sng">
                <a:solidFill>
                  <a:srgbClr val="990000"/>
                </a:solidFill>
                <a:latin typeface="Courier New" pitchFamily="-105" charset="0"/>
              </a:rPr>
              <a:t>processed</a:t>
            </a:r>
            <a:r>
              <a:rPr lang="en-US" b="1">
                <a:solidFill>
                  <a:srgbClr val="990000"/>
                </a:solidFill>
                <a:latin typeface="Courier New" pitchFamily="-105" charset="0"/>
              </a:rPr>
              <a:t> input from user</a:t>
            </a:r>
            <a:endParaRPr lang="en-US" b="1">
              <a:solidFill>
                <a:srgbClr val="008000"/>
              </a:solidFill>
              <a:latin typeface="Courier New" pitchFamily="-105" charset="0"/>
            </a:endParaRP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latin typeface="Courier New" pitchFamily="-105" charset="0"/>
              </a:rPr>
              <a:t>meters = </a:t>
            </a:r>
            <a:r>
              <a:rPr lang="en-US" b="1">
                <a:solidFill>
                  <a:srgbClr val="B81FF6"/>
                </a:solidFill>
                <a:latin typeface="Courier New" pitchFamily="-105" charset="0"/>
              </a:rPr>
              <a:t>input</a:t>
            </a:r>
            <a:r>
              <a:rPr lang="en-US" b="1">
                <a:latin typeface="Courier New" pitchFamily="-105" charset="0"/>
              </a:rPr>
              <a:t>(</a:t>
            </a:r>
            <a:r>
              <a:rPr lang="en-US" b="1">
                <a:solidFill>
                  <a:srgbClr val="0AA318"/>
                </a:solidFill>
                <a:latin typeface="Courier New" pitchFamily="-105" charset="0"/>
              </a:rPr>
              <a:t>'How many m? '</a:t>
            </a:r>
            <a:r>
              <a:rPr lang="en-US" b="1">
                <a:latin typeface="Courier New" pitchFamily="-105" charset="0"/>
              </a:rPr>
              <a:t>) </a:t>
            </a: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latin typeface="Courier New" pitchFamily="-105" charset="0"/>
              </a:rPr>
              <a:t>cm = meters * 100</a:t>
            </a:r>
            <a:endParaRPr lang="en-US" b="1">
              <a:solidFill>
                <a:srgbClr val="990000"/>
              </a:solidFill>
              <a:latin typeface="Courier New" pitchFamily="-105" charset="0"/>
            </a:endParaRP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'That is'</a:t>
            </a:r>
            <a:r>
              <a:rPr lang="en-US" b="1">
                <a:latin typeface="Courier New" pitchFamily="-105" charset="0"/>
              </a:rPr>
              <a:t>, cm, </a:t>
            </a:r>
            <a:r>
              <a:rPr lang="en-US" b="1">
                <a:solidFill>
                  <a:srgbClr val="008000"/>
                </a:solidFill>
                <a:latin typeface="Courier New" pitchFamily="-105" charset="0"/>
              </a:rPr>
              <a:t>'cm.'</a:t>
            </a:r>
          </a:p>
        </p:txBody>
      </p:sp>
      <p:sp>
        <p:nvSpPr>
          <p:cNvPr id="96261" name="Text Box 26"/>
          <p:cNvSpPr txBox="1">
            <a:spLocks noChangeArrowheads="1"/>
          </p:cNvSpPr>
          <p:nvPr/>
        </p:nvSpPr>
        <p:spPr bwMode="auto">
          <a:xfrm>
            <a:off x="1219200" y="4403725"/>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accent2"/>
                </a:solidFill>
                <a:latin typeface="Courier New" pitchFamily="-105" charset="0"/>
              </a:rPr>
              <a:t>raw_input </a:t>
            </a:r>
            <a:r>
              <a:rPr lang="en-US">
                <a:latin typeface="Times" pitchFamily="-105" charset="0"/>
              </a:rPr>
              <a:t> </a:t>
            </a:r>
            <a:r>
              <a:rPr lang="en-US" i="1">
                <a:latin typeface="Times" pitchFamily="-105" charset="0"/>
              </a:rPr>
              <a:t>always returns input </a:t>
            </a:r>
            <a:r>
              <a:rPr lang="en-US" b="1" i="1">
                <a:latin typeface="Times" pitchFamily="-105" charset="0"/>
              </a:rPr>
              <a:t>as a string</a:t>
            </a:r>
            <a:r>
              <a:rPr lang="en-US" i="1">
                <a:latin typeface="Times" pitchFamily="-105" charset="0"/>
              </a:rPr>
              <a:t>!</a:t>
            </a:r>
            <a:endParaRPr lang="en-US">
              <a:latin typeface="Times" pitchFamily="-105" charset="0"/>
            </a:endParaRPr>
          </a:p>
        </p:txBody>
      </p:sp>
      <p:sp>
        <p:nvSpPr>
          <p:cNvPr id="96262" name="Text Box 27"/>
          <p:cNvSpPr txBox="1">
            <a:spLocks noChangeArrowheads="1"/>
          </p:cNvSpPr>
          <p:nvPr/>
        </p:nvSpPr>
        <p:spPr bwMode="auto">
          <a:xfrm>
            <a:off x="1219200" y="5089525"/>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accent2"/>
                </a:solidFill>
                <a:latin typeface="Courier New" pitchFamily="-105" charset="0"/>
              </a:rPr>
              <a:t>input </a:t>
            </a:r>
            <a:r>
              <a:rPr lang="en-US">
                <a:latin typeface="Times" pitchFamily="-105" charset="0"/>
              </a:rPr>
              <a:t> </a:t>
            </a:r>
            <a:r>
              <a:rPr lang="en-US" i="1">
                <a:latin typeface="Times" pitchFamily="-105" charset="0"/>
              </a:rPr>
              <a:t>processes the input </a:t>
            </a:r>
            <a:r>
              <a:rPr lang="en-US" b="1" i="1">
                <a:latin typeface="Times" pitchFamily="-105" charset="0"/>
              </a:rPr>
              <a:t>as if typed into Python</a:t>
            </a:r>
            <a:endParaRPr lang="en-US">
              <a:latin typeface="Times" pitchFamily="-105" charset="0"/>
            </a:endParaRPr>
          </a:p>
        </p:txBody>
      </p:sp>
      <p:sp>
        <p:nvSpPr>
          <p:cNvPr id="96263" name="Text Box 28"/>
          <p:cNvSpPr txBox="1">
            <a:spLocks noChangeArrowheads="1"/>
          </p:cNvSpPr>
          <p:nvPr/>
        </p:nvSpPr>
        <p:spPr bwMode="auto">
          <a:xfrm>
            <a:off x="1704975" y="5749925"/>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latin typeface="Times" pitchFamily="-105" charset="0"/>
              </a:rPr>
              <a:t>both allow you to specify a </a:t>
            </a:r>
            <a:r>
              <a:rPr lang="en-US" b="1" i="1">
                <a:latin typeface="Times" pitchFamily="-105" charset="0"/>
              </a:rPr>
              <a:t>prompt string</a:t>
            </a:r>
            <a:endParaRPr lang="en-US">
              <a:latin typeface="Times" pitchFamily="-105" charset="0"/>
            </a:endParaRPr>
          </a:p>
        </p:txBody>
      </p:sp>
      <p:sp>
        <p:nvSpPr>
          <p:cNvPr id="96264" name="Rectangle 29"/>
          <p:cNvSpPr>
            <a:spLocks noChangeArrowheads="1"/>
          </p:cNvSpPr>
          <p:nvPr/>
        </p:nvSpPr>
        <p:spPr bwMode="auto">
          <a:xfrm>
            <a:off x="950913" y="4191000"/>
            <a:ext cx="7315200" cy="22098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6265" name="Group 30"/>
          <p:cNvGrpSpPr>
            <a:grpSpLocks/>
          </p:cNvGrpSpPr>
          <p:nvPr/>
        </p:nvGrpSpPr>
        <p:grpSpPr bwMode="auto">
          <a:xfrm>
            <a:off x="6477000" y="2057400"/>
            <a:ext cx="596900" cy="749300"/>
            <a:chOff x="3456" y="1784"/>
            <a:chExt cx="952" cy="1048"/>
          </a:xfrm>
        </p:grpSpPr>
        <p:sp>
          <p:nvSpPr>
            <p:cNvPr id="96267" name="Freeform 31"/>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68" name="Freeform 32"/>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69" name="Freeform 33"/>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70" name="Freeform 34"/>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6271" name="Oval 35"/>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6272" name="Oval 36"/>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3" name="Oval 37"/>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4" name="Oval 38"/>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5" name="Oval 39"/>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6" name="Oval 40"/>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7" name="Oval 41"/>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8" name="AutoShape 42"/>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6279" name="Freeform 43"/>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6280" name="Freeform 44"/>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6281" name="Freeform 45"/>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82" name="Freeform 46"/>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6283" name="Freeform 47"/>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6266" name="Text Box 48"/>
          <p:cNvSpPr txBox="1">
            <a:spLocks noChangeArrowheads="1"/>
          </p:cNvSpPr>
          <p:nvPr/>
        </p:nvSpPr>
        <p:spPr bwMode="auto">
          <a:xfrm>
            <a:off x="6651625" y="1809750"/>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b="1">
                <a:solidFill>
                  <a:srgbClr val="0A6819"/>
                </a:solidFill>
                <a:latin typeface="Comic Sans MS" pitchFamily="-105" charset="0"/>
              </a:rPr>
              <a:t>I </a:t>
            </a:r>
            <a:r>
              <a:rPr lang="en-US" sz="1200" b="1" u="sng">
                <a:solidFill>
                  <a:srgbClr val="0A6819"/>
                </a:solidFill>
                <a:latin typeface="Comic Sans MS" pitchFamily="-105" charset="0"/>
              </a:rPr>
              <a:t>always</a:t>
            </a:r>
            <a:r>
              <a:rPr lang="en-US" sz="1200" b="1">
                <a:solidFill>
                  <a:srgbClr val="0A6819"/>
                </a:solidFill>
                <a:latin typeface="Comic Sans MS" pitchFamily="-105" charset="0"/>
              </a:rPr>
              <a:t> use </a:t>
            </a:r>
            <a:r>
              <a:rPr lang="en-US" sz="1200" b="1">
                <a:solidFill>
                  <a:srgbClr val="B81FF6"/>
                </a:solidFill>
                <a:latin typeface="Courier New" pitchFamily="-105" charset="0"/>
              </a:rPr>
              <a:t>input</a:t>
            </a:r>
            <a:r>
              <a:rPr lang="en-US" sz="1200" b="1">
                <a:solidFill>
                  <a:srgbClr val="0A6819"/>
                </a:solidFill>
                <a:latin typeface="Comic Sans MS" pitchFamily="-105" charset="0"/>
              </a:rPr>
              <a:t> -- but don't quote me on that.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709613" y="1114425"/>
            <a:ext cx="7824787" cy="180975"/>
            <a:chOff x="295" y="1311"/>
            <a:chExt cx="5177" cy="114"/>
          </a:xfrm>
        </p:grpSpPr>
        <p:sp>
          <p:nvSpPr>
            <p:cNvPr id="9728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29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6"/>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Procrastination Programming</a:t>
            </a:r>
          </a:p>
        </p:txBody>
      </p:sp>
      <p:sp>
        <p:nvSpPr>
          <p:cNvPr id="97284" name="Text Box 7"/>
          <p:cNvSpPr txBox="1">
            <a:spLocks noChangeArrowheads="1"/>
          </p:cNvSpPr>
          <p:nvPr/>
        </p:nvSpPr>
        <p:spPr bwMode="auto">
          <a:xfrm>
            <a:off x="2157413" y="1935163"/>
            <a:ext cx="47767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nSpc>
                <a:spcPct val="140000"/>
              </a:lnSpc>
              <a:spcBef>
                <a:spcPct val="50000"/>
              </a:spcBef>
            </a:pPr>
            <a:r>
              <a:rPr lang="en-US" sz="3200" b="1" i="1">
                <a:solidFill>
                  <a:srgbClr val="E30E1F"/>
                </a:solidFill>
                <a:latin typeface="Times" pitchFamily="-105" charset="0"/>
              </a:rPr>
              <a:t>Every</a:t>
            </a:r>
            <a:r>
              <a:rPr lang="en-US" sz="3200">
                <a:latin typeface="Times" pitchFamily="-105" charset="0"/>
              </a:rPr>
              <a:t> while loop can be a   </a:t>
            </a:r>
            <a:r>
              <a:rPr lang="en-US" sz="3200" b="1">
                <a:solidFill>
                  <a:srgbClr val="FF6600"/>
                </a:solidFill>
                <a:latin typeface="Courier New" pitchFamily="-105" charset="0"/>
              </a:rPr>
              <a:t>while</a:t>
            </a:r>
            <a:r>
              <a:rPr lang="en-US" sz="3200" b="1">
                <a:latin typeface="Courier New" pitchFamily="-105" charset="0"/>
              </a:rPr>
              <a:t> </a:t>
            </a:r>
            <a:r>
              <a:rPr lang="en-US" sz="3200" b="1">
                <a:solidFill>
                  <a:srgbClr val="800080"/>
                </a:solidFill>
                <a:latin typeface="Courier New" pitchFamily="-105" charset="0"/>
              </a:rPr>
              <a:t>True</a:t>
            </a:r>
            <a:r>
              <a:rPr lang="en-US" sz="3200" b="1">
                <a:latin typeface="Courier New" pitchFamily="-105" charset="0"/>
              </a:rPr>
              <a:t>: </a:t>
            </a:r>
            <a:r>
              <a:rPr lang="en-US" sz="3200">
                <a:latin typeface="Times" pitchFamily="-105" charset="0"/>
              </a:rPr>
              <a:t>loop! </a:t>
            </a:r>
          </a:p>
        </p:txBody>
      </p:sp>
      <p:sp>
        <p:nvSpPr>
          <p:cNvPr id="97285" name="Rectangle 8"/>
          <p:cNvSpPr>
            <a:spLocks noChangeArrowheads="1"/>
          </p:cNvSpPr>
          <p:nvPr/>
        </p:nvSpPr>
        <p:spPr bwMode="auto">
          <a:xfrm>
            <a:off x="2459038" y="2752725"/>
            <a:ext cx="2925762" cy="58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6" name="Text Box 16"/>
          <p:cNvSpPr txBox="1">
            <a:spLocks noChangeArrowheads="1"/>
          </p:cNvSpPr>
          <p:nvPr/>
        </p:nvSpPr>
        <p:spPr bwMode="auto">
          <a:xfrm>
            <a:off x="4367213" y="4097338"/>
            <a:ext cx="412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Times" pitchFamily="-105" charset="0"/>
              </a:rPr>
              <a:t>- just be sure to </a:t>
            </a:r>
            <a:r>
              <a:rPr lang="en-US" b="1">
                <a:solidFill>
                  <a:srgbClr val="FF6600"/>
                </a:solidFill>
                <a:latin typeface="Courier New" pitchFamily="-105" charset="0"/>
              </a:rPr>
              <a:t>break</a:t>
            </a:r>
            <a:r>
              <a:rPr lang="en-US" b="1">
                <a:latin typeface="Times" pitchFamily="-105" charset="0"/>
              </a:rPr>
              <a:t>!</a:t>
            </a:r>
            <a:r>
              <a:rPr lang="en-US" b="1">
                <a:latin typeface="Courier New" pitchFamily="-105" charset="0"/>
              </a:rPr>
              <a:t> </a:t>
            </a:r>
          </a:p>
        </p:txBody>
      </p:sp>
      <p:pic>
        <p:nvPicPr>
          <p:cNvPr id="97287" name="Picture 19"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638800"/>
            <a:ext cx="82216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Line 20"/>
          <p:cNvSpPr>
            <a:spLocks noChangeShapeType="1"/>
          </p:cNvSpPr>
          <p:nvPr/>
        </p:nvSpPr>
        <p:spPr bwMode="auto">
          <a:xfrm>
            <a:off x="762000" y="5638800"/>
            <a:ext cx="7924800" cy="0"/>
          </a:xfrm>
          <a:prstGeom prst="line">
            <a:avLst/>
          </a:prstGeom>
          <a:noFill/>
          <a:ln w="19050">
            <a:solidFill>
              <a:srgbClr val="0E0BE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15" name="Text Box 7"/>
          <p:cNvSpPr txBox="1">
            <a:spLocks noChangeArrowheads="1"/>
          </p:cNvSpPr>
          <p:nvPr>
            <p:custDataLst>
              <p:tags r:id="rId5"/>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 name="Oval 2"/>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1" name="Text Box 6"/>
          <p:cNvSpPr txBox="1">
            <a:spLocks noChangeArrowheads="1"/>
          </p:cNvSpPr>
          <p:nvPr/>
        </p:nvSpPr>
        <p:spPr bwMode="auto">
          <a:xfrm>
            <a:off x="6934201" y="838200"/>
            <a:ext cx="1752599"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12" name="Text Box 7"/>
          <p:cNvSpPr txBox="1">
            <a:spLocks noChangeArrowheads="1"/>
          </p:cNvSpPr>
          <p:nvPr/>
        </p:nvSpPr>
        <p:spPr bwMode="auto">
          <a:xfrm>
            <a:off x="7620000" y="76200"/>
            <a:ext cx="1371600" cy="457200"/>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13" name="Text Box 7"/>
          <p:cNvSpPr txBox="1">
            <a:spLocks noChangeArrowheads="1"/>
          </p:cNvSpPr>
          <p:nvPr/>
        </p:nvSpPr>
        <p:spPr bwMode="auto">
          <a:xfrm>
            <a:off x="7124700" y="2479693"/>
            <a:ext cx="1371600" cy="2308324"/>
          </a:xfrm>
          <a:prstGeom prst="rect">
            <a:avLst/>
          </a:prstGeom>
          <a:solidFill>
            <a:srgbClr val="FFE4C9"/>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What if we just throw darts at this picture?</a:t>
            </a:r>
            <a:endParaRPr lang="en-US" dirty="0">
              <a:latin typeface="Cambria" pitchFamily="18" charset="0"/>
            </a:endParaRPr>
          </a:p>
        </p:txBody>
      </p:sp>
      <p:sp>
        <p:nvSpPr>
          <p:cNvPr id="14" name="Right Arrow 13"/>
          <p:cNvSpPr/>
          <p:nvPr/>
        </p:nvSpPr>
        <p:spPr bwMode="auto">
          <a:xfrm rot="10800000">
            <a:off x="6613351" y="3962400"/>
            <a:ext cx="641698" cy="565330"/>
          </a:xfrm>
          <a:prstGeom prst="rightArrow">
            <a:avLst/>
          </a:prstGeom>
          <a:solidFill>
            <a:srgbClr val="FFE4C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67755665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709613" y="1114425"/>
            <a:ext cx="7824787" cy="180975"/>
            <a:chOff x="295" y="1311"/>
            <a:chExt cx="5177" cy="114"/>
          </a:xfrm>
        </p:grpSpPr>
        <p:sp>
          <p:nvSpPr>
            <p:cNvPr id="9831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1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7" name="Text Box 5"/>
          <p:cNvSpPr txBox="1">
            <a:spLocks noChangeArrowheads="1"/>
          </p:cNvSpPr>
          <p:nvPr/>
        </p:nvSpPr>
        <p:spPr bwMode="auto">
          <a:xfrm>
            <a:off x="1066800" y="1560513"/>
            <a:ext cx="70739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b="1">
                <a:latin typeface="Courier New" pitchFamily="-105" charset="0"/>
              </a:rPr>
              <a:t>import random</a:t>
            </a:r>
            <a:endParaRPr lang="en-US" b="1">
              <a:solidFill>
                <a:srgbClr val="008000"/>
              </a:solidFill>
              <a:latin typeface="Courier New" pitchFamily="-105" charset="0"/>
            </a:endParaRPr>
          </a:p>
          <a:p>
            <a:pPr algn="l">
              <a:lnSpc>
                <a:spcPct val="60000"/>
              </a:lnSpc>
              <a:spcBef>
                <a:spcPct val="50000"/>
              </a:spcBef>
            </a:pPr>
            <a:r>
              <a:rPr lang="en-US" b="1">
                <a:latin typeface="Courier New" pitchFamily="-105" charset="0"/>
              </a:rPr>
              <a:t>escape = 0</a:t>
            </a:r>
          </a:p>
          <a:p>
            <a:pPr algn="l">
              <a:lnSpc>
                <a:spcPct val="60000"/>
              </a:lnSpc>
              <a:spcBef>
                <a:spcPct val="50000"/>
              </a:spcBef>
            </a:pPr>
            <a:endParaRPr lang="en-US" b="1">
              <a:latin typeface="Courier New" pitchFamily="-105" charset="0"/>
            </a:endParaRPr>
          </a:p>
          <a:p>
            <a:pPr algn="l">
              <a:lnSpc>
                <a:spcPct val="60000"/>
              </a:lnSpc>
              <a:spcBef>
                <a:spcPct val="50000"/>
              </a:spcBef>
            </a:pPr>
            <a:r>
              <a:rPr lang="en-US" b="1">
                <a:solidFill>
                  <a:srgbClr val="FF6600"/>
                </a:solidFill>
                <a:latin typeface="Courier New" pitchFamily="-105" charset="0"/>
              </a:rPr>
              <a:t>while</a:t>
            </a:r>
            <a:r>
              <a:rPr lang="en-US" b="1">
                <a:solidFill>
                  <a:schemeClr val="accent2"/>
                </a:solidFill>
                <a:latin typeface="Courier New" pitchFamily="-105" charset="0"/>
              </a:rPr>
              <a:t> </a:t>
            </a:r>
            <a:r>
              <a:rPr lang="en-US" b="1">
                <a:solidFill>
                  <a:srgbClr val="800080"/>
                </a:solidFill>
                <a:latin typeface="Courier New" pitchFamily="-105" charset="0"/>
              </a:rPr>
              <a:t>True</a:t>
            </a:r>
            <a:r>
              <a:rPr lang="en-US" b="1">
                <a:latin typeface="Courier New" pitchFamily="-105" charset="0"/>
              </a:rPr>
              <a:t>:</a:t>
            </a:r>
            <a:endParaRPr lang="en-US" b="1">
              <a:solidFill>
                <a:srgbClr val="800080"/>
              </a:solidFill>
              <a:latin typeface="Courier New" pitchFamily="-105" charset="0"/>
            </a:endParaRPr>
          </a:p>
          <a:p>
            <a:pPr algn="l">
              <a:lnSpc>
                <a:spcPct val="60000"/>
              </a:lnSpc>
              <a:spcBef>
                <a:spcPct val="50000"/>
              </a:spcBef>
            </a:pPr>
            <a:r>
              <a:rPr lang="en-US" b="1">
                <a:latin typeface="Courier New" pitchFamily="-105" charset="0"/>
              </a:rPr>
              <a:t>   </a:t>
            </a: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'Help! Let me out!'</a:t>
            </a:r>
          </a:p>
          <a:p>
            <a:pPr algn="l">
              <a:lnSpc>
                <a:spcPct val="60000"/>
              </a:lnSpc>
              <a:spcBef>
                <a:spcPct val="50000"/>
              </a:spcBef>
            </a:pPr>
            <a:r>
              <a:rPr lang="en-US" b="1">
                <a:solidFill>
                  <a:srgbClr val="008000"/>
                </a:solidFill>
                <a:latin typeface="Courier New" pitchFamily="-105" charset="0"/>
              </a:rPr>
              <a:t>   </a:t>
            </a:r>
            <a:r>
              <a:rPr lang="en-US" b="1">
                <a:latin typeface="Courier New" pitchFamily="-105" charset="0"/>
              </a:rPr>
              <a:t>escape = random.choice([41,42,43])</a:t>
            </a:r>
          </a:p>
          <a:p>
            <a:pPr algn="l">
              <a:lnSpc>
                <a:spcPct val="60000"/>
              </a:lnSpc>
              <a:spcBef>
                <a:spcPct val="50000"/>
              </a:spcBef>
            </a:pPr>
            <a:r>
              <a:rPr lang="en-US" b="1">
                <a:latin typeface="Courier New" pitchFamily="-105" charset="0"/>
              </a:rPr>
              <a:t>   if escape == 42:</a:t>
            </a:r>
          </a:p>
          <a:p>
            <a:pPr algn="l">
              <a:lnSpc>
                <a:spcPct val="60000"/>
              </a:lnSpc>
              <a:spcBef>
                <a:spcPct val="50000"/>
              </a:spcBef>
            </a:pPr>
            <a:r>
              <a:rPr lang="en-US" b="1">
                <a:latin typeface="Courier New" pitchFamily="-105" charset="0"/>
              </a:rPr>
              <a:t>      </a:t>
            </a:r>
            <a:r>
              <a:rPr lang="en-US" b="1">
                <a:solidFill>
                  <a:srgbClr val="FF6600"/>
                </a:solidFill>
                <a:latin typeface="Courier New" pitchFamily="-105" charset="0"/>
              </a:rPr>
              <a:t>break</a:t>
            </a:r>
            <a:endParaRPr lang="en-US" b="1">
              <a:latin typeface="Courier New" pitchFamily="-105" charset="0"/>
            </a:endParaRPr>
          </a:p>
          <a:p>
            <a:pPr algn="l">
              <a:lnSpc>
                <a:spcPct val="60000"/>
              </a:lnSpc>
              <a:spcBef>
                <a:spcPct val="50000"/>
              </a:spcBef>
            </a:pPr>
            <a:endParaRPr lang="en-US" b="1">
              <a:latin typeface="Courier New" pitchFamily="-105" charset="0"/>
            </a:endParaRPr>
          </a:p>
          <a:p>
            <a:pPr algn="l">
              <a:lnSpc>
                <a:spcPct val="6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'At last!'</a:t>
            </a:r>
          </a:p>
        </p:txBody>
      </p:sp>
      <p:sp>
        <p:nvSpPr>
          <p:cNvPr id="98308" name="Text Box 8"/>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Give me a  </a:t>
            </a:r>
            <a:r>
              <a:rPr lang="en-US" sz="4000" b="1">
                <a:solidFill>
                  <a:srgbClr val="FF6600"/>
                </a:solidFill>
                <a:latin typeface="Courier New" pitchFamily="-105" charset="0"/>
              </a:rPr>
              <a:t>break </a:t>
            </a:r>
            <a:r>
              <a:rPr lang="en-US" sz="4000">
                <a:latin typeface="Times" pitchFamily="-105" charset="0"/>
              </a:rPr>
              <a:t>! </a:t>
            </a:r>
          </a:p>
        </p:txBody>
      </p:sp>
      <p:sp>
        <p:nvSpPr>
          <p:cNvPr id="98309" name="Text Box 11"/>
          <p:cNvSpPr txBox="1">
            <a:spLocks noChangeArrowheads="1"/>
          </p:cNvSpPr>
          <p:nvPr/>
        </p:nvSpPr>
        <p:spPr bwMode="auto">
          <a:xfrm>
            <a:off x="5868988" y="16129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rgbClr val="990000"/>
                </a:solidFill>
                <a:latin typeface="Comic Sans MS" pitchFamily="-105" charset="0"/>
              </a:rPr>
              <a:t>I'll figure out later how to get out of this loop!</a:t>
            </a:r>
          </a:p>
        </p:txBody>
      </p:sp>
      <p:sp>
        <p:nvSpPr>
          <p:cNvPr id="98310" name="Text Box 12"/>
          <p:cNvSpPr txBox="1">
            <a:spLocks noChangeArrowheads="1"/>
          </p:cNvSpPr>
          <p:nvPr/>
        </p:nvSpPr>
        <p:spPr bwMode="auto">
          <a:xfrm>
            <a:off x="5868988" y="4305300"/>
            <a:ext cx="2590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rgbClr val="990000"/>
                </a:solidFill>
                <a:latin typeface="Comic Sans MS" pitchFamily="-105" charset="0"/>
              </a:rPr>
              <a:t>OK – I'll stop the loop now and continue with the code </a:t>
            </a:r>
            <a:r>
              <a:rPr lang="en-US" sz="1600" b="1" i="1">
                <a:solidFill>
                  <a:srgbClr val="990000"/>
                </a:solidFill>
                <a:latin typeface="Comic Sans MS" pitchFamily="-105" charset="0"/>
              </a:rPr>
              <a:t>after </a:t>
            </a:r>
            <a:r>
              <a:rPr lang="en-US" sz="1600">
                <a:solidFill>
                  <a:srgbClr val="990000"/>
                </a:solidFill>
                <a:latin typeface="Comic Sans MS" pitchFamily="-105" charset="0"/>
              </a:rPr>
              <a:t>the loop</a:t>
            </a:r>
          </a:p>
        </p:txBody>
      </p:sp>
      <p:sp>
        <p:nvSpPr>
          <p:cNvPr id="98311" name="Line 14"/>
          <p:cNvSpPr>
            <a:spLocks noChangeShapeType="1"/>
          </p:cNvSpPr>
          <p:nvPr/>
        </p:nvSpPr>
        <p:spPr bwMode="auto">
          <a:xfrm flipH="1">
            <a:off x="2724150" y="1908175"/>
            <a:ext cx="3230563" cy="755650"/>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12" name="Line 15"/>
          <p:cNvSpPr>
            <a:spLocks noChangeShapeType="1"/>
          </p:cNvSpPr>
          <p:nvPr/>
        </p:nvSpPr>
        <p:spPr bwMode="auto">
          <a:xfrm flipH="1" flipV="1">
            <a:off x="3273425" y="4425950"/>
            <a:ext cx="2714625" cy="36513"/>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13" name="Line 16"/>
          <p:cNvSpPr>
            <a:spLocks noChangeShapeType="1"/>
          </p:cNvSpPr>
          <p:nvPr/>
        </p:nvSpPr>
        <p:spPr bwMode="auto">
          <a:xfrm flipH="1">
            <a:off x="4181475" y="5057775"/>
            <a:ext cx="1784350" cy="220663"/>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14" name="Text Box 17"/>
          <p:cNvSpPr txBox="1">
            <a:spLocks noChangeArrowheads="1"/>
          </p:cNvSpPr>
          <p:nvPr/>
        </p:nvSpPr>
        <p:spPr bwMode="auto">
          <a:xfrm>
            <a:off x="7138988" y="5307013"/>
            <a:ext cx="185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chemeClr val="bg2"/>
                </a:solidFill>
                <a:latin typeface="Arial" charset="0"/>
              </a:rPr>
              <a:t>compare</a:t>
            </a:r>
            <a:r>
              <a:rPr lang="en-US" sz="1600" b="1">
                <a:solidFill>
                  <a:schemeClr val="bg2"/>
                </a:solidFill>
                <a:latin typeface="Arial" charset="0"/>
              </a:rPr>
              <a:t> </a:t>
            </a:r>
            <a:r>
              <a:rPr lang="en-US" sz="1600" b="1">
                <a:solidFill>
                  <a:schemeClr val="bg2"/>
                </a:solidFill>
                <a:latin typeface="Courier New" pitchFamily="-105" charset="0"/>
              </a:rPr>
              <a:t>return</a:t>
            </a:r>
            <a:endParaRPr lang="en-US" sz="1600" b="1">
              <a:solidFill>
                <a:schemeClr val="bg2"/>
              </a:solidFill>
              <a:latin typeface="Arial"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2286000" y="1114425"/>
            <a:ext cx="6172200" cy="180975"/>
            <a:chOff x="295" y="1311"/>
            <a:chExt cx="5177" cy="114"/>
          </a:xfrm>
        </p:grpSpPr>
        <p:sp>
          <p:nvSpPr>
            <p:cNvPr id="993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nvSpPr>
        <p:spPr bwMode="auto">
          <a:xfrm>
            <a:off x="2590800" y="228600"/>
            <a:ext cx="563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Seeing into the future…</a:t>
            </a:r>
          </a:p>
        </p:txBody>
      </p:sp>
      <p:sp>
        <p:nvSpPr>
          <p:cNvPr id="99332" name="Text Box 6"/>
          <p:cNvSpPr txBox="1">
            <a:spLocks noChangeArrowheads="1"/>
          </p:cNvSpPr>
          <p:nvPr/>
        </p:nvSpPr>
        <p:spPr bwMode="auto">
          <a:xfrm>
            <a:off x="858838" y="1828800"/>
            <a:ext cx="7696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menu():</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prints our menu of options """</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"(1) Input a list of numbers"</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"(2) Guess the next element"</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"(9) Quit"</a:t>
            </a:r>
            <a:endParaRPr lang="en-US" sz="1800" b="1">
              <a:latin typeface="Courier New" pitchFamily="-105" charset="0"/>
            </a:endParaRPr>
          </a:p>
          <a:p>
            <a:pPr algn="l">
              <a:lnSpc>
                <a:spcPct val="60000"/>
              </a:lnSpc>
              <a:spcBef>
                <a:spcPct val="50000"/>
              </a:spcBef>
            </a:pPr>
            <a:endParaRPr lang="en-US" sz="1800" b="1">
              <a:solidFill>
                <a:srgbClr val="990000"/>
              </a:solidFill>
              <a:latin typeface="Courier New" pitchFamily="-105" charset="0"/>
            </a:endParaRPr>
          </a:p>
        </p:txBody>
      </p:sp>
      <p:sp>
        <p:nvSpPr>
          <p:cNvPr id="99333" name="Text Box 9"/>
          <p:cNvSpPr txBox="1">
            <a:spLocks noChangeArrowheads="1"/>
          </p:cNvSpPr>
          <p:nvPr/>
        </p:nvSpPr>
        <p:spPr bwMode="auto">
          <a:xfrm>
            <a:off x="858838" y="4040188"/>
            <a:ext cx="798036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seer():</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handles user input for our menu """</a:t>
            </a:r>
            <a:endParaRPr lang="en-US" sz="1800" b="1">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while</a:t>
            </a:r>
            <a:r>
              <a:rPr lang="en-US" sz="1800" b="1">
                <a:latin typeface="Courier New" pitchFamily="-105" charset="0"/>
              </a:rPr>
              <a:t> </a:t>
            </a:r>
            <a:r>
              <a:rPr lang="en-US" sz="1800" b="1">
                <a:solidFill>
                  <a:srgbClr val="B81FF6"/>
                </a:solidFill>
                <a:latin typeface="Courier New" pitchFamily="-105" charset="0"/>
              </a:rPr>
              <a:t>True</a:t>
            </a:r>
            <a:r>
              <a:rPr lang="en-US" sz="1800" b="1">
                <a:latin typeface="Courier New" pitchFamily="-105" charset="0"/>
              </a:rPr>
              <a:t>:</a:t>
            </a:r>
          </a:p>
          <a:p>
            <a:pPr algn="l">
              <a:lnSpc>
                <a:spcPct val="60000"/>
              </a:lnSpc>
              <a:spcBef>
                <a:spcPct val="50000"/>
              </a:spcBef>
            </a:pPr>
            <a:r>
              <a:rPr lang="en-US" sz="1800" b="1">
                <a:latin typeface="Courier New" pitchFamily="-105" charset="0"/>
              </a:rPr>
              <a:t>        menu()</a:t>
            </a:r>
          </a:p>
          <a:p>
            <a:pPr algn="l">
              <a:lnSpc>
                <a:spcPct val="60000"/>
              </a:lnSpc>
              <a:spcBef>
                <a:spcPct val="50000"/>
              </a:spcBef>
            </a:pPr>
            <a:r>
              <a:rPr lang="en-US" sz="1800" b="1">
                <a:latin typeface="Courier New" pitchFamily="-105" charset="0"/>
              </a:rPr>
              <a:t>        uc = </a:t>
            </a:r>
            <a:r>
              <a:rPr lang="en-US" sz="1800" b="1">
                <a:solidFill>
                  <a:srgbClr val="B81FF6"/>
                </a:solidFill>
                <a:latin typeface="Courier New" pitchFamily="-105" charset="0"/>
              </a:rPr>
              <a:t>input</a:t>
            </a:r>
            <a:r>
              <a:rPr lang="en-US" sz="1800" b="1">
                <a:latin typeface="Courier New" pitchFamily="-105" charset="0"/>
              </a:rPr>
              <a:t>(</a:t>
            </a:r>
            <a:r>
              <a:rPr lang="en-US" sz="1800" b="1">
                <a:solidFill>
                  <a:srgbClr val="0AA318"/>
                </a:solidFill>
                <a:latin typeface="Courier New" pitchFamily="-105" charset="0"/>
              </a:rPr>
              <a:t>'Which option? '</a:t>
            </a:r>
            <a:r>
              <a:rPr lang="en-US" sz="1800" b="1">
                <a:latin typeface="Courier New" pitchFamily="-105" charset="0"/>
              </a:rPr>
              <a:t>)</a:t>
            </a: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600" b="1">
                <a:solidFill>
                  <a:srgbClr val="0AA318"/>
                </a:solidFill>
                <a:latin typeface="Courier New" pitchFamily="-105" charset="0"/>
              </a:rPr>
              <a:t>'The inner eye does not see upon command!'</a:t>
            </a:r>
            <a:endParaRPr lang="en-US" sz="1800" b="1">
              <a:latin typeface="Courier New" pitchFamily="-105" charset="0"/>
            </a:endParaRPr>
          </a:p>
        </p:txBody>
      </p:sp>
      <p:pic>
        <p:nvPicPr>
          <p:cNvPr id="99334" name="Picture 10" descr="trelaw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981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7"/>
          <p:cNvSpPr txBox="1">
            <a:spLocks noChangeArrowheads="1"/>
          </p:cNvSpPr>
          <p:nvPr/>
        </p:nvSpPr>
        <p:spPr bwMode="auto">
          <a:xfrm>
            <a:off x="268288" y="252413"/>
            <a:ext cx="7696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seer():</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handles user input for our menu """</a:t>
            </a:r>
            <a:endParaRPr lang="en-US" sz="1800" b="1">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while</a:t>
            </a:r>
            <a:r>
              <a:rPr lang="en-US" sz="1800" b="1">
                <a:latin typeface="Courier New" pitchFamily="-105" charset="0"/>
              </a:rPr>
              <a:t> </a:t>
            </a:r>
            <a:r>
              <a:rPr lang="en-US" sz="1800" b="1">
                <a:solidFill>
                  <a:srgbClr val="B81FF6"/>
                </a:solidFill>
                <a:latin typeface="Courier New" pitchFamily="-105" charset="0"/>
              </a:rPr>
              <a:t>True</a:t>
            </a:r>
            <a:r>
              <a:rPr lang="en-US" sz="1800" b="1">
                <a:latin typeface="Courier New" pitchFamily="-105" charset="0"/>
              </a:rPr>
              <a:t>:</a:t>
            </a:r>
          </a:p>
          <a:p>
            <a:pPr algn="l">
              <a:lnSpc>
                <a:spcPct val="60000"/>
              </a:lnSpc>
              <a:spcBef>
                <a:spcPct val="50000"/>
              </a:spcBef>
            </a:pPr>
            <a:r>
              <a:rPr lang="en-US" sz="1800" b="1">
                <a:latin typeface="Courier New" pitchFamily="-105" charset="0"/>
              </a:rPr>
              <a:t>        menu()</a:t>
            </a:r>
          </a:p>
          <a:p>
            <a:pPr algn="l">
              <a:lnSpc>
                <a:spcPct val="60000"/>
              </a:lnSpc>
              <a:spcBef>
                <a:spcPct val="50000"/>
              </a:spcBef>
            </a:pPr>
            <a:r>
              <a:rPr lang="en-US" sz="1800" b="1">
                <a:latin typeface="Courier New" pitchFamily="-105" charset="0"/>
              </a:rPr>
              <a:t>        uc = </a:t>
            </a:r>
            <a:r>
              <a:rPr lang="en-US" sz="1800" b="1">
                <a:solidFill>
                  <a:srgbClr val="B81FF6"/>
                </a:solidFill>
                <a:latin typeface="Courier New" pitchFamily="-105" charset="0"/>
              </a:rPr>
              <a:t>input</a:t>
            </a:r>
            <a:r>
              <a:rPr lang="en-US" sz="1800" b="1">
                <a:latin typeface="Courier New" pitchFamily="-105" charset="0"/>
              </a:rPr>
              <a:t>(</a:t>
            </a:r>
            <a:r>
              <a:rPr lang="en-US" sz="1800" b="1">
                <a:solidFill>
                  <a:srgbClr val="0AA318"/>
                </a:solidFill>
                <a:latin typeface="Courier New" pitchFamily="-105" charset="0"/>
              </a:rPr>
              <a:t>'Which option? '</a:t>
            </a:r>
            <a:r>
              <a:rPr lang="en-US" sz="1800" b="1">
                <a:latin typeface="Courier New" pitchFamily="-105" charset="0"/>
              </a:rPr>
              <a:t>)</a:t>
            </a: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600" b="1">
                <a:solidFill>
                  <a:srgbClr val="0AA318"/>
                </a:solidFill>
                <a:latin typeface="Courier New" pitchFamily="-105" charset="0"/>
              </a:rPr>
              <a:t>'The inner eye does not see upon command!'</a:t>
            </a:r>
          </a:p>
          <a:p>
            <a:pPr algn="l">
              <a:lnSpc>
                <a:spcPct val="60000"/>
              </a:lnSpc>
              <a:spcBef>
                <a:spcPct val="50000"/>
              </a:spcBef>
            </a:pPr>
            <a:endParaRPr lang="en-US" sz="1800" b="1">
              <a:solidFill>
                <a:srgbClr val="FF6600"/>
              </a:solidFill>
              <a:latin typeface="Courier New" pitchFamily="-105" charset="0"/>
            </a:endParaRPr>
          </a:p>
          <a:p>
            <a:pPr algn="l">
              <a:lnSpc>
                <a:spcPct val="60000"/>
              </a:lnSpc>
              <a:spcBef>
                <a:spcPct val="50000"/>
              </a:spcBef>
            </a:pPr>
            <a:r>
              <a:rPr lang="en-US" sz="1800" b="1">
                <a:solidFill>
                  <a:srgbClr val="FF6600"/>
                </a:solidFill>
                <a:latin typeface="Courier New" pitchFamily="-105" charset="0"/>
              </a:rPr>
              <a:t>	 if </a:t>
            </a:r>
            <a:r>
              <a:rPr lang="en-US" sz="1800" b="1">
                <a:latin typeface="Courier New" pitchFamily="-105" charset="0"/>
              </a:rPr>
              <a:t>uc ==</a:t>
            </a:r>
          </a:p>
        </p:txBody>
      </p:sp>
      <p:sp>
        <p:nvSpPr>
          <p:cNvPr id="100355" name="Text Box 9"/>
          <p:cNvSpPr txBox="1">
            <a:spLocks noChangeArrowheads="1"/>
          </p:cNvSpPr>
          <p:nvPr/>
        </p:nvSpPr>
        <p:spPr bwMode="auto">
          <a:xfrm>
            <a:off x="6630988" y="217488"/>
            <a:ext cx="2362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latin typeface="Times" pitchFamily="-105" charset="0"/>
              </a:rPr>
              <a:t>Clearer Vision</a:t>
            </a:r>
          </a:p>
        </p:txBody>
      </p:sp>
      <p:sp>
        <p:nvSpPr>
          <p:cNvPr id="100356" name="Line 10"/>
          <p:cNvSpPr>
            <a:spLocks noChangeShapeType="1"/>
          </p:cNvSpPr>
          <p:nvPr/>
        </p:nvSpPr>
        <p:spPr bwMode="auto">
          <a:xfrm>
            <a:off x="6781800" y="228600"/>
            <a:ext cx="0" cy="129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57" name="Line 11"/>
          <p:cNvSpPr>
            <a:spLocks noChangeShapeType="1"/>
          </p:cNvSpPr>
          <p:nvPr/>
        </p:nvSpPr>
        <p:spPr bwMode="auto">
          <a:xfrm>
            <a:off x="6858000" y="1600200"/>
            <a:ext cx="2133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58" name="Line 12"/>
          <p:cNvSpPr>
            <a:spLocks noChangeShapeType="1"/>
          </p:cNvSpPr>
          <p:nvPr/>
        </p:nvSpPr>
        <p:spPr bwMode="auto">
          <a:xfrm>
            <a:off x="1352550" y="2190750"/>
            <a:ext cx="624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482600" y="962025"/>
            <a:ext cx="8218488" cy="180975"/>
            <a:chOff x="295" y="1311"/>
            <a:chExt cx="5177" cy="114"/>
          </a:xfrm>
        </p:grpSpPr>
        <p:sp>
          <p:nvSpPr>
            <p:cNvPr id="10138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nvSpPr>
        <p:spPr bwMode="auto">
          <a:xfrm>
            <a:off x="609600" y="152400"/>
            <a:ext cx="802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a:latin typeface="Times" pitchFamily="-105" charset="0"/>
              </a:rPr>
              <a:t>the gift…</a:t>
            </a:r>
          </a:p>
        </p:txBody>
      </p:sp>
      <p:pic>
        <p:nvPicPr>
          <p:cNvPr id="101380"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60800" b="18056"/>
          <a:stretch>
            <a:fillRect/>
          </a:stretch>
        </p:blipFill>
        <p:spPr bwMode="auto">
          <a:xfrm>
            <a:off x="228600" y="2514600"/>
            <a:ext cx="31242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1381" name="Text Box 7"/>
          <p:cNvSpPr txBox="1">
            <a:spLocks noChangeArrowheads="1"/>
          </p:cNvSpPr>
          <p:nvPr/>
        </p:nvSpPr>
        <p:spPr bwMode="auto">
          <a:xfrm>
            <a:off x="1295400" y="1600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September 1999</a:t>
            </a:r>
          </a:p>
        </p:txBody>
      </p:sp>
      <p:pic>
        <p:nvPicPr>
          <p:cNvPr id="101382" name="Picture 8"/>
          <p:cNvPicPr>
            <a:picLocks noChangeAspect="1" noChangeArrowheads="1"/>
          </p:cNvPicPr>
          <p:nvPr/>
        </p:nvPicPr>
        <p:blipFill>
          <a:blip r:embed="rId3">
            <a:extLst>
              <a:ext uri="{28A0092B-C50C-407E-A947-70E740481C1C}">
                <a14:useLocalDpi xmlns:a14="http://schemas.microsoft.com/office/drawing/2010/main" val="0"/>
              </a:ext>
            </a:extLst>
          </a:blip>
          <a:srcRect l="69421" t="46875" r="25781" b="18056"/>
          <a:stretch>
            <a:fillRect/>
          </a:stretch>
        </p:blipFill>
        <p:spPr bwMode="auto">
          <a:xfrm>
            <a:off x="3352800" y="2514600"/>
            <a:ext cx="7620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482600" y="962025"/>
            <a:ext cx="8218488" cy="180975"/>
            <a:chOff x="295" y="1311"/>
            <a:chExt cx="5177" cy="114"/>
          </a:xfrm>
        </p:grpSpPr>
        <p:sp>
          <p:nvSpPr>
            <p:cNvPr id="10240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0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watching the charts…</a:t>
            </a:r>
            <a:endParaRPr lang="en-US" sz="3200">
              <a:latin typeface="Times" pitchFamily="-105" charset="0"/>
            </a:endParaRPr>
          </a:p>
        </p:txBody>
      </p:sp>
      <p:pic>
        <p:nvPicPr>
          <p:cNvPr id="102404"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25781" b="18056"/>
          <a:stretch>
            <a:fillRect/>
          </a:stretch>
        </p:blipFill>
        <p:spPr bwMode="auto">
          <a:xfrm>
            <a:off x="228600" y="2514600"/>
            <a:ext cx="8686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05" name="Text Box 7"/>
          <p:cNvSpPr txBox="1">
            <a:spLocks noChangeArrowheads="1"/>
          </p:cNvSpPr>
          <p:nvPr/>
        </p:nvSpPr>
        <p:spPr bwMode="auto">
          <a:xfrm>
            <a:off x="1222375" y="1519238"/>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six months later…</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482600" y="962025"/>
            <a:ext cx="8218488" cy="180975"/>
            <a:chOff x="295" y="1311"/>
            <a:chExt cx="5177" cy="114"/>
          </a:xfrm>
        </p:grpSpPr>
        <p:sp>
          <p:nvSpPr>
            <p:cNvPr id="1034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34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3427" name="Text Box 5"/>
          <p:cNvSpPr txBox="1">
            <a:spLocks noChangeArrowheads="1"/>
          </p:cNvSpPr>
          <p:nvPr/>
        </p:nvSpPr>
        <p:spPr bwMode="auto">
          <a:xfrm>
            <a:off x="609600" y="228600"/>
            <a:ext cx="8001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i="1">
                <a:latin typeface="Times" pitchFamily="-105" charset="0"/>
              </a:rPr>
              <a:t>"</a:t>
            </a:r>
            <a:r>
              <a:rPr lang="en-US" sz="4200" b="1" i="1">
                <a:latin typeface="Times" pitchFamily="-105" charset="0"/>
              </a:rPr>
              <a:t>broker</a:t>
            </a:r>
            <a:r>
              <a:rPr lang="en-US" sz="4200">
                <a:latin typeface="Times" pitchFamily="-105" charset="0"/>
              </a:rPr>
              <a:t>age" seems apt…</a:t>
            </a:r>
            <a:endParaRPr lang="en-US" sz="4200" i="1">
              <a:latin typeface="Times" pitchFamily="-105" charset="0"/>
            </a:endParaRPr>
          </a:p>
        </p:txBody>
      </p:sp>
      <p:pic>
        <p:nvPicPr>
          <p:cNvPr id="103428" name="Picture 6"/>
          <p:cNvPicPr>
            <a:picLocks noChangeAspect="1" noChangeArrowheads="1"/>
          </p:cNvPicPr>
          <p:nvPr/>
        </p:nvPicPr>
        <p:blipFill>
          <a:blip r:embed="rId3">
            <a:extLst>
              <a:ext uri="{28A0092B-C50C-407E-A947-70E740481C1C}">
                <a14:useLocalDpi xmlns:a14="http://schemas.microsoft.com/office/drawing/2010/main" val="0"/>
              </a:ext>
            </a:extLst>
          </a:blip>
          <a:srcRect l="19402" t="35699" r="26103" b="30034"/>
          <a:stretch>
            <a:fillRect/>
          </a:stretch>
        </p:blipFill>
        <p:spPr bwMode="auto">
          <a:xfrm>
            <a:off x="228600" y="2573338"/>
            <a:ext cx="87630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3429" name="Text Box 7"/>
          <p:cNvSpPr txBox="1">
            <a:spLocks noChangeArrowheads="1"/>
          </p:cNvSpPr>
          <p:nvPr/>
        </p:nvSpPr>
        <p:spPr bwMode="auto">
          <a:xfrm>
            <a:off x="1295400" y="1600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now…</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509588" y="1114425"/>
            <a:ext cx="8051800" cy="180975"/>
            <a:chOff x="295" y="1311"/>
            <a:chExt cx="5177" cy="114"/>
          </a:xfrm>
        </p:grpSpPr>
        <p:sp>
          <p:nvSpPr>
            <p:cNvPr id="10445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5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sp>
        <p:nvSpPr>
          <p:cNvPr id="104452"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4453"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Input stock prices for a number of days in a row,		   and then analyze that data… .</a:t>
            </a:r>
          </a:p>
        </p:txBody>
      </p:sp>
      <p:pic>
        <p:nvPicPr>
          <p:cNvPr id="104454" name="Picture 9"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nvGrpSpPr>
        <p:grpSpPr bwMode="auto">
          <a:xfrm>
            <a:off x="509588" y="1114425"/>
            <a:ext cx="8051800" cy="180975"/>
            <a:chOff x="295" y="1311"/>
            <a:chExt cx="5177" cy="114"/>
          </a:xfrm>
        </p:grpSpPr>
        <p:sp>
          <p:nvSpPr>
            <p:cNvPr id="10548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8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5"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5476"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Input stock prices for a number of days in a row,		   and then analyze that data… .</a:t>
            </a:r>
          </a:p>
        </p:txBody>
      </p:sp>
      <p:sp>
        <p:nvSpPr>
          <p:cNvPr id="105477"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FF0000"/>
                </a:solidFill>
                <a:latin typeface="Comic Sans MS" pitchFamily="-105" charset="0"/>
              </a:rPr>
              <a:t>Software</a:t>
            </a:r>
          </a:p>
        </p:txBody>
      </p:sp>
      <p:sp>
        <p:nvSpPr>
          <p:cNvPr id="105478" name="Line 9"/>
          <p:cNvSpPr>
            <a:spLocks noChangeShapeType="1"/>
          </p:cNvSpPr>
          <p:nvPr/>
        </p:nvSpPr>
        <p:spPr bwMode="auto">
          <a:xfrm flipH="1" flipV="1">
            <a:off x="4095750" y="5686425"/>
            <a:ext cx="1384300" cy="79216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79" name="Text Box 11"/>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5480" name="Rectangle 12"/>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grpSp>
        <p:nvGrpSpPr>
          <p:cNvPr id="105481" name="Group 13"/>
          <p:cNvGrpSpPr>
            <a:grpSpLocks/>
          </p:cNvGrpSpPr>
          <p:nvPr/>
        </p:nvGrpSpPr>
        <p:grpSpPr bwMode="auto">
          <a:xfrm>
            <a:off x="509588" y="1114425"/>
            <a:ext cx="8051800" cy="180975"/>
            <a:chOff x="295" y="1311"/>
            <a:chExt cx="5177" cy="114"/>
          </a:xfrm>
        </p:grpSpPr>
        <p:sp>
          <p:nvSpPr>
            <p:cNvPr id="105484" name="Rectangle 1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85" name="Rectangle 1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82" name="Text Box 16"/>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5483" name="Picture 17"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509588" y="1114425"/>
            <a:ext cx="8051800" cy="180975"/>
            <a:chOff x="295" y="1311"/>
            <a:chExt cx="5177" cy="114"/>
          </a:xfrm>
        </p:grpSpPr>
        <p:sp>
          <p:nvSpPr>
            <p:cNvPr id="10651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1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499"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Functions</a:t>
            </a:r>
          </a:p>
        </p:txBody>
      </p:sp>
      <p:sp>
        <p:nvSpPr>
          <p:cNvPr id="106500"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6501"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There are a number of formulas, but we will use this one:</a:t>
            </a:r>
          </a:p>
        </p:txBody>
      </p:sp>
      <p:sp>
        <p:nvSpPr>
          <p:cNvPr id="106502" name="Line 10"/>
          <p:cNvSpPr>
            <a:spLocks noChangeShapeType="1"/>
          </p:cNvSpPr>
          <p:nvPr/>
        </p:nvSpPr>
        <p:spPr bwMode="auto">
          <a:xfrm flipV="1">
            <a:off x="4065588" y="4494213"/>
            <a:ext cx="1239837" cy="11557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2"/>
          <p:cNvSpPr txBox="1">
            <a:spLocks noChangeArrowheads="1"/>
          </p:cNvSpPr>
          <p:nvPr/>
        </p:nvSpPr>
        <p:spPr bwMode="auto">
          <a:xfrm>
            <a:off x="5868988" y="20701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accent2"/>
                </a:solidFill>
                <a:latin typeface="Comic Sans MS" pitchFamily="-105" charset="0"/>
              </a:rPr>
              <a:t>functions</a:t>
            </a:r>
          </a:p>
        </p:txBody>
      </p:sp>
      <p:sp>
        <p:nvSpPr>
          <p:cNvPr id="106504" name="Rectangle 21"/>
          <p:cNvSpPr>
            <a:spLocks noChangeArrowheads="1"/>
          </p:cNvSpPr>
          <p:nvPr/>
        </p:nvSpPr>
        <p:spPr bwMode="auto">
          <a:xfrm>
            <a:off x="5534025" y="2813050"/>
            <a:ext cx="311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latin typeface="Courier New" pitchFamily="-105" charset="0"/>
              </a:rPr>
              <a:t> average( L )</a:t>
            </a:r>
            <a:endParaRPr lang="en-US" b="1">
              <a:solidFill>
                <a:schemeClr val="accent2"/>
              </a:solidFill>
              <a:latin typeface="Courier New" pitchFamily="-105" charset="0"/>
            </a:endParaRPr>
          </a:p>
        </p:txBody>
      </p:sp>
      <p:sp>
        <p:nvSpPr>
          <p:cNvPr id="106505" name="Text Box 22"/>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6506" name="Rectangle 23"/>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6507" name="Rectangle 24"/>
          <p:cNvSpPr>
            <a:spLocks noChangeArrowheads="1"/>
          </p:cNvSpPr>
          <p:nvPr/>
        </p:nvSpPr>
        <p:spPr bwMode="auto">
          <a:xfrm>
            <a:off x="5534025" y="33528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stdev( L )</a:t>
            </a:r>
            <a:endParaRPr lang="en-US" b="1">
              <a:solidFill>
                <a:schemeClr val="accent2"/>
              </a:solidFill>
              <a:latin typeface="Courier New" pitchFamily="-105" charset="0"/>
            </a:endParaRPr>
          </a:p>
        </p:txBody>
      </p:sp>
      <p:sp>
        <p:nvSpPr>
          <p:cNvPr id="106508" name="Rectangle 25"/>
          <p:cNvSpPr>
            <a:spLocks noChangeArrowheads="1"/>
          </p:cNvSpPr>
          <p:nvPr/>
        </p:nvSpPr>
        <p:spPr bwMode="auto">
          <a:xfrm>
            <a:off x="5534025" y="38862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mini( L )</a:t>
            </a:r>
            <a:endParaRPr lang="en-US" b="1">
              <a:solidFill>
                <a:schemeClr val="accent2"/>
              </a:solidFill>
              <a:latin typeface="Courier New" pitchFamily="-105" charset="0"/>
            </a:endParaRPr>
          </a:p>
        </p:txBody>
      </p:sp>
      <p:sp>
        <p:nvSpPr>
          <p:cNvPr id="106509" name="Rectangle 26"/>
          <p:cNvSpPr>
            <a:spLocks noChangeArrowheads="1"/>
          </p:cNvSpPr>
          <p:nvPr/>
        </p:nvSpPr>
        <p:spPr bwMode="auto">
          <a:xfrm>
            <a:off x="5534025" y="44958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maxi( L )</a:t>
            </a:r>
            <a:endParaRPr lang="en-US" b="1">
              <a:solidFill>
                <a:schemeClr val="accent2"/>
              </a:solidFill>
              <a:latin typeface="Courier New" pitchFamily="-105" charset="0"/>
            </a:endParaRPr>
          </a:p>
        </p:txBody>
      </p:sp>
      <p:sp>
        <p:nvSpPr>
          <p:cNvPr id="106510" name="Line 28"/>
          <p:cNvSpPr>
            <a:spLocks noChangeShapeType="1"/>
          </p:cNvSpPr>
          <p:nvPr/>
        </p:nvSpPr>
        <p:spPr bwMode="auto">
          <a:xfrm flipV="1">
            <a:off x="3759200" y="3376613"/>
            <a:ext cx="1516063" cy="177165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1" name="AutoShape 30"/>
          <p:cNvSpPr>
            <a:spLocks/>
          </p:cNvSpPr>
          <p:nvPr/>
        </p:nvSpPr>
        <p:spPr bwMode="auto">
          <a:xfrm>
            <a:off x="5375275" y="2862263"/>
            <a:ext cx="155575" cy="984250"/>
          </a:xfrm>
          <a:prstGeom prst="leftBrace">
            <a:avLst>
              <a:gd name="adj1" fmla="val 52721"/>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12" name="AutoShape 31"/>
          <p:cNvSpPr>
            <a:spLocks/>
          </p:cNvSpPr>
          <p:nvPr/>
        </p:nvSpPr>
        <p:spPr bwMode="auto">
          <a:xfrm>
            <a:off x="5389563" y="3962400"/>
            <a:ext cx="155575" cy="984250"/>
          </a:xfrm>
          <a:prstGeom prst="leftBrace">
            <a:avLst>
              <a:gd name="adj1" fmla="val 52721"/>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09588" y="1114425"/>
            <a:ext cx="8051800" cy="180975"/>
            <a:chOff x="295" y="1311"/>
            <a:chExt cx="5177" cy="114"/>
          </a:xfrm>
        </p:grpSpPr>
        <p:sp>
          <p:nvSpPr>
            <p:cNvPr id="10754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754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7523"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Standard Deviation</a:t>
            </a:r>
          </a:p>
        </p:txBody>
      </p:sp>
      <p:sp>
        <p:nvSpPr>
          <p:cNvPr id="107524"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7525"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There are a number of formulas, but we will use this one:</a:t>
            </a:r>
          </a:p>
        </p:txBody>
      </p:sp>
      <p:sp>
        <p:nvSpPr>
          <p:cNvPr id="107526" name="Line 8"/>
          <p:cNvSpPr>
            <a:spLocks noChangeShapeType="1"/>
          </p:cNvSpPr>
          <p:nvPr/>
        </p:nvSpPr>
        <p:spPr bwMode="auto">
          <a:xfrm flipV="1">
            <a:off x="4259263" y="4254500"/>
            <a:ext cx="1322387" cy="1082675"/>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27" name="Line 9"/>
          <p:cNvSpPr>
            <a:spLocks noChangeShapeType="1"/>
          </p:cNvSpPr>
          <p:nvPr/>
        </p:nvSpPr>
        <p:spPr bwMode="auto">
          <a:xfrm>
            <a:off x="4264025" y="5335588"/>
            <a:ext cx="922338" cy="207962"/>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28" name="Text Box 10"/>
          <p:cNvSpPr txBox="1">
            <a:spLocks noChangeArrowheads="1"/>
          </p:cNvSpPr>
          <p:nvPr/>
        </p:nvSpPr>
        <p:spPr bwMode="auto">
          <a:xfrm>
            <a:off x="5868988" y="20701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accent2"/>
                </a:solidFill>
                <a:latin typeface="Comic Sans MS" pitchFamily="-105" charset="0"/>
              </a:rPr>
              <a:t>functions</a:t>
            </a:r>
          </a:p>
        </p:txBody>
      </p:sp>
      <p:sp>
        <p:nvSpPr>
          <p:cNvPr id="107529" name="Text Box 11"/>
          <p:cNvSpPr txBox="1">
            <a:spLocks noChangeArrowheads="1"/>
          </p:cNvSpPr>
          <p:nvPr/>
        </p:nvSpPr>
        <p:spPr bwMode="auto">
          <a:xfrm>
            <a:off x="5976938" y="5294313"/>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 (L[i] - L</a:t>
            </a:r>
            <a:r>
              <a:rPr lang="en-US" b="1" baseline="-25000">
                <a:latin typeface="Courier New" pitchFamily="-105" charset="0"/>
              </a:rPr>
              <a:t>av</a:t>
            </a:r>
            <a:r>
              <a:rPr lang="en-US" b="1">
                <a:latin typeface="Courier New" pitchFamily="-105" charset="0"/>
              </a:rPr>
              <a:t>)</a:t>
            </a:r>
            <a:r>
              <a:rPr lang="en-US" b="1" baseline="50000">
                <a:latin typeface="Courier New" pitchFamily="-105" charset="0"/>
              </a:rPr>
              <a:t>2</a:t>
            </a:r>
            <a:endParaRPr lang="en-US" b="1">
              <a:latin typeface="Courier New" pitchFamily="-105" charset="0"/>
            </a:endParaRPr>
          </a:p>
        </p:txBody>
      </p:sp>
      <p:sp>
        <p:nvSpPr>
          <p:cNvPr id="107530" name="Text Box 12"/>
          <p:cNvSpPr txBox="1">
            <a:spLocks noChangeArrowheads="1"/>
          </p:cNvSpPr>
          <p:nvPr/>
        </p:nvSpPr>
        <p:spPr bwMode="auto">
          <a:xfrm>
            <a:off x="5824538" y="5218113"/>
            <a:ext cx="45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b="1">
                <a:latin typeface="Courier New" pitchFamily="-105" charset="0"/>
                <a:sym typeface="Symbol" pitchFamily="-105" charset="2"/>
              </a:rPr>
              <a:t></a:t>
            </a:r>
            <a:endParaRPr lang="en-US" b="1">
              <a:latin typeface="Courier New" pitchFamily="-105" charset="0"/>
            </a:endParaRPr>
          </a:p>
        </p:txBody>
      </p:sp>
      <p:sp>
        <p:nvSpPr>
          <p:cNvPr id="107531" name="Rectangle 13"/>
          <p:cNvSpPr>
            <a:spLocks noChangeArrowheads="1"/>
          </p:cNvSpPr>
          <p:nvPr/>
        </p:nvSpPr>
        <p:spPr bwMode="auto">
          <a:xfrm>
            <a:off x="6472238" y="586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105" charset="0"/>
              </a:rPr>
              <a:t>len(L)</a:t>
            </a:r>
          </a:p>
        </p:txBody>
      </p:sp>
      <p:sp>
        <p:nvSpPr>
          <p:cNvPr id="107532" name="Line 14"/>
          <p:cNvSpPr>
            <a:spLocks noChangeShapeType="1"/>
          </p:cNvSpPr>
          <p:nvPr/>
        </p:nvSpPr>
        <p:spPr bwMode="auto">
          <a:xfrm>
            <a:off x="5840413" y="5819775"/>
            <a:ext cx="26685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3" name="Rectangle 15"/>
          <p:cNvSpPr>
            <a:spLocks noChangeArrowheads="1"/>
          </p:cNvSpPr>
          <p:nvPr/>
        </p:nvSpPr>
        <p:spPr bwMode="auto">
          <a:xfrm>
            <a:off x="5924550" y="55911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105" charset="0"/>
              </a:rPr>
              <a:t>i</a:t>
            </a:r>
            <a:endParaRPr lang="en-US" b="1">
              <a:latin typeface="Courier New" pitchFamily="-105" charset="0"/>
            </a:endParaRPr>
          </a:p>
        </p:txBody>
      </p:sp>
      <p:sp>
        <p:nvSpPr>
          <p:cNvPr id="107534" name="Line 16"/>
          <p:cNvSpPr>
            <a:spLocks noChangeShapeType="1"/>
          </p:cNvSpPr>
          <p:nvPr/>
        </p:nvSpPr>
        <p:spPr bwMode="auto">
          <a:xfrm flipH="1">
            <a:off x="5476875" y="5162550"/>
            <a:ext cx="230188" cy="10017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5" name="Line 17"/>
          <p:cNvSpPr>
            <a:spLocks noChangeShapeType="1"/>
          </p:cNvSpPr>
          <p:nvPr/>
        </p:nvSpPr>
        <p:spPr bwMode="auto">
          <a:xfrm>
            <a:off x="5707063" y="5164138"/>
            <a:ext cx="29797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6" name="Line 18"/>
          <p:cNvSpPr>
            <a:spLocks noChangeShapeType="1"/>
          </p:cNvSpPr>
          <p:nvPr/>
        </p:nvSpPr>
        <p:spPr bwMode="auto">
          <a:xfrm>
            <a:off x="5376863" y="5840413"/>
            <a:ext cx="100012" cy="3381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7" name="Rectangle 19"/>
          <p:cNvSpPr>
            <a:spLocks noChangeArrowheads="1"/>
          </p:cNvSpPr>
          <p:nvPr/>
        </p:nvSpPr>
        <p:spPr bwMode="auto">
          <a:xfrm>
            <a:off x="5654675" y="3944938"/>
            <a:ext cx="292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FF6600"/>
                </a:solidFill>
                <a:latin typeface="Courier New" pitchFamily="-105" charset="0"/>
              </a:rPr>
              <a:t>def</a:t>
            </a:r>
            <a:r>
              <a:rPr lang="en-US" b="1">
                <a:solidFill>
                  <a:schemeClr val="accent2"/>
                </a:solidFill>
                <a:latin typeface="Courier New" pitchFamily="-105" charset="0"/>
              </a:rPr>
              <a:t> </a:t>
            </a:r>
            <a:r>
              <a:rPr lang="en-US" b="1">
                <a:latin typeface="Courier New" pitchFamily="-105" charset="0"/>
              </a:rPr>
              <a:t>stdev( L ):</a:t>
            </a:r>
            <a:endParaRPr lang="en-US" b="1">
              <a:solidFill>
                <a:schemeClr val="accent2"/>
              </a:solidFill>
              <a:latin typeface="Courier New" pitchFamily="-105" charset="0"/>
            </a:endParaRPr>
          </a:p>
        </p:txBody>
      </p:sp>
      <p:sp>
        <p:nvSpPr>
          <p:cNvPr id="107538" name="Text Box 2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7539" name="Rectangle 21"/>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6934201" y="838200"/>
            <a:ext cx="1752599"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620000" y="76200"/>
            <a:ext cx="1371600" cy="457200"/>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11" name="Text Box 6"/>
          <p:cNvSpPr txBox="1">
            <a:spLocks noChangeArrowheads="1"/>
          </p:cNvSpPr>
          <p:nvPr/>
        </p:nvSpPr>
        <p:spPr bwMode="auto">
          <a:xfrm>
            <a:off x="6678084" y="1981200"/>
            <a:ext cx="22373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(1) Suppose you throw 100 darts at the square          (</a:t>
            </a:r>
            <a:r>
              <a:rPr lang="en-US" sz="1400" i="1" dirty="0" smtClean="0">
                <a:latin typeface="Cambria" pitchFamily="18" charset="0"/>
              </a:rPr>
              <a:t>all of them hit the square</a:t>
            </a:r>
            <a:r>
              <a:rPr lang="en-US" sz="1400" dirty="0" smtClean="0">
                <a:latin typeface="Cambria" pitchFamily="18" charset="0"/>
              </a:rPr>
              <a:t>)</a:t>
            </a:r>
            <a:endParaRPr lang="en-US" sz="1400" dirty="0">
              <a:latin typeface="Cambria" pitchFamily="18" charset="0"/>
            </a:endParaRPr>
          </a:p>
        </p:txBody>
      </p:sp>
      <p:sp>
        <p:nvSpPr>
          <p:cNvPr id="12" name="Text Box 6"/>
          <p:cNvSpPr txBox="1">
            <a:spLocks noChangeArrowheads="1"/>
          </p:cNvSpPr>
          <p:nvPr/>
        </p:nvSpPr>
        <p:spPr bwMode="auto">
          <a:xfrm>
            <a:off x="6794863" y="4868988"/>
            <a:ext cx="2057400" cy="1708160"/>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dirty="0" smtClean="0">
                <a:solidFill>
                  <a:srgbClr val="0E0BEE"/>
                </a:solidFill>
                <a:latin typeface="Cambria" pitchFamily="18" charset="0"/>
              </a:rPr>
              <a:t>Hints</a:t>
            </a:r>
          </a:p>
          <a:p>
            <a:pPr>
              <a:spcBef>
                <a:spcPct val="50000"/>
              </a:spcBef>
            </a:pPr>
            <a:r>
              <a:rPr lang="en-US" sz="1400" dirty="0" smtClean="0">
                <a:latin typeface="Cambria" pitchFamily="18" charset="0"/>
              </a:rPr>
              <a:t>How big is a side of the square? </a:t>
            </a:r>
            <a:r>
              <a:rPr lang="en-US" sz="1400" dirty="0">
                <a:latin typeface="Cambria" pitchFamily="18" charset="0"/>
              </a:rPr>
              <a:t> </a:t>
            </a:r>
            <a:r>
              <a:rPr lang="en-US" sz="1400" dirty="0" smtClean="0">
                <a:latin typeface="Cambria" pitchFamily="18" charset="0"/>
              </a:rPr>
              <a:t> its area?</a:t>
            </a:r>
          </a:p>
          <a:p>
            <a:pPr>
              <a:spcBef>
                <a:spcPct val="50000"/>
              </a:spcBef>
            </a:pPr>
            <a:r>
              <a:rPr lang="en-US" sz="1400" dirty="0" smtClean="0">
                <a:latin typeface="Cambria" pitchFamily="18" charset="0"/>
              </a:rPr>
              <a:t>How big is the radius of the circle?   its  area?</a:t>
            </a:r>
          </a:p>
          <a:p>
            <a:pPr>
              <a:spcBef>
                <a:spcPct val="50000"/>
              </a:spcBef>
            </a:pPr>
            <a:r>
              <a:rPr lang="en-US" sz="1400" i="1" dirty="0" smtClean="0">
                <a:latin typeface="Cambria" pitchFamily="18" charset="0"/>
              </a:rPr>
              <a:t>How do these help!?</a:t>
            </a:r>
            <a:endParaRPr lang="en-US" sz="1400" i="1" dirty="0">
              <a:latin typeface="Cambria" pitchFamily="18" charset="0"/>
            </a:endParaRPr>
          </a:p>
        </p:txBody>
      </p:sp>
      <p:sp>
        <p:nvSpPr>
          <p:cNvPr id="13" name="Text Box 6"/>
          <p:cNvSpPr txBox="1">
            <a:spLocks noChangeArrowheads="1"/>
          </p:cNvSpPr>
          <p:nvPr/>
        </p:nvSpPr>
        <p:spPr bwMode="auto">
          <a:xfrm>
            <a:off x="6706387" y="2981980"/>
            <a:ext cx="2008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(2) Suppose </a:t>
            </a:r>
            <a:r>
              <a:rPr lang="en-US" sz="1400" dirty="0" smtClean="0">
                <a:latin typeface="Cambria" pitchFamily="18" charset="0"/>
              </a:rPr>
              <a:t>80</a:t>
            </a:r>
            <a:r>
              <a:rPr lang="en-US" sz="1400" dirty="0" smtClean="0">
                <a:latin typeface="Cambria" pitchFamily="18" charset="0"/>
              </a:rPr>
              <a:t> </a:t>
            </a:r>
            <a:r>
              <a:rPr lang="en-US" sz="1400" dirty="0" smtClean="0">
                <a:latin typeface="Cambria" pitchFamily="18" charset="0"/>
              </a:rPr>
              <a:t>of the 100 hit </a:t>
            </a:r>
            <a:r>
              <a:rPr lang="en-US" sz="1400" u="sng" dirty="0" smtClean="0">
                <a:latin typeface="Cambria" pitchFamily="18" charset="0"/>
              </a:rPr>
              <a:t>inside</a:t>
            </a:r>
            <a:r>
              <a:rPr lang="en-US" sz="1400" dirty="0" smtClean="0">
                <a:latin typeface="Cambria" pitchFamily="18" charset="0"/>
              </a:rPr>
              <a:t> the circle.</a:t>
            </a:r>
            <a:endParaRPr lang="en-US" sz="1400" dirty="0">
              <a:latin typeface="Cambria" pitchFamily="18" charset="0"/>
            </a:endParaRPr>
          </a:p>
        </p:txBody>
      </p:sp>
      <p:sp>
        <p:nvSpPr>
          <p:cNvPr id="14" name="Text Box 6"/>
          <p:cNvSpPr txBox="1">
            <a:spLocks noChangeArrowheads="1"/>
          </p:cNvSpPr>
          <p:nvPr/>
        </p:nvSpPr>
        <p:spPr bwMode="auto">
          <a:xfrm>
            <a:off x="6705600" y="3733800"/>
            <a:ext cx="1672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(3) How could you estimate </a:t>
            </a:r>
            <a:r>
              <a:rPr lang="en-US" sz="1400" i="1" dirty="0">
                <a:latin typeface="Calibri" pitchFamily="-105" charset="0"/>
              </a:rPr>
              <a:t>π </a:t>
            </a:r>
            <a:r>
              <a:rPr lang="en-US" sz="1400" dirty="0" smtClean="0">
                <a:latin typeface="Cambria" pitchFamily="18" charset="0"/>
              </a:rPr>
              <a:t>from these throws?</a:t>
            </a:r>
            <a:endParaRPr lang="en-US" sz="1400" dirty="0">
              <a:latin typeface="Cambria" pitchFamily="18" charset="0"/>
            </a:endParaRPr>
          </a:p>
        </p:txBody>
      </p:sp>
      <p:sp>
        <p:nvSpPr>
          <p:cNvPr id="15" name="Text Box 7"/>
          <p:cNvSpPr txBox="1">
            <a:spLocks noChangeArrowheads="1"/>
          </p:cNvSpPr>
          <p:nvPr>
            <p:custDataLst>
              <p:tags r:id="rId5"/>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 name="Oval 2"/>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Right Arrow 3"/>
          <p:cNvSpPr/>
          <p:nvPr/>
        </p:nvSpPr>
        <p:spPr bwMode="auto">
          <a:xfrm rot="10800000">
            <a:off x="8377645" y="3950732"/>
            <a:ext cx="442655" cy="304800"/>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67326903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509588" y="1114425"/>
            <a:ext cx="8051800" cy="180975"/>
            <a:chOff x="295" y="1311"/>
            <a:chExt cx="5177" cy="114"/>
          </a:xfrm>
        </p:grpSpPr>
        <p:sp>
          <p:nvSpPr>
            <p:cNvPr id="10856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6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7"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8548"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b="1" i="1">
                <a:solidFill>
                  <a:srgbClr val="008000"/>
                </a:solidFill>
                <a:latin typeface="Times" pitchFamily="-105" charset="0"/>
              </a:rPr>
              <a:t>Investment analysis for the 21st century…</a:t>
            </a:r>
          </a:p>
        </p:txBody>
      </p:sp>
      <p:sp>
        <p:nvSpPr>
          <p:cNvPr id="108549"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Software</a:t>
            </a:r>
          </a:p>
        </p:txBody>
      </p:sp>
      <p:sp>
        <p:nvSpPr>
          <p:cNvPr id="108550" name="Line 9"/>
          <p:cNvSpPr>
            <a:spLocks noChangeShapeType="1"/>
          </p:cNvSpPr>
          <p:nvPr/>
        </p:nvSpPr>
        <p:spPr bwMode="auto">
          <a:xfrm flipH="1" flipV="1">
            <a:off x="4095750" y="5686425"/>
            <a:ext cx="1384300" cy="79216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1" name="Text Box 1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8552" name="Rectangle 11"/>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8553" name="Text Box 14"/>
          <p:cNvSpPr txBox="1">
            <a:spLocks noChangeArrowheads="1"/>
          </p:cNvSpPr>
          <p:nvPr/>
        </p:nvSpPr>
        <p:spPr bwMode="auto">
          <a:xfrm>
            <a:off x="228600" y="19383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FF0000"/>
                </a:solidFill>
                <a:latin typeface="Comic Sans MS" pitchFamily="-105" charset="0"/>
              </a:rPr>
              <a:t>Hardware</a:t>
            </a:r>
          </a:p>
        </p:txBody>
      </p:sp>
      <p:sp>
        <p:nvSpPr>
          <p:cNvPr id="108554" name="Line 15"/>
          <p:cNvSpPr>
            <a:spLocks noChangeShapeType="1"/>
          </p:cNvSpPr>
          <p:nvPr/>
        </p:nvSpPr>
        <p:spPr bwMode="auto">
          <a:xfrm>
            <a:off x="2255838" y="2209800"/>
            <a:ext cx="762000" cy="0"/>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8555" name="Group 16"/>
          <p:cNvGrpSpPr>
            <a:grpSpLocks/>
          </p:cNvGrpSpPr>
          <p:nvPr/>
        </p:nvGrpSpPr>
        <p:grpSpPr bwMode="auto">
          <a:xfrm>
            <a:off x="509588" y="1114425"/>
            <a:ext cx="8051800" cy="180975"/>
            <a:chOff x="295" y="1311"/>
            <a:chExt cx="5177" cy="114"/>
          </a:xfrm>
        </p:grpSpPr>
        <p:sp>
          <p:nvSpPr>
            <p:cNvPr id="108558" name="Rectangle 1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59" name="Rectangle 1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56" name="Text Box 19"/>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8557" name="Picture 20"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09588" y="1114425"/>
            <a:ext cx="8051800" cy="180975"/>
            <a:chOff x="295" y="1311"/>
            <a:chExt cx="5177" cy="114"/>
          </a:xfrm>
        </p:grpSpPr>
        <p:sp>
          <p:nvSpPr>
            <p:cNvPr id="10958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8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7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9572"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b="1" i="1">
                <a:solidFill>
                  <a:srgbClr val="008000"/>
                </a:solidFill>
                <a:latin typeface="Times" pitchFamily="-105" charset="0"/>
              </a:rPr>
              <a:t>Investment analysis for the 21st century…</a:t>
            </a:r>
            <a:endParaRPr lang="en-US">
              <a:solidFill>
                <a:srgbClr val="008000"/>
              </a:solidFill>
              <a:latin typeface="Times" pitchFamily="-105" charset="0"/>
            </a:endParaRPr>
          </a:p>
        </p:txBody>
      </p:sp>
      <p:sp>
        <p:nvSpPr>
          <p:cNvPr id="109573"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Software</a:t>
            </a:r>
          </a:p>
        </p:txBody>
      </p:sp>
      <p:sp>
        <p:nvSpPr>
          <p:cNvPr id="109574" name="Text Box 1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9575" name="Text Box 12"/>
          <p:cNvSpPr txBox="1">
            <a:spLocks noChangeArrowheads="1"/>
          </p:cNvSpPr>
          <p:nvPr/>
        </p:nvSpPr>
        <p:spPr bwMode="auto">
          <a:xfrm>
            <a:off x="228600" y="19383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FF0000"/>
                </a:solidFill>
                <a:latin typeface="Comic Sans MS" pitchFamily="-105" charset="0"/>
              </a:rPr>
              <a:t>Hardware</a:t>
            </a:r>
          </a:p>
        </p:txBody>
      </p:sp>
      <p:pic>
        <p:nvPicPr>
          <p:cNvPr id="10957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38" y="1871663"/>
            <a:ext cx="57150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Rectangle 11"/>
          <p:cNvSpPr>
            <a:spLocks noChangeArrowheads="1"/>
          </p:cNvSpPr>
          <p:nvPr/>
        </p:nvSpPr>
        <p:spPr bwMode="auto">
          <a:xfrm>
            <a:off x="274638" y="4405313"/>
            <a:ext cx="3963987" cy="22923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9578" name="Line 14"/>
          <p:cNvSpPr>
            <a:spLocks noChangeShapeType="1"/>
          </p:cNvSpPr>
          <p:nvPr/>
        </p:nvSpPr>
        <p:spPr bwMode="auto">
          <a:xfrm>
            <a:off x="2255838" y="2209800"/>
            <a:ext cx="762000" cy="0"/>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9579" name="Group 15"/>
          <p:cNvGrpSpPr>
            <a:grpSpLocks/>
          </p:cNvGrpSpPr>
          <p:nvPr/>
        </p:nvGrpSpPr>
        <p:grpSpPr bwMode="auto">
          <a:xfrm>
            <a:off x="509588" y="1114425"/>
            <a:ext cx="8051800" cy="180975"/>
            <a:chOff x="295" y="1311"/>
            <a:chExt cx="5177" cy="114"/>
          </a:xfrm>
        </p:grpSpPr>
        <p:sp>
          <p:nvSpPr>
            <p:cNvPr id="109583" name="Rectangle 1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84" name="Rectangle 1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80" name="Text Box 18"/>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9581" name="Picture 19"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Line 9"/>
          <p:cNvSpPr>
            <a:spLocks noChangeShapeType="1"/>
          </p:cNvSpPr>
          <p:nvPr/>
        </p:nvSpPr>
        <p:spPr bwMode="auto">
          <a:xfrm flipH="1" flipV="1">
            <a:off x="4095750" y="5686425"/>
            <a:ext cx="1384300" cy="79216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2"/>
          <p:cNvGrpSpPr>
            <a:grpSpLocks/>
          </p:cNvGrpSpPr>
          <p:nvPr/>
        </p:nvGrpSpPr>
        <p:grpSpPr bwMode="auto">
          <a:xfrm>
            <a:off x="509588" y="1114425"/>
            <a:ext cx="8051800" cy="180975"/>
            <a:chOff x="295" y="1311"/>
            <a:chExt cx="5177" cy="114"/>
          </a:xfrm>
        </p:grpSpPr>
        <p:sp>
          <p:nvSpPr>
            <p:cNvPr id="11060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060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0595"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The TTS advantage!</a:t>
            </a:r>
          </a:p>
        </p:txBody>
      </p:sp>
      <p:sp>
        <p:nvSpPr>
          <p:cNvPr id="110596"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10597"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Your stock's prices:</a:t>
            </a:r>
          </a:p>
        </p:txBody>
      </p:sp>
      <p:sp>
        <p:nvSpPr>
          <p:cNvPr id="110598" name="Text Box 13"/>
          <p:cNvSpPr txBox="1">
            <a:spLocks noChangeArrowheads="1"/>
          </p:cNvSpPr>
          <p:nvPr/>
        </p:nvSpPr>
        <p:spPr bwMode="auto">
          <a:xfrm>
            <a:off x="3389313" y="2079625"/>
            <a:ext cx="3840162" cy="430213"/>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E0BEE"/>
                </a:solidFill>
                <a:latin typeface="Times" pitchFamily="-105" charset="0"/>
              </a:rPr>
              <a:t>The TTS investment strategy:</a:t>
            </a:r>
          </a:p>
        </p:txBody>
      </p:sp>
      <p:sp>
        <p:nvSpPr>
          <p:cNvPr id="110599" name="Text Box 14"/>
          <p:cNvSpPr txBox="1">
            <a:spLocks noChangeArrowheads="1"/>
          </p:cNvSpPr>
          <p:nvPr/>
        </p:nvSpPr>
        <p:spPr bwMode="auto">
          <a:xfrm>
            <a:off x="2909888" y="1454150"/>
            <a:ext cx="5643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800" b="1">
                <a:latin typeface="Courier New" pitchFamily="-105" charset="0"/>
              </a:rPr>
              <a:t>L = [ 40, 80, 10, 30, 27, 52, 5, 15 ] </a:t>
            </a:r>
          </a:p>
        </p:txBody>
      </p:sp>
      <p:sp>
        <p:nvSpPr>
          <p:cNvPr id="110600" name="Text Box 15"/>
          <p:cNvSpPr txBox="1">
            <a:spLocks noChangeArrowheads="1"/>
          </p:cNvSpPr>
          <p:nvPr/>
        </p:nvSpPr>
        <p:spPr bwMode="auto">
          <a:xfrm>
            <a:off x="1143000" y="2976563"/>
            <a:ext cx="32766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solidFill>
                  <a:srgbClr val="0508FB"/>
                </a:solidFill>
                <a:latin typeface="Courier New" pitchFamily="-105" charset="0"/>
              </a:rPr>
              <a:t>Day  Price</a:t>
            </a:r>
            <a:endParaRPr lang="en-US" b="1">
              <a:latin typeface="Courier New" pitchFamily="-105" charset="0"/>
            </a:endParaRPr>
          </a:p>
          <a:p>
            <a:pPr algn="l">
              <a:lnSpc>
                <a:spcPct val="50000"/>
              </a:lnSpc>
              <a:spcBef>
                <a:spcPct val="50000"/>
              </a:spcBef>
            </a:pPr>
            <a:r>
              <a:rPr lang="en-US" b="1">
                <a:latin typeface="Courier New" pitchFamily="-105" charset="0"/>
              </a:rPr>
              <a:t> 0    40.0</a:t>
            </a:r>
          </a:p>
          <a:p>
            <a:pPr algn="l">
              <a:lnSpc>
                <a:spcPct val="50000"/>
              </a:lnSpc>
              <a:spcBef>
                <a:spcPct val="50000"/>
              </a:spcBef>
            </a:pPr>
            <a:r>
              <a:rPr lang="en-US" b="1">
                <a:latin typeface="Courier New" pitchFamily="-105" charset="0"/>
              </a:rPr>
              <a:t> 1    80.0</a:t>
            </a:r>
          </a:p>
          <a:p>
            <a:pPr algn="l">
              <a:lnSpc>
                <a:spcPct val="50000"/>
              </a:lnSpc>
              <a:spcBef>
                <a:spcPct val="50000"/>
              </a:spcBef>
            </a:pPr>
            <a:r>
              <a:rPr lang="en-US" b="1">
                <a:latin typeface="Courier New" pitchFamily="-105" charset="0"/>
              </a:rPr>
              <a:t> 2    10.0</a:t>
            </a:r>
          </a:p>
          <a:p>
            <a:pPr algn="l">
              <a:lnSpc>
                <a:spcPct val="50000"/>
              </a:lnSpc>
              <a:spcBef>
                <a:spcPct val="50000"/>
              </a:spcBef>
            </a:pPr>
            <a:r>
              <a:rPr lang="en-US" b="1">
                <a:latin typeface="Courier New" pitchFamily="-105" charset="0"/>
              </a:rPr>
              <a:t> 3    30.0</a:t>
            </a:r>
          </a:p>
          <a:p>
            <a:pPr algn="l">
              <a:lnSpc>
                <a:spcPct val="50000"/>
              </a:lnSpc>
              <a:spcBef>
                <a:spcPct val="50000"/>
              </a:spcBef>
            </a:pPr>
            <a:r>
              <a:rPr lang="en-US" b="1">
                <a:latin typeface="Courier New" pitchFamily="-105" charset="0"/>
              </a:rPr>
              <a:t> 4    27.0</a:t>
            </a:r>
          </a:p>
          <a:p>
            <a:pPr algn="l">
              <a:lnSpc>
                <a:spcPct val="50000"/>
              </a:lnSpc>
              <a:spcBef>
                <a:spcPct val="50000"/>
              </a:spcBef>
            </a:pPr>
            <a:r>
              <a:rPr lang="en-US" b="1">
                <a:latin typeface="Courier New" pitchFamily="-105" charset="0"/>
              </a:rPr>
              <a:t> 5    52.0</a:t>
            </a:r>
          </a:p>
          <a:p>
            <a:pPr algn="l">
              <a:lnSpc>
                <a:spcPct val="50000"/>
              </a:lnSpc>
              <a:spcBef>
                <a:spcPct val="50000"/>
              </a:spcBef>
            </a:pPr>
            <a:r>
              <a:rPr lang="en-US" b="1">
                <a:latin typeface="Courier New" pitchFamily="-105" charset="0"/>
              </a:rPr>
              <a:t> 6     5.0</a:t>
            </a:r>
          </a:p>
          <a:p>
            <a:pPr algn="l">
              <a:lnSpc>
                <a:spcPct val="50000"/>
              </a:lnSpc>
              <a:spcBef>
                <a:spcPct val="50000"/>
              </a:spcBef>
            </a:pPr>
            <a:r>
              <a:rPr lang="en-US" b="1">
                <a:latin typeface="Courier New" pitchFamily="-105" charset="0"/>
              </a:rPr>
              <a:t> 7    15.0</a:t>
            </a:r>
          </a:p>
        </p:txBody>
      </p:sp>
      <p:sp>
        <p:nvSpPr>
          <p:cNvPr id="110601" name="Text Box 17"/>
          <p:cNvSpPr txBox="1">
            <a:spLocks noChangeArrowheads="1"/>
          </p:cNvSpPr>
          <p:nvPr/>
        </p:nvSpPr>
        <p:spPr bwMode="auto">
          <a:xfrm>
            <a:off x="4986338" y="6264275"/>
            <a:ext cx="3890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800">
                <a:latin typeface="Times" pitchFamily="-105" charset="0"/>
              </a:rPr>
              <a:t>but, you must sell </a:t>
            </a:r>
            <a:r>
              <a:rPr lang="en-US" sz="1800" b="1" i="1">
                <a:latin typeface="Times" pitchFamily="-105" charset="0"/>
              </a:rPr>
              <a:t>after </a:t>
            </a:r>
            <a:r>
              <a:rPr lang="en-US" sz="1800">
                <a:latin typeface="Times" pitchFamily="-105" charset="0"/>
              </a:rPr>
              <a:t>you buy</a:t>
            </a:r>
            <a:r>
              <a:rPr lang="en-US" sz="1800" b="1" i="1">
                <a:latin typeface="Times" pitchFamily="-105" charset="0"/>
              </a:rPr>
              <a:t>.</a:t>
            </a:r>
            <a:endParaRPr lang="en-US" sz="1800">
              <a:latin typeface="Times" pitchFamily="-105"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1"/>
          <p:cNvSpPr>
            <a:spLocks noChangeArrowheads="1"/>
          </p:cNvSpPr>
          <p:nvPr/>
        </p:nvSpPr>
        <p:spPr bwMode="auto">
          <a:xfrm>
            <a:off x="6383338" y="1468438"/>
            <a:ext cx="27082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diff( [7,3],[0,6] )</a:t>
            </a:r>
          </a:p>
          <a:p>
            <a:pPr algn="l">
              <a:lnSpc>
                <a:spcPct val="70000"/>
              </a:lnSpc>
              <a:spcBef>
                <a:spcPct val="50000"/>
              </a:spcBef>
            </a:pPr>
            <a:r>
              <a:rPr lang="en-US" sz="1400" b="1">
                <a:latin typeface="Courier New" pitchFamily="-105" charset="0"/>
              </a:rPr>
              <a:t>1</a:t>
            </a:r>
          </a:p>
          <a:p>
            <a:pPr algn="l">
              <a:lnSpc>
                <a:spcPct val="70000"/>
              </a:lnSpc>
              <a:spcBef>
                <a:spcPct val="50000"/>
              </a:spcBef>
            </a:pPr>
            <a:endParaRPr lang="en-US" sz="1400" b="1">
              <a:latin typeface="Courier New" pitchFamily="-105" charset="0"/>
            </a:endParaRPr>
          </a:p>
        </p:txBody>
      </p:sp>
      <p:sp>
        <p:nvSpPr>
          <p:cNvPr id="111619" name="Text Box 2"/>
          <p:cNvSpPr txBox="1">
            <a:spLocks noChangeArrowheads="1"/>
          </p:cNvSpPr>
          <p:nvPr/>
        </p:nvSpPr>
        <p:spPr bwMode="auto">
          <a:xfrm>
            <a:off x="3692525" y="273050"/>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"Quiz"</a:t>
            </a:r>
          </a:p>
        </p:txBody>
      </p:sp>
      <p:sp>
        <p:nvSpPr>
          <p:cNvPr id="111620" name="Text Box 3"/>
          <p:cNvSpPr txBox="1">
            <a:spLocks noChangeArrowheads="1"/>
          </p:cNvSpPr>
          <p:nvPr/>
        </p:nvSpPr>
        <p:spPr bwMode="auto">
          <a:xfrm>
            <a:off x="3429000" y="1719263"/>
            <a:ext cx="2619375"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What does this code print? </a:t>
            </a:r>
          </a:p>
        </p:txBody>
      </p:sp>
      <p:sp>
        <p:nvSpPr>
          <p:cNvPr id="111621" name="Rectangle 6"/>
          <p:cNvSpPr>
            <a:spLocks noChangeArrowheads="1"/>
          </p:cNvSpPr>
          <p:nvPr/>
        </p:nvSpPr>
        <p:spPr bwMode="auto">
          <a:xfrm>
            <a:off x="3276600" y="2298700"/>
            <a:ext cx="3657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for</a:t>
            </a:r>
            <a:r>
              <a:rPr lang="en-US" sz="1800" b="1">
                <a:latin typeface="Courier New" pitchFamily="-105" charset="0"/>
              </a:rPr>
              <a:t> x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a:t>
            </a:r>
            <a:r>
              <a:rPr lang="en-US" sz="1800" b="1">
                <a:solidFill>
                  <a:srgbClr val="FF6600"/>
                </a:solidFill>
                <a:latin typeface="Courier New" pitchFamily="-105" charset="0"/>
              </a:rPr>
              <a:t>for</a:t>
            </a:r>
            <a:r>
              <a:rPr lang="en-US" sz="1800" b="1">
                <a:latin typeface="Courier New" pitchFamily="-105" charset="0"/>
              </a:rPr>
              <a:t> y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print x, y</a:t>
            </a:r>
          </a:p>
        </p:txBody>
      </p:sp>
      <p:sp>
        <p:nvSpPr>
          <p:cNvPr id="111622" name="Rectangle 8"/>
          <p:cNvSpPr>
            <a:spLocks noChangeArrowheads="1"/>
          </p:cNvSpPr>
          <p:nvPr/>
        </p:nvSpPr>
        <p:spPr bwMode="auto">
          <a:xfrm>
            <a:off x="228600" y="2949575"/>
            <a:ext cx="32004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def</a:t>
            </a:r>
            <a:r>
              <a:rPr lang="en-US" sz="1800" b="1">
                <a:latin typeface="Courier New" pitchFamily="-105" charset="0"/>
              </a:rPr>
              <a:t> mini( L ):</a:t>
            </a:r>
          </a:p>
          <a:p>
            <a:pPr algn="l">
              <a:lnSpc>
                <a:spcPct val="70000"/>
              </a:lnSpc>
              <a:spcBef>
                <a:spcPct val="50000"/>
              </a:spcBef>
            </a:pPr>
            <a:r>
              <a:rPr lang="en-US" sz="1800" b="1">
                <a:latin typeface="Courier New" pitchFamily="-105" charset="0"/>
              </a:rPr>
              <a:t>  min = L[0]</a:t>
            </a:r>
          </a:p>
          <a:p>
            <a:pPr algn="l">
              <a:lnSpc>
                <a:spcPct val="70000"/>
              </a:lnSpc>
              <a:spcBef>
                <a:spcPct val="50000"/>
              </a:spcBef>
            </a:pPr>
            <a:endParaRPr lang="en-US" sz="1800" b="1">
              <a:latin typeface="Courier New" pitchFamily="-105" charset="0"/>
            </a:endParaRPr>
          </a:p>
          <a:p>
            <a:pPr algn="l">
              <a:lnSpc>
                <a:spcPct val="70000"/>
              </a:lnSpc>
              <a:spcBef>
                <a:spcPct val="50000"/>
              </a:spcBef>
            </a:pPr>
            <a:r>
              <a:rPr lang="en-US" sz="1800" b="1">
                <a:latin typeface="Courier New" pitchFamily="-105" charset="0"/>
              </a:rPr>
              <a:t>  for x in L:</a:t>
            </a:r>
          </a:p>
          <a:p>
            <a:pPr algn="l">
              <a:lnSpc>
                <a:spcPct val="70000"/>
              </a:lnSpc>
              <a:spcBef>
                <a:spcPct val="50000"/>
              </a:spcBef>
            </a:pPr>
            <a:r>
              <a:rPr lang="en-US" sz="1800" b="1">
                <a:latin typeface="Courier New" pitchFamily="-105" charset="0"/>
              </a:rPr>
              <a:t>    if x &lt; min:</a:t>
            </a:r>
          </a:p>
          <a:p>
            <a:pPr algn="l">
              <a:lnSpc>
                <a:spcPct val="70000"/>
              </a:lnSpc>
              <a:spcBef>
                <a:spcPct val="50000"/>
              </a:spcBef>
            </a:pPr>
            <a:r>
              <a:rPr lang="en-US" sz="1800" b="1">
                <a:latin typeface="Courier New" pitchFamily="-105" charset="0"/>
              </a:rPr>
              <a:t>      min = x</a:t>
            </a:r>
          </a:p>
          <a:p>
            <a:pPr algn="l">
              <a:lnSpc>
                <a:spcPct val="70000"/>
              </a:lnSpc>
              <a:spcBef>
                <a:spcPct val="50000"/>
              </a:spcBef>
            </a:pPr>
            <a:endParaRPr lang="en-US" sz="1800" b="1">
              <a:latin typeface="Courier New" pitchFamily="-105" charset="0"/>
            </a:endParaRPr>
          </a:p>
          <a:p>
            <a:pPr algn="l">
              <a:lnSpc>
                <a:spcPct val="70000"/>
              </a:lnSpc>
              <a:spcBef>
                <a:spcPct val="50000"/>
              </a:spcBef>
            </a:pPr>
            <a:endParaRPr lang="en-US" sz="1800" b="1">
              <a:latin typeface="Courier New" pitchFamily="-105" charset="0"/>
            </a:endParaRPr>
          </a:p>
          <a:p>
            <a:pPr algn="l">
              <a:lnSpc>
                <a:spcPct val="70000"/>
              </a:lnSpc>
              <a:spcBef>
                <a:spcPct val="50000"/>
              </a:spcBef>
            </a:pPr>
            <a:r>
              <a:rPr lang="en-US" sz="1800" b="1">
                <a:latin typeface="Courier New" pitchFamily="-105" charset="0"/>
              </a:rPr>
              <a:t>  return</a:t>
            </a:r>
          </a:p>
        </p:txBody>
      </p:sp>
      <p:sp>
        <p:nvSpPr>
          <p:cNvPr id="111623" name="Text Box 13"/>
          <p:cNvSpPr txBox="1">
            <a:spLocks noChangeArrowheads="1"/>
          </p:cNvSpPr>
          <p:nvPr/>
        </p:nvSpPr>
        <p:spPr bwMode="auto">
          <a:xfrm>
            <a:off x="296863" y="381000"/>
            <a:ext cx="2725737" cy="52705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Alter this code to return the </a:t>
            </a:r>
            <a:r>
              <a:rPr lang="en-US" sz="1400" b="1" u="sng">
                <a:solidFill>
                  <a:srgbClr val="0508FB"/>
                </a:solidFill>
                <a:latin typeface="Comic Sans MS" pitchFamily="-105" charset="0"/>
              </a:rPr>
              <a:t>index</a:t>
            </a:r>
            <a:r>
              <a:rPr lang="en-US" sz="1400">
                <a:solidFill>
                  <a:srgbClr val="0508FB"/>
                </a:solidFill>
                <a:latin typeface="Comic Sans MS" pitchFamily="-105" charset="0"/>
              </a:rPr>
              <a:t> of L's minimum.</a:t>
            </a:r>
          </a:p>
        </p:txBody>
      </p:sp>
      <p:sp>
        <p:nvSpPr>
          <p:cNvPr id="111624" name="Line 17"/>
          <p:cNvSpPr>
            <a:spLocks noChangeShapeType="1"/>
          </p:cNvSpPr>
          <p:nvPr/>
        </p:nvSpPr>
        <p:spPr bwMode="auto">
          <a:xfrm flipH="1">
            <a:off x="3200400" y="344488"/>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5" name="Rectangle 21"/>
          <p:cNvSpPr>
            <a:spLocks noChangeArrowheads="1"/>
          </p:cNvSpPr>
          <p:nvPr/>
        </p:nvSpPr>
        <p:spPr bwMode="auto">
          <a:xfrm>
            <a:off x="6397625" y="2840038"/>
            <a:ext cx="269398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def</a:t>
            </a:r>
            <a:r>
              <a:rPr lang="en-US" sz="1800" b="1">
                <a:latin typeface="Courier New" pitchFamily="-105" charset="0"/>
              </a:rPr>
              <a:t> diff( X, Y ):</a:t>
            </a:r>
          </a:p>
        </p:txBody>
      </p:sp>
      <p:sp>
        <p:nvSpPr>
          <p:cNvPr id="111626" name="Text Box 23"/>
          <p:cNvSpPr txBox="1">
            <a:spLocks noChangeArrowheads="1"/>
          </p:cNvSpPr>
          <p:nvPr/>
        </p:nvSpPr>
        <p:spPr bwMode="auto">
          <a:xfrm>
            <a:off x="6432550" y="214313"/>
            <a:ext cx="2497138" cy="73977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Return the min difference between one value from X and one value from Y.</a:t>
            </a:r>
          </a:p>
        </p:txBody>
      </p:sp>
      <p:sp>
        <p:nvSpPr>
          <p:cNvPr id="111627" name="Text Box 24"/>
          <p:cNvSpPr txBox="1">
            <a:spLocks noChangeArrowheads="1"/>
          </p:cNvSpPr>
          <p:nvPr/>
        </p:nvSpPr>
        <p:spPr bwMode="auto">
          <a:xfrm>
            <a:off x="6689725" y="2247900"/>
            <a:ext cx="2268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X and Y will be lists of numbers</a:t>
            </a:r>
          </a:p>
        </p:txBody>
      </p:sp>
      <p:sp>
        <p:nvSpPr>
          <p:cNvPr id="111628" name="Text Box 25"/>
          <p:cNvSpPr txBox="1">
            <a:spLocks noChangeArrowheads="1"/>
          </p:cNvSpPr>
          <p:nvPr/>
        </p:nvSpPr>
        <p:spPr bwMode="auto">
          <a:xfrm>
            <a:off x="228600" y="2220913"/>
            <a:ext cx="280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a:solidFill>
                  <a:schemeClr val="accent2"/>
                </a:solidFill>
                <a:latin typeface="Comic Sans MS" pitchFamily="-105" charset="0"/>
              </a:rPr>
              <a:t>consider "accumulating" the minimum index </a:t>
            </a:r>
            <a:r>
              <a:rPr lang="en-US" sz="1000" b="1" i="1">
                <a:solidFill>
                  <a:schemeClr val="accent2"/>
                </a:solidFill>
                <a:latin typeface="Comic Sans MS" pitchFamily="-105" charset="0"/>
              </a:rPr>
              <a:t>in addition to</a:t>
            </a:r>
            <a:r>
              <a:rPr lang="en-US" sz="1000">
                <a:solidFill>
                  <a:schemeClr val="accent2"/>
                </a:solidFill>
                <a:latin typeface="Comic Sans MS" pitchFamily="-105" charset="0"/>
              </a:rPr>
              <a:t> the minimum value. </a:t>
            </a:r>
          </a:p>
        </p:txBody>
      </p:sp>
      <p:sp>
        <p:nvSpPr>
          <p:cNvPr id="111629" name="Line 26"/>
          <p:cNvSpPr>
            <a:spLocks noChangeShapeType="1"/>
          </p:cNvSpPr>
          <p:nvPr/>
        </p:nvSpPr>
        <p:spPr bwMode="auto">
          <a:xfrm flipH="1">
            <a:off x="6276975" y="381000"/>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0" name="Text Box 27"/>
          <p:cNvSpPr txBox="1">
            <a:spLocks noChangeArrowheads="1"/>
          </p:cNvSpPr>
          <p:nvPr/>
        </p:nvSpPr>
        <p:spPr bwMode="auto">
          <a:xfrm>
            <a:off x="304800" y="1077913"/>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1631" name="Rectangle 28"/>
          <p:cNvSpPr>
            <a:spLocks noChangeArrowheads="1"/>
          </p:cNvSpPr>
          <p:nvPr/>
        </p:nvSpPr>
        <p:spPr bwMode="auto">
          <a:xfrm>
            <a:off x="328613" y="1403350"/>
            <a:ext cx="2514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mini( [9,8,1,7] )</a:t>
            </a:r>
          </a:p>
          <a:p>
            <a:pPr algn="l">
              <a:lnSpc>
                <a:spcPct val="70000"/>
              </a:lnSpc>
              <a:spcBef>
                <a:spcPct val="50000"/>
              </a:spcBef>
            </a:pPr>
            <a:r>
              <a:rPr lang="en-US" sz="1400" b="1">
                <a:latin typeface="Courier New" pitchFamily="-105" charset="0"/>
              </a:rPr>
              <a:t>2</a:t>
            </a:r>
          </a:p>
          <a:p>
            <a:pPr algn="l">
              <a:lnSpc>
                <a:spcPct val="70000"/>
              </a:lnSpc>
              <a:spcBef>
                <a:spcPct val="50000"/>
              </a:spcBef>
            </a:pPr>
            <a:endParaRPr lang="en-US" sz="1400" b="1">
              <a:latin typeface="Courier New" pitchFamily="-105" charset="0"/>
            </a:endParaRPr>
          </a:p>
        </p:txBody>
      </p:sp>
      <p:sp>
        <p:nvSpPr>
          <p:cNvPr id="111632" name="Freeform 29"/>
          <p:cNvSpPr>
            <a:spLocks/>
          </p:cNvSpPr>
          <p:nvPr/>
        </p:nvSpPr>
        <p:spPr bwMode="auto">
          <a:xfrm>
            <a:off x="609600" y="1611313"/>
            <a:ext cx="1468438" cy="152400"/>
          </a:xfrm>
          <a:custGeom>
            <a:avLst/>
            <a:gdLst>
              <a:gd name="T0" fmla="*/ 0 w 960"/>
              <a:gd name="T1" fmla="*/ 2147483647 h 96"/>
              <a:gd name="T2" fmla="*/ 2147483647 w 960"/>
              <a:gd name="T3" fmla="*/ 2147483647 h 96"/>
              <a:gd name="T4" fmla="*/ 2147483647 w 960"/>
              <a:gd name="T5" fmla="*/ 0 h 96"/>
              <a:gd name="T6" fmla="*/ 0 60000 65536"/>
              <a:gd name="T7" fmla="*/ 0 60000 65536"/>
              <a:gd name="T8" fmla="*/ 0 60000 65536"/>
              <a:gd name="T9" fmla="*/ 0 w 960"/>
              <a:gd name="T10" fmla="*/ 0 h 96"/>
              <a:gd name="T11" fmla="*/ 960 w 960"/>
              <a:gd name="T12" fmla="*/ 96 h 96"/>
            </a:gdLst>
            <a:ahLst/>
            <a:cxnLst>
              <a:cxn ang="T6">
                <a:pos x="T0" y="T1"/>
              </a:cxn>
              <a:cxn ang="T7">
                <a:pos x="T2" y="T3"/>
              </a:cxn>
              <a:cxn ang="T8">
                <a:pos x="T4" y="T5"/>
              </a:cxn>
            </a:cxnLst>
            <a:rect l="T9" t="T10" r="T11" b="T12"/>
            <a:pathLst>
              <a:path w="960" h="96">
                <a:moveTo>
                  <a:pt x="0" y="96"/>
                </a:moveTo>
                <a:lnTo>
                  <a:pt x="960" y="96"/>
                </a:lnTo>
                <a:lnTo>
                  <a:pt x="960" y="0"/>
                </a:lnTo>
              </a:path>
            </a:pathLst>
          </a:custGeom>
          <a:noFill/>
          <a:ln w="9525">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33" name="Text Box 30"/>
          <p:cNvSpPr txBox="1">
            <a:spLocks noChangeArrowheads="1"/>
          </p:cNvSpPr>
          <p:nvPr/>
        </p:nvSpPr>
        <p:spPr bwMode="auto">
          <a:xfrm>
            <a:off x="6553200" y="1143000"/>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1634" name="Text Box 32"/>
          <p:cNvSpPr txBox="1">
            <a:spLocks noChangeArrowheads="1"/>
          </p:cNvSpPr>
          <p:nvPr/>
        </p:nvSpPr>
        <p:spPr bwMode="auto">
          <a:xfrm>
            <a:off x="6684963" y="2471738"/>
            <a:ext cx="15255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Hint: adapt this code </a:t>
            </a:r>
          </a:p>
        </p:txBody>
      </p:sp>
      <p:sp>
        <p:nvSpPr>
          <p:cNvPr id="111635" name="Line 33"/>
          <p:cNvSpPr>
            <a:spLocks noChangeShapeType="1"/>
          </p:cNvSpPr>
          <p:nvPr/>
        </p:nvSpPr>
        <p:spPr bwMode="auto">
          <a:xfrm flipH="1">
            <a:off x="6096000" y="2590800"/>
            <a:ext cx="609600" cy="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1636" name="Text Box 35"/>
          <p:cNvSpPr txBox="1">
            <a:spLocks noChangeArrowheads="1"/>
          </p:cNvSpPr>
          <p:nvPr/>
        </p:nvSpPr>
        <p:spPr bwMode="auto">
          <a:xfrm>
            <a:off x="152400" y="6308725"/>
            <a:ext cx="2806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a:solidFill>
                  <a:schemeClr val="accent2"/>
                </a:solidFill>
                <a:latin typeface="Comic Sans MS" pitchFamily="-105" charset="0"/>
              </a:rPr>
              <a:t>You </a:t>
            </a:r>
            <a:r>
              <a:rPr lang="en-US" sz="1000" b="1" i="1">
                <a:solidFill>
                  <a:schemeClr val="accent2"/>
                </a:solidFill>
                <a:latin typeface="Comic Sans MS" pitchFamily="-105" charset="0"/>
              </a:rPr>
              <a:t>may </a:t>
            </a:r>
            <a:r>
              <a:rPr lang="en-US" sz="1000">
                <a:solidFill>
                  <a:schemeClr val="accent2"/>
                </a:solidFill>
                <a:latin typeface="Comic Sans MS" pitchFamily="-105" charset="0"/>
              </a:rPr>
              <a:t>want to change the loop!</a:t>
            </a:r>
          </a:p>
        </p:txBody>
      </p:sp>
      <p:sp>
        <p:nvSpPr>
          <p:cNvPr id="111637" name="Text Box 36"/>
          <p:cNvSpPr txBox="1">
            <a:spLocks noChangeArrowheads="1"/>
          </p:cNvSpPr>
          <p:nvPr/>
        </p:nvSpPr>
        <p:spPr bwMode="auto">
          <a:xfrm>
            <a:off x="6691313" y="2012950"/>
            <a:ext cx="2389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Only consider </a:t>
            </a:r>
            <a:r>
              <a:rPr lang="en-US" sz="1000" b="1">
                <a:solidFill>
                  <a:schemeClr val="accent2"/>
                </a:solidFill>
                <a:latin typeface="Comic Sans MS" pitchFamily="-105" charset="0"/>
              </a:rPr>
              <a:t>unsigned </a:t>
            </a:r>
            <a:r>
              <a:rPr lang="en-US" sz="1000">
                <a:solidFill>
                  <a:schemeClr val="accent2"/>
                </a:solidFill>
                <a:latin typeface="Comic Sans MS" pitchFamily="-105" charset="0"/>
              </a:rPr>
              <a:t>differences. </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ChangeArrowheads="1"/>
          </p:cNvSpPr>
          <p:nvPr/>
        </p:nvSpPr>
        <p:spPr bwMode="auto">
          <a:xfrm>
            <a:off x="425450" y="1317625"/>
            <a:ext cx="32004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mini( L ):</a:t>
            </a:r>
          </a:p>
          <a:p>
            <a:pPr algn="l">
              <a:lnSpc>
                <a:spcPct val="70000"/>
              </a:lnSpc>
              <a:spcBef>
                <a:spcPct val="50000"/>
              </a:spcBef>
            </a:pPr>
            <a:r>
              <a:rPr lang="en-US" b="1">
                <a:latin typeface="Courier New" pitchFamily="-105" charset="0"/>
              </a:rPr>
              <a:t>  min = L[0]</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for x in L:</a:t>
            </a:r>
          </a:p>
          <a:p>
            <a:pPr algn="l">
              <a:lnSpc>
                <a:spcPct val="70000"/>
              </a:lnSpc>
              <a:spcBef>
                <a:spcPct val="50000"/>
              </a:spcBef>
            </a:pPr>
            <a:r>
              <a:rPr lang="en-US" b="1">
                <a:latin typeface="Courier New" pitchFamily="-105" charset="0"/>
              </a:rPr>
              <a:t>    if x &lt; min:</a:t>
            </a:r>
          </a:p>
          <a:p>
            <a:pPr algn="l">
              <a:lnSpc>
                <a:spcPct val="70000"/>
              </a:lnSpc>
              <a:spcBef>
                <a:spcPct val="50000"/>
              </a:spcBef>
            </a:pPr>
            <a:r>
              <a:rPr lang="en-US" b="1">
                <a:latin typeface="Courier New" pitchFamily="-105" charset="0"/>
              </a:rPr>
              <a:t>      min = x</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return</a:t>
            </a:r>
          </a:p>
        </p:txBody>
      </p:sp>
      <p:sp>
        <p:nvSpPr>
          <p:cNvPr id="112643" name="Text Box 7"/>
          <p:cNvSpPr txBox="1">
            <a:spLocks noChangeArrowheads="1"/>
          </p:cNvSpPr>
          <p:nvPr/>
        </p:nvSpPr>
        <p:spPr bwMode="auto">
          <a:xfrm>
            <a:off x="304800" y="304800"/>
            <a:ext cx="2725738" cy="52705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Alter this code to return the </a:t>
            </a:r>
            <a:r>
              <a:rPr lang="en-US" sz="1400" b="1" u="sng">
                <a:solidFill>
                  <a:srgbClr val="0508FB"/>
                </a:solidFill>
                <a:latin typeface="Comic Sans MS" pitchFamily="-105" charset="0"/>
              </a:rPr>
              <a:t>index</a:t>
            </a:r>
            <a:r>
              <a:rPr lang="en-US" sz="1400">
                <a:solidFill>
                  <a:srgbClr val="0508FB"/>
                </a:solidFill>
                <a:latin typeface="Comic Sans MS" pitchFamily="-105" charset="0"/>
              </a:rPr>
              <a:t> of L's minimum.</a:t>
            </a:r>
          </a:p>
        </p:txBody>
      </p:sp>
      <p:sp>
        <p:nvSpPr>
          <p:cNvPr id="112644" name="Text Box 14"/>
          <p:cNvSpPr txBox="1">
            <a:spLocks noChangeArrowheads="1"/>
          </p:cNvSpPr>
          <p:nvPr/>
        </p:nvSpPr>
        <p:spPr bwMode="auto">
          <a:xfrm>
            <a:off x="3286125" y="212725"/>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2645" name="Rectangle 15"/>
          <p:cNvSpPr>
            <a:spLocks noChangeArrowheads="1"/>
          </p:cNvSpPr>
          <p:nvPr/>
        </p:nvSpPr>
        <p:spPr bwMode="auto">
          <a:xfrm>
            <a:off x="3309938" y="538163"/>
            <a:ext cx="2514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mini( [9,8,1,7] )</a:t>
            </a:r>
          </a:p>
          <a:p>
            <a:pPr algn="l">
              <a:lnSpc>
                <a:spcPct val="70000"/>
              </a:lnSpc>
              <a:spcBef>
                <a:spcPct val="50000"/>
              </a:spcBef>
            </a:pPr>
            <a:r>
              <a:rPr lang="en-US" sz="1400" b="1">
                <a:latin typeface="Courier New" pitchFamily="-105" charset="0"/>
              </a:rPr>
              <a:t>2</a:t>
            </a:r>
          </a:p>
          <a:p>
            <a:pPr algn="l">
              <a:lnSpc>
                <a:spcPct val="70000"/>
              </a:lnSpc>
              <a:spcBef>
                <a:spcPct val="50000"/>
              </a:spcBef>
            </a:pPr>
            <a:endParaRPr lang="en-US" sz="1400" b="1">
              <a:latin typeface="Courier New" pitchFamily="-105" charset="0"/>
            </a:endParaRPr>
          </a:p>
        </p:txBody>
      </p:sp>
      <p:sp>
        <p:nvSpPr>
          <p:cNvPr id="112646" name="Freeform 16"/>
          <p:cNvSpPr>
            <a:spLocks/>
          </p:cNvSpPr>
          <p:nvPr/>
        </p:nvSpPr>
        <p:spPr bwMode="auto">
          <a:xfrm>
            <a:off x="3590925" y="746125"/>
            <a:ext cx="1468438" cy="152400"/>
          </a:xfrm>
          <a:custGeom>
            <a:avLst/>
            <a:gdLst>
              <a:gd name="T0" fmla="*/ 0 w 960"/>
              <a:gd name="T1" fmla="*/ 2147483647 h 96"/>
              <a:gd name="T2" fmla="*/ 2147483647 w 960"/>
              <a:gd name="T3" fmla="*/ 2147483647 h 96"/>
              <a:gd name="T4" fmla="*/ 2147483647 w 960"/>
              <a:gd name="T5" fmla="*/ 0 h 96"/>
              <a:gd name="T6" fmla="*/ 0 60000 65536"/>
              <a:gd name="T7" fmla="*/ 0 60000 65536"/>
              <a:gd name="T8" fmla="*/ 0 60000 65536"/>
              <a:gd name="T9" fmla="*/ 0 w 960"/>
              <a:gd name="T10" fmla="*/ 0 h 96"/>
              <a:gd name="T11" fmla="*/ 960 w 960"/>
              <a:gd name="T12" fmla="*/ 96 h 96"/>
            </a:gdLst>
            <a:ahLst/>
            <a:cxnLst>
              <a:cxn ang="T6">
                <a:pos x="T0" y="T1"/>
              </a:cxn>
              <a:cxn ang="T7">
                <a:pos x="T2" y="T3"/>
              </a:cxn>
              <a:cxn ang="T8">
                <a:pos x="T4" y="T5"/>
              </a:cxn>
            </a:cxnLst>
            <a:rect l="T9" t="T10" r="T11" b="T12"/>
            <a:pathLst>
              <a:path w="960" h="96">
                <a:moveTo>
                  <a:pt x="0" y="96"/>
                </a:moveTo>
                <a:lnTo>
                  <a:pt x="960" y="96"/>
                </a:lnTo>
                <a:lnTo>
                  <a:pt x="960" y="0"/>
                </a:lnTo>
              </a:path>
            </a:pathLst>
          </a:custGeom>
          <a:noFill/>
          <a:ln w="9525">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7" name="Rectangle 22"/>
          <p:cNvSpPr>
            <a:spLocks noChangeArrowheads="1"/>
          </p:cNvSpPr>
          <p:nvPr/>
        </p:nvSpPr>
        <p:spPr bwMode="auto">
          <a:xfrm>
            <a:off x="4848225" y="1341438"/>
            <a:ext cx="4143375"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mini( L ):</a:t>
            </a:r>
          </a:p>
          <a:p>
            <a:pPr algn="l">
              <a:lnSpc>
                <a:spcPct val="70000"/>
              </a:lnSpc>
              <a:spcBef>
                <a:spcPct val="50000"/>
              </a:spcBef>
            </a:pPr>
            <a:r>
              <a:rPr lang="en-US" b="1">
                <a:latin typeface="Courier New" pitchFamily="-105" charset="0"/>
              </a:rPr>
              <a:t>  min = L[0]</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for              :</a:t>
            </a:r>
          </a:p>
          <a:p>
            <a:pPr algn="l">
              <a:lnSpc>
                <a:spcPct val="70000"/>
              </a:lnSpc>
              <a:spcBef>
                <a:spcPct val="50000"/>
              </a:spcBef>
            </a:pPr>
            <a:r>
              <a:rPr lang="en-US" b="1">
                <a:latin typeface="Courier New" pitchFamily="-105" charset="0"/>
              </a:rPr>
              <a:t>    if      &lt; min:</a:t>
            </a:r>
          </a:p>
          <a:p>
            <a:pPr algn="l">
              <a:lnSpc>
                <a:spcPct val="70000"/>
              </a:lnSpc>
              <a:spcBef>
                <a:spcPct val="50000"/>
              </a:spcBef>
            </a:pPr>
            <a:r>
              <a:rPr lang="en-US" b="1">
                <a:latin typeface="Courier New" pitchFamily="-105" charset="0"/>
              </a:rPr>
              <a:t>      min = </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return</a:t>
            </a:r>
          </a:p>
        </p:txBody>
      </p:sp>
      <p:sp>
        <p:nvSpPr>
          <p:cNvPr id="112648" name="Text Box 23"/>
          <p:cNvSpPr txBox="1">
            <a:spLocks noChangeArrowheads="1"/>
          </p:cNvSpPr>
          <p:nvPr/>
        </p:nvSpPr>
        <p:spPr bwMode="auto">
          <a:xfrm>
            <a:off x="762000" y="6096000"/>
            <a:ext cx="198120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SAME LOOP</a:t>
            </a:r>
          </a:p>
        </p:txBody>
      </p:sp>
      <p:sp>
        <p:nvSpPr>
          <p:cNvPr id="112649" name="Text Box 24"/>
          <p:cNvSpPr txBox="1">
            <a:spLocks noChangeArrowheads="1"/>
          </p:cNvSpPr>
          <p:nvPr/>
        </p:nvSpPr>
        <p:spPr bwMode="auto">
          <a:xfrm>
            <a:off x="5424488" y="6064250"/>
            <a:ext cx="2541587"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INDEX-BASED  LOOP</a:t>
            </a:r>
          </a:p>
        </p:txBody>
      </p:sp>
      <p:sp>
        <p:nvSpPr>
          <p:cNvPr id="112650" name="Line 25"/>
          <p:cNvSpPr>
            <a:spLocks noChangeShapeType="1"/>
          </p:cNvSpPr>
          <p:nvPr/>
        </p:nvSpPr>
        <p:spPr bwMode="auto">
          <a:xfrm>
            <a:off x="4495800" y="1295400"/>
            <a:ext cx="0" cy="52578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2651" name="Text Box 26"/>
          <p:cNvSpPr txBox="1">
            <a:spLocks noChangeArrowheads="1"/>
          </p:cNvSpPr>
          <p:nvPr/>
        </p:nvSpPr>
        <p:spPr bwMode="auto">
          <a:xfrm>
            <a:off x="6667500" y="6508750"/>
            <a:ext cx="2384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returning both??</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381000" y="304800"/>
            <a:ext cx="2619375"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What does this code print? </a:t>
            </a:r>
          </a:p>
        </p:txBody>
      </p:sp>
      <p:sp>
        <p:nvSpPr>
          <p:cNvPr id="113667" name="Rectangle 5"/>
          <p:cNvSpPr>
            <a:spLocks noChangeArrowheads="1"/>
          </p:cNvSpPr>
          <p:nvPr/>
        </p:nvSpPr>
        <p:spPr bwMode="auto">
          <a:xfrm>
            <a:off x="901700" y="919163"/>
            <a:ext cx="48768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for</a:t>
            </a:r>
            <a:r>
              <a:rPr lang="en-US" b="1">
                <a:latin typeface="Courier New" pitchFamily="-105" charset="0"/>
              </a:rPr>
              <a:t> x </a:t>
            </a:r>
            <a:r>
              <a:rPr lang="en-US" b="1">
                <a:solidFill>
                  <a:srgbClr val="FF6600"/>
                </a:solidFill>
                <a:latin typeface="Courier New" pitchFamily="-105" charset="0"/>
              </a:rPr>
              <a:t>in</a:t>
            </a:r>
            <a:r>
              <a:rPr lang="en-US" b="1">
                <a:latin typeface="Courier New" pitchFamily="-105" charset="0"/>
              </a:rPr>
              <a:t> </a:t>
            </a:r>
            <a:r>
              <a:rPr lang="en-US" b="1">
                <a:solidFill>
                  <a:srgbClr val="008000"/>
                </a:solidFill>
                <a:latin typeface="Courier New" pitchFamily="-105" charset="0"/>
              </a:rPr>
              <a:t>range(3)</a:t>
            </a:r>
            <a:r>
              <a:rPr lang="en-US" b="1">
                <a:latin typeface="Courier New" pitchFamily="-105" charset="0"/>
              </a:rPr>
              <a:t>:</a:t>
            </a:r>
          </a:p>
          <a:p>
            <a:pPr algn="l">
              <a:lnSpc>
                <a:spcPct val="70000"/>
              </a:lnSpc>
              <a:spcBef>
                <a:spcPct val="50000"/>
              </a:spcBef>
            </a:pPr>
            <a:r>
              <a:rPr lang="en-US" b="1">
                <a:latin typeface="Courier New" pitchFamily="-105" charset="0"/>
              </a:rPr>
              <a:t>  </a:t>
            </a:r>
            <a:r>
              <a:rPr lang="en-US" b="1">
                <a:solidFill>
                  <a:srgbClr val="FF6600"/>
                </a:solidFill>
                <a:latin typeface="Courier New" pitchFamily="-105" charset="0"/>
              </a:rPr>
              <a:t>for</a:t>
            </a:r>
            <a:r>
              <a:rPr lang="en-US" b="1">
                <a:latin typeface="Courier New" pitchFamily="-105" charset="0"/>
              </a:rPr>
              <a:t> y </a:t>
            </a:r>
            <a:r>
              <a:rPr lang="en-US" b="1">
                <a:solidFill>
                  <a:srgbClr val="FF6600"/>
                </a:solidFill>
                <a:latin typeface="Courier New" pitchFamily="-105" charset="0"/>
              </a:rPr>
              <a:t>in</a:t>
            </a:r>
            <a:r>
              <a:rPr lang="en-US" b="1">
                <a:latin typeface="Courier New" pitchFamily="-105" charset="0"/>
              </a:rPr>
              <a:t> </a:t>
            </a:r>
            <a:r>
              <a:rPr lang="en-US" b="1">
                <a:solidFill>
                  <a:srgbClr val="008000"/>
                </a:solidFill>
                <a:latin typeface="Courier New" pitchFamily="-105" charset="0"/>
              </a:rPr>
              <a:t>range(3)</a:t>
            </a:r>
            <a:r>
              <a:rPr lang="en-US" b="1">
                <a:latin typeface="Courier New" pitchFamily="-105" charset="0"/>
              </a:rPr>
              <a:t>:</a:t>
            </a:r>
          </a:p>
          <a:p>
            <a:pPr algn="l">
              <a:lnSpc>
                <a:spcPct val="70000"/>
              </a:lnSpc>
              <a:spcBef>
                <a:spcPct val="50000"/>
              </a:spcBef>
            </a:pPr>
            <a:r>
              <a:rPr lang="en-US" b="1">
                <a:latin typeface="Courier New" pitchFamily="-105" charset="0"/>
              </a:rPr>
              <a:t>    print x, y</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5486400" y="476250"/>
            <a:ext cx="35083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latin typeface="Courier New" pitchFamily="-105" charset="0"/>
              </a:rPr>
              <a:t>&gt;&gt;&gt; diff( [7,3],[0,6] )</a:t>
            </a:r>
          </a:p>
          <a:p>
            <a:pPr algn="l">
              <a:lnSpc>
                <a:spcPct val="70000"/>
              </a:lnSpc>
              <a:spcBef>
                <a:spcPct val="50000"/>
              </a:spcBef>
            </a:pPr>
            <a:r>
              <a:rPr lang="en-US" sz="1800" b="1">
                <a:latin typeface="Courier New" pitchFamily="-105" charset="0"/>
              </a:rPr>
              <a:t>1</a:t>
            </a:r>
          </a:p>
        </p:txBody>
      </p:sp>
      <p:sp>
        <p:nvSpPr>
          <p:cNvPr id="114691" name="Rectangle 5"/>
          <p:cNvSpPr>
            <a:spLocks noChangeArrowheads="1"/>
          </p:cNvSpPr>
          <p:nvPr/>
        </p:nvSpPr>
        <p:spPr bwMode="auto">
          <a:xfrm>
            <a:off x="203200" y="230188"/>
            <a:ext cx="3657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for</a:t>
            </a:r>
            <a:r>
              <a:rPr lang="en-US" sz="1800" b="1">
                <a:latin typeface="Courier New" pitchFamily="-105" charset="0"/>
              </a:rPr>
              <a:t> x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a:t>
            </a:r>
            <a:r>
              <a:rPr lang="en-US" sz="1800" b="1">
                <a:solidFill>
                  <a:srgbClr val="FF6600"/>
                </a:solidFill>
                <a:latin typeface="Courier New" pitchFamily="-105" charset="0"/>
              </a:rPr>
              <a:t>for</a:t>
            </a:r>
            <a:r>
              <a:rPr lang="en-US" sz="1800" b="1">
                <a:latin typeface="Courier New" pitchFamily="-105" charset="0"/>
              </a:rPr>
              <a:t> y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print x, y</a:t>
            </a:r>
          </a:p>
        </p:txBody>
      </p:sp>
      <p:sp>
        <p:nvSpPr>
          <p:cNvPr id="114692" name="Rectangle 9"/>
          <p:cNvSpPr>
            <a:spLocks noChangeArrowheads="1"/>
          </p:cNvSpPr>
          <p:nvPr/>
        </p:nvSpPr>
        <p:spPr bwMode="auto">
          <a:xfrm>
            <a:off x="266700" y="2413000"/>
            <a:ext cx="40100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diff( X, Y ):</a:t>
            </a:r>
          </a:p>
        </p:txBody>
      </p:sp>
      <p:sp>
        <p:nvSpPr>
          <p:cNvPr id="114693" name="Text Box 10"/>
          <p:cNvSpPr txBox="1">
            <a:spLocks noChangeArrowheads="1"/>
          </p:cNvSpPr>
          <p:nvPr/>
        </p:nvSpPr>
        <p:spPr bwMode="auto">
          <a:xfrm>
            <a:off x="825500" y="1762125"/>
            <a:ext cx="739140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Return the minimum difference between one value from X and one value from Y.</a:t>
            </a:r>
          </a:p>
        </p:txBody>
      </p:sp>
      <p:sp>
        <p:nvSpPr>
          <p:cNvPr id="114694" name="Text Box 11"/>
          <p:cNvSpPr txBox="1">
            <a:spLocks noChangeArrowheads="1"/>
          </p:cNvSpPr>
          <p:nvPr/>
        </p:nvSpPr>
        <p:spPr bwMode="auto">
          <a:xfrm>
            <a:off x="3800475" y="2574925"/>
            <a:ext cx="2268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X and Y will be lists of numbers</a:t>
            </a:r>
          </a:p>
        </p:txBody>
      </p:sp>
      <p:sp>
        <p:nvSpPr>
          <p:cNvPr id="114695" name="Text Box 18"/>
          <p:cNvSpPr txBox="1">
            <a:spLocks noChangeArrowheads="1"/>
          </p:cNvSpPr>
          <p:nvPr/>
        </p:nvSpPr>
        <p:spPr bwMode="auto">
          <a:xfrm>
            <a:off x="3803650" y="393700"/>
            <a:ext cx="1525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Hint: adapt this code </a:t>
            </a:r>
          </a:p>
        </p:txBody>
      </p:sp>
      <p:sp>
        <p:nvSpPr>
          <p:cNvPr id="114696" name="Line 19"/>
          <p:cNvSpPr>
            <a:spLocks noChangeShapeType="1"/>
          </p:cNvSpPr>
          <p:nvPr/>
        </p:nvSpPr>
        <p:spPr bwMode="auto">
          <a:xfrm flipH="1">
            <a:off x="3214688" y="512763"/>
            <a:ext cx="609600" cy="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7" name="Text Box 21"/>
          <p:cNvSpPr txBox="1">
            <a:spLocks noChangeArrowheads="1"/>
          </p:cNvSpPr>
          <p:nvPr/>
        </p:nvSpPr>
        <p:spPr bwMode="auto">
          <a:xfrm>
            <a:off x="3802063" y="2339975"/>
            <a:ext cx="2389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Only consider </a:t>
            </a:r>
            <a:r>
              <a:rPr lang="en-US" sz="1000" b="1">
                <a:solidFill>
                  <a:schemeClr val="accent2"/>
                </a:solidFill>
                <a:latin typeface="Comic Sans MS" pitchFamily="-105" charset="0"/>
              </a:rPr>
              <a:t>unsigned </a:t>
            </a:r>
            <a:r>
              <a:rPr lang="en-US" sz="1000">
                <a:solidFill>
                  <a:schemeClr val="accent2"/>
                </a:solidFill>
                <a:latin typeface="Comic Sans MS" pitchFamily="-105" charset="0"/>
              </a:rPr>
              <a:t>differences. </a:t>
            </a:r>
          </a:p>
        </p:txBody>
      </p:sp>
      <p:sp>
        <p:nvSpPr>
          <p:cNvPr id="114698" name="Line 22"/>
          <p:cNvSpPr>
            <a:spLocks noChangeShapeType="1"/>
          </p:cNvSpPr>
          <p:nvPr/>
        </p:nvSpPr>
        <p:spPr bwMode="auto">
          <a:xfrm>
            <a:off x="457200" y="1524000"/>
            <a:ext cx="8229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9" name="Text Box 23"/>
          <p:cNvSpPr txBox="1">
            <a:spLocks noChangeArrowheads="1"/>
          </p:cNvSpPr>
          <p:nvPr/>
        </p:nvSpPr>
        <p:spPr bwMode="auto">
          <a:xfrm>
            <a:off x="5492750" y="123825"/>
            <a:ext cx="1525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nvGrpSpPr>
        <p:grpSpPr bwMode="auto">
          <a:xfrm>
            <a:off x="533400" y="1114425"/>
            <a:ext cx="8218488" cy="180975"/>
            <a:chOff x="295" y="1311"/>
            <a:chExt cx="5177" cy="114"/>
          </a:xfrm>
        </p:grpSpPr>
        <p:sp>
          <p:nvSpPr>
            <p:cNvPr id="11571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1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5" name="Text Box 5"/>
          <p:cNvSpPr txBox="1">
            <a:spLocks noChangeArrowheads="1"/>
          </p:cNvSpPr>
          <p:nvPr/>
        </p:nvSpPr>
        <p:spPr bwMode="auto">
          <a:xfrm>
            <a:off x="1143000" y="152400"/>
            <a:ext cx="7086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Monte Carlo </a:t>
            </a:r>
            <a:r>
              <a:rPr lang="en-US" sz="6000">
                <a:latin typeface="Symbol" pitchFamily="-105" charset="2"/>
                <a:sym typeface="Symbol" pitchFamily="-105" charset="2"/>
              </a:rPr>
              <a:t>p</a:t>
            </a:r>
            <a:endParaRPr lang="en-US" sz="4000">
              <a:latin typeface="Times" pitchFamily="-105" charset="0"/>
            </a:endParaRPr>
          </a:p>
        </p:txBody>
      </p:sp>
      <p:sp>
        <p:nvSpPr>
          <p:cNvPr id="115716" name="Text Box 6"/>
          <p:cNvSpPr txBox="1">
            <a:spLocks noChangeArrowheads="1"/>
          </p:cNvSpPr>
          <p:nvPr/>
        </p:nvSpPr>
        <p:spPr bwMode="auto">
          <a:xfrm>
            <a:off x="457200" y="1447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Times" pitchFamily="-105" charset="0"/>
              </a:rPr>
              <a:t>A engineering challenge:</a:t>
            </a:r>
            <a:r>
              <a:rPr lang="en-US">
                <a:latin typeface="Times" pitchFamily="-105" charset="0"/>
              </a:rPr>
              <a:t>  to estimate </a:t>
            </a:r>
            <a:r>
              <a:rPr lang="en-US">
                <a:latin typeface="Symbol" pitchFamily="-105" charset="2"/>
                <a:sym typeface="Symbol" pitchFamily="-105" charset="2"/>
              </a:rPr>
              <a:t>p</a:t>
            </a:r>
            <a:r>
              <a:rPr lang="en-US">
                <a:latin typeface="Times" pitchFamily="-105" charset="0"/>
              </a:rPr>
              <a:t> using everyday items... </a:t>
            </a:r>
          </a:p>
        </p:txBody>
      </p:sp>
      <p:sp>
        <p:nvSpPr>
          <p:cNvPr id="115717"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Pr3</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Oval 2"/>
          <p:cNvSpPr>
            <a:spLocks noChangeArrowheads="1"/>
          </p:cNvSpPr>
          <p:nvPr/>
        </p:nvSpPr>
        <p:spPr bwMode="auto">
          <a:xfrm>
            <a:off x="2894013" y="674688"/>
            <a:ext cx="5716587" cy="5640387"/>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39" name="Text Box 3"/>
          <p:cNvSpPr txBox="1">
            <a:spLocks noChangeArrowheads="1"/>
          </p:cNvSpPr>
          <p:nvPr/>
        </p:nvSpPr>
        <p:spPr bwMode="auto">
          <a:xfrm>
            <a:off x="914400" y="1295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a:latin typeface="Times" pitchFamily="-105" charset="0"/>
              </a:rPr>
              <a:t>Visualize:</a:t>
            </a:r>
            <a:endParaRPr lang="en-US">
              <a:latin typeface="Times" pitchFamily="-105" charset="0"/>
            </a:endParaRPr>
          </a:p>
        </p:txBody>
      </p:sp>
      <p:sp>
        <p:nvSpPr>
          <p:cNvPr id="116740" name="Rectangle 4"/>
          <p:cNvSpPr>
            <a:spLocks noChangeArrowheads="1"/>
          </p:cNvSpPr>
          <p:nvPr/>
        </p:nvSpPr>
        <p:spPr bwMode="auto">
          <a:xfrm>
            <a:off x="2894013" y="669925"/>
            <a:ext cx="5715000" cy="565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41" name="Text Box 5"/>
          <p:cNvSpPr txBox="1">
            <a:spLocks noChangeArrowheads="1"/>
          </p:cNvSpPr>
          <p:nvPr/>
        </p:nvSpPr>
        <p:spPr bwMode="auto">
          <a:xfrm>
            <a:off x="76200" y="76200"/>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Easy as </a:t>
            </a:r>
            <a:r>
              <a:rPr lang="en-US" sz="6000">
                <a:latin typeface="Symbol" pitchFamily="-105" charset="2"/>
                <a:sym typeface="Symbol" pitchFamily="-105" charset="2"/>
              </a:rPr>
              <a:t>p</a:t>
            </a:r>
            <a:endParaRPr lang="en-US" sz="4000">
              <a:latin typeface="Times" pitchFamily="-105" charset="0"/>
            </a:endParaRPr>
          </a:p>
        </p:txBody>
      </p:sp>
      <p:sp>
        <p:nvSpPr>
          <p:cNvPr id="116742" name="Text Box 6"/>
          <p:cNvSpPr txBox="1">
            <a:spLocks noChangeArrowheads="1"/>
          </p:cNvSpPr>
          <p:nvPr/>
        </p:nvSpPr>
        <p:spPr bwMode="auto">
          <a:xfrm>
            <a:off x="2378075" y="6308725"/>
            <a:ext cx="82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(-1,-1)</a:t>
            </a:r>
          </a:p>
        </p:txBody>
      </p:sp>
      <p:sp>
        <p:nvSpPr>
          <p:cNvPr id="116743" name="Text Box 7"/>
          <p:cNvSpPr txBox="1">
            <a:spLocks noChangeArrowheads="1"/>
          </p:cNvSpPr>
          <p:nvPr/>
        </p:nvSpPr>
        <p:spPr bwMode="auto">
          <a:xfrm>
            <a:off x="8510588" y="381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(1,1)</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nvGrpSpPr>
        <p:grpSpPr bwMode="auto">
          <a:xfrm>
            <a:off x="776288" y="1114425"/>
            <a:ext cx="7681912" cy="180975"/>
            <a:chOff x="295" y="1311"/>
            <a:chExt cx="5177" cy="114"/>
          </a:xfrm>
        </p:grpSpPr>
        <p:sp>
          <p:nvSpPr>
            <p:cNvPr id="11776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77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3"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2d, 3d Loops</a:t>
            </a:r>
          </a:p>
        </p:txBody>
      </p:sp>
      <p:sp>
        <p:nvSpPr>
          <p:cNvPr id="117764" name="Text Box 6"/>
          <p:cNvSpPr txBox="1">
            <a:spLocks noChangeArrowheads="1"/>
          </p:cNvSpPr>
          <p:nvPr/>
        </p:nvSpPr>
        <p:spPr bwMode="auto">
          <a:xfrm>
            <a:off x="2590800" y="44196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sp>
        <p:nvSpPr>
          <p:cNvPr id="117765" name="Text Box 7"/>
          <p:cNvSpPr txBox="1">
            <a:spLocks noChangeArrowheads="1"/>
          </p:cNvSpPr>
          <p:nvPr/>
        </p:nvSpPr>
        <p:spPr bwMode="auto">
          <a:xfrm>
            <a:off x="1600200" y="28194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t>definite iteration</a:t>
            </a:r>
          </a:p>
        </p:txBody>
      </p:sp>
      <p:sp>
        <p:nvSpPr>
          <p:cNvPr id="117766" name="Text Box 8"/>
          <p:cNvSpPr txBox="1">
            <a:spLocks noChangeArrowheads="1"/>
          </p:cNvSpPr>
          <p:nvPr/>
        </p:nvSpPr>
        <p:spPr bwMode="auto">
          <a:xfrm>
            <a:off x="5715000" y="27432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t>indefinite iteration</a:t>
            </a:r>
          </a:p>
        </p:txBody>
      </p:sp>
      <p:sp>
        <p:nvSpPr>
          <p:cNvPr id="117767" name="Text Box 9"/>
          <p:cNvSpPr txBox="1">
            <a:spLocks noChangeArrowheads="1"/>
          </p:cNvSpPr>
          <p:nvPr/>
        </p:nvSpPr>
        <p:spPr bwMode="auto">
          <a:xfrm>
            <a:off x="630238" y="1541463"/>
            <a:ext cx="5819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t>More efficient, but also more to keep track of with each additional dimension </a:t>
            </a:r>
          </a:p>
        </p:txBody>
      </p:sp>
      <p:sp>
        <p:nvSpPr>
          <p:cNvPr id="117768" name="Text Box 10"/>
          <p:cNvSpPr txBox="1">
            <a:spLocks noChangeArrowheads="1"/>
          </p:cNvSpPr>
          <p:nvPr/>
        </p:nvSpPr>
        <p:spPr bwMode="auto">
          <a:xfrm>
            <a:off x="7091363" y="179388"/>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t>to inf. and beyond!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7510045" y="5213025"/>
            <a:ext cx="338555" cy="461665"/>
          </a:xfrm>
          <a:prstGeom prst="rect">
            <a:avLst/>
          </a:prstGeom>
        </p:spPr>
        <p:txBody>
          <a:bodyPr wrap="none">
            <a:spAutoFit/>
          </a:bodyPr>
          <a:lstStyle/>
          <a:p>
            <a:r>
              <a:rPr lang="en-US" i="1" dirty="0" smtClean="0">
                <a:latin typeface="Calibri" pitchFamily="-105" charset="0"/>
              </a:rPr>
              <a:t>*</a:t>
            </a:r>
            <a:endParaRPr lang="en-US" dirty="0"/>
          </a:p>
        </p:txBody>
      </p:sp>
      <p:sp>
        <p:nvSpPr>
          <p:cNvPr id="9218" name="Text Box 6"/>
          <p:cNvSpPr txBox="1">
            <a:spLocks noChangeArrowheads="1"/>
          </p:cNvSpPr>
          <p:nvPr/>
        </p:nvSpPr>
        <p:spPr bwMode="auto">
          <a:xfrm>
            <a:off x="6934201" y="1455003"/>
            <a:ext cx="1752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119055" y="814387"/>
            <a:ext cx="1371600" cy="45720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3" name="Rectangle 2"/>
          <p:cNvSpPr/>
          <p:nvPr/>
        </p:nvSpPr>
        <p:spPr>
          <a:xfrm>
            <a:off x="7216423" y="3155625"/>
            <a:ext cx="758862" cy="461665"/>
          </a:xfrm>
          <a:prstGeom prst="rect">
            <a:avLst/>
          </a:prstGeom>
        </p:spPr>
        <p:txBody>
          <a:bodyPr wrap="none">
            <a:spAutoFit/>
          </a:bodyPr>
          <a:lstStyle/>
          <a:p>
            <a:r>
              <a:rPr lang="en-US" dirty="0" smtClean="0">
                <a:latin typeface="Cambria" pitchFamily="18" charset="0"/>
              </a:rPr>
              <a:t>area</a:t>
            </a:r>
            <a:endParaRPr lang="en-US" dirty="0"/>
          </a:p>
        </p:txBody>
      </p:sp>
      <p:sp>
        <p:nvSpPr>
          <p:cNvPr id="12" name="Rectangle 11"/>
          <p:cNvSpPr/>
          <p:nvPr/>
        </p:nvSpPr>
        <p:spPr>
          <a:xfrm>
            <a:off x="7216423" y="3629728"/>
            <a:ext cx="758862" cy="461665"/>
          </a:xfrm>
          <a:prstGeom prst="rect">
            <a:avLst/>
          </a:prstGeom>
        </p:spPr>
        <p:txBody>
          <a:bodyPr wrap="none">
            <a:spAutoFit/>
          </a:bodyPr>
          <a:lstStyle/>
          <a:p>
            <a:r>
              <a:rPr lang="en-US" dirty="0" smtClean="0">
                <a:latin typeface="Cambria" pitchFamily="18" charset="0"/>
              </a:rPr>
              <a:t>area</a:t>
            </a:r>
            <a:endParaRPr lang="en-US" dirty="0"/>
          </a:p>
        </p:txBody>
      </p:sp>
      <p:sp>
        <p:nvSpPr>
          <p:cNvPr id="13" name="Rectangle 12"/>
          <p:cNvSpPr/>
          <p:nvPr/>
        </p:nvSpPr>
        <p:spPr>
          <a:xfrm>
            <a:off x="8031299" y="3374020"/>
            <a:ext cx="404323" cy="461665"/>
          </a:xfrm>
          <a:prstGeom prst="rect">
            <a:avLst/>
          </a:prstGeom>
        </p:spPr>
        <p:txBody>
          <a:bodyPr wrap="square">
            <a:spAutoFit/>
          </a:bodyPr>
          <a:lstStyle/>
          <a:p>
            <a:r>
              <a:rPr lang="en-US" dirty="0" smtClean="0">
                <a:latin typeface="Cambria" pitchFamily="18" charset="0"/>
              </a:rPr>
              <a:t>=</a:t>
            </a:r>
            <a:endParaRPr lang="en-US" dirty="0"/>
          </a:p>
        </p:txBody>
      </p:sp>
      <p:sp>
        <p:nvSpPr>
          <p:cNvPr id="4" name="Rectangle 3"/>
          <p:cNvSpPr/>
          <p:nvPr/>
        </p:nvSpPr>
        <p:spPr>
          <a:xfrm>
            <a:off x="8489849" y="3155625"/>
            <a:ext cx="354584" cy="461665"/>
          </a:xfrm>
          <a:prstGeom prst="rect">
            <a:avLst/>
          </a:prstGeom>
        </p:spPr>
        <p:txBody>
          <a:bodyPr wrap="none">
            <a:spAutoFit/>
          </a:bodyPr>
          <a:lstStyle/>
          <a:p>
            <a:r>
              <a:rPr lang="en-US" i="1" dirty="0" smtClean="0">
                <a:latin typeface="Calibri" pitchFamily="-105" charset="0"/>
              </a:rPr>
              <a:t>π</a:t>
            </a:r>
            <a:endParaRPr lang="en-US" dirty="0"/>
          </a:p>
        </p:txBody>
      </p:sp>
      <p:sp>
        <p:nvSpPr>
          <p:cNvPr id="15" name="Rectangle 14"/>
          <p:cNvSpPr/>
          <p:nvPr/>
        </p:nvSpPr>
        <p:spPr>
          <a:xfrm>
            <a:off x="8497062" y="3629728"/>
            <a:ext cx="340158" cy="461665"/>
          </a:xfrm>
          <a:prstGeom prst="rect">
            <a:avLst/>
          </a:prstGeom>
        </p:spPr>
        <p:txBody>
          <a:bodyPr wrap="none">
            <a:spAutoFit/>
          </a:bodyPr>
          <a:lstStyle/>
          <a:p>
            <a:r>
              <a:rPr lang="en-US" i="1" dirty="0">
                <a:latin typeface="Calibri" pitchFamily="-105" charset="0"/>
              </a:rPr>
              <a:t>4</a:t>
            </a:r>
            <a:endParaRPr lang="en-US" dirty="0"/>
          </a:p>
        </p:txBody>
      </p:sp>
      <p:sp>
        <p:nvSpPr>
          <p:cNvPr id="16" name="Rectangle 4"/>
          <p:cNvSpPr>
            <a:spLocks noChangeArrowheads="1"/>
          </p:cNvSpPr>
          <p:nvPr>
            <p:custDataLst>
              <p:tags r:id="rId5"/>
            </p:custDataLst>
          </p:nvPr>
        </p:nvSpPr>
        <p:spPr bwMode="auto">
          <a:xfrm>
            <a:off x="6815667" y="3714226"/>
            <a:ext cx="381000" cy="3604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17" name="Oval 2"/>
          <p:cNvSpPr>
            <a:spLocks noChangeArrowheads="1"/>
          </p:cNvSpPr>
          <p:nvPr>
            <p:custDataLst>
              <p:tags r:id="rId6"/>
            </p:custDataLst>
          </p:nvPr>
        </p:nvSpPr>
        <p:spPr bwMode="auto">
          <a:xfrm>
            <a:off x="6815667" y="3211018"/>
            <a:ext cx="381000" cy="350879"/>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cxnSp>
        <p:nvCxnSpPr>
          <p:cNvPr id="6" name="Straight Connector 5"/>
          <p:cNvCxnSpPr/>
          <p:nvPr/>
        </p:nvCxnSpPr>
        <p:spPr bwMode="auto">
          <a:xfrm>
            <a:off x="6781800" y="3627430"/>
            <a:ext cx="1156248" cy="0"/>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8500534" y="3609742"/>
            <a:ext cx="310993" cy="0"/>
          </a:xfrm>
          <a:prstGeom prst="line">
            <a:avLst/>
          </a:prstGeom>
          <a:noFill/>
          <a:ln w="19050" cap="flat" cmpd="sng" algn="ctr">
            <a:solidFill>
              <a:schemeClr val="tx1"/>
            </a:solidFill>
            <a:prstDash val="solid"/>
            <a:round/>
            <a:headEnd type="none" w="med" len="med"/>
            <a:tailEnd type="none" w="med" len="med"/>
          </a:ln>
          <a:effectLst/>
        </p:spPr>
      </p:cxnSp>
      <p:sp>
        <p:nvSpPr>
          <p:cNvPr id="22" name="Rectangle 21"/>
          <p:cNvSpPr/>
          <p:nvPr/>
        </p:nvSpPr>
        <p:spPr>
          <a:xfrm>
            <a:off x="6781800" y="5380925"/>
            <a:ext cx="354584" cy="461665"/>
          </a:xfrm>
          <a:prstGeom prst="rect">
            <a:avLst/>
          </a:prstGeom>
        </p:spPr>
        <p:txBody>
          <a:bodyPr wrap="none">
            <a:spAutoFit/>
          </a:bodyPr>
          <a:lstStyle/>
          <a:p>
            <a:r>
              <a:rPr lang="en-US" i="1" dirty="0" smtClean="0">
                <a:latin typeface="Calibri" pitchFamily="-105" charset="0"/>
              </a:rPr>
              <a:t>π</a:t>
            </a:r>
            <a:endParaRPr lang="en-US" dirty="0"/>
          </a:p>
        </p:txBody>
      </p:sp>
      <p:sp>
        <p:nvSpPr>
          <p:cNvPr id="23" name="Rectangle 22"/>
          <p:cNvSpPr/>
          <p:nvPr/>
        </p:nvSpPr>
        <p:spPr>
          <a:xfrm>
            <a:off x="7030566" y="5380925"/>
            <a:ext cx="404323" cy="461665"/>
          </a:xfrm>
          <a:prstGeom prst="rect">
            <a:avLst/>
          </a:prstGeom>
        </p:spPr>
        <p:txBody>
          <a:bodyPr wrap="square">
            <a:spAutoFit/>
          </a:bodyPr>
          <a:lstStyle/>
          <a:p>
            <a:r>
              <a:rPr lang="en-US" dirty="0">
                <a:latin typeface="Cambria" pitchFamily="18" charset="0"/>
              </a:rPr>
              <a:t>~</a:t>
            </a:r>
            <a:endParaRPr lang="en-US" dirty="0"/>
          </a:p>
        </p:txBody>
      </p:sp>
      <p:sp>
        <p:nvSpPr>
          <p:cNvPr id="24" name="Rectangle 23"/>
          <p:cNvSpPr/>
          <p:nvPr/>
        </p:nvSpPr>
        <p:spPr>
          <a:xfrm>
            <a:off x="8274497" y="5137654"/>
            <a:ext cx="676788" cy="461665"/>
          </a:xfrm>
          <a:prstGeom prst="rect">
            <a:avLst/>
          </a:prstGeom>
        </p:spPr>
        <p:txBody>
          <a:bodyPr wrap="none">
            <a:spAutoFit/>
          </a:bodyPr>
          <a:lstStyle/>
          <a:p>
            <a:r>
              <a:rPr lang="en-US" dirty="0" smtClean="0">
                <a:latin typeface="Cambria" pitchFamily="18" charset="0"/>
              </a:rPr>
              <a:t>hits</a:t>
            </a:r>
            <a:endParaRPr lang="en-US" dirty="0"/>
          </a:p>
        </p:txBody>
      </p:sp>
      <p:sp>
        <p:nvSpPr>
          <p:cNvPr id="25" name="Rectangle 24"/>
          <p:cNvSpPr/>
          <p:nvPr/>
        </p:nvSpPr>
        <p:spPr>
          <a:xfrm>
            <a:off x="8061793" y="5634335"/>
            <a:ext cx="676788" cy="461665"/>
          </a:xfrm>
          <a:prstGeom prst="rect">
            <a:avLst/>
          </a:prstGeom>
        </p:spPr>
        <p:txBody>
          <a:bodyPr wrap="none">
            <a:spAutoFit/>
          </a:bodyPr>
          <a:lstStyle/>
          <a:p>
            <a:r>
              <a:rPr lang="en-US" dirty="0" smtClean="0">
                <a:latin typeface="Cambria" pitchFamily="18" charset="0"/>
              </a:rPr>
              <a:t>hits</a:t>
            </a:r>
            <a:endParaRPr lang="en-US" dirty="0"/>
          </a:p>
        </p:txBody>
      </p:sp>
      <p:sp>
        <p:nvSpPr>
          <p:cNvPr id="26" name="Rectangle 4"/>
          <p:cNvSpPr>
            <a:spLocks noChangeArrowheads="1"/>
          </p:cNvSpPr>
          <p:nvPr>
            <p:custDataLst>
              <p:tags r:id="rId7"/>
            </p:custDataLst>
          </p:nvPr>
        </p:nvSpPr>
        <p:spPr bwMode="auto">
          <a:xfrm>
            <a:off x="7631289" y="5696255"/>
            <a:ext cx="381000" cy="3604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27" name="Oval 2"/>
          <p:cNvSpPr>
            <a:spLocks noChangeArrowheads="1"/>
          </p:cNvSpPr>
          <p:nvPr>
            <p:custDataLst>
              <p:tags r:id="rId8"/>
            </p:custDataLst>
          </p:nvPr>
        </p:nvSpPr>
        <p:spPr bwMode="auto">
          <a:xfrm>
            <a:off x="7832704" y="5193047"/>
            <a:ext cx="381000" cy="350879"/>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cxnSp>
        <p:nvCxnSpPr>
          <p:cNvPr id="28" name="Straight Connector 27"/>
          <p:cNvCxnSpPr/>
          <p:nvPr/>
        </p:nvCxnSpPr>
        <p:spPr bwMode="auto">
          <a:xfrm>
            <a:off x="7467600" y="5609459"/>
            <a:ext cx="1414107" cy="0"/>
          </a:xfrm>
          <a:prstGeom prst="line">
            <a:avLst/>
          </a:prstGeom>
          <a:noFill/>
          <a:ln w="19050" cap="flat" cmpd="sng" algn="ctr">
            <a:solidFill>
              <a:schemeClr val="tx1"/>
            </a:solidFill>
            <a:prstDash val="solid"/>
            <a:round/>
            <a:headEnd type="none" w="med" len="med"/>
            <a:tailEnd type="none" w="med" len="med"/>
          </a:ln>
          <a:effectLst/>
        </p:spPr>
      </p:cxnSp>
      <p:sp>
        <p:nvSpPr>
          <p:cNvPr id="29" name="Rectangle 28"/>
          <p:cNvSpPr/>
          <p:nvPr/>
        </p:nvSpPr>
        <p:spPr>
          <a:xfrm>
            <a:off x="7326489" y="5147794"/>
            <a:ext cx="340158" cy="461665"/>
          </a:xfrm>
          <a:prstGeom prst="rect">
            <a:avLst/>
          </a:prstGeom>
        </p:spPr>
        <p:txBody>
          <a:bodyPr wrap="none">
            <a:spAutoFit/>
          </a:bodyPr>
          <a:lstStyle/>
          <a:p>
            <a:r>
              <a:rPr lang="en-US" i="1" dirty="0">
                <a:latin typeface="Calibri" pitchFamily="-105" charset="0"/>
              </a:rPr>
              <a:t>4</a:t>
            </a:r>
            <a:endParaRPr lang="en-US" dirty="0"/>
          </a:p>
        </p:txBody>
      </p:sp>
      <p:sp>
        <p:nvSpPr>
          <p:cNvPr id="9" name="Down Arrow 8"/>
          <p:cNvSpPr/>
          <p:nvPr/>
        </p:nvSpPr>
        <p:spPr bwMode="auto">
          <a:xfrm>
            <a:off x="7662625" y="4374825"/>
            <a:ext cx="490775" cy="5334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3" name="Down Arrow 32"/>
          <p:cNvSpPr/>
          <p:nvPr/>
        </p:nvSpPr>
        <p:spPr bwMode="auto">
          <a:xfrm>
            <a:off x="7669559" y="2514600"/>
            <a:ext cx="490775" cy="5334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0" name="Text Box 7"/>
          <p:cNvSpPr txBox="1">
            <a:spLocks noChangeArrowheads="1"/>
          </p:cNvSpPr>
          <p:nvPr>
            <p:custDataLst>
              <p:tags r:id="rId9"/>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1" name="Oval 30"/>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152400"/>
            <a:ext cx="7772400" cy="838200"/>
          </a:xfrm>
        </p:spPr>
        <p:txBody>
          <a:bodyPr rIns="132080"/>
          <a:lstStyle/>
          <a:p>
            <a:pPr eaLnBrk="1" hangingPunct="1"/>
            <a:r>
              <a:rPr lang="en-US" smtClean="0">
                <a:latin typeface="Times New Roman" pitchFamily="-105" charset="0"/>
              </a:rPr>
              <a:t>Extra  (!)  funky series</a:t>
            </a:r>
            <a:endParaRPr lang="en-US" smtClean="0"/>
          </a:p>
        </p:txBody>
      </p:sp>
      <p:grpSp>
        <p:nvGrpSpPr>
          <p:cNvPr id="118787" name="Group 4"/>
          <p:cNvGrpSpPr>
            <a:grpSpLocks/>
          </p:cNvGrpSpPr>
          <p:nvPr/>
        </p:nvGrpSpPr>
        <p:grpSpPr bwMode="auto">
          <a:xfrm>
            <a:off x="381000" y="1066800"/>
            <a:ext cx="8218488" cy="180975"/>
            <a:chOff x="0" y="0"/>
            <a:chExt cx="5177" cy="114"/>
          </a:xfrm>
        </p:grpSpPr>
        <p:sp>
          <p:nvSpPr>
            <p:cNvPr id="118813" name="Rectangle 5"/>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118814" name="Rectangle 6"/>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grpSp>
        <p:nvGrpSpPr>
          <p:cNvPr id="118788" name="Group 7"/>
          <p:cNvGrpSpPr>
            <a:grpSpLocks/>
          </p:cNvGrpSpPr>
          <p:nvPr/>
        </p:nvGrpSpPr>
        <p:grpSpPr bwMode="auto">
          <a:xfrm>
            <a:off x="4667250" y="5503863"/>
            <a:ext cx="304800" cy="304800"/>
            <a:chOff x="0" y="0"/>
            <a:chExt cx="192" cy="192"/>
          </a:xfrm>
        </p:grpSpPr>
        <p:sp>
          <p:nvSpPr>
            <p:cNvPr id="118811" name="Line 8"/>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12" name="Line 9"/>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89" name="Group 10"/>
          <p:cNvGrpSpPr>
            <a:grpSpLocks/>
          </p:cNvGrpSpPr>
          <p:nvPr/>
        </p:nvGrpSpPr>
        <p:grpSpPr bwMode="auto">
          <a:xfrm>
            <a:off x="7486650" y="5503863"/>
            <a:ext cx="304800" cy="304800"/>
            <a:chOff x="0" y="0"/>
            <a:chExt cx="192" cy="192"/>
          </a:xfrm>
        </p:grpSpPr>
        <p:sp>
          <p:nvSpPr>
            <p:cNvPr id="118809" name="Line 11"/>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10" name="Line 12"/>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0" name="Group 13"/>
          <p:cNvGrpSpPr>
            <a:grpSpLocks/>
          </p:cNvGrpSpPr>
          <p:nvPr/>
        </p:nvGrpSpPr>
        <p:grpSpPr bwMode="auto">
          <a:xfrm>
            <a:off x="5505450" y="5884863"/>
            <a:ext cx="304800" cy="304800"/>
            <a:chOff x="0" y="0"/>
            <a:chExt cx="192" cy="192"/>
          </a:xfrm>
        </p:grpSpPr>
        <p:sp>
          <p:nvSpPr>
            <p:cNvPr id="118807" name="Line 14"/>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8" name="Line 15"/>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1" name="Group 16"/>
          <p:cNvGrpSpPr>
            <a:grpSpLocks/>
          </p:cNvGrpSpPr>
          <p:nvPr/>
        </p:nvGrpSpPr>
        <p:grpSpPr bwMode="auto">
          <a:xfrm>
            <a:off x="3371850" y="5884863"/>
            <a:ext cx="304800" cy="304800"/>
            <a:chOff x="0" y="0"/>
            <a:chExt cx="192" cy="192"/>
          </a:xfrm>
        </p:grpSpPr>
        <p:sp>
          <p:nvSpPr>
            <p:cNvPr id="118805" name="Line 17"/>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6" name="Line 18"/>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2" name="Group 19"/>
          <p:cNvGrpSpPr>
            <a:grpSpLocks/>
          </p:cNvGrpSpPr>
          <p:nvPr/>
        </p:nvGrpSpPr>
        <p:grpSpPr bwMode="auto">
          <a:xfrm>
            <a:off x="4514850" y="5884863"/>
            <a:ext cx="304800" cy="304800"/>
            <a:chOff x="0" y="0"/>
            <a:chExt cx="192" cy="192"/>
          </a:xfrm>
        </p:grpSpPr>
        <p:sp>
          <p:nvSpPr>
            <p:cNvPr id="118803" name="Line 20"/>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4" name="Line 21"/>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3" name="Group 22"/>
          <p:cNvGrpSpPr>
            <a:grpSpLocks/>
          </p:cNvGrpSpPr>
          <p:nvPr/>
        </p:nvGrpSpPr>
        <p:grpSpPr bwMode="auto">
          <a:xfrm>
            <a:off x="3962400" y="3922713"/>
            <a:ext cx="304800" cy="304800"/>
            <a:chOff x="0" y="0"/>
            <a:chExt cx="192" cy="192"/>
          </a:xfrm>
        </p:grpSpPr>
        <p:sp>
          <p:nvSpPr>
            <p:cNvPr id="118801" name="Line 23"/>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2" name="Line 24"/>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4" name="Group 25"/>
          <p:cNvGrpSpPr>
            <a:grpSpLocks/>
          </p:cNvGrpSpPr>
          <p:nvPr/>
        </p:nvGrpSpPr>
        <p:grpSpPr bwMode="auto">
          <a:xfrm>
            <a:off x="5791200" y="3922713"/>
            <a:ext cx="304800" cy="304800"/>
            <a:chOff x="0" y="0"/>
            <a:chExt cx="192" cy="192"/>
          </a:xfrm>
        </p:grpSpPr>
        <p:sp>
          <p:nvSpPr>
            <p:cNvPr id="118799" name="Line 26"/>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0" name="Line 27"/>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8795" name="Rectangle 30"/>
          <p:cNvSpPr>
            <a:spLocks noChangeArrowheads="1"/>
          </p:cNvSpPr>
          <p:nvPr/>
        </p:nvSpPr>
        <p:spPr bwMode="auto">
          <a:xfrm>
            <a:off x="838200" y="1789113"/>
            <a:ext cx="73152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spcBef>
                <a:spcPct val="20000"/>
              </a:spcBef>
              <a:buFontTx/>
              <a:buChar char="•"/>
            </a:pPr>
            <a:r>
              <a:rPr lang="en-US" sz="2800">
                <a:latin typeface="Arial" charset="0"/>
              </a:rPr>
              <a:t> </a:t>
            </a:r>
            <a:r>
              <a:rPr lang="en-US" sz="2800"/>
              <a:t>Harmonic Sequence:</a:t>
            </a:r>
            <a:endParaRPr lang="en-US" sz="2800">
              <a:latin typeface="Arial" charset="0"/>
            </a:endParaRPr>
          </a:p>
          <a:p>
            <a:pPr algn="l" eaLnBrk="1" hangingPunct="1">
              <a:spcBef>
                <a:spcPct val="20000"/>
              </a:spcBef>
            </a:pPr>
            <a:r>
              <a:rPr lang="en-US" sz="2800">
                <a:latin typeface="Arial" charset="0"/>
              </a:rPr>
              <a:t>  1/1 + 1/2 + 1/3 + 1/4 + 1/5 + 1/6 + …</a:t>
            </a:r>
          </a:p>
          <a:p>
            <a:pPr algn="l" eaLnBrk="1" hangingPunct="1">
              <a:spcBef>
                <a:spcPct val="20000"/>
              </a:spcBef>
            </a:pPr>
            <a:endParaRPr lang="en-US" sz="2800">
              <a:latin typeface="Arial" charset="0"/>
            </a:endParaRPr>
          </a:p>
          <a:p>
            <a:pPr algn="l" eaLnBrk="1" hangingPunct="1">
              <a:spcBef>
                <a:spcPct val="20000"/>
              </a:spcBef>
              <a:buFontTx/>
              <a:buChar char="•"/>
            </a:pPr>
            <a:r>
              <a:rPr lang="en-US" sz="2800"/>
              <a:t> Without composites (primes only):</a:t>
            </a:r>
            <a:endParaRPr lang="en-US" sz="2800">
              <a:latin typeface="Arial" charset="0"/>
            </a:endParaRPr>
          </a:p>
          <a:p>
            <a:pPr algn="l" eaLnBrk="1" hangingPunct="1">
              <a:spcBef>
                <a:spcPct val="20000"/>
              </a:spcBef>
            </a:pPr>
            <a:r>
              <a:rPr lang="en-US" sz="2800">
                <a:latin typeface="Arial" charset="0"/>
              </a:rPr>
              <a:t>  1/1 + 1/2 + 1/3 + 1/4 + 1/5 + 1/6 + 1/7 +…</a:t>
            </a:r>
          </a:p>
          <a:p>
            <a:pPr algn="l" eaLnBrk="1" hangingPunct="1">
              <a:spcBef>
                <a:spcPct val="20000"/>
              </a:spcBef>
            </a:pPr>
            <a:endParaRPr lang="en-US" sz="2800">
              <a:latin typeface="Arial" charset="0"/>
            </a:endParaRPr>
          </a:p>
          <a:p>
            <a:pPr algn="l" eaLnBrk="1" hangingPunct="1">
              <a:spcBef>
                <a:spcPct val="20000"/>
              </a:spcBef>
              <a:buFontTx/>
              <a:buChar char="•"/>
            </a:pPr>
            <a:r>
              <a:rPr lang="en-US" sz="2800">
                <a:latin typeface="Arial" charset="0"/>
              </a:rPr>
              <a:t> </a:t>
            </a:r>
            <a:r>
              <a:rPr lang="en-US" sz="2800"/>
              <a:t>Without 9’s…</a:t>
            </a:r>
            <a:endParaRPr lang="en-US" sz="2800">
              <a:latin typeface="Arial" charset="0"/>
            </a:endParaRPr>
          </a:p>
          <a:p>
            <a:pPr algn="l" eaLnBrk="1" hangingPunct="1">
              <a:spcBef>
                <a:spcPct val="20000"/>
              </a:spcBef>
            </a:pPr>
            <a:r>
              <a:rPr lang="en-US" sz="2800">
                <a:latin typeface="Arial" charset="0"/>
              </a:rPr>
              <a:t>  1/1 + 1/2 + … + 1/8 + 1/9 + … +1/18 + 1/19 + … + 1/88 + 1/89 + 1/90 + 1/91 + …</a:t>
            </a:r>
          </a:p>
        </p:txBody>
      </p:sp>
      <p:sp>
        <p:nvSpPr>
          <p:cNvPr id="118796" name="Text Box 31"/>
          <p:cNvSpPr txBox="1">
            <a:spLocks noChangeArrowheads="1"/>
          </p:cNvSpPr>
          <p:nvPr/>
        </p:nvSpPr>
        <p:spPr bwMode="auto">
          <a:xfrm>
            <a:off x="2649538" y="1819275"/>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Diverges!</a:t>
            </a:r>
          </a:p>
        </p:txBody>
      </p:sp>
      <p:sp>
        <p:nvSpPr>
          <p:cNvPr id="118797" name="Text Box 34"/>
          <p:cNvSpPr txBox="1">
            <a:spLocks noChangeArrowheads="1"/>
          </p:cNvSpPr>
          <p:nvPr/>
        </p:nvSpPr>
        <p:spPr bwMode="auto">
          <a:xfrm>
            <a:off x="5280025" y="3373438"/>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a:t>
            </a:r>
          </a:p>
        </p:txBody>
      </p:sp>
      <p:sp>
        <p:nvSpPr>
          <p:cNvPr id="118798" name="Text Box 35"/>
          <p:cNvSpPr txBox="1">
            <a:spLocks noChangeArrowheads="1"/>
          </p:cNvSpPr>
          <p:nvPr/>
        </p:nvSpPr>
        <p:spPr bwMode="auto">
          <a:xfrm>
            <a:off x="2479675" y="4908550"/>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a:t>
            </a:r>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6"/>
          <p:cNvSpPr txBox="1">
            <a:spLocks noChangeArrowheads="1"/>
          </p:cNvSpPr>
          <p:nvPr/>
        </p:nvSpPr>
        <p:spPr bwMode="auto">
          <a:xfrm>
            <a:off x="1601788" y="1187450"/>
            <a:ext cx="56816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508FB"/>
                </a:solidFill>
              </a:rPr>
              <a:t>Have a great weekend!</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p:cNvGrpSpPr>
            <a:grpSpLocks/>
          </p:cNvGrpSpPr>
          <p:nvPr>
            <p:custDataLst>
              <p:tags r:id="rId1"/>
            </p:custDataLst>
          </p:nvPr>
        </p:nvGrpSpPr>
        <p:grpSpPr bwMode="auto">
          <a:xfrm>
            <a:off x="468313" y="1066800"/>
            <a:ext cx="6615112" cy="180975"/>
            <a:chOff x="295" y="1311"/>
            <a:chExt cx="5177" cy="114"/>
          </a:xfrm>
        </p:grpSpPr>
        <p:sp>
          <p:nvSpPr>
            <p:cNvPr id="12084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084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0835"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0836"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0837"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8"/>
          <p:cNvSpPr txBox="1">
            <a:spLocks noChangeArrowheads="1"/>
          </p:cNvSpPr>
          <p:nvPr/>
        </p:nvSpPr>
        <p:spPr bwMode="auto">
          <a:xfrm>
            <a:off x="5483225" y="1371600"/>
            <a:ext cx="1776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a:solidFill>
                  <a:srgbClr val="0F02E4"/>
                </a:solidFill>
                <a:latin typeface="Times" pitchFamily="-105" charset="0"/>
              </a:rPr>
              <a:t>George Hotz's iPhone</a:t>
            </a:r>
          </a:p>
        </p:txBody>
      </p:sp>
      <p:pic>
        <p:nvPicPr>
          <p:cNvPr id="120839" name="Picture 9" descr="step3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282825"/>
            <a:ext cx="48006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0" descr="step3d_sm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349625"/>
            <a:ext cx="34290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11"/>
          <p:cNvSpPr txBox="1">
            <a:spLocks noChangeArrowheads="1"/>
          </p:cNvSpPr>
          <p:nvPr/>
        </p:nvSpPr>
        <p:spPr bwMode="auto">
          <a:xfrm>
            <a:off x="363538" y="5722938"/>
            <a:ext cx="4840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FF0515"/>
                </a:solidFill>
                <a:latin typeface="Times" pitchFamily="-105" charset="0"/>
              </a:rPr>
              <a:t>In red:</a:t>
            </a:r>
            <a:r>
              <a:rPr lang="en-US">
                <a:latin typeface="Times" pitchFamily="-105" charset="0"/>
              </a:rPr>
              <a:t> one memory-access bit</a:t>
            </a:r>
          </a:p>
        </p:txBody>
      </p:sp>
      <p:sp>
        <p:nvSpPr>
          <p:cNvPr id="120842" name="Text Box 12"/>
          <p:cNvSpPr txBox="1">
            <a:spLocks noChangeArrowheads="1"/>
          </p:cNvSpPr>
          <p:nvPr/>
        </p:nvSpPr>
        <p:spPr bwMode="auto">
          <a:xfrm>
            <a:off x="5867400" y="2743200"/>
            <a:ext cx="1025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0F02E4"/>
                </a:solidFill>
                <a:latin typeface="Times" pitchFamily="-105" charset="0"/>
              </a:rPr>
              <a:t>After</a:t>
            </a:r>
            <a:endParaRPr lang="en-US">
              <a:solidFill>
                <a:srgbClr val="0F02E4"/>
              </a:solidFill>
              <a:latin typeface="Times" pitchFamily="-105" charset="0"/>
            </a:endParaRPr>
          </a:p>
        </p:txBody>
      </p:sp>
      <p:sp>
        <p:nvSpPr>
          <p:cNvPr id="120843" name="Text Box 13"/>
          <p:cNvSpPr txBox="1">
            <a:spLocks noChangeArrowheads="1"/>
          </p:cNvSpPr>
          <p:nvPr/>
        </p:nvSpPr>
        <p:spPr bwMode="auto">
          <a:xfrm>
            <a:off x="1970088" y="1614488"/>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0F02E4"/>
                </a:solidFill>
                <a:latin typeface="Times" pitchFamily="-105" charset="0"/>
              </a:rPr>
              <a:t>Before</a:t>
            </a:r>
            <a:endParaRPr lang="en-US">
              <a:solidFill>
                <a:srgbClr val="0F02E4"/>
              </a:solidFill>
              <a:latin typeface="Times" pitchFamily="-105" charset="0"/>
            </a:endParaRPr>
          </a:p>
        </p:txBody>
      </p:sp>
      <p:sp>
        <p:nvSpPr>
          <p:cNvPr id="120844" name="Rectangle 14"/>
          <p:cNvSpPr>
            <a:spLocks noChangeArrowheads="1"/>
          </p:cNvSpPr>
          <p:nvPr/>
        </p:nvSpPr>
        <p:spPr bwMode="auto">
          <a:xfrm>
            <a:off x="5526088" y="5722938"/>
            <a:ext cx="313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a:latin typeface="Times" pitchFamily="-105" charset="0"/>
              </a:rPr>
              <a:t>soldered to be +1.8v (</a:t>
            </a:r>
            <a:r>
              <a:rPr lang="en-US" b="1">
                <a:latin typeface="Courier New" pitchFamily="-105" charset="0"/>
              </a:rPr>
              <a:t>1</a:t>
            </a:r>
            <a:r>
              <a:rPr lang="en-US">
                <a:latin typeface="Times" pitchFamily="-105" charset="0"/>
              </a:rPr>
              <a:t>)</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p:cNvGrpSpPr>
            <a:grpSpLocks/>
          </p:cNvGrpSpPr>
          <p:nvPr>
            <p:custDataLst>
              <p:tags r:id="rId1"/>
            </p:custDataLst>
          </p:nvPr>
        </p:nvGrpSpPr>
        <p:grpSpPr bwMode="auto">
          <a:xfrm>
            <a:off x="468313" y="1066800"/>
            <a:ext cx="6615112" cy="180975"/>
            <a:chOff x="295" y="1311"/>
            <a:chExt cx="5177" cy="114"/>
          </a:xfrm>
        </p:grpSpPr>
        <p:sp>
          <p:nvSpPr>
            <p:cNvPr id="12187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187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1859"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1860"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1861"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8"/>
          <p:cNvSpPr txBox="1">
            <a:spLocks noChangeArrowheads="1"/>
          </p:cNvSpPr>
          <p:nvPr/>
        </p:nvSpPr>
        <p:spPr bwMode="auto">
          <a:xfrm>
            <a:off x="7246938" y="2835275"/>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F02E4"/>
                </a:solidFill>
                <a:latin typeface="Times" pitchFamily="-105" charset="0"/>
              </a:rPr>
              <a:t>George Hotz's iPhone</a:t>
            </a:r>
          </a:p>
        </p:txBody>
      </p:sp>
      <p:sp>
        <p:nvSpPr>
          <p:cNvPr id="121863" name="Rectangle 9"/>
          <p:cNvSpPr>
            <a:spLocks noChangeArrowheads="1"/>
          </p:cNvSpPr>
          <p:nvPr/>
        </p:nvSpPr>
        <p:spPr bwMode="auto">
          <a:xfrm>
            <a:off x="533400" y="1371600"/>
            <a:ext cx="6400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When starting up, the phone checks 4 locations in memory to see if its software is already there. Only if it sees the software is NOT there, does the phone use software from general-purpose memory to start. Otherwise, it loads its software from read-only memory.</a:t>
            </a:r>
          </a:p>
        </p:txBody>
      </p:sp>
      <p:sp>
        <p:nvSpPr>
          <p:cNvPr id="121864" name="Rectangle 10"/>
          <p:cNvSpPr>
            <a:spLocks noChangeArrowheads="1"/>
          </p:cNvSpPr>
          <p:nvPr/>
        </p:nvSpPr>
        <p:spPr bwMode="auto">
          <a:xfrm>
            <a:off x="552450" y="3730625"/>
            <a:ext cx="46307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There's not much you can do to change what is in those areas of </a:t>
            </a:r>
            <a:r>
              <a:rPr lang="en-US" sz="1600" b="1" i="1">
                <a:latin typeface="Arial" charset="0"/>
              </a:rPr>
              <a:t>read-only </a:t>
            </a:r>
            <a:r>
              <a:rPr lang="en-US" sz="1600">
                <a:latin typeface="Arial" charset="0"/>
              </a:rPr>
              <a:t>memory. Instead, the idea was to change one of the address lines to be high while it checked these four locations.</a:t>
            </a:r>
          </a:p>
        </p:txBody>
      </p:sp>
      <p:sp>
        <p:nvSpPr>
          <p:cNvPr id="121865" name="Rectangle 11"/>
          <p:cNvSpPr>
            <a:spLocks noChangeArrowheads="1"/>
          </p:cNvSpPr>
          <p:nvPr/>
        </p:nvSpPr>
        <p:spPr bwMode="auto">
          <a:xfrm>
            <a:off x="552450" y="5795963"/>
            <a:ext cx="79295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All of these locations are in a read/write (accessible) portion of the phone's memory -- so, they can be written to the "reset" signal. This reloads the phone's start-up software from read/write memory -- allowing arbitrary network access, not just AT&amp;T. </a:t>
            </a:r>
          </a:p>
        </p:txBody>
      </p:sp>
      <p:sp>
        <p:nvSpPr>
          <p:cNvPr id="121866" name="Rectangle 12"/>
          <p:cNvSpPr>
            <a:spLocks noChangeArrowheads="1"/>
          </p:cNvSpPr>
          <p:nvPr/>
        </p:nvSpPr>
        <p:spPr bwMode="auto">
          <a:xfrm>
            <a:off x="736600" y="2841625"/>
            <a:ext cx="2200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a:latin typeface="Arial" charset="0"/>
              </a:rPr>
              <a:t>The 4 32-bit memory locations it checks are</a:t>
            </a:r>
          </a:p>
        </p:txBody>
      </p:sp>
      <p:sp>
        <p:nvSpPr>
          <p:cNvPr id="121867" name="Rectangle 13"/>
          <p:cNvSpPr>
            <a:spLocks noChangeArrowheads="1"/>
          </p:cNvSpPr>
          <p:nvPr/>
        </p:nvSpPr>
        <p:spPr bwMode="auto">
          <a:xfrm>
            <a:off x="3962400" y="2701925"/>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charset="0"/>
              </a:rPr>
              <a:t>10100000000000000000000000110000</a:t>
            </a:r>
          </a:p>
          <a:p>
            <a:pPr algn="l"/>
            <a:r>
              <a:rPr lang="en-US" sz="1200" b="1">
                <a:solidFill>
                  <a:srgbClr val="0F02E4"/>
                </a:solidFill>
                <a:latin typeface="Arial" charset="0"/>
              </a:rPr>
              <a:t>10100000000000001010010110100000</a:t>
            </a:r>
          </a:p>
          <a:p>
            <a:pPr algn="l"/>
            <a:r>
              <a:rPr lang="en-US" sz="1200" b="1">
                <a:solidFill>
                  <a:srgbClr val="0F02E4"/>
                </a:solidFill>
                <a:latin typeface="Arial" charset="0"/>
              </a:rPr>
              <a:t>10100000000000010101110001011000</a:t>
            </a:r>
          </a:p>
          <a:p>
            <a:pPr algn="l"/>
            <a:r>
              <a:rPr lang="en-US" sz="1200" b="1">
                <a:solidFill>
                  <a:srgbClr val="0F02E4"/>
                </a:solidFill>
                <a:latin typeface="Arial" charset="0"/>
              </a:rPr>
              <a:t>10100000000000010111001101110000</a:t>
            </a:r>
          </a:p>
        </p:txBody>
      </p:sp>
      <p:sp>
        <p:nvSpPr>
          <p:cNvPr id="121868" name="Rectangle 14"/>
          <p:cNvSpPr>
            <a:spLocks noChangeArrowheads="1"/>
          </p:cNvSpPr>
          <p:nvPr/>
        </p:nvSpPr>
        <p:spPr bwMode="auto">
          <a:xfrm>
            <a:off x="3095625" y="2703513"/>
            <a:ext cx="925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120000"/>
              </a:lnSpc>
            </a:pPr>
            <a:r>
              <a:rPr lang="en-US" sz="1000">
                <a:latin typeface="Arial" charset="0"/>
              </a:rPr>
              <a:t>0xA0000030</a:t>
            </a:r>
          </a:p>
          <a:p>
            <a:pPr>
              <a:lnSpc>
                <a:spcPct val="120000"/>
              </a:lnSpc>
            </a:pPr>
            <a:r>
              <a:rPr lang="en-US" sz="1000">
                <a:latin typeface="Arial" charset="0"/>
              </a:rPr>
              <a:t>0xA000A5A0</a:t>
            </a:r>
          </a:p>
          <a:p>
            <a:pPr>
              <a:lnSpc>
                <a:spcPct val="120000"/>
              </a:lnSpc>
            </a:pPr>
            <a:r>
              <a:rPr lang="en-US" sz="1000">
                <a:latin typeface="Arial" charset="0"/>
              </a:rPr>
              <a:t>0xA0015C58</a:t>
            </a:r>
          </a:p>
          <a:p>
            <a:pPr>
              <a:lnSpc>
                <a:spcPct val="120000"/>
              </a:lnSpc>
            </a:pPr>
            <a:r>
              <a:rPr lang="en-US" sz="1000">
                <a:latin typeface="Arial" charset="0"/>
              </a:rPr>
              <a:t>0xA0017370</a:t>
            </a:r>
          </a:p>
        </p:txBody>
      </p:sp>
      <p:sp>
        <p:nvSpPr>
          <p:cNvPr id="121869" name="Rectangle 15"/>
          <p:cNvSpPr>
            <a:spLocks noChangeArrowheads="1"/>
          </p:cNvSpPr>
          <p:nvPr/>
        </p:nvSpPr>
        <p:spPr bwMode="auto">
          <a:xfrm>
            <a:off x="3367088" y="2511425"/>
            <a:ext cx="40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Arial" charset="0"/>
              </a:rPr>
              <a:t>hex</a:t>
            </a:r>
            <a:endParaRPr lang="en-US" sz="1000">
              <a:latin typeface="Arial" charset="0"/>
            </a:endParaRPr>
          </a:p>
        </p:txBody>
      </p:sp>
      <p:sp>
        <p:nvSpPr>
          <p:cNvPr id="121870" name="Rectangle 16"/>
          <p:cNvSpPr>
            <a:spLocks noChangeArrowheads="1"/>
          </p:cNvSpPr>
          <p:nvPr/>
        </p:nvSpPr>
        <p:spPr bwMode="auto">
          <a:xfrm>
            <a:off x="5019675" y="2498725"/>
            <a:ext cx="565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solidFill>
                  <a:srgbClr val="0F02E4"/>
                </a:solidFill>
                <a:latin typeface="Arial" charset="0"/>
              </a:rPr>
              <a:t>binary</a:t>
            </a:r>
          </a:p>
        </p:txBody>
      </p:sp>
      <p:sp>
        <p:nvSpPr>
          <p:cNvPr id="121871" name="Rectangle 17"/>
          <p:cNvSpPr>
            <a:spLocks noChangeArrowheads="1"/>
          </p:cNvSpPr>
          <p:nvPr/>
        </p:nvSpPr>
        <p:spPr bwMode="auto">
          <a:xfrm>
            <a:off x="5057775" y="344805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200" b="1">
                <a:solidFill>
                  <a:srgbClr val="FF0515"/>
                </a:solidFill>
                <a:latin typeface="Arial" charset="0"/>
              </a:rPr>
              <a:t>1</a:t>
            </a:r>
            <a:endParaRPr lang="en-US" sz="1200" b="1">
              <a:latin typeface="Arial" charset="0"/>
            </a:endParaRPr>
          </a:p>
        </p:txBody>
      </p:sp>
      <p:sp>
        <p:nvSpPr>
          <p:cNvPr id="121872" name="Rectangle 18"/>
          <p:cNvSpPr>
            <a:spLocks noChangeArrowheads="1"/>
          </p:cNvSpPr>
          <p:nvPr/>
        </p:nvSpPr>
        <p:spPr bwMode="auto">
          <a:xfrm>
            <a:off x="3962400" y="4876800"/>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000000000000110000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001010010110100000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010101110001011000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010111001101110000</a:t>
            </a:r>
          </a:p>
        </p:txBody>
      </p:sp>
      <p:sp>
        <p:nvSpPr>
          <p:cNvPr id="121873" name="Line 19"/>
          <p:cNvSpPr>
            <a:spLocks noChangeShapeType="1"/>
          </p:cNvSpPr>
          <p:nvPr/>
        </p:nvSpPr>
        <p:spPr bwMode="auto">
          <a:xfrm flipV="1">
            <a:off x="5197475" y="3694113"/>
            <a:ext cx="0" cy="381000"/>
          </a:xfrm>
          <a:prstGeom prst="line">
            <a:avLst/>
          </a:prstGeom>
          <a:noFill/>
          <a:ln w="19050">
            <a:solidFill>
              <a:srgbClr val="FF0515"/>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4" name="Rectangle 20"/>
          <p:cNvSpPr>
            <a:spLocks noChangeArrowheads="1"/>
          </p:cNvSpPr>
          <p:nvPr/>
        </p:nvSpPr>
        <p:spPr bwMode="auto">
          <a:xfrm>
            <a:off x="1095375" y="4962525"/>
            <a:ext cx="2462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a:latin typeface="Arial" charset="0"/>
              </a:rPr>
              <a:t>The memory locations it </a:t>
            </a:r>
            <a:r>
              <a:rPr lang="en-US" sz="1600" b="1" i="1">
                <a:latin typeface="Arial" charset="0"/>
              </a:rPr>
              <a:t>actually </a:t>
            </a:r>
            <a:r>
              <a:rPr lang="en-US" sz="1600">
                <a:latin typeface="Arial" charset="0"/>
              </a:rPr>
              <a:t>checks are thus</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2"/>
          <p:cNvGrpSpPr>
            <a:grpSpLocks/>
          </p:cNvGrpSpPr>
          <p:nvPr>
            <p:custDataLst>
              <p:tags r:id="rId1"/>
            </p:custDataLst>
          </p:nvPr>
        </p:nvGrpSpPr>
        <p:grpSpPr bwMode="auto">
          <a:xfrm>
            <a:off x="468313" y="1066800"/>
            <a:ext cx="6615112" cy="180975"/>
            <a:chOff x="295" y="1311"/>
            <a:chExt cx="5177" cy="114"/>
          </a:xfrm>
        </p:grpSpPr>
        <p:sp>
          <p:nvSpPr>
            <p:cNvPr id="122890"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2891"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2883"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2884"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2885"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8"/>
          <p:cNvSpPr txBox="1">
            <a:spLocks noChangeArrowheads="1"/>
          </p:cNvSpPr>
          <p:nvPr/>
        </p:nvSpPr>
        <p:spPr bwMode="auto">
          <a:xfrm>
            <a:off x="7246938" y="2835275"/>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F02E4"/>
                </a:solidFill>
                <a:latin typeface="Times" pitchFamily="-105" charset="0"/>
              </a:rPr>
              <a:t>George Hotz's iPhone</a:t>
            </a:r>
          </a:p>
        </p:txBody>
      </p:sp>
      <p:pic>
        <p:nvPicPr>
          <p:cNvPr id="122887" name="Picture 9" descr="myc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752600"/>
            <a:ext cx="5715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10"/>
          <p:cNvSpPr txBox="1">
            <a:spLocks noChangeArrowheads="1"/>
          </p:cNvSpPr>
          <p:nvPr/>
        </p:nvSpPr>
        <p:spPr bwMode="auto">
          <a:xfrm>
            <a:off x="6757988" y="5999163"/>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a:solidFill>
                  <a:srgbClr val="0F02E4"/>
                </a:solidFill>
                <a:latin typeface="Times" pitchFamily="-105" charset="0"/>
              </a:rPr>
              <a:t>the trade</a:t>
            </a:r>
          </a:p>
        </p:txBody>
      </p:sp>
      <p:sp>
        <p:nvSpPr>
          <p:cNvPr id="122889" name="Line 11"/>
          <p:cNvSpPr>
            <a:spLocks noChangeShapeType="1"/>
          </p:cNvSpPr>
          <p:nvPr/>
        </p:nvSpPr>
        <p:spPr bwMode="auto">
          <a:xfrm flipH="1">
            <a:off x="7151688" y="3222625"/>
            <a:ext cx="698500" cy="2738438"/>
          </a:xfrm>
          <a:prstGeom prst="line">
            <a:avLst/>
          </a:prstGeom>
          <a:noFill/>
          <a:ln w="19050">
            <a:solidFill>
              <a:srgbClr val="0F02E4"/>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23907" name="Rectangle 3"/>
          <p:cNvSpPr>
            <a:spLocks noChangeArrowheads="1"/>
          </p:cNvSpPr>
          <p:nvPr/>
        </p:nvSpPr>
        <p:spPr bwMode="auto">
          <a:xfrm>
            <a:off x="228600" y="1309688"/>
            <a:ext cx="52054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40000"/>
              </a:lnSpc>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sum</a:t>
            </a:r>
            <a:r>
              <a:rPr lang="en-US" sz="1800" b="1">
                <a:solidFill>
                  <a:schemeClr val="accent2"/>
                </a:solidFill>
                <a:latin typeface="Courier New" pitchFamily="-105" charset="0"/>
              </a:rPr>
              <a:t>(double[] A)</a:t>
            </a:r>
          </a:p>
          <a:p>
            <a:pPr algn="l">
              <a:lnSpc>
                <a:spcPct val="40000"/>
              </a:lnSpc>
              <a:spcBef>
                <a:spcPct val="50000"/>
              </a:spcBef>
            </a:pPr>
            <a:r>
              <a:rPr lang="en-US" sz="1800" b="1">
                <a:solidFill>
                  <a:schemeClr val="accent2"/>
                </a:solidFill>
                <a:latin typeface="Courier New" pitchFamily="-105" charset="0"/>
              </a:rPr>
              <a:t>{</a:t>
            </a:r>
          </a:p>
          <a:p>
            <a:pPr algn="l">
              <a:lnSpc>
                <a:spcPct val="40000"/>
              </a:lnSpc>
              <a:spcBef>
                <a:spcPct val="50000"/>
              </a:spcBef>
            </a:pPr>
            <a:r>
              <a:rPr lang="en-US" sz="1800" b="1">
                <a:solidFill>
                  <a:schemeClr val="accent2"/>
                </a:solidFill>
                <a:latin typeface="Courier New" pitchFamily="-105" charset="0"/>
              </a:rPr>
              <a:t>    double s = 0.0;</a:t>
            </a:r>
          </a:p>
          <a:p>
            <a:pPr algn="l">
              <a:lnSpc>
                <a:spcPct val="40000"/>
              </a:lnSpc>
              <a:spcBef>
                <a:spcPct val="50000"/>
              </a:spcBef>
            </a:pPr>
            <a:endParaRPr lang="en-US" sz="1800" b="1">
              <a:solidFill>
                <a:schemeClr val="accent2"/>
              </a:solidFill>
              <a:latin typeface="Courier New" pitchFamily="-105" charset="0"/>
            </a:endParaRPr>
          </a:p>
          <a:p>
            <a:pPr algn="l">
              <a:lnSpc>
                <a:spcPct val="40000"/>
              </a:lnSpc>
              <a:spcBef>
                <a:spcPct val="50000"/>
              </a:spcBef>
            </a:pPr>
            <a:r>
              <a:rPr lang="en-US" sz="1800" b="1">
                <a:solidFill>
                  <a:schemeClr val="accent2"/>
                </a:solidFill>
                <a:latin typeface="Courier New" pitchFamily="-105" charset="0"/>
              </a:rPr>
              <a:t>    for (</a:t>
            </a: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endParaRPr lang="en-US" sz="1800" b="1">
              <a:solidFill>
                <a:schemeClr val="accent2"/>
              </a:solidFill>
              <a:latin typeface="Courier New" pitchFamily="-105" charset="0"/>
            </a:endParaRP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r>
              <a:rPr lang="en-US" sz="1800" b="1">
                <a:solidFill>
                  <a:schemeClr val="accent2"/>
                </a:solidFill>
                <a:latin typeface="Courier New" pitchFamily="-105" charset="0"/>
              </a:rPr>
              <a:t>    return s;</a:t>
            </a:r>
          </a:p>
          <a:p>
            <a:pPr algn="l">
              <a:lnSpc>
                <a:spcPct val="40000"/>
              </a:lnSpc>
              <a:spcBef>
                <a:spcPct val="50000"/>
              </a:spcBef>
            </a:pPr>
            <a:r>
              <a:rPr lang="en-US" sz="1800" b="1">
                <a:solidFill>
                  <a:schemeClr val="accent2"/>
                </a:solidFill>
                <a:latin typeface="Courier New" pitchFamily="-105" charset="0"/>
              </a:rPr>
              <a:t>}</a:t>
            </a:r>
          </a:p>
        </p:txBody>
      </p:sp>
      <p:sp>
        <p:nvSpPr>
          <p:cNvPr id="123908" name="Rectangle 4"/>
          <p:cNvSpPr>
            <a:spLocks noChangeArrowheads="1"/>
          </p:cNvSpPr>
          <p:nvPr/>
        </p:nvSpPr>
        <p:spPr bwMode="auto">
          <a:xfrm>
            <a:off x="228600" y="4697413"/>
            <a:ext cx="57388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60000"/>
              </a:lnSpc>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average</a:t>
            </a:r>
            <a:r>
              <a:rPr lang="en-US" sz="1800" b="1">
                <a:solidFill>
                  <a:schemeClr val="accent2"/>
                </a:solidFill>
                <a:latin typeface="Courier New" pitchFamily="-105" charset="0"/>
              </a:rPr>
              <a:t>(double[] A)</a:t>
            </a:r>
          </a:p>
          <a:p>
            <a:pPr algn="l">
              <a:lnSpc>
                <a:spcPct val="60000"/>
              </a:lnSpc>
              <a:spcBef>
                <a:spcPct val="50000"/>
              </a:spcBef>
            </a:pPr>
            <a:endParaRPr lang="en-US" sz="1800" b="1">
              <a:solidFill>
                <a:schemeClr val="accent2"/>
              </a:solidFill>
              <a:latin typeface="Courier New" pitchFamily="-105" charset="0"/>
            </a:endParaRPr>
          </a:p>
        </p:txBody>
      </p:sp>
      <p:sp>
        <p:nvSpPr>
          <p:cNvPr id="123909" name="Text Box 5"/>
          <p:cNvSpPr txBox="1">
            <a:spLocks noChangeArrowheads="1"/>
          </p:cNvSpPr>
          <p:nvPr/>
        </p:nvSpPr>
        <p:spPr bwMode="auto">
          <a:xfrm>
            <a:off x="5326063" y="6510338"/>
            <a:ext cx="3733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6E0416"/>
                </a:solidFill>
                <a:latin typeface="Times" pitchFamily="-105" charset="0"/>
              </a:rPr>
              <a:t>“Extra Credit”:    </a:t>
            </a:r>
            <a:r>
              <a:rPr lang="en-US" sz="1000" b="1">
                <a:solidFill>
                  <a:srgbClr val="6E0416"/>
                </a:solidFill>
                <a:latin typeface="Comic Sans MS" pitchFamily="-105" charset="0"/>
              </a:rPr>
              <a:t>How concise can this method be?</a:t>
            </a:r>
          </a:p>
        </p:txBody>
      </p:sp>
      <p:sp>
        <p:nvSpPr>
          <p:cNvPr id="123910" name="Text Box 6"/>
          <p:cNvSpPr txBox="1">
            <a:spLocks noChangeArrowheads="1"/>
          </p:cNvSpPr>
          <p:nvPr/>
        </p:nvSpPr>
        <p:spPr bwMode="auto">
          <a:xfrm>
            <a:off x="2024063" y="3429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b="1">
                <a:latin typeface="Times" pitchFamily="-105" charset="0"/>
              </a:rPr>
              <a:t>Finish these two methods… </a:t>
            </a:r>
          </a:p>
        </p:txBody>
      </p:sp>
      <p:sp>
        <p:nvSpPr>
          <p:cNvPr id="123911" name="Line 7"/>
          <p:cNvSpPr>
            <a:spLocks noChangeShapeType="1"/>
          </p:cNvSpPr>
          <p:nvPr/>
        </p:nvSpPr>
        <p:spPr bwMode="auto">
          <a:xfrm>
            <a:off x="304800" y="4200525"/>
            <a:ext cx="853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2" name="Text Box 8"/>
          <p:cNvSpPr txBox="1">
            <a:spLocks noChangeArrowheads="1"/>
          </p:cNvSpPr>
          <p:nvPr/>
        </p:nvSpPr>
        <p:spPr bwMode="auto">
          <a:xfrm>
            <a:off x="152400" y="152400"/>
            <a:ext cx="1768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a:latin typeface="Times" pitchFamily="-105" charset="0"/>
              </a:rPr>
              <a:t>“Quiz”</a:t>
            </a:r>
          </a:p>
        </p:txBody>
      </p:sp>
      <p:sp>
        <p:nvSpPr>
          <p:cNvPr id="123913" name="Text Box 9"/>
          <p:cNvSpPr txBox="1">
            <a:spLocks noChangeArrowheads="1"/>
          </p:cNvSpPr>
          <p:nvPr/>
        </p:nvSpPr>
        <p:spPr bwMode="auto">
          <a:xfrm>
            <a:off x="231775" y="9144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sum of the elements in the input array.</a:t>
            </a:r>
          </a:p>
        </p:txBody>
      </p:sp>
      <p:sp>
        <p:nvSpPr>
          <p:cNvPr id="123914" name="Text Box 10"/>
          <p:cNvSpPr txBox="1">
            <a:spLocks noChangeArrowheads="1"/>
          </p:cNvSpPr>
          <p:nvPr/>
        </p:nvSpPr>
        <p:spPr bwMode="auto">
          <a:xfrm>
            <a:off x="200025" y="43434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average of the elements in the input array.</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24931" name="Rectangle 3"/>
          <p:cNvSpPr>
            <a:spLocks noChangeArrowheads="1"/>
          </p:cNvSpPr>
          <p:nvPr/>
        </p:nvSpPr>
        <p:spPr bwMode="auto">
          <a:xfrm>
            <a:off x="533400" y="685800"/>
            <a:ext cx="5205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max</a:t>
            </a:r>
            <a:r>
              <a:rPr lang="en-US" sz="1800" b="1">
                <a:solidFill>
                  <a:schemeClr val="accent2"/>
                </a:solidFill>
                <a:latin typeface="Courier New" pitchFamily="-105" charset="0"/>
              </a:rPr>
              <a:t>(double[] A)</a:t>
            </a:r>
          </a:p>
        </p:txBody>
      </p:sp>
      <p:sp>
        <p:nvSpPr>
          <p:cNvPr id="124932" name="Text Box 4"/>
          <p:cNvSpPr txBox="1">
            <a:spLocks noChangeArrowheads="1"/>
          </p:cNvSpPr>
          <p:nvPr/>
        </p:nvSpPr>
        <p:spPr bwMode="auto">
          <a:xfrm>
            <a:off x="457200" y="640715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b="1" u="sng">
                <a:solidFill>
                  <a:srgbClr val="6E0416"/>
                </a:solidFill>
                <a:latin typeface="Times" pitchFamily="-105" charset="0"/>
              </a:rPr>
              <a:t>Extra</a:t>
            </a:r>
            <a:r>
              <a:rPr lang="en-US" sz="1600" b="1">
                <a:solidFill>
                  <a:srgbClr val="6E0416"/>
                </a:solidFill>
                <a:latin typeface="Times" pitchFamily="-105" charset="0"/>
              </a:rPr>
              <a:t>:    </a:t>
            </a:r>
            <a:r>
              <a:rPr lang="en-US" sz="1200">
                <a:solidFill>
                  <a:srgbClr val="6E0416"/>
                </a:solidFill>
                <a:latin typeface="Comic Sans MS" pitchFamily="-105" charset="0"/>
              </a:rPr>
              <a:t>What is something </a:t>
            </a:r>
            <a:r>
              <a:rPr lang="en-US" sz="1200" i="1" u="sng">
                <a:solidFill>
                  <a:srgbClr val="6E0416"/>
                </a:solidFill>
                <a:latin typeface="Comic Sans MS" pitchFamily="-105" charset="0"/>
              </a:rPr>
              <a:t>unusual</a:t>
            </a:r>
            <a:r>
              <a:rPr lang="en-US" sz="1200">
                <a:solidFill>
                  <a:srgbClr val="6E0416"/>
                </a:solidFill>
                <a:latin typeface="Comic Sans MS" pitchFamily="-105" charset="0"/>
              </a:rPr>
              <a:t> and </a:t>
            </a:r>
            <a:r>
              <a:rPr lang="en-US" sz="1200" i="1" u="sng">
                <a:solidFill>
                  <a:srgbClr val="6E0416"/>
                </a:solidFill>
                <a:latin typeface="Comic Sans MS" pitchFamily="-105" charset="0"/>
              </a:rPr>
              <a:t>unrelated to CS 5</a:t>
            </a:r>
            <a:r>
              <a:rPr lang="en-US" sz="1200">
                <a:solidFill>
                  <a:srgbClr val="6E0416"/>
                </a:solidFill>
                <a:latin typeface="Comic Sans MS" pitchFamily="-105" charset="0"/>
              </a:rPr>
              <a:t>  that you &amp; the person next to you have in common ?!</a:t>
            </a:r>
          </a:p>
        </p:txBody>
      </p:sp>
      <p:sp>
        <p:nvSpPr>
          <p:cNvPr id="124933" name="Text Box 5"/>
          <p:cNvSpPr txBox="1">
            <a:spLocks noChangeArrowheads="1"/>
          </p:cNvSpPr>
          <p:nvPr/>
        </p:nvSpPr>
        <p:spPr bwMode="auto">
          <a:xfrm>
            <a:off x="304800" y="3048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maximum element from the input array.</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p:cNvGrpSpPr>
            <a:grpSpLocks/>
          </p:cNvGrpSpPr>
          <p:nvPr/>
        </p:nvGrpSpPr>
        <p:grpSpPr bwMode="auto">
          <a:xfrm>
            <a:off x="469900" y="962025"/>
            <a:ext cx="8218488" cy="180975"/>
            <a:chOff x="295" y="1311"/>
            <a:chExt cx="5177" cy="114"/>
          </a:xfrm>
        </p:grpSpPr>
        <p:sp>
          <p:nvSpPr>
            <p:cNvPr id="12597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598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595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595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595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595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595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596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596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596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596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596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596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596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596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596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596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597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597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597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597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597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597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5976"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5977"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5978"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2"/>
          <p:cNvGrpSpPr>
            <a:grpSpLocks/>
          </p:cNvGrpSpPr>
          <p:nvPr/>
        </p:nvGrpSpPr>
        <p:grpSpPr bwMode="auto">
          <a:xfrm>
            <a:off x="469900" y="962025"/>
            <a:ext cx="8218488" cy="180975"/>
            <a:chOff x="295" y="1311"/>
            <a:chExt cx="5177" cy="114"/>
          </a:xfrm>
        </p:grpSpPr>
        <p:sp>
          <p:nvSpPr>
            <p:cNvPr id="12700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700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7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698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698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698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698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698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698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698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698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698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698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699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699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699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699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699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699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699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699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699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699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7000"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7001"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7002"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7003" name="Text Box 29"/>
          <p:cNvSpPr txBox="1">
            <a:spLocks noChangeArrowheads="1"/>
          </p:cNvSpPr>
          <p:nvPr/>
        </p:nvSpPr>
        <p:spPr bwMode="auto">
          <a:xfrm>
            <a:off x="1905000" y="2743200"/>
            <a:ext cx="4953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7004" name="Oval 30"/>
          <p:cNvSpPr>
            <a:spLocks noChangeArrowheads="1"/>
          </p:cNvSpPr>
          <p:nvPr/>
        </p:nvSpPr>
        <p:spPr bwMode="auto">
          <a:xfrm>
            <a:off x="685800" y="57150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2"/>
          <p:cNvGrpSpPr>
            <a:grpSpLocks/>
          </p:cNvGrpSpPr>
          <p:nvPr/>
        </p:nvGrpSpPr>
        <p:grpSpPr bwMode="auto">
          <a:xfrm>
            <a:off x="469900" y="962025"/>
            <a:ext cx="8218488" cy="180975"/>
            <a:chOff x="295" y="1311"/>
            <a:chExt cx="5177" cy="114"/>
          </a:xfrm>
        </p:grpSpPr>
        <p:sp>
          <p:nvSpPr>
            <p:cNvPr id="12802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03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800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800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800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800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800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800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801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801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801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801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801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801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801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801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801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801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802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802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802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802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8024"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8025"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8026"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8027" name="Text Box 29"/>
          <p:cNvSpPr txBox="1">
            <a:spLocks noChangeArrowheads="1"/>
          </p:cNvSpPr>
          <p:nvPr/>
        </p:nvSpPr>
        <p:spPr bwMode="auto">
          <a:xfrm>
            <a:off x="1447800" y="2743200"/>
            <a:ext cx="6477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 </a:t>
            </a:r>
            <a:r>
              <a:rPr lang="en-US" b="1">
                <a:solidFill>
                  <a:srgbClr val="FF6600"/>
                </a:solidFill>
                <a:latin typeface="Courier New" pitchFamily="-105" charset="0"/>
              </a:rPr>
              <a:t>or</a:t>
            </a:r>
            <a:r>
              <a:rPr lang="en-US" b="1">
                <a:latin typeface="Courier New" pitchFamily="-105" charset="0"/>
              </a:rPr>
              <a:t> s[i] == </a:t>
            </a:r>
            <a:r>
              <a:rPr lang="en-US" b="1">
                <a:solidFill>
                  <a:srgbClr val="008000"/>
                </a:solidFill>
                <a:latin typeface="Courier New" pitchFamily="-105" charset="0"/>
              </a:rPr>
              <a:t>'t'</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8028" name="Oval 30"/>
          <p:cNvSpPr>
            <a:spLocks noChangeArrowheads="1"/>
          </p:cNvSpPr>
          <p:nvPr/>
        </p:nvSpPr>
        <p:spPr bwMode="auto">
          <a:xfrm>
            <a:off x="5181600" y="5715000"/>
            <a:ext cx="3200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6"/>
          <p:cNvSpPr txBox="1">
            <a:spLocks noChangeArrowheads="1"/>
          </p:cNvSpPr>
          <p:nvPr/>
        </p:nvSpPr>
        <p:spPr bwMode="auto">
          <a:xfrm>
            <a:off x="793750" y="3425825"/>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latin typeface="Courier New" pitchFamily="-105" charset="0"/>
              </a:rPr>
              <a:t>pi_two(n)</a:t>
            </a:r>
          </a:p>
        </p:txBody>
      </p:sp>
      <p:sp>
        <p:nvSpPr>
          <p:cNvPr id="10244" name="Text Box 7"/>
          <p:cNvSpPr txBox="1">
            <a:spLocks noChangeArrowheads="1"/>
          </p:cNvSpPr>
          <p:nvPr/>
        </p:nvSpPr>
        <p:spPr bwMode="auto">
          <a:xfrm>
            <a:off x="801688" y="1828800"/>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err="1">
                <a:latin typeface="Courier New" pitchFamily="-105" charset="0"/>
              </a:rPr>
              <a:t>pi_one</a:t>
            </a:r>
            <a:r>
              <a:rPr lang="en-US" sz="4200" b="1" dirty="0">
                <a:latin typeface="Courier New" pitchFamily="-105" charset="0"/>
              </a:rPr>
              <a:t>(e)</a:t>
            </a:r>
          </a:p>
        </p:txBody>
      </p:sp>
      <p:sp>
        <p:nvSpPr>
          <p:cNvPr id="10245" name="Text Box 9"/>
          <p:cNvSpPr txBox="1">
            <a:spLocks noChangeArrowheads="1"/>
          </p:cNvSpPr>
          <p:nvPr/>
        </p:nvSpPr>
        <p:spPr bwMode="auto">
          <a:xfrm>
            <a:off x="5441950" y="3425825"/>
            <a:ext cx="2662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10246" name="Text Box 9"/>
          <p:cNvSpPr txBox="1">
            <a:spLocks noChangeArrowheads="1"/>
          </p:cNvSpPr>
          <p:nvPr/>
        </p:nvSpPr>
        <p:spPr bwMode="auto">
          <a:xfrm>
            <a:off x="5486400" y="1898650"/>
            <a:ext cx="273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smtClean="0">
                <a:latin typeface="Calibri" pitchFamily="-105" charset="0"/>
              </a:rPr>
              <a:t>e </a:t>
            </a:r>
            <a:r>
              <a:rPr lang="en-US" b="1" i="1" dirty="0">
                <a:latin typeface="Calibri" pitchFamily="-105" charset="0"/>
              </a:rPr>
              <a:t>== how close to π we need to get</a:t>
            </a:r>
          </a:p>
        </p:txBody>
      </p:sp>
      <p:sp>
        <p:nvSpPr>
          <p:cNvPr id="10247" name="Rectangle 9"/>
          <p:cNvSpPr>
            <a:spLocks noChangeArrowheads="1"/>
          </p:cNvSpPr>
          <p:nvPr/>
        </p:nvSpPr>
        <p:spPr bwMode="auto">
          <a:xfrm>
            <a:off x="1763713" y="5864225"/>
            <a:ext cx="5707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p:sp>
        <p:nvSpPr>
          <p:cNvPr id="8" name="Text Box 5"/>
          <p:cNvSpPr txBox="1">
            <a:spLocks noChangeArrowheads="1"/>
          </p:cNvSpPr>
          <p:nvPr/>
        </p:nvSpPr>
        <p:spPr bwMode="auto">
          <a:xfrm>
            <a:off x="436563" y="3810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dirty="0">
                <a:latin typeface="Cambria" pitchFamily="18" charset="0"/>
              </a:rPr>
              <a:t>Loops: </a:t>
            </a:r>
            <a:r>
              <a:rPr lang="en-US" sz="4000" b="1" dirty="0">
                <a:solidFill>
                  <a:srgbClr val="FF6600"/>
                </a:solidFill>
                <a:latin typeface="Courier New" pitchFamily="-105" charset="0"/>
              </a:rPr>
              <a:t>for</a:t>
            </a:r>
            <a:r>
              <a:rPr lang="en-US" sz="4000" dirty="0"/>
              <a:t> </a:t>
            </a:r>
            <a:r>
              <a:rPr lang="en-US" sz="4000" dirty="0">
                <a:latin typeface="Cambria" pitchFamily="18" charset="0"/>
              </a:rPr>
              <a:t>or</a:t>
            </a:r>
            <a:r>
              <a:rPr lang="en-US" sz="4000" dirty="0"/>
              <a:t> </a:t>
            </a:r>
            <a:r>
              <a:rPr lang="en-US" sz="4000" b="1" dirty="0">
                <a:solidFill>
                  <a:srgbClr val="FF6600"/>
                </a:solidFill>
                <a:latin typeface="Courier New" pitchFamily="-105" charset="0"/>
              </a:rPr>
              <a:t>while</a:t>
            </a:r>
            <a:r>
              <a:rPr lang="en-US" sz="4000" dirty="0">
                <a:latin typeface="Cambria" pitchFamily="18" charset="0"/>
              </a:rPr>
              <a:t>?</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469900" y="962025"/>
            <a:ext cx="8218488" cy="180975"/>
            <a:chOff x="295" y="1311"/>
            <a:chExt cx="5177" cy="114"/>
          </a:xfrm>
        </p:grpSpPr>
        <p:sp>
          <p:nvSpPr>
            <p:cNvPr id="12905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905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902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9028"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9029"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9030"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9031"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9032"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9033"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9034"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9035"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9036"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9037"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9038"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9039"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9040"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9041"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9042"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9043"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9044"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9045"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9046"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9047"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9048"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9049"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9050"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9051" name="Text Box 29"/>
          <p:cNvSpPr txBox="1">
            <a:spLocks noChangeArrowheads="1"/>
          </p:cNvSpPr>
          <p:nvPr/>
        </p:nvSpPr>
        <p:spPr bwMode="auto">
          <a:xfrm>
            <a:off x="1371600" y="2743200"/>
            <a:ext cx="7239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range(1,len(s)):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 </a:t>
            </a:r>
            <a:r>
              <a:rPr lang="en-US" b="1">
                <a:solidFill>
                  <a:srgbClr val="FF6600"/>
                </a:solidFill>
                <a:latin typeface="Courier New" pitchFamily="-105" charset="0"/>
              </a:rPr>
              <a:t>and</a:t>
            </a:r>
            <a:r>
              <a:rPr lang="en-US" b="1">
                <a:latin typeface="Courier New" pitchFamily="-105" charset="0"/>
              </a:rPr>
              <a:t> s[i-1] == </a:t>
            </a:r>
            <a:r>
              <a:rPr lang="en-US" b="1">
                <a:solidFill>
                  <a:srgbClr val="008000"/>
                </a:solidFill>
                <a:latin typeface="Courier New" pitchFamily="-105" charset="0"/>
              </a:rPr>
              <a:t>'t'</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9052" name="Oval 30"/>
          <p:cNvSpPr>
            <a:spLocks noChangeArrowheads="1"/>
          </p:cNvSpPr>
          <p:nvPr/>
        </p:nvSpPr>
        <p:spPr bwMode="auto">
          <a:xfrm>
            <a:off x="762000" y="60198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2"/>
          <p:cNvGrpSpPr>
            <a:grpSpLocks/>
          </p:cNvGrpSpPr>
          <p:nvPr/>
        </p:nvGrpSpPr>
        <p:grpSpPr bwMode="auto">
          <a:xfrm>
            <a:off x="469900" y="962025"/>
            <a:ext cx="8218488" cy="180975"/>
            <a:chOff x="295" y="1311"/>
            <a:chExt cx="5177" cy="114"/>
          </a:xfrm>
        </p:grpSpPr>
        <p:sp>
          <p:nvSpPr>
            <p:cNvPr id="13007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007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005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30052"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0053"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0054"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0055"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0056"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0057"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0058"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0059"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0060"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0061"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0062"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0063"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0064"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0065"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0066"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0067"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0068"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0069"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0070"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0071"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0072" name="Text Box 26"/>
          <p:cNvSpPr txBox="1">
            <a:spLocks noChangeArrowheads="1"/>
          </p:cNvSpPr>
          <p:nvPr/>
        </p:nvSpPr>
        <p:spPr bwMode="auto">
          <a:xfrm>
            <a:off x="838200" y="6248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How could we find the longest sequence of </a:t>
            </a:r>
            <a:r>
              <a:rPr lang="en-US" b="1">
                <a:solidFill>
                  <a:srgbClr val="008000"/>
                </a:solidFill>
                <a:latin typeface="Courier New" pitchFamily="-105" charset="0"/>
              </a:rPr>
              <a:t>'a'</a:t>
            </a:r>
            <a:r>
              <a:rPr lang="en-US">
                <a:latin typeface="Comic Sans MS" pitchFamily="-105" charset="0"/>
              </a:rPr>
              <a:t>s ?</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p:cNvGrpSpPr>
            <a:grpSpLocks/>
          </p:cNvGrpSpPr>
          <p:nvPr/>
        </p:nvGrpSpPr>
        <p:grpSpPr bwMode="auto">
          <a:xfrm>
            <a:off x="469900" y="962025"/>
            <a:ext cx="8218488" cy="180975"/>
            <a:chOff x="295" y="1311"/>
            <a:chExt cx="5177" cy="114"/>
          </a:xfrm>
        </p:grpSpPr>
        <p:sp>
          <p:nvSpPr>
            <p:cNvPr id="13110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110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107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107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107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107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107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108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108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108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108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108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108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108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108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108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108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109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109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109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109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109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109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1096"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Loop through the string:</a:t>
            </a:r>
          </a:p>
        </p:txBody>
      </p:sp>
      <p:sp>
        <p:nvSpPr>
          <p:cNvPr id="131097"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we </a:t>
            </a:r>
            <a:r>
              <a:rPr lang="en-US" b="1">
                <a:latin typeface="Times" pitchFamily="-105" charset="0"/>
              </a:rPr>
              <a:t>do</a:t>
            </a:r>
            <a:r>
              <a:rPr lang="en-US">
                <a:latin typeface="Times" pitchFamily="-105" charset="0"/>
              </a:rPr>
              <a:t> see an 'a'</a:t>
            </a:r>
          </a:p>
        </p:txBody>
      </p:sp>
      <p:sp>
        <p:nvSpPr>
          <p:cNvPr id="131098"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NOT an 'a'</a:t>
            </a:r>
          </a:p>
        </p:txBody>
      </p:sp>
      <p:sp>
        <p:nvSpPr>
          <p:cNvPr id="131099"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an 'a'</a:t>
            </a:r>
          </a:p>
        </p:txBody>
      </p:sp>
      <p:sp>
        <p:nvSpPr>
          <p:cNvPr id="131100"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Keep track of CurRun, MaxRun</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p:cNvGrpSpPr>
            <a:grpSpLocks/>
          </p:cNvGrpSpPr>
          <p:nvPr/>
        </p:nvGrpSpPr>
        <p:grpSpPr bwMode="auto">
          <a:xfrm>
            <a:off x="469900" y="962025"/>
            <a:ext cx="8218488" cy="180975"/>
            <a:chOff x="295" y="1311"/>
            <a:chExt cx="5177" cy="114"/>
          </a:xfrm>
        </p:grpSpPr>
        <p:sp>
          <p:nvSpPr>
            <p:cNvPr id="13212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212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209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210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210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210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210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210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210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210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210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210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210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211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211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211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211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211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211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211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211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211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211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2120"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Loop through the string:</a:t>
            </a:r>
          </a:p>
        </p:txBody>
      </p:sp>
      <p:sp>
        <p:nvSpPr>
          <p:cNvPr id="132121"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we </a:t>
            </a:r>
            <a:r>
              <a:rPr lang="en-US" b="1">
                <a:latin typeface="Times" pitchFamily="-105" charset="0"/>
              </a:rPr>
              <a:t>do</a:t>
            </a:r>
            <a:r>
              <a:rPr lang="en-US">
                <a:latin typeface="Times" pitchFamily="-105" charset="0"/>
              </a:rPr>
              <a:t> see an 'a'</a:t>
            </a:r>
          </a:p>
        </p:txBody>
      </p:sp>
      <p:sp>
        <p:nvSpPr>
          <p:cNvPr id="132122"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NOT an 'a'</a:t>
            </a:r>
          </a:p>
        </p:txBody>
      </p:sp>
      <p:sp>
        <p:nvSpPr>
          <p:cNvPr id="132123"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an 'a'</a:t>
            </a:r>
          </a:p>
        </p:txBody>
      </p:sp>
      <p:sp>
        <p:nvSpPr>
          <p:cNvPr id="132124"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Keep track of CurRun, MaxRun</a:t>
            </a:r>
          </a:p>
        </p:txBody>
      </p:sp>
      <p:sp>
        <p:nvSpPr>
          <p:cNvPr id="132125" name="Text Box 31"/>
          <p:cNvSpPr txBox="1">
            <a:spLocks noChangeArrowheads="1"/>
          </p:cNvSpPr>
          <p:nvPr/>
        </p:nvSpPr>
        <p:spPr bwMode="auto">
          <a:xfrm>
            <a:off x="2895600" y="45720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Start a Run!   CurRun = 1</a:t>
            </a:r>
          </a:p>
        </p:txBody>
      </p:sp>
      <p:sp>
        <p:nvSpPr>
          <p:cNvPr id="132126" name="Text Box 32"/>
          <p:cNvSpPr txBox="1">
            <a:spLocks noChangeArrowheads="1"/>
          </p:cNvSpPr>
          <p:nvPr/>
        </p:nvSpPr>
        <p:spPr bwMode="auto">
          <a:xfrm>
            <a:off x="2895600" y="5486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Continue our run!   CurRun = CurRun + 1</a:t>
            </a:r>
          </a:p>
        </p:txBody>
      </p:sp>
      <p:sp>
        <p:nvSpPr>
          <p:cNvPr id="132127" name="Text Box 33"/>
          <p:cNvSpPr txBox="1">
            <a:spLocks noChangeArrowheads="1"/>
          </p:cNvSpPr>
          <p:nvPr/>
        </p:nvSpPr>
        <p:spPr bwMode="auto">
          <a:xfrm>
            <a:off x="2895600" y="586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990000"/>
                </a:solidFill>
                <a:latin typeface="Comic Sans MS" pitchFamily="-105" charset="0"/>
              </a:rPr>
              <a:t>Check for a new maximum…</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2"/>
          <p:cNvGrpSpPr>
            <a:grpSpLocks/>
          </p:cNvGrpSpPr>
          <p:nvPr/>
        </p:nvGrpSpPr>
        <p:grpSpPr bwMode="auto">
          <a:xfrm>
            <a:off x="469900" y="962025"/>
            <a:ext cx="8218488" cy="180975"/>
            <a:chOff x="295" y="1311"/>
            <a:chExt cx="5177" cy="114"/>
          </a:xfrm>
        </p:grpSpPr>
        <p:sp>
          <p:nvSpPr>
            <p:cNvPr id="13315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315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312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312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312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312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312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312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312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313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313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313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313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313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313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313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313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313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313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314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314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314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314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3144" name="Text Box 26"/>
          <p:cNvSpPr txBox="1">
            <a:spLocks noChangeArrowheads="1"/>
          </p:cNvSpPr>
          <p:nvPr/>
        </p:nvSpPr>
        <p:spPr bwMode="auto">
          <a:xfrm>
            <a:off x="3200400" y="2414588"/>
            <a:ext cx="54102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MAX = 0</a:t>
            </a:r>
          </a:p>
          <a:p>
            <a:pPr algn="l">
              <a:lnSpc>
                <a:spcPct val="50000"/>
              </a:lnSpc>
              <a:spcBef>
                <a:spcPct val="50000"/>
              </a:spcBef>
            </a:pPr>
            <a:r>
              <a:rPr lang="en-US" b="1">
                <a:latin typeface="Courier New" pitchFamily="-105" charset="0"/>
              </a:rPr>
              <a:t>cur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p>
          <a:p>
            <a:pPr algn="l">
              <a:lnSpc>
                <a:spcPct val="50000"/>
              </a:lnSpc>
              <a:spcBef>
                <a:spcPct val="50000"/>
              </a:spcBef>
            </a:pPr>
            <a:r>
              <a:rPr lang="en-US" b="1">
                <a:solidFill>
                  <a:srgbClr val="008000"/>
                </a:solidFill>
                <a:latin typeface="Courier New" pitchFamily="-105" charset="0"/>
              </a:rPr>
              <a:t>        </a:t>
            </a:r>
            <a:r>
              <a:rPr lang="en-US" b="1">
                <a:solidFill>
                  <a:srgbClr val="FF6600"/>
                </a:solidFill>
                <a:latin typeface="Courier New" pitchFamily="-105" charset="0"/>
              </a:rPr>
              <a:t>if</a:t>
            </a:r>
            <a:r>
              <a:rPr lang="en-US" b="1">
                <a:solidFill>
                  <a:srgbClr val="008000"/>
                </a:solidFill>
                <a:latin typeface="Courier New" pitchFamily="-105" charset="0"/>
              </a:rPr>
              <a:t> </a:t>
            </a:r>
            <a:r>
              <a:rPr lang="en-US" b="1">
                <a:latin typeface="Courier New" pitchFamily="-105" charset="0"/>
              </a:rPr>
              <a:t>s[i-1] != </a:t>
            </a:r>
            <a:r>
              <a:rPr lang="en-US" b="1">
                <a:solidFill>
                  <a:srgbClr val="008000"/>
                </a:solidFill>
                <a:latin typeface="Courier New" pitchFamily="-105" charset="0"/>
              </a:rPr>
              <a:t>'a'</a:t>
            </a:r>
            <a:r>
              <a:rPr lang="en-US" b="1">
                <a:latin typeface="Courier New" pitchFamily="-105" charset="0"/>
              </a:rPr>
              <a:t>:</a:t>
            </a:r>
          </a:p>
          <a:p>
            <a:pPr algn="l">
              <a:lnSpc>
                <a:spcPct val="50000"/>
              </a:lnSpc>
              <a:spcBef>
                <a:spcPct val="50000"/>
              </a:spcBef>
            </a:pPr>
            <a:r>
              <a:rPr lang="en-US" b="1">
                <a:latin typeface="Courier New" pitchFamily="-105" charset="0"/>
              </a:rPr>
              <a:t>            cur = 1</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else</a:t>
            </a:r>
            <a:r>
              <a:rPr lang="en-US" b="1">
                <a:latin typeface="Courier New" pitchFamily="-105" charset="0"/>
              </a:rPr>
              <a:t>: </a:t>
            </a:r>
          </a:p>
          <a:p>
            <a:pPr algn="l">
              <a:lnSpc>
                <a:spcPct val="50000"/>
              </a:lnSpc>
              <a:spcBef>
                <a:spcPct val="50000"/>
              </a:spcBef>
            </a:pPr>
            <a:r>
              <a:rPr lang="en-US" b="1">
                <a:latin typeface="Courier New" pitchFamily="-105" charset="0"/>
              </a:rPr>
              <a:t>            cur = cur + 1</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 </a:t>
            </a:r>
            <a:r>
              <a:rPr lang="en-US" b="1">
                <a:latin typeface="Courier New" pitchFamily="-105" charset="0"/>
              </a:rPr>
              <a:t>cur &gt; MAX:</a:t>
            </a:r>
          </a:p>
          <a:p>
            <a:pPr algn="l">
              <a:lnSpc>
                <a:spcPct val="50000"/>
              </a:lnSpc>
              <a:spcBef>
                <a:spcPct val="50000"/>
              </a:spcBef>
            </a:pPr>
            <a:r>
              <a:rPr lang="en-US" b="1">
                <a:latin typeface="Courier New" pitchFamily="-105" charset="0"/>
              </a:rPr>
              <a:t>                MAX = cur</a:t>
            </a:r>
          </a:p>
          <a:p>
            <a:pPr algn="l">
              <a:lnSpc>
                <a:spcPct val="50000"/>
              </a:lnSpc>
              <a:spcBef>
                <a:spcPct val="50000"/>
              </a:spcBef>
            </a:pPr>
            <a:r>
              <a:rPr lang="en-US" b="1">
                <a:latin typeface="Courier New" pitchFamily="-105" charset="0"/>
              </a:rPr>
              <a:t>        </a:t>
            </a: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'Max is'</a:t>
            </a:r>
            <a:r>
              <a:rPr lang="en-US" b="1">
                <a:latin typeface="Courier New" pitchFamily="-105" charset="0"/>
              </a:rPr>
              <a:t>, MAX</a:t>
            </a:r>
          </a:p>
        </p:txBody>
      </p:sp>
      <p:sp>
        <p:nvSpPr>
          <p:cNvPr id="133145" name="Text Box 27"/>
          <p:cNvSpPr txBox="1">
            <a:spLocks noChangeArrowheads="1"/>
          </p:cNvSpPr>
          <p:nvPr/>
        </p:nvSpPr>
        <p:spPr bwMode="auto">
          <a:xfrm>
            <a:off x="533400" y="3048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Loop through the string:</a:t>
            </a:r>
          </a:p>
        </p:txBody>
      </p:sp>
      <p:sp>
        <p:nvSpPr>
          <p:cNvPr id="133146" name="Text Box 28"/>
          <p:cNvSpPr txBox="1">
            <a:spLocks noChangeArrowheads="1"/>
          </p:cNvSpPr>
          <p:nvPr/>
        </p:nvSpPr>
        <p:spPr bwMode="auto">
          <a:xfrm>
            <a:off x="1143000" y="3429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we do see an 'a'</a:t>
            </a:r>
          </a:p>
        </p:txBody>
      </p:sp>
      <p:sp>
        <p:nvSpPr>
          <p:cNvPr id="133147" name="Text Box 29"/>
          <p:cNvSpPr txBox="1">
            <a:spLocks noChangeArrowheads="1"/>
          </p:cNvSpPr>
          <p:nvPr/>
        </p:nvSpPr>
        <p:spPr bwMode="auto">
          <a:xfrm>
            <a:off x="1371600" y="38100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the PREVIOUS letter is NOT an 'a'</a:t>
            </a:r>
          </a:p>
        </p:txBody>
      </p:sp>
      <p:sp>
        <p:nvSpPr>
          <p:cNvPr id="133148" name="Text Box 30"/>
          <p:cNvSpPr txBox="1">
            <a:spLocks noChangeArrowheads="1"/>
          </p:cNvSpPr>
          <p:nvPr/>
        </p:nvSpPr>
        <p:spPr bwMode="auto">
          <a:xfrm>
            <a:off x="1371600" y="45466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the PREVIOUS letter IS an 'a'</a:t>
            </a:r>
          </a:p>
        </p:txBody>
      </p:sp>
      <p:sp>
        <p:nvSpPr>
          <p:cNvPr id="133149" name="Text Box 31"/>
          <p:cNvSpPr txBox="1">
            <a:spLocks noChangeArrowheads="1"/>
          </p:cNvSpPr>
          <p:nvPr/>
        </p:nvSpPr>
        <p:spPr bwMode="auto">
          <a:xfrm>
            <a:off x="381000" y="24765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Keep track of CurRun, MaxRun</a:t>
            </a:r>
          </a:p>
        </p:txBody>
      </p:sp>
      <p:sp>
        <p:nvSpPr>
          <p:cNvPr id="133150" name="Text Box 32"/>
          <p:cNvSpPr txBox="1">
            <a:spLocks noChangeArrowheads="1"/>
          </p:cNvSpPr>
          <p:nvPr/>
        </p:nvSpPr>
        <p:spPr bwMode="auto">
          <a:xfrm>
            <a:off x="1828800" y="41910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Start a Run!   </a:t>
            </a:r>
          </a:p>
        </p:txBody>
      </p:sp>
      <p:sp>
        <p:nvSpPr>
          <p:cNvPr id="133151" name="Text Box 33"/>
          <p:cNvSpPr txBox="1">
            <a:spLocks noChangeArrowheads="1"/>
          </p:cNvSpPr>
          <p:nvPr/>
        </p:nvSpPr>
        <p:spPr bwMode="auto">
          <a:xfrm>
            <a:off x="1828800" y="49276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Continue our run!   </a:t>
            </a:r>
          </a:p>
        </p:txBody>
      </p:sp>
      <p:sp>
        <p:nvSpPr>
          <p:cNvPr id="133152" name="Text Box 34"/>
          <p:cNvSpPr txBox="1">
            <a:spLocks noChangeArrowheads="1"/>
          </p:cNvSpPr>
          <p:nvPr/>
        </p:nvSpPr>
        <p:spPr bwMode="auto">
          <a:xfrm>
            <a:off x="1828800" y="53848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Check for a new maximum…</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28600" y="228600"/>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a:latin typeface="Times" pitchFamily="-105" charset="0"/>
              </a:rPr>
              <a:t>Challenge</a:t>
            </a:r>
          </a:p>
        </p:txBody>
      </p:sp>
      <p:sp>
        <p:nvSpPr>
          <p:cNvPr id="134147" name="Text Box 3"/>
          <p:cNvSpPr txBox="1">
            <a:spLocks noChangeArrowheads="1"/>
          </p:cNvSpPr>
          <p:nvPr/>
        </p:nvSpPr>
        <p:spPr bwMode="auto">
          <a:xfrm>
            <a:off x="5943600" y="3048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chemeClr val="accent2"/>
                </a:solidFill>
                <a:latin typeface="Comic Sans MS" pitchFamily="-105" charset="0"/>
              </a:rPr>
              <a:t>Print the first N numbers in this series…</a:t>
            </a:r>
          </a:p>
        </p:txBody>
      </p:sp>
      <p:sp>
        <p:nvSpPr>
          <p:cNvPr id="134148" name="Rectangle 4"/>
          <p:cNvSpPr>
            <a:spLocks noChangeArrowheads="1"/>
          </p:cNvSpPr>
          <p:nvPr/>
        </p:nvSpPr>
        <p:spPr bwMode="auto">
          <a:xfrm>
            <a:off x="520700" y="1162050"/>
            <a:ext cx="3810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a:t>Example:</a:t>
            </a:r>
          </a:p>
        </p:txBody>
      </p:sp>
      <p:sp>
        <p:nvSpPr>
          <p:cNvPr id="134149" name="Rectangle 5"/>
          <p:cNvSpPr>
            <a:spLocks noChangeArrowheads="1"/>
          </p:cNvSpPr>
          <p:nvPr/>
        </p:nvSpPr>
        <p:spPr bwMode="auto">
          <a:xfrm>
            <a:off x="1771650" y="1158875"/>
            <a:ext cx="32004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105" charset="0"/>
              </a:rPr>
              <a:t>&gt;&gt;&gt; fib(11)</a:t>
            </a:r>
          </a:p>
        </p:txBody>
      </p:sp>
      <p:sp>
        <p:nvSpPr>
          <p:cNvPr id="134150" name="Rectangle 6"/>
          <p:cNvSpPr>
            <a:spLocks noChangeArrowheads="1"/>
          </p:cNvSpPr>
          <p:nvPr/>
        </p:nvSpPr>
        <p:spPr bwMode="auto">
          <a:xfrm>
            <a:off x="1765300" y="1600200"/>
            <a:ext cx="69215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105" charset="0"/>
              </a:rPr>
              <a:t>1  1  2  3  5  8  13  21  34  55  89  </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8"/>
          <p:cNvSpPr>
            <a:spLocks noChangeArrowheads="1"/>
          </p:cNvSpPr>
          <p:nvPr/>
        </p:nvSpPr>
        <p:spPr bwMode="auto">
          <a:xfrm>
            <a:off x="3533775" y="2963863"/>
            <a:ext cx="3856038" cy="1022350"/>
          </a:xfrm>
          <a:prstGeom prst="rect">
            <a:avLst/>
          </a:prstGeom>
          <a:noFill/>
          <a:ln w="19050">
            <a:solidFill>
              <a:srgbClr val="0A6819"/>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5171" name="Text Box 19"/>
          <p:cNvSpPr txBox="1">
            <a:spLocks noChangeArrowheads="1"/>
          </p:cNvSpPr>
          <p:nvPr/>
        </p:nvSpPr>
        <p:spPr bwMode="auto">
          <a:xfrm>
            <a:off x="2890838"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0</a:t>
            </a:r>
          </a:p>
        </p:txBody>
      </p:sp>
      <p:sp>
        <p:nvSpPr>
          <p:cNvPr id="135172" name="Text Box 20"/>
          <p:cNvSpPr txBox="1">
            <a:spLocks noChangeArrowheads="1"/>
          </p:cNvSpPr>
          <p:nvPr/>
        </p:nvSpPr>
        <p:spPr bwMode="auto">
          <a:xfrm>
            <a:off x="6715125"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pixMax</a:t>
            </a:r>
          </a:p>
        </p:txBody>
      </p:sp>
      <p:sp>
        <p:nvSpPr>
          <p:cNvPr id="135173" name="Text Box 21"/>
          <p:cNvSpPr txBox="1">
            <a:spLocks noChangeArrowheads="1"/>
          </p:cNvSpPr>
          <p:nvPr/>
        </p:nvSpPr>
        <p:spPr bwMode="auto">
          <a:xfrm>
            <a:off x="2371725" y="3995738"/>
            <a:ext cx="808038" cy="73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pixel column range</a:t>
            </a:r>
          </a:p>
        </p:txBody>
      </p:sp>
      <p:sp>
        <p:nvSpPr>
          <p:cNvPr id="135174" name="Line 22"/>
          <p:cNvSpPr>
            <a:spLocks noChangeShapeType="1"/>
          </p:cNvSpPr>
          <p:nvPr/>
        </p:nvSpPr>
        <p:spPr bwMode="auto">
          <a:xfrm flipV="1">
            <a:off x="3543300" y="40386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5" name="Line 23"/>
          <p:cNvSpPr>
            <a:spLocks noChangeShapeType="1"/>
          </p:cNvSpPr>
          <p:nvPr/>
        </p:nvSpPr>
        <p:spPr bwMode="auto">
          <a:xfrm flipV="1">
            <a:off x="7377113" y="4035425"/>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6" name="Text Box 24"/>
          <p:cNvSpPr txBox="1">
            <a:spLocks noChangeArrowheads="1"/>
          </p:cNvSpPr>
          <p:nvPr/>
        </p:nvSpPr>
        <p:spPr bwMode="auto">
          <a:xfrm>
            <a:off x="3805238" y="3170238"/>
            <a:ext cx="320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A6819"/>
                </a:solidFill>
                <a:latin typeface="Marker Felt" pitchFamily="-106" charset="0"/>
              </a:rPr>
              <a:t>Image</a:t>
            </a:r>
            <a:endParaRPr lang="en-US" sz="1800">
              <a:solidFill>
                <a:srgbClr val="0E0BEE"/>
              </a:solidFill>
              <a:latin typeface="Arial" charset="0"/>
            </a:endParaRPr>
          </a:p>
        </p:txBody>
      </p:sp>
      <p:sp>
        <p:nvSpPr>
          <p:cNvPr id="135177" name="Text Box 25"/>
          <p:cNvSpPr txBox="1">
            <a:spLocks noChangeArrowheads="1"/>
          </p:cNvSpPr>
          <p:nvPr/>
        </p:nvSpPr>
        <p:spPr bwMode="auto">
          <a:xfrm>
            <a:off x="2840038" y="5200650"/>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E0BEE"/>
                </a:solidFill>
                <a:latin typeface="Courier New" pitchFamily="-105" charset="0"/>
              </a:rPr>
              <a:t>floatMin</a:t>
            </a:r>
          </a:p>
        </p:txBody>
      </p:sp>
      <p:sp>
        <p:nvSpPr>
          <p:cNvPr id="135178" name="Text Box 26"/>
          <p:cNvSpPr txBox="1">
            <a:spLocks noChangeArrowheads="1"/>
          </p:cNvSpPr>
          <p:nvPr/>
        </p:nvSpPr>
        <p:spPr bwMode="auto">
          <a:xfrm>
            <a:off x="6564313" y="5200650"/>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E0BEE"/>
                </a:solidFill>
                <a:latin typeface="Courier New" pitchFamily="-105" charset="0"/>
              </a:rPr>
              <a:t>floatMax</a:t>
            </a:r>
          </a:p>
        </p:txBody>
      </p:sp>
      <p:sp>
        <p:nvSpPr>
          <p:cNvPr id="135179" name="Text Box 27"/>
          <p:cNvSpPr txBox="1">
            <a:spLocks noChangeArrowheads="1"/>
          </p:cNvSpPr>
          <p:nvPr/>
        </p:nvSpPr>
        <p:spPr bwMode="auto">
          <a:xfrm>
            <a:off x="2108200" y="5097463"/>
            <a:ext cx="668338" cy="527050"/>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Arial" charset="0"/>
              </a:rPr>
              <a:t>real range</a:t>
            </a:r>
          </a:p>
        </p:txBody>
      </p:sp>
      <p:sp>
        <p:nvSpPr>
          <p:cNvPr id="135180" name="Line 28"/>
          <p:cNvSpPr>
            <a:spLocks noChangeShapeType="1"/>
          </p:cNvSpPr>
          <p:nvPr/>
        </p:nvSpPr>
        <p:spPr bwMode="auto">
          <a:xfrm flipV="1">
            <a:off x="3543300" y="4876800"/>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1" name="Line 29"/>
          <p:cNvSpPr>
            <a:spLocks noChangeShapeType="1"/>
          </p:cNvSpPr>
          <p:nvPr/>
        </p:nvSpPr>
        <p:spPr bwMode="auto">
          <a:xfrm flipV="1">
            <a:off x="7377113" y="4873625"/>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2" name="Text Box 30"/>
          <p:cNvSpPr txBox="1">
            <a:spLocks noChangeArrowheads="1"/>
          </p:cNvSpPr>
          <p:nvPr/>
        </p:nvSpPr>
        <p:spPr bwMode="auto">
          <a:xfrm>
            <a:off x="4343400"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pix</a:t>
            </a:r>
          </a:p>
        </p:txBody>
      </p:sp>
      <p:sp>
        <p:nvSpPr>
          <p:cNvPr id="135183" name="Line 31"/>
          <p:cNvSpPr>
            <a:spLocks noChangeShapeType="1"/>
          </p:cNvSpPr>
          <p:nvPr/>
        </p:nvSpPr>
        <p:spPr bwMode="auto">
          <a:xfrm flipV="1">
            <a:off x="4991100" y="40386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4" name="Line 32"/>
          <p:cNvSpPr>
            <a:spLocks noChangeShapeType="1"/>
          </p:cNvSpPr>
          <p:nvPr/>
        </p:nvSpPr>
        <p:spPr bwMode="auto">
          <a:xfrm flipV="1">
            <a:off x="4991100" y="4876800"/>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5" name="Text Box 33"/>
          <p:cNvSpPr txBox="1">
            <a:spLocks noChangeArrowheads="1"/>
          </p:cNvSpPr>
          <p:nvPr/>
        </p:nvSpPr>
        <p:spPr bwMode="auto">
          <a:xfrm>
            <a:off x="4337050" y="5146675"/>
            <a:ext cx="1295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Arial" charset="0"/>
              </a:rPr>
              <a:t>output of</a:t>
            </a:r>
            <a:r>
              <a:rPr lang="en-US" sz="1400" b="1">
                <a:solidFill>
                  <a:srgbClr val="0E0BEE"/>
                </a:solidFill>
                <a:latin typeface="Courier New" pitchFamily="-105" charset="0"/>
              </a:rPr>
              <a:t> </a:t>
            </a:r>
            <a:r>
              <a:rPr lang="en-US" sz="1400" b="1">
                <a:solidFill>
                  <a:srgbClr val="E30E1F"/>
                </a:solidFill>
                <a:latin typeface="Courier New" pitchFamily="-105" charset="0"/>
              </a:rPr>
              <a:t>scale</a:t>
            </a:r>
            <a:endParaRPr lang="en-US" sz="1400" b="1">
              <a:solidFill>
                <a:srgbClr val="0E0BEE"/>
              </a:solidFill>
              <a:latin typeface="Courier New" pitchFamily="-105" charset="0"/>
            </a:endParaRPr>
          </a:p>
        </p:txBody>
      </p:sp>
      <p:sp>
        <p:nvSpPr>
          <p:cNvPr id="135186" name="Text Box 34"/>
          <p:cNvSpPr txBox="1">
            <a:spLocks noChangeArrowheads="1"/>
          </p:cNvSpPr>
          <p:nvPr/>
        </p:nvSpPr>
        <p:spPr bwMode="auto">
          <a:xfrm>
            <a:off x="3048000" y="2343150"/>
            <a:ext cx="480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E30E1F"/>
                </a:solidFill>
                <a:latin typeface="Courier New" pitchFamily="-105" charset="0"/>
              </a:rPr>
              <a:t>scale</a:t>
            </a:r>
            <a:r>
              <a:rPr lang="en-US" sz="1400" b="1">
                <a:latin typeface="Courier New" pitchFamily="-105" charset="0"/>
              </a:rPr>
              <a:t>(</a:t>
            </a:r>
            <a:r>
              <a:rPr lang="en-US" sz="1400" b="1">
                <a:solidFill>
                  <a:srgbClr val="0E0BEE"/>
                </a:solidFill>
                <a:latin typeface="Courier New" pitchFamily="-105" charset="0"/>
              </a:rPr>
              <a:t> </a:t>
            </a:r>
            <a:r>
              <a:rPr lang="en-US" sz="1400" b="1">
                <a:latin typeface="Courier New" pitchFamily="-105" charset="0"/>
              </a:rPr>
              <a:t>pix, pixMax,</a:t>
            </a:r>
            <a:r>
              <a:rPr lang="en-US" sz="1400" b="1">
                <a:solidFill>
                  <a:srgbClr val="0E0BEE"/>
                </a:solidFill>
                <a:latin typeface="Courier New" pitchFamily="-105" charset="0"/>
              </a:rPr>
              <a:t> floatMin</a:t>
            </a:r>
            <a:r>
              <a:rPr lang="en-US" sz="1400" b="1">
                <a:latin typeface="Courier New" pitchFamily="-105" charset="0"/>
              </a:rPr>
              <a:t>, </a:t>
            </a:r>
            <a:r>
              <a:rPr lang="en-US" sz="1400" b="1">
                <a:solidFill>
                  <a:srgbClr val="0E0BEE"/>
                </a:solidFill>
                <a:latin typeface="Courier New" pitchFamily="-105" charset="0"/>
              </a:rPr>
              <a:t>floatMax </a:t>
            </a:r>
            <a:r>
              <a:rPr lang="en-US" sz="1400" b="1">
                <a:latin typeface="Courier New" pitchFamily="-105" charset="0"/>
              </a:rPr>
              <a:t>)</a:t>
            </a:r>
            <a:endParaRPr lang="en-US" sz="1400" b="1">
              <a:solidFill>
                <a:srgbClr val="0E0BEE"/>
              </a:solidFill>
              <a:latin typeface="Courier New" pitchFamily="-105" charset="0"/>
            </a:endParaRPr>
          </a:p>
        </p:txBody>
      </p:sp>
      <p:sp>
        <p:nvSpPr>
          <p:cNvPr id="135187" name="Text Box 35"/>
          <p:cNvSpPr txBox="1">
            <a:spLocks noChangeArrowheads="1"/>
          </p:cNvSpPr>
          <p:nvPr/>
        </p:nvSpPr>
        <p:spPr bwMode="auto">
          <a:xfrm>
            <a:off x="2813050" y="1981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t>Illustration of </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609600" y="304800"/>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b="1">
                <a:latin typeface="Courier New" pitchFamily="-105" charset="0"/>
              </a:rPr>
              <a:t>input</a:t>
            </a:r>
            <a:r>
              <a:rPr lang="en-US" sz="4000" b="1">
                <a:latin typeface="Times" pitchFamily="-105" charset="0"/>
              </a:rPr>
              <a:t>   </a:t>
            </a:r>
            <a:r>
              <a:rPr lang="en-US" sz="4000">
                <a:latin typeface="Times" pitchFamily="-105" charset="0"/>
              </a:rPr>
              <a:t>vs.</a:t>
            </a:r>
            <a:r>
              <a:rPr lang="en-US" sz="4000" b="1">
                <a:latin typeface="Times" pitchFamily="-105" charset="0"/>
              </a:rPr>
              <a:t>   </a:t>
            </a:r>
            <a:r>
              <a:rPr lang="en-US" sz="4000" b="1">
                <a:latin typeface="Courier New" pitchFamily="-105" charset="0"/>
              </a:rPr>
              <a:t>raw_input</a:t>
            </a:r>
          </a:p>
        </p:txBody>
      </p:sp>
      <p:grpSp>
        <p:nvGrpSpPr>
          <p:cNvPr id="136195" name="Group 3"/>
          <p:cNvGrpSpPr>
            <a:grpSpLocks/>
          </p:cNvGrpSpPr>
          <p:nvPr/>
        </p:nvGrpSpPr>
        <p:grpSpPr bwMode="auto">
          <a:xfrm>
            <a:off x="544513" y="1190625"/>
            <a:ext cx="7794625" cy="180975"/>
            <a:chOff x="295" y="1311"/>
            <a:chExt cx="5177" cy="114"/>
          </a:xfrm>
        </p:grpSpPr>
        <p:sp>
          <p:nvSpPr>
            <p:cNvPr id="13620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620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6196" name="Text Box 6"/>
          <p:cNvSpPr txBox="1">
            <a:spLocks noChangeArrowheads="1"/>
          </p:cNvSpPr>
          <p:nvPr/>
        </p:nvSpPr>
        <p:spPr bwMode="auto">
          <a:xfrm>
            <a:off x="533400" y="1828800"/>
            <a:ext cx="83058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80000"/>
              </a:lnSpc>
              <a:spcBef>
                <a:spcPct val="50000"/>
              </a:spcBef>
            </a:pPr>
            <a:r>
              <a:rPr lang="en-US" sz="1800" b="1">
                <a:latin typeface="Courier New" pitchFamily="-105" charset="0"/>
              </a:rPr>
              <a:t>reply = </a:t>
            </a:r>
            <a:r>
              <a:rPr lang="en-US" sz="1800" b="1">
                <a:solidFill>
                  <a:srgbClr val="800080"/>
                </a:solidFill>
                <a:latin typeface="Courier New" pitchFamily="-105" charset="0"/>
              </a:rPr>
              <a:t>raw_input</a:t>
            </a:r>
            <a:r>
              <a:rPr lang="en-US" sz="1800" b="1">
                <a:latin typeface="Courier New" pitchFamily="-105" charset="0"/>
              </a:rPr>
              <a:t>(</a:t>
            </a:r>
            <a:r>
              <a:rPr lang="en-US" sz="1400" b="1">
                <a:solidFill>
                  <a:srgbClr val="008000"/>
                </a:solidFill>
                <a:latin typeface="Courier New" pitchFamily="-105" charset="0"/>
              </a:rPr>
              <a:t>'Enter a string and I\'ll tell you what I see.'</a:t>
            </a:r>
            <a:r>
              <a:rPr lang="en-US" sz="1800" b="1">
                <a:latin typeface="Courier New" pitchFamily="-105" charset="0"/>
              </a:rPr>
              <a:t>)</a:t>
            </a:r>
          </a:p>
          <a:p>
            <a:pPr algn="l">
              <a:lnSpc>
                <a:spcPct val="80000"/>
              </a:lnSpc>
              <a:spcBef>
                <a:spcPct val="50000"/>
              </a:spcBef>
            </a:pPr>
            <a:endParaRPr lang="en-US" sz="1800" b="1">
              <a:latin typeface="Courier New" pitchFamily="-105" charset="0"/>
            </a:endParaRPr>
          </a:p>
          <a:p>
            <a:pPr algn="l">
              <a:lnSpc>
                <a:spcPct val="80000"/>
              </a:lnSpc>
              <a:spcBef>
                <a:spcPct val="50000"/>
              </a:spcBef>
            </a:pPr>
            <a:r>
              <a:rPr lang="en-US" sz="1800" b="1">
                <a:solidFill>
                  <a:srgbClr val="FF6600"/>
                </a:solidFill>
                <a:latin typeface="Courier New" pitchFamily="-105" charset="0"/>
              </a:rPr>
              <a:t>for</a:t>
            </a:r>
            <a:r>
              <a:rPr lang="en-US" sz="1800" b="1">
                <a:latin typeface="Courier New" pitchFamily="-105" charset="0"/>
              </a:rPr>
              <a:t> c </a:t>
            </a:r>
            <a:r>
              <a:rPr lang="en-US" sz="1800" b="1">
                <a:solidFill>
                  <a:srgbClr val="FF6600"/>
                </a:solidFill>
                <a:latin typeface="Courier New" pitchFamily="-105" charset="0"/>
              </a:rPr>
              <a:t>in</a:t>
            </a:r>
            <a:r>
              <a:rPr lang="en-US" sz="1800" b="1">
                <a:latin typeface="Courier New" pitchFamily="-105" charset="0"/>
              </a:rPr>
              <a:t> reply:</a:t>
            </a:r>
          </a:p>
          <a:p>
            <a:pPr algn="l">
              <a:lnSpc>
                <a:spcPct val="8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08000"/>
                </a:solidFill>
                <a:latin typeface="Courier New" pitchFamily="-105" charset="0"/>
              </a:rPr>
              <a:t>'I see a(n) '</a:t>
            </a:r>
            <a:r>
              <a:rPr lang="en-US" sz="1800" b="1">
                <a:latin typeface="Courier New" pitchFamily="-105" charset="0"/>
              </a:rPr>
              <a:t>, c</a:t>
            </a:r>
          </a:p>
        </p:txBody>
      </p:sp>
      <p:sp>
        <p:nvSpPr>
          <p:cNvPr id="136197" name="Rectangle 7"/>
          <p:cNvSpPr>
            <a:spLocks noChangeArrowheads="1"/>
          </p:cNvSpPr>
          <p:nvPr/>
        </p:nvSpPr>
        <p:spPr bwMode="auto">
          <a:xfrm>
            <a:off x="5041900" y="2292350"/>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105" charset="0"/>
              </a:rPr>
              <a:t>interprets what the user types as a string of characters</a:t>
            </a:r>
          </a:p>
        </p:txBody>
      </p:sp>
      <p:sp>
        <p:nvSpPr>
          <p:cNvPr id="136198" name="Line 8"/>
          <p:cNvSpPr>
            <a:spLocks noChangeShapeType="1"/>
          </p:cNvSpPr>
          <p:nvPr/>
        </p:nvSpPr>
        <p:spPr bwMode="auto">
          <a:xfrm flipH="1" flipV="1">
            <a:off x="2200275" y="2173288"/>
            <a:ext cx="2852738" cy="252412"/>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6199" name="Text Box 9"/>
          <p:cNvSpPr txBox="1">
            <a:spLocks noChangeArrowheads="1"/>
          </p:cNvSpPr>
          <p:nvPr/>
        </p:nvSpPr>
        <p:spPr bwMode="auto">
          <a:xfrm>
            <a:off x="533400" y="4789488"/>
            <a:ext cx="83058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80000"/>
              </a:lnSpc>
              <a:spcBef>
                <a:spcPct val="50000"/>
              </a:spcBef>
            </a:pPr>
            <a:r>
              <a:rPr lang="en-US" sz="1800" b="1">
                <a:latin typeface="Courier New" pitchFamily="-105" charset="0"/>
              </a:rPr>
              <a:t>reply = </a:t>
            </a:r>
            <a:r>
              <a:rPr lang="en-US" sz="1800" b="1">
                <a:solidFill>
                  <a:srgbClr val="800080"/>
                </a:solidFill>
                <a:latin typeface="Courier New" pitchFamily="-105" charset="0"/>
              </a:rPr>
              <a:t>input</a:t>
            </a:r>
            <a:r>
              <a:rPr lang="en-US" sz="1800" b="1">
                <a:latin typeface="Courier New" pitchFamily="-105" charset="0"/>
              </a:rPr>
              <a:t>(</a:t>
            </a:r>
            <a:r>
              <a:rPr lang="en-US" sz="1400" b="1">
                <a:solidFill>
                  <a:srgbClr val="008000"/>
                </a:solidFill>
                <a:latin typeface="Courier New" pitchFamily="-105" charset="0"/>
              </a:rPr>
              <a:t>'Enter any list and I\'ll tell you what I see.'</a:t>
            </a:r>
            <a:r>
              <a:rPr lang="en-US" sz="1800" b="1">
                <a:latin typeface="Courier New" pitchFamily="-105" charset="0"/>
              </a:rPr>
              <a:t>)</a:t>
            </a:r>
          </a:p>
          <a:p>
            <a:pPr algn="l">
              <a:lnSpc>
                <a:spcPct val="80000"/>
              </a:lnSpc>
              <a:spcBef>
                <a:spcPct val="50000"/>
              </a:spcBef>
            </a:pPr>
            <a:endParaRPr lang="en-US" sz="1800" b="1">
              <a:latin typeface="Courier New" pitchFamily="-105" charset="0"/>
            </a:endParaRPr>
          </a:p>
          <a:p>
            <a:pPr algn="l">
              <a:lnSpc>
                <a:spcPct val="80000"/>
              </a:lnSpc>
              <a:spcBef>
                <a:spcPct val="50000"/>
              </a:spcBef>
            </a:pPr>
            <a:r>
              <a:rPr lang="en-US" sz="1800" b="1">
                <a:solidFill>
                  <a:srgbClr val="FF6600"/>
                </a:solidFill>
                <a:latin typeface="Courier New" pitchFamily="-105" charset="0"/>
              </a:rPr>
              <a:t>for</a:t>
            </a:r>
            <a:r>
              <a:rPr lang="en-US" sz="1800" b="1">
                <a:latin typeface="Courier New" pitchFamily="-105" charset="0"/>
              </a:rPr>
              <a:t> c </a:t>
            </a:r>
            <a:r>
              <a:rPr lang="en-US" sz="1800" b="1">
                <a:solidFill>
                  <a:srgbClr val="FF6600"/>
                </a:solidFill>
                <a:latin typeface="Courier New" pitchFamily="-105" charset="0"/>
              </a:rPr>
              <a:t>in</a:t>
            </a:r>
            <a:r>
              <a:rPr lang="en-US" sz="1800" b="1">
                <a:latin typeface="Courier New" pitchFamily="-105" charset="0"/>
              </a:rPr>
              <a:t> reply:</a:t>
            </a:r>
          </a:p>
          <a:p>
            <a:pPr algn="l">
              <a:lnSpc>
                <a:spcPct val="8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08000"/>
                </a:solidFill>
                <a:latin typeface="Courier New" pitchFamily="-105" charset="0"/>
              </a:rPr>
              <a:t>'I see a(n) '</a:t>
            </a:r>
            <a:r>
              <a:rPr lang="en-US" sz="1800" b="1">
                <a:latin typeface="Courier New" pitchFamily="-105" charset="0"/>
              </a:rPr>
              <a:t>, c</a:t>
            </a:r>
          </a:p>
        </p:txBody>
      </p:sp>
      <p:sp>
        <p:nvSpPr>
          <p:cNvPr id="136200" name="Rectangle 10"/>
          <p:cNvSpPr>
            <a:spLocks noChangeArrowheads="1"/>
          </p:cNvSpPr>
          <p:nvPr/>
        </p:nvSpPr>
        <p:spPr bwMode="auto">
          <a:xfrm>
            <a:off x="5041900" y="5253038"/>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105" charset="0"/>
              </a:rPr>
              <a:t>processes what the user types just as python would</a:t>
            </a:r>
          </a:p>
        </p:txBody>
      </p:sp>
      <p:sp>
        <p:nvSpPr>
          <p:cNvPr id="136201" name="Line 11"/>
          <p:cNvSpPr>
            <a:spLocks noChangeShapeType="1"/>
          </p:cNvSpPr>
          <p:nvPr/>
        </p:nvSpPr>
        <p:spPr bwMode="auto">
          <a:xfrm flipH="1" flipV="1">
            <a:off x="2200275" y="5133975"/>
            <a:ext cx="2852738" cy="252413"/>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6202" name="Line 12"/>
          <p:cNvSpPr>
            <a:spLocks noChangeShapeType="1"/>
          </p:cNvSpPr>
          <p:nvPr/>
        </p:nvSpPr>
        <p:spPr bwMode="auto">
          <a:xfrm>
            <a:off x="1295400" y="3962400"/>
            <a:ext cx="6324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3"/>
          <p:cNvSpPr txBox="1">
            <a:spLocks noChangeArrowheads="1"/>
          </p:cNvSpPr>
          <p:nvPr>
            <p:custDataLst>
              <p:tags r:id="rId1"/>
            </p:custDataLst>
          </p:nvPr>
        </p:nvSpPr>
        <p:spPr bwMode="auto">
          <a:xfrm>
            <a:off x="884238" y="4706938"/>
            <a:ext cx="12811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a:solidFill>
                  <a:srgbClr val="000000"/>
                </a:solidFill>
                <a:latin typeface="Courier New" pitchFamily="-105" charset="0"/>
              </a:rPr>
              <a:t>####</a:t>
            </a:r>
          </a:p>
          <a:p>
            <a:pPr algn="l"/>
            <a:r>
              <a:rPr lang="en-US" sz="3600" b="1">
                <a:solidFill>
                  <a:srgbClr val="000000"/>
                </a:solidFill>
                <a:latin typeface="Courier New" pitchFamily="-105" charset="0"/>
              </a:rPr>
              <a:t>####</a:t>
            </a:r>
          </a:p>
          <a:p>
            <a:pPr algn="l"/>
            <a:r>
              <a:rPr lang="en-US" sz="3600" b="1">
                <a:solidFill>
                  <a:srgbClr val="000000"/>
                </a:solidFill>
                <a:latin typeface="Courier New" pitchFamily="-105" charset="0"/>
              </a:rPr>
              <a:t>####</a:t>
            </a:r>
          </a:p>
        </p:txBody>
      </p:sp>
      <p:sp>
        <p:nvSpPr>
          <p:cNvPr id="137219" name="Text Box 8"/>
          <p:cNvSpPr txBox="1">
            <a:spLocks noChangeArrowheads="1"/>
          </p:cNvSpPr>
          <p:nvPr>
            <p:custDataLst>
              <p:tags r:id="rId2"/>
            </p:custDataLst>
          </p:nvPr>
        </p:nvSpPr>
        <p:spPr bwMode="auto">
          <a:xfrm>
            <a:off x="2111375" y="1649413"/>
            <a:ext cx="1811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37220" name="Text Box 9"/>
          <p:cNvSpPr txBox="1">
            <a:spLocks noChangeArrowheads="1"/>
          </p:cNvSpPr>
          <p:nvPr>
            <p:custDataLst>
              <p:tags r:id="rId3"/>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137221" name="Line 10"/>
          <p:cNvSpPr>
            <a:spLocks noChangeShapeType="1"/>
          </p:cNvSpPr>
          <p:nvPr>
            <p:custDataLst>
              <p:tags r:id="rId4"/>
            </p:custDataLst>
          </p:nvPr>
        </p:nvSpPr>
        <p:spPr bwMode="auto">
          <a:xfrm>
            <a:off x="2797175" y="2030413"/>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2" name="Line 11"/>
          <p:cNvSpPr>
            <a:spLocks noChangeShapeType="1"/>
          </p:cNvSpPr>
          <p:nvPr>
            <p:custDataLst>
              <p:tags r:id="rId5"/>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3" name="Text Box 12"/>
          <p:cNvSpPr txBox="1">
            <a:spLocks noChangeArrowheads="1"/>
          </p:cNvSpPr>
          <p:nvPr>
            <p:custDataLst>
              <p:tags r:id="rId6"/>
            </p:custDataLst>
          </p:nvPr>
        </p:nvSpPr>
        <p:spPr bwMode="auto">
          <a:xfrm>
            <a:off x="3657600" y="33528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137224" name="Line 13"/>
          <p:cNvSpPr>
            <a:spLocks noChangeShapeType="1"/>
          </p:cNvSpPr>
          <p:nvPr>
            <p:custDataLst>
              <p:tags r:id="rId7"/>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5" name="Text Box 14"/>
          <p:cNvSpPr txBox="1">
            <a:spLocks noChangeArrowheads="1"/>
          </p:cNvSpPr>
          <p:nvPr>
            <p:custDataLst>
              <p:tags r:id="rId8"/>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137226"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pic>
        <p:nvPicPr>
          <p:cNvPr id="137227" name="Picture 20" descr="ASCII-Mona-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228600"/>
            <a:ext cx="254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8" name="Rectangle 21"/>
          <p:cNvSpPr>
            <a:spLocks noChangeArrowheads="1"/>
          </p:cNvSpPr>
          <p:nvPr/>
        </p:nvSpPr>
        <p:spPr bwMode="auto">
          <a:xfrm>
            <a:off x="1809750" y="173038"/>
            <a:ext cx="2527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ASCII Art</a:t>
            </a:r>
          </a:p>
        </p:txBody>
      </p:sp>
      <p:grpSp>
        <p:nvGrpSpPr>
          <p:cNvPr id="137229" name="Group 22"/>
          <p:cNvGrpSpPr>
            <a:grpSpLocks/>
          </p:cNvGrpSpPr>
          <p:nvPr>
            <p:custDataLst>
              <p:tags r:id="rId9"/>
            </p:custDataLst>
          </p:nvPr>
        </p:nvGrpSpPr>
        <p:grpSpPr bwMode="auto">
          <a:xfrm>
            <a:off x="644525" y="1060450"/>
            <a:ext cx="4840288" cy="184150"/>
            <a:chOff x="295" y="1311"/>
            <a:chExt cx="5177" cy="114"/>
          </a:xfrm>
        </p:grpSpPr>
        <p:sp>
          <p:nvSpPr>
            <p:cNvPr id="137232" name="Rectangle 2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7233" name="Rectangle 2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7230" name="Text Box 3"/>
          <p:cNvSpPr txBox="1">
            <a:spLocks noChangeArrowheads="1"/>
          </p:cNvSpPr>
          <p:nvPr>
            <p:custDataLst>
              <p:tags r:id="rId10"/>
            </p:custDataLst>
          </p:nvPr>
        </p:nvSpPr>
        <p:spPr bwMode="auto">
          <a:xfrm>
            <a:off x="304800" y="2895600"/>
            <a:ext cx="3871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mc:AlternateContent xmlns:mc="http://schemas.openxmlformats.org/markup-compatibility/2006" xmlns:p14="http://schemas.microsoft.com/office/powerpoint/2010/main">
        <mc:Choice Requires="p14">
          <p:contentPart p14:bwMode="auto" r:id="rId16">
            <p14:nvContentPartPr>
              <p14:cNvPr id="14338" name="Ink 17"/>
              <p14:cNvContentPartPr>
                <a14:cpLocks xmlns:a14="http://schemas.microsoft.com/office/drawing/2010/main" noRot="1" noChangeAspect="1" noEditPoints="1" noChangeArrowheads="1" noChangeShapeType="1"/>
              </p14:cNvContentPartPr>
              <p14:nvPr/>
            </p14:nvContentPartPr>
            <p14:xfrm>
              <a:off x="3756025" y="2211388"/>
              <a:ext cx="1403350" cy="495300"/>
            </p14:xfrm>
          </p:contentPart>
        </mc:Choice>
        <mc:Fallback xmlns="">
          <p:pic>
            <p:nvPicPr>
              <p:cNvPr id="14338" name="Ink 17"/>
              <p:cNvPicPr>
                <a:picLocks noRot="1" noChangeAspect="1" noEditPoints="1" noChangeArrowheads="1" noChangeShapeType="1"/>
              </p:cNvPicPr>
              <p:nvPr/>
            </p:nvPicPr>
            <p:blipFill>
              <a:blip r:embed="rId17"/>
              <a:stretch>
                <a:fillRect/>
              </a:stretch>
            </p:blipFill>
            <p:spPr>
              <a:xfrm>
                <a:off x="3743064" y="2197710"/>
                <a:ext cx="1429991" cy="515818"/>
              </a:xfrm>
              <a:prstGeom prst="rect">
                <a:avLst/>
              </a:prstGeom>
            </p:spPr>
          </p:pic>
        </mc:Fallback>
      </mc:AlternateContent>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custDataLst>
              <p:tags r:id="rId1"/>
            </p:custDataLst>
          </p:nvPr>
        </p:nvSpPr>
        <p:spPr bwMode="auto">
          <a:xfrm>
            <a:off x="1484313" y="3378200"/>
            <a:ext cx="20828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p:txBody>
      </p:sp>
      <p:sp>
        <p:nvSpPr>
          <p:cNvPr id="138243" name="Text Box 3"/>
          <p:cNvSpPr txBox="1">
            <a:spLocks noChangeArrowheads="1"/>
          </p:cNvSpPr>
          <p:nvPr>
            <p:custDataLst>
              <p:tags r:id="rId2"/>
            </p:custDataLst>
          </p:nvPr>
        </p:nvSpPr>
        <p:spPr bwMode="auto">
          <a:xfrm>
            <a:off x="530225" y="2073275"/>
            <a:ext cx="3871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p:sp>
        <p:nvSpPr>
          <p:cNvPr id="138244" name="Text Box 10"/>
          <p:cNvSpPr txBox="1">
            <a:spLocks noChangeArrowheads="1"/>
          </p:cNvSpPr>
          <p:nvPr>
            <p:custDataLst>
              <p:tags r:id="rId3"/>
            </p:custDataLst>
          </p:nvPr>
        </p:nvSpPr>
        <p:spPr bwMode="auto">
          <a:xfrm>
            <a:off x="3876675" y="58356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pic>
        <p:nvPicPr>
          <p:cNvPr id="138245" name="Picture 12" descr="ASCII-Mona-1"/>
          <p:cNvPicPr>
            <a:picLocks noChangeAspect="1" noChangeArrowheads="1"/>
          </p:cNvPicPr>
          <p:nvPr/>
        </p:nvPicPr>
        <p:blipFill>
          <a:blip r:embed="rId9">
            <a:extLst>
              <a:ext uri="{28A0092B-C50C-407E-A947-70E740481C1C}">
                <a14:useLocalDpi xmlns:a14="http://schemas.microsoft.com/office/drawing/2010/main" val="0"/>
              </a:ext>
            </a:extLst>
          </a:blip>
          <a:srcRect r="45625" b="45596"/>
          <a:stretch>
            <a:fillRect/>
          </a:stretch>
        </p:blipFill>
        <p:spPr bwMode="auto">
          <a:xfrm>
            <a:off x="6070600" y="200025"/>
            <a:ext cx="27701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Rectangle 13"/>
          <p:cNvSpPr>
            <a:spLocks noChangeArrowheads="1"/>
          </p:cNvSpPr>
          <p:nvPr/>
        </p:nvSpPr>
        <p:spPr bwMode="auto">
          <a:xfrm>
            <a:off x="1198563" y="173038"/>
            <a:ext cx="3752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A closer look…</a:t>
            </a:r>
          </a:p>
        </p:txBody>
      </p:sp>
      <p:grpSp>
        <p:nvGrpSpPr>
          <p:cNvPr id="138247" name="Group 14"/>
          <p:cNvGrpSpPr>
            <a:grpSpLocks/>
          </p:cNvGrpSpPr>
          <p:nvPr>
            <p:custDataLst>
              <p:tags r:id="rId4"/>
            </p:custDataLst>
          </p:nvPr>
        </p:nvGrpSpPr>
        <p:grpSpPr bwMode="auto">
          <a:xfrm>
            <a:off x="644525" y="1060450"/>
            <a:ext cx="4840288" cy="184150"/>
            <a:chOff x="295" y="1311"/>
            <a:chExt cx="5177" cy="114"/>
          </a:xfrm>
        </p:grpSpPr>
        <p:sp>
          <p:nvSpPr>
            <p:cNvPr id="138249" name="Rectangle 1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8250" name="Rectangle 1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8248" name="Line 17"/>
          <p:cNvSpPr>
            <a:spLocks noChangeShapeType="1"/>
          </p:cNvSpPr>
          <p:nvPr/>
        </p:nvSpPr>
        <p:spPr bwMode="auto">
          <a:xfrm flipH="1" flipV="1">
            <a:off x="3221038" y="5373688"/>
            <a:ext cx="1030287" cy="488950"/>
          </a:xfrm>
          <a:prstGeom prst="line">
            <a:avLst/>
          </a:prstGeom>
          <a:noFill/>
          <a:ln w="19050">
            <a:solidFill>
              <a:srgbClr val="0A6819"/>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436563" y="3810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dirty="0">
                <a:latin typeface="Cambria" pitchFamily="18" charset="0"/>
              </a:rPr>
              <a:t>Loops: </a:t>
            </a:r>
            <a:r>
              <a:rPr lang="en-US" sz="4000" b="1" dirty="0">
                <a:solidFill>
                  <a:srgbClr val="FF6600"/>
                </a:solidFill>
                <a:latin typeface="Courier New" pitchFamily="-105" charset="0"/>
              </a:rPr>
              <a:t>for</a:t>
            </a:r>
            <a:r>
              <a:rPr lang="en-US" sz="4000" dirty="0"/>
              <a:t> </a:t>
            </a:r>
            <a:r>
              <a:rPr lang="en-US" sz="4000" dirty="0">
                <a:latin typeface="Cambria" pitchFamily="18" charset="0"/>
              </a:rPr>
              <a:t>or</a:t>
            </a:r>
            <a:r>
              <a:rPr lang="en-US" sz="4000" dirty="0"/>
              <a:t> </a:t>
            </a:r>
            <a:r>
              <a:rPr lang="en-US" sz="4000" b="1" dirty="0">
                <a:solidFill>
                  <a:srgbClr val="FF6600"/>
                </a:solidFill>
                <a:latin typeface="Courier New" pitchFamily="-105" charset="0"/>
              </a:rPr>
              <a:t>while</a:t>
            </a:r>
            <a:r>
              <a:rPr lang="en-US" sz="4000" dirty="0">
                <a:latin typeface="Cambria" pitchFamily="18" charset="0"/>
              </a:rPr>
              <a:t>?</a:t>
            </a:r>
          </a:p>
        </p:txBody>
      </p:sp>
      <p:sp>
        <p:nvSpPr>
          <p:cNvPr id="10243" name="Text Box 6"/>
          <p:cNvSpPr txBox="1">
            <a:spLocks noChangeArrowheads="1"/>
          </p:cNvSpPr>
          <p:nvPr/>
        </p:nvSpPr>
        <p:spPr bwMode="auto">
          <a:xfrm>
            <a:off x="793750" y="3425825"/>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latin typeface="Courier New" pitchFamily="-105" charset="0"/>
              </a:rPr>
              <a:t>pi_two(n)</a:t>
            </a:r>
          </a:p>
        </p:txBody>
      </p:sp>
      <p:sp>
        <p:nvSpPr>
          <p:cNvPr id="10244" name="Text Box 7"/>
          <p:cNvSpPr txBox="1">
            <a:spLocks noChangeArrowheads="1"/>
          </p:cNvSpPr>
          <p:nvPr/>
        </p:nvSpPr>
        <p:spPr bwMode="auto">
          <a:xfrm>
            <a:off x="801688" y="1828800"/>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err="1">
                <a:latin typeface="Courier New" pitchFamily="-105" charset="0"/>
              </a:rPr>
              <a:t>pi_one</a:t>
            </a:r>
            <a:r>
              <a:rPr lang="en-US" sz="4200" b="1" dirty="0">
                <a:latin typeface="Courier New" pitchFamily="-105" charset="0"/>
              </a:rPr>
              <a:t>(e)</a:t>
            </a:r>
          </a:p>
        </p:txBody>
      </p:sp>
      <p:sp>
        <p:nvSpPr>
          <p:cNvPr id="10245" name="Text Box 9"/>
          <p:cNvSpPr txBox="1">
            <a:spLocks noChangeArrowheads="1"/>
          </p:cNvSpPr>
          <p:nvPr/>
        </p:nvSpPr>
        <p:spPr bwMode="auto">
          <a:xfrm>
            <a:off x="5441950" y="3425825"/>
            <a:ext cx="2662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10246" name="Text Box 9"/>
          <p:cNvSpPr txBox="1">
            <a:spLocks noChangeArrowheads="1"/>
          </p:cNvSpPr>
          <p:nvPr/>
        </p:nvSpPr>
        <p:spPr bwMode="auto">
          <a:xfrm>
            <a:off x="5486400" y="1898650"/>
            <a:ext cx="273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smtClean="0">
                <a:latin typeface="Calibri" pitchFamily="-105" charset="0"/>
              </a:rPr>
              <a:t>e </a:t>
            </a:r>
            <a:r>
              <a:rPr lang="en-US" b="1" i="1" dirty="0">
                <a:latin typeface="Calibri" pitchFamily="-105" charset="0"/>
              </a:rPr>
              <a:t>== how close to π we need to get</a:t>
            </a:r>
          </a:p>
        </p:txBody>
      </p:sp>
      <p:sp>
        <p:nvSpPr>
          <p:cNvPr id="3" name="Rectangle 2"/>
          <p:cNvSpPr/>
          <p:nvPr/>
        </p:nvSpPr>
        <p:spPr>
          <a:xfrm rot="21091248">
            <a:off x="3322733" y="3872737"/>
            <a:ext cx="1107996" cy="707886"/>
          </a:xfrm>
          <a:prstGeom prst="rect">
            <a:avLst/>
          </a:prstGeom>
          <a:solidFill>
            <a:schemeClr val="bg1"/>
          </a:solidFill>
          <a:ln>
            <a:solidFill>
              <a:srgbClr val="FF6600"/>
            </a:solidFill>
          </a:ln>
        </p:spPr>
        <p:txBody>
          <a:bodyPr wrap="none">
            <a:spAutoFit/>
          </a:bodyPr>
          <a:lstStyle/>
          <a:p>
            <a:r>
              <a:rPr lang="en-US" sz="4000" b="1" dirty="0">
                <a:solidFill>
                  <a:srgbClr val="FF6600"/>
                </a:solidFill>
                <a:latin typeface="Courier New" pitchFamily="-105" charset="0"/>
              </a:rPr>
              <a:t>for</a:t>
            </a:r>
            <a:endParaRPr lang="en-US" dirty="0"/>
          </a:p>
        </p:txBody>
      </p:sp>
      <p:sp>
        <p:nvSpPr>
          <p:cNvPr id="10" name="Rectangle 9"/>
          <p:cNvSpPr/>
          <p:nvPr/>
        </p:nvSpPr>
        <p:spPr>
          <a:xfrm rot="21091248">
            <a:off x="3014958" y="2264984"/>
            <a:ext cx="1723549" cy="707886"/>
          </a:xfrm>
          <a:prstGeom prst="rect">
            <a:avLst/>
          </a:prstGeom>
          <a:solidFill>
            <a:schemeClr val="bg1"/>
          </a:solidFill>
          <a:ln>
            <a:solidFill>
              <a:srgbClr val="FF6600"/>
            </a:solidFill>
          </a:ln>
        </p:spPr>
        <p:txBody>
          <a:bodyPr wrap="none">
            <a:spAutoFit/>
          </a:bodyPr>
          <a:lstStyle/>
          <a:p>
            <a:r>
              <a:rPr lang="en-US" sz="4000" b="1" dirty="0" smtClean="0">
                <a:solidFill>
                  <a:srgbClr val="FF6600"/>
                </a:solidFill>
                <a:latin typeface="Courier New" pitchFamily="-105" charset="0"/>
              </a:rPr>
              <a:t>while</a:t>
            </a:r>
            <a:endParaRPr lang="en-US" dirty="0"/>
          </a:p>
        </p:txBody>
      </p:sp>
    </p:spTree>
    <p:extLst>
      <p:ext uri="{BB962C8B-B14F-4D97-AF65-F5344CB8AC3E}">
        <p14:creationId xmlns:p14="http://schemas.microsoft.com/office/powerpoint/2010/main" val="217644150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custDataLst>
              <p:tags r:id="rId1"/>
            </p:custDataLst>
          </p:nvPr>
        </p:nvSpPr>
        <p:spPr bwMode="auto">
          <a:xfrm>
            <a:off x="1484313" y="3378200"/>
            <a:ext cx="20828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p:txBody>
      </p:sp>
      <p:sp>
        <p:nvSpPr>
          <p:cNvPr id="139267" name="Text Box 3"/>
          <p:cNvSpPr txBox="1">
            <a:spLocks noChangeArrowheads="1"/>
          </p:cNvSpPr>
          <p:nvPr>
            <p:custDataLst>
              <p:tags r:id="rId2"/>
            </p:custDataLst>
          </p:nvPr>
        </p:nvSpPr>
        <p:spPr bwMode="auto">
          <a:xfrm>
            <a:off x="530225" y="1598613"/>
            <a:ext cx="3871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p:sp>
        <p:nvSpPr>
          <p:cNvPr id="139268" name="Text Box 4"/>
          <p:cNvSpPr txBox="1">
            <a:spLocks noChangeArrowheads="1"/>
          </p:cNvSpPr>
          <p:nvPr>
            <p:custDataLst>
              <p:tags r:id="rId3"/>
            </p:custDataLst>
          </p:nvPr>
        </p:nvSpPr>
        <p:spPr bwMode="auto">
          <a:xfrm>
            <a:off x="3876675" y="58356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pic>
        <p:nvPicPr>
          <p:cNvPr id="139269" name="Picture 5" descr="ASCII-Mona-1"/>
          <p:cNvPicPr>
            <a:picLocks noChangeAspect="1" noChangeArrowheads="1"/>
          </p:cNvPicPr>
          <p:nvPr/>
        </p:nvPicPr>
        <p:blipFill>
          <a:blip r:embed="rId10">
            <a:extLst>
              <a:ext uri="{28A0092B-C50C-407E-A947-70E740481C1C}">
                <a14:useLocalDpi xmlns:a14="http://schemas.microsoft.com/office/drawing/2010/main" val="0"/>
              </a:ext>
            </a:extLst>
          </a:blip>
          <a:srcRect t="22031" r="64041" b="45596"/>
          <a:stretch>
            <a:fillRect/>
          </a:stretch>
        </p:blipFill>
        <p:spPr bwMode="auto">
          <a:xfrm>
            <a:off x="5794375" y="374650"/>
            <a:ext cx="318135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6"/>
          <p:cNvSpPr>
            <a:spLocks noChangeArrowheads="1"/>
          </p:cNvSpPr>
          <p:nvPr/>
        </p:nvSpPr>
        <p:spPr bwMode="auto">
          <a:xfrm>
            <a:off x="1463675" y="192088"/>
            <a:ext cx="3228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No string </a:t>
            </a:r>
            <a:r>
              <a:rPr lang="en-US" sz="4400" b="1">
                <a:solidFill>
                  <a:srgbClr val="E30E1F"/>
                </a:solidFill>
                <a:latin typeface="Courier New" pitchFamily="-105" charset="0"/>
              </a:rPr>
              <a:t>*</a:t>
            </a:r>
            <a:r>
              <a:rPr lang="en-US" sz="4400">
                <a:solidFill>
                  <a:srgbClr val="000000"/>
                </a:solidFill>
              </a:rPr>
              <a:t> </a:t>
            </a:r>
            <a:r>
              <a:rPr lang="en-US" sz="4400" b="1">
                <a:solidFill>
                  <a:srgbClr val="000000"/>
                </a:solidFill>
                <a:latin typeface="Courier New" pitchFamily="-105" charset="0"/>
              </a:rPr>
              <a:t>!</a:t>
            </a:r>
          </a:p>
        </p:txBody>
      </p:sp>
      <p:grpSp>
        <p:nvGrpSpPr>
          <p:cNvPr id="139271" name="Group 7"/>
          <p:cNvGrpSpPr>
            <a:grpSpLocks/>
          </p:cNvGrpSpPr>
          <p:nvPr>
            <p:custDataLst>
              <p:tags r:id="rId4"/>
            </p:custDataLst>
          </p:nvPr>
        </p:nvGrpSpPr>
        <p:grpSpPr bwMode="auto">
          <a:xfrm>
            <a:off x="644525" y="1060450"/>
            <a:ext cx="4840288" cy="184150"/>
            <a:chOff x="295" y="1311"/>
            <a:chExt cx="5177" cy="114"/>
          </a:xfrm>
        </p:grpSpPr>
        <p:sp>
          <p:nvSpPr>
            <p:cNvPr id="139282" name="Rectangle 8"/>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9283" name="Rectangle 9"/>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9272" name="Line 10"/>
          <p:cNvSpPr>
            <a:spLocks noChangeShapeType="1"/>
          </p:cNvSpPr>
          <p:nvPr/>
        </p:nvSpPr>
        <p:spPr bwMode="auto">
          <a:xfrm flipH="1" flipV="1">
            <a:off x="3221038" y="5373688"/>
            <a:ext cx="1030287" cy="488950"/>
          </a:xfrm>
          <a:prstGeom prst="line">
            <a:avLst/>
          </a:prstGeom>
          <a:noFill/>
          <a:ln w="19050">
            <a:solidFill>
              <a:srgbClr val="0A6819"/>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9273" name="Line 11"/>
          <p:cNvSpPr>
            <a:spLocks noChangeShapeType="1"/>
          </p:cNvSpPr>
          <p:nvPr/>
        </p:nvSpPr>
        <p:spPr bwMode="auto">
          <a:xfrm>
            <a:off x="4803775" y="671513"/>
            <a:ext cx="3167063" cy="2319337"/>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9274" name="Text Box 12"/>
          <p:cNvSpPr txBox="1">
            <a:spLocks noChangeArrowheads="1"/>
          </p:cNvSpPr>
          <p:nvPr>
            <p:custDataLst>
              <p:tags r:id="rId5"/>
            </p:custDataLst>
          </p:nvPr>
        </p:nvSpPr>
        <p:spPr bwMode="auto">
          <a:xfrm>
            <a:off x="5762625" y="4502150"/>
            <a:ext cx="2919413" cy="1196975"/>
          </a:xfrm>
          <a:prstGeom prst="rect">
            <a:avLst/>
          </a:prstGeom>
          <a:noFill/>
          <a:ln w="9525">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solidFill>
                  <a:srgbClr val="000000"/>
                </a:solidFill>
                <a:latin typeface="Arial" charset="0"/>
              </a:rPr>
              <a:t>For these problems, string multiplication is </a:t>
            </a:r>
            <a:r>
              <a:rPr lang="en-US" b="1" i="1">
                <a:solidFill>
                  <a:srgbClr val="E30E1F"/>
                </a:solidFill>
                <a:latin typeface="Arial" charset="0"/>
              </a:rPr>
              <a:t>not</a:t>
            </a:r>
            <a:r>
              <a:rPr lang="en-US">
                <a:solidFill>
                  <a:srgbClr val="000000"/>
                </a:solidFill>
                <a:latin typeface="Arial" charset="0"/>
              </a:rPr>
              <a:t> allowed.</a:t>
            </a:r>
          </a:p>
        </p:txBody>
      </p:sp>
      <p:sp>
        <p:nvSpPr>
          <p:cNvPr id="139275" name="Rectangle 12"/>
          <p:cNvSpPr>
            <a:spLocks noChangeArrowheads="1"/>
          </p:cNvSpPr>
          <p:nvPr/>
        </p:nvSpPr>
        <p:spPr bwMode="auto">
          <a:xfrm>
            <a:off x="5943600" y="5791200"/>
            <a:ext cx="2552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i="1">
                <a:solidFill>
                  <a:srgbClr val="0E0BEE"/>
                </a:solidFill>
                <a:latin typeface="Arial" charset="0"/>
              </a:rPr>
              <a:t>What else could be done?</a:t>
            </a:r>
            <a:endParaRPr lang="en-US" sz="1500" b="1" i="1">
              <a:solidFill>
                <a:srgbClr val="0E0BEE"/>
              </a:solidFill>
            </a:endParaRPr>
          </a:p>
        </p:txBody>
      </p:sp>
      <mc:AlternateContent xmlns:mc="http://schemas.openxmlformats.org/markup-compatibility/2006" xmlns:p14="http://schemas.microsoft.com/office/powerpoint/2010/main">
        <mc:Choice Requires="p14">
          <p:contentPart p14:bwMode="auto" r:id="rId11">
            <p14:nvContentPartPr>
              <p14:cNvPr id="15362" name="Ink 14"/>
              <p14:cNvContentPartPr>
                <a14:cpLocks xmlns:a14="http://schemas.microsoft.com/office/drawing/2010/main" noRot="1" noChangeAspect="1" noEditPoints="1" noChangeArrowheads="1" noChangeShapeType="1"/>
              </p14:cNvContentPartPr>
              <p14:nvPr/>
            </p14:nvContentPartPr>
            <p14:xfrm>
              <a:off x="396875" y="3527425"/>
              <a:ext cx="685800" cy="419100"/>
            </p14:xfrm>
          </p:contentPart>
        </mc:Choice>
        <mc:Fallback xmlns="">
          <p:pic>
            <p:nvPicPr>
              <p:cNvPr id="15362" name="Ink 14"/>
              <p:cNvPicPr>
                <a:picLocks noRot="1" noChangeAspect="1" noEditPoints="1" noChangeArrowheads="1" noChangeShapeType="1"/>
              </p:cNvPicPr>
              <p:nvPr/>
            </p:nvPicPr>
            <p:blipFill>
              <a:blip r:embed="rId12"/>
              <a:stretch>
                <a:fillRect/>
              </a:stretch>
            </p:blipFill>
            <p:spPr>
              <a:xfrm>
                <a:off x="392557" y="3514463"/>
                <a:ext cx="704510" cy="44574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363" name="Ink 15"/>
              <p14:cNvContentPartPr>
                <a14:cpLocks xmlns:a14="http://schemas.microsoft.com/office/drawing/2010/main" noRot="1" noChangeAspect="1" noEditPoints="1" noChangeArrowheads="1" noChangeShapeType="1"/>
              </p14:cNvContentPartPr>
              <p14:nvPr/>
            </p14:nvContentPartPr>
            <p14:xfrm>
              <a:off x="1049338" y="4424363"/>
              <a:ext cx="14287" cy="225425"/>
            </p14:xfrm>
          </p:contentPart>
        </mc:Choice>
        <mc:Fallback xmlns="">
          <p:pic>
            <p:nvPicPr>
              <p:cNvPr id="15363" name="Ink 15"/>
              <p:cNvPicPr>
                <a:picLocks noRot="1" noChangeAspect="1" noEditPoints="1" noChangeArrowheads="1" noChangeShapeType="1"/>
              </p:cNvPicPr>
              <p:nvPr/>
            </p:nvPicPr>
            <p:blipFill>
              <a:blip r:embed="rId14"/>
              <a:stretch>
                <a:fillRect/>
              </a:stretch>
            </p:blipFill>
            <p:spPr>
              <a:xfrm>
                <a:off x="1038226" y="4418892"/>
                <a:ext cx="35241" cy="2443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364" name="Ink 16"/>
              <p14:cNvContentPartPr>
                <a14:cpLocks xmlns:a14="http://schemas.microsoft.com/office/drawing/2010/main" noRot="1" noChangeAspect="1" noEditPoints="1" noChangeArrowheads="1" noChangeShapeType="1"/>
              </p14:cNvContentPartPr>
              <p14:nvPr/>
            </p14:nvContentPartPr>
            <p14:xfrm>
              <a:off x="923925" y="5184775"/>
              <a:ext cx="244475" cy="271463"/>
            </p14:xfrm>
          </p:contentPart>
        </mc:Choice>
        <mc:Fallback xmlns="">
          <p:pic>
            <p:nvPicPr>
              <p:cNvPr id="15364" name="Ink 16"/>
              <p:cNvPicPr>
                <a:picLocks noRot="1" noChangeAspect="1" noEditPoints="1" noChangeArrowheads="1" noChangeShapeType="1"/>
              </p:cNvPicPr>
              <p:nvPr/>
            </p:nvPicPr>
            <p:blipFill>
              <a:blip r:embed="rId16"/>
              <a:stretch>
                <a:fillRect/>
              </a:stretch>
            </p:blipFill>
            <p:spPr>
              <a:xfrm>
                <a:off x="910107" y="5171008"/>
                <a:ext cx="272111" cy="29899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365" name="Ink 17"/>
              <p14:cNvContentPartPr>
                <a14:cpLocks xmlns:a14="http://schemas.microsoft.com/office/drawing/2010/main" noRot="1" noChangeAspect="1" noEditPoints="1" noChangeArrowheads="1" noChangeShapeType="1"/>
              </p14:cNvContentPartPr>
              <p14:nvPr/>
            </p14:nvContentPartPr>
            <p14:xfrm>
              <a:off x="2355850" y="2106613"/>
              <a:ext cx="814388" cy="676275"/>
            </p14:xfrm>
          </p:contentPart>
        </mc:Choice>
        <mc:Fallback xmlns="">
          <p:pic>
            <p:nvPicPr>
              <p:cNvPr id="15365" name="Ink 17"/>
              <p:cNvPicPr>
                <a:picLocks noRot="1" noChangeAspect="1" noEditPoints="1" noChangeArrowheads="1" noChangeShapeType="1"/>
              </p:cNvPicPr>
              <p:nvPr/>
            </p:nvPicPr>
            <p:blipFill>
              <a:blip r:embed="rId18"/>
              <a:stretch>
                <a:fillRect/>
              </a:stretch>
            </p:blipFill>
            <p:spPr>
              <a:xfrm>
                <a:off x="2342889" y="2092965"/>
                <a:ext cx="841750" cy="70141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366" name="Ink 18"/>
              <p14:cNvContentPartPr>
                <a14:cpLocks xmlns:a14="http://schemas.microsoft.com/office/drawing/2010/main" noRot="1" noChangeAspect="1" noEditPoints="1" noChangeArrowheads="1" noChangeShapeType="1"/>
              </p14:cNvContentPartPr>
              <p14:nvPr/>
            </p14:nvContentPartPr>
            <p14:xfrm>
              <a:off x="4119563" y="2444750"/>
              <a:ext cx="233362" cy="1681163"/>
            </p14:xfrm>
          </p:contentPart>
        </mc:Choice>
        <mc:Fallback xmlns="">
          <p:pic>
            <p:nvPicPr>
              <p:cNvPr id="15366" name="Ink 18"/>
              <p:cNvPicPr>
                <a:picLocks noRot="1" noChangeAspect="1" noEditPoints="1" noChangeArrowheads="1" noChangeShapeType="1"/>
              </p:cNvPicPr>
              <p:nvPr/>
            </p:nvPicPr>
            <p:blipFill>
              <a:blip r:embed="rId20"/>
              <a:stretch>
                <a:fillRect/>
              </a:stretch>
            </p:blipFill>
            <p:spPr>
              <a:xfrm>
                <a:off x="4115602" y="2432510"/>
                <a:ext cx="247047" cy="169880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367" name="Ink 19"/>
              <p14:cNvContentPartPr>
                <a14:cpLocks xmlns:a14="http://schemas.microsoft.com/office/drawing/2010/main" noRot="1" noChangeAspect="1" noEditPoints="1" noChangeArrowheads="1" noChangeShapeType="1"/>
              </p14:cNvContentPartPr>
              <p14:nvPr/>
            </p14:nvContentPartPr>
            <p14:xfrm>
              <a:off x="1031875" y="2028825"/>
              <a:ext cx="2330450" cy="842963"/>
            </p14:xfrm>
          </p:contentPart>
        </mc:Choice>
        <mc:Fallback xmlns="">
          <p:pic>
            <p:nvPicPr>
              <p:cNvPr id="15367" name="Ink 19"/>
              <p:cNvPicPr>
                <a:picLocks noRot="1" noChangeAspect="1" noEditPoints="1" noChangeArrowheads="1" noChangeShapeType="1"/>
              </p:cNvPicPr>
              <p:nvPr/>
            </p:nvPicPr>
            <p:blipFill>
              <a:blip r:embed="rId22"/>
              <a:stretch>
                <a:fillRect/>
              </a:stretch>
            </p:blipFill>
            <p:spPr>
              <a:xfrm>
                <a:off x="1018194" y="2015530"/>
                <a:ext cx="2358172" cy="870631"/>
              </a:xfrm>
              <a:prstGeom prst="rect">
                <a:avLst/>
              </a:prstGeom>
            </p:spPr>
          </p:pic>
        </mc:Fallback>
      </mc:AlternateContent>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0291" name="Group 3"/>
          <p:cNvGrpSpPr>
            <a:grpSpLocks/>
          </p:cNvGrpSpPr>
          <p:nvPr>
            <p:custDataLst>
              <p:tags r:id="rId2"/>
            </p:custDataLst>
          </p:nvPr>
        </p:nvGrpSpPr>
        <p:grpSpPr bwMode="auto">
          <a:xfrm>
            <a:off x="533400" y="838200"/>
            <a:ext cx="8235950" cy="174625"/>
            <a:chOff x="295" y="1311"/>
            <a:chExt cx="5177" cy="114"/>
          </a:xfrm>
        </p:grpSpPr>
        <p:sp>
          <p:nvSpPr>
            <p:cNvPr id="140300"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0301"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0292" name="Text Box 6"/>
          <p:cNvSpPr txBox="1">
            <a:spLocks noChangeArrowheads="1"/>
          </p:cNvSpPr>
          <p:nvPr>
            <p:custDataLst>
              <p:tags r:id="rId3"/>
            </p:custDataLst>
          </p:nvPr>
        </p:nvSpPr>
        <p:spPr bwMode="auto">
          <a:xfrm>
            <a:off x="685800" y="1600200"/>
            <a:ext cx="4424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p>
        </p:txBody>
      </p:sp>
      <p:sp>
        <p:nvSpPr>
          <p:cNvPr id="140293" name="Text Box 7"/>
          <p:cNvSpPr txBox="1">
            <a:spLocks noChangeArrowheads="1"/>
          </p:cNvSpPr>
          <p:nvPr>
            <p:custDataLst>
              <p:tags r:id="rId4"/>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0294" name="Line 8"/>
          <p:cNvSpPr>
            <a:spLocks noChangeShapeType="1"/>
          </p:cNvSpPr>
          <p:nvPr>
            <p:custDataLst>
              <p:tags r:id="rId5"/>
            </p:custDataLst>
          </p:nvPr>
        </p:nvSpPr>
        <p:spPr bwMode="auto">
          <a:xfrm flipH="1">
            <a:off x="4267200" y="1462088"/>
            <a:ext cx="2233613" cy="2905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5" name="Text Box 9"/>
          <p:cNvSpPr txBox="1">
            <a:spLocks noChangeArrowheads="1"/>
          </p:cNvSpPr>
          <p:nvPr>
            <p:custDataLst>
              <p:tags r:id="rId6"/>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0296" name="Line 10"/>
          <p:cNvSpPr>
            <a:spLocks noChangeShapeType="1"/>
          </p:cNvSpPr>
          <p:nvPr>
            <p:custDataLst>
              <p:tags r:id="rId7"/>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7" name="Text Box 11"/>
          <p:cNvSpPr txBox="1">
            <a:spLocks noChangeArrowheads="1"/>
          </p:cNvSpPr>
          <p:nvPr>
            <p:custDataLst>
              <p:tags r:id="rId8"/>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0298" name="Text Box 13"/>
          <p:cNvSpPr txBox="1">
            <a:spLocks noChangeArrowheads="1"/>
          </p:cNvSpPr>
          <p:nvPr>
            <p:custDataLst>
              <p:tags r:id="rId9"/>
            </p:custDataLst>
          </p:nvPr>
        </p:nvSpPr>
        <p:spPr bwMode="auto">
          <a:xfrm>
            <a:off x="228600" y="617220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Output ?</a:t>
            </a:r>
          </a:p>
        </p:txBody>
      </p:sp>
      <p:sp>
        <p:nvSpPr>
          <p:cNvPr id="140299" name="Text Box 15"/>
          <p:cNvSpPr txBox="1">
            <a:spLocks noChangeArrowheads="1"/>
          </p:cNvSpPr>
          <p:nvPr>
            <p:custDataLst>
              <p:tags r:id="rId10"/>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1315" name="Group 3"/>
          <p:cNvGrpSpPr>
            <a:grpSpLocks/>
          </p:cNvGrpSpPr>
          <p:nvPr>
            <p:custDataLst>
              <p:tags r:id="rId2"/>
            </p:custDataLst>
          </p:nvPr>
        </p:nvGrpSpPr>
        <p:grpSpPr bwMode="auto">
          <a:xfrm>
            <a:off x="533400" y="838200"/>
            <a:ext cx="8235950" cy="174625"/>
            <a:chOff x="295" y="1311"/>
            <a:chExt cx="5177" cy="114"/>
          </a:xfrm>
        </p:grpSpPr>
        <p:sp>
          <p:nvSpPr>
            <p:cNvPr id="141326" name="Rectangle 4"/>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1327" name="Rectangle 5"/>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1316" name="Text Box 6"/>
          <p:cNvSpPr txBox="1">
            <a:spLocks noChangeArrowheads="1"/>
          </p:cNvSpPr>
          <p:nvPr>
            <p:custDataLst>
              <p:tags r:id="rId3"/>
            </p:custDataLst>
          </p:nvPr>
        </p:nvSpPr>
        <p:spPr bwMode="auto">
          <a:xfrm>
            <a:off x="685800" y="1600200"/>
            <a:ext cx="4424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endParaRPr lang="en-US" b="1">
              <a:solidFill>
                <a:srgbClr val="0A6819"/>
              </a:solidFill>
              <a:latin typeface="Courier New" pitchFamily="-105" charset="0"/>
            </a:endParaRPr>
          </a:p>
        </p:txBody>
      </p:sp>
      <p:sp>
        <p:nvSpPr>
          <p:cNvPr id="141317" name="Text Box 7"/>
          <p:cNvSpPr txBox="1">
            <a:spLocks noChangeArrowheads="1"/>
          </p:cNvSpPr>
          <p:nvPr>
            <p:custDataLst>
              <p:tags r:id="rId4"/>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1318" name="Line 8"/>
          <p:cNvSpPr>
            <a:spLocks noChangeShapeType="1"/>
          </p:cNvSpPr>
          <p:nvPr>
            <p:custDataLst>
              <p:tags r:id="rId5"/>
            </p:custDataLst>
          </p:nvPr>
        </p:nvSpPr>
        <p:spPr bwMode="auto">
          <a:xfrm flipH="1">
            <a:off x="4291013" y="1462088"/>
            <a:ext cx="22098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19" name="Text Box 9"/>
          <p:cNvSpPr txBox="1">
            <a:spLocks noChangeArrowheads="1"/>
          </p:cNvSpPr>
          <p:nvPr>
            <p:custDataLst>
              <p:tags r:id="rId6"/>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1320" name="Line 10"/>
          <p:cNvSpPr>
            <a:spLocks noChangeShapeType="1"/>
          </p:cNvSpPr>
          <p:nvPr>
            <p:custDataLst>
              <p:tags r:id="rId7"/>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21" name="Text Box 11"/>
          <p:cNvSpPr txBox="1">
            <a:spLocks noChangeArrowheads="1"/>
          </p:cNvSpPr>
          <p:nvPr>
            <p:custDataLst>
              <p:tags r:id="rId8"/>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1322" name="Text Box 12"/>
          <p:cNvSpPr txBox="1">
            <a:spLocks noChangeArrowheads="1"/>
          </p:cNvSpPr>
          <p:nvPr>
            <p:custDataLst>
              <p:tags r:id="rId9"/>
            </p:custDataLst>
          </p:nvPr>
        </p:nvSpPr>
        <p:spPr bwMode="auto">
          <a:xfrm>
            <a:off x="228600" y="617220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Output ?</a:t>
            </a:r>
          </a:p>
        </p:txBody>
      </p:sp>
      <p:sp>
        <p:nvSpPr>
          <p:cNvPr id="141323" name="Text Box 13"/>
          <p:cNvSpPr txBox="1">
            <a:spLocks noChangeArrowheads="1"/>
          </p:cNvSpPr>
          <p:nvPr>
            <p:custDataLst>
              <p:tags r:id="rId10"/>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
        <p:nvSpPr>
          <p:cNvPr id="141324" name="Text Box 14"/>
          <p:cNvSpPr txBox="1">
            <a:spLocks noChangeArrowheads="1"/>
          </p:cNvSpPr>
          <p:nvPr>
            <p:custDataLst>
              <p:tags r:id="rId11"/>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141325" name="Line 15"/>
          <p:cNvSpPr>
            <a:spLocks noChangeShapeType="1"/>
          </p:cNvSpPr>
          <p:nvPr>
            <p:custDataLst>
              <p:tags r:id="rId12"/>
            </p:custDataLst>
          </p:nvPr>
        </p:nvSpPr>
        <p:spPr bwMode="auto">
          <a:xfrm flipH="1" flipV="1">
            <a:off x="3638550" y="2741613"/>
            <a:ext cx="758825" cy="190341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2339" name="Group 3"/>
          <p:cNvGrpSpPr>
            <a:grpSpLocks/>
          </p:cNvGrpSpPr>
          <p:nvPr>
            <p:custDataLst>
              <p:tags r:id="rId2"/>
            </p:custDataLst>
          </p:nvPr>
        </p:nvGrpSpPr>
        <p:grpSpPr bwMode="auto">
          <a:xfrm>
            <a:off x="533400" y="838200"/>
            <a:ext cx="8235950" cy="174625"/>
            <a:chOff x="295" y="1311"/>
            <a:chExt cx="5177" cy="114"/>
          </a:xfrm>
        </p:grpSpPr>
        <p:sp>
          <p:nvSpPr>
            <p:cNvPr id="142354" name="Rectangle 4"/>
            <p:cNvSpPr>
              <a:spLocks noChangeArrowheads="1"/>
            </p:cNvSpPr>
            <p:nvPr>
              <p:custDataLst>
                <p:tags r:id="rId1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2355" name="Rectangle 5"/>
            <p:cNvSpPr>
              <a:spLocks noChangeArrowheads="1"/>
            </p:cNvSpPr>
            <p:nvPr>
              <p:custDataLst>
                <p:tags r:id="rId1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2340" name="Text Box 7"/>
          <p:cNvSpPr txBox="1">
            <a:spLocks noChangeArrowheads="1"/>
          </p:cNvSpPr>
          <p:nvPr>
            <p:custDataLst>
              <p:tags r:id="rId3"/>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2341" name="Line 8"/>
          <p:cNvSpPr>
            <a:spLocks noChangeShapeType="1"/>
          </p:cNvSpPr>
          <p:nvPr>
            <p:custDataLst>
              <p:tags r:id="rId4"/>
            </p:custDataLst>
          </p:nvPr>
        </p:nvSpPr>
        <p:spPr bwMode="auto">
          <a:xfrm flipH="1">
            <a:off x="4291013" y="1462088"/>
            <a:ext cx="22098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42" name="Text Box 9"/>
          <p:cNvSpPr txBox="1">
            <a:spLocks noChangeArrowheads="1"/>
          </p:cNvSpPr>
          <p:nvPr>
            <p:custDataLst>
              <p:tags r:id="rId5"/>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2343" name="Line 10"/>
          <p:cNvSpPr>
            <a:spLocks noChangeShapeType="1"/>
          </p:cNvSpPr>
          <p:nvPr>
            <p:custDataLst>
              <p:tags r:id="rId6"/>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44" name="Text Box 11"/>
          <p:cNvSpPr txBox="1">
            <a:spLocks noChangeArrowheads="1"/>
          </p:cNvSpPr>
          <p:nvPr>
            <p:custDataLst>
              <p:tags r:id="rId7"/>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2345" name="Text Box 12"/>
          <p:cNvSpPr txBox="1">
            <a:spLocks noChangeArrowheads="1"/>
          </p:cNvSpPr>
          <p:nvPr>
            <p:custDataLst>
              <p:tags r:id="rId8"/>
            </p:custDataLst>
          </p:nvPr>
        </p:nvSpPr>
        <p:spPr bwMode="auto">
          <a:xfrm>
            <a:off x="4259263" y="6180138"/>
            <a:ext cx="3284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tracking cols and rows!</a:t>
            </a:r>
          </a:p>
        </p:txBody>
      </p:sp>
      <p:sp>
        <p:nvSpPr>
          <p:cNvPr id="142346" name="Text Box 13"/>
          <p:cNvSpPr txBox="1">
            <a:spLocks noChangeArrowheads="1"/>
          </p:cNvSpPr>
          <p:nvPr>
            <p:custDataLst>
              <p:tags r:id="rId9"/>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
        <p:nvSpPr>
          <p:cNvPr id="142347" name="Text Box 14"/>
          <p:cNvSpPr txBox="1">
            <a:spLocks noChangeArrowheads="1"/>
          </p:cNvSpPr>
          <p:nvPr>
            <p:custDataLst>
              <p:tags r:id="rId10"/>
            </p:custDataLst>
          </p:nvPr>
        </p:nvSpPr>
        <p:spPr bwMode="auto">
          <a:xfrm>
            <a:off x="685800" y="1600200"/>
            <a:ext cx="44243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42348" name="Text Box 15"/>
          <p:cNvSpPr txBox="1">
            <a:spLocks noChangeArrowheads="1"/>
          </p:cNvSpPr>
          <p:nvPr>
            <p:custDataLst>
              <p:tags r:id="rId11"/>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142349" name="Line 16"/>
          <p:cNvSpPr>
            <a:spLocks noChangeShapeType="1"/>
          </p:cNvSpPr>
          <p:nvPr>
            <p:custDataLst>
              <p:tags r:id="rId12"/>
            </p:custDataLst>
          </p:nvPr>
        </p:nvSpPr>
        <p:spPr bwMode="auto">
          <a:xfrm flipH="1" flipV="1">
            <a:off x="3638550" y="2741613"/>
            <a:ext cx="758825" cy="190341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50" name="Line 17"/>
          <p:cNvSpPr>
            <a:spLocks noChangeShapeType="1"/>
          </p:cNvSpPr>
          <p:nvPr>
            <p:custDataLst>
              <p:tags r:id="rId13"/>
            </p:custDataLst>
          </p:nvPr>
        </p:nvSpPr>
        <p:spPr bwMode="auto">
          <a:xfrm flipH="1" flipV="1">
            <a:off x="2290763" y="3032125"/>
            <a:ext cx="2146300" cy="2252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51" name="Text Box 18"/>
          <p:cNvSpPr txBox="1">
            <a:spLocks noChangeArrowheads="1"/>
          </p:cNvSpPr>
          <p:nvPr>
            <p:custDataLst>
              <p:tags r:id="rId14"/>
            </p:custDataLst>
          </p:nvPr>
        </p:nvSpPr>
        <p:spPr bwMode="auto">
          <a:xfrm>
            <a:off x="4386263" y="5043488"/>
            <a:ext cx="4284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plain </a:t>
            </a:r>
            <a:r>
              <a:rPr lang="en-US" b="1">
                <a:solidFill>
                  <a:srgbClr val="000000"/>
                </a:solidFill>
                <a:latin typeface="Courier New" pitchFamily="-105" charset="0"/>
              </a:rPr>
              <a:t>print</a:t>
            </a:r>
            <a:r>
              <a:rPr lang="en-US">
                <a:solidFill>
                  <a:srgbClr val="000000"/>
                </a:solidFill>
                <a:latin typeface="Arial" charset="0"/>
              </a:rPr>
              <a:t> produces newline</a:t>
            </a:r>
          </a:p>
        </p:txBody>
      </p:sp>
      <p:sp>
        <p:nvSpPr>
          <p:cNvPr id="142352" name="Text Box 19"/>
          <p:cNvSpPr txBox="1">
            <a:spLocks noChangeArrowheads="1"/>
          </p:cNvSpPr>
          <p:nvPr>
            <p:custDataLst>
              <p:tags r:id="rId15"/>
            </p:custDataLst>
          </p:nvPr>
        </p:nvSpPr>
        <p:spPr bwMode="auto">
          <a:xfrm>
            <a:off x="573088" y="4416425"/>
            <a:ext cx="20828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3200" b="1">
                <a:solidFill>
                  <a:srgbClr val="000000"/>
                </a:solidFill>
                <a:latin typeface="Courier New" pitchFamily="-105" charset="0"/>
              </a:rPr>
              <a:t>$ $ $ $</a:t>
            </a:r>
          </a:p>
          <a:p>
            <a:pPr algn="l">
              <a:lnSpc>
                <a:spcPct val="120000"/>
              </a:lnSpc>
            </a:pPr>
            <a:r>
              <a:rPr lang="en-US" sz="3200" b="1">
                <a:solidFill>
                  <a:srgbClr val="000000"/>
                </a:solidFill>
                <a:latin typeface="Courier New" pitchFamily="-105" charset="0"/>
              </a:rPr>
              <a:t>$ $ $ $</a:t>
            </a:r>
          </a:p>
          <a:p>
            <a:pPr algn="l">
              <a:lnSpc>
                <a:spcPct val="120000"/>
              </a:lnSpc>
            </a:pPr>
            <a:r>
              <a:rPr lang="en-US" sz="3200" b="1">
                <a:solidFill>
                  <a:srgbClr val="000000"/>
                </a:solidFill>
                <a:latin typeface="Courier New" pitchFamily="-105" charset="0"/>
              </a:rPr>
              <a:t>$ $ $ $</a:t>
            </a:r>
          </a:p>
        </p:txBody>
      </p:sp>
      <p:sp>
        <p:nvSpPr>
          <p:cNvPr id="142353" name="Line 20"/>
          <p:cNvSpPr>
            <a:spLocks noChangeShapeType="1"/>
          </p:cNvSpPr>
          <p:nvPr>
            <p:custDataLst>
              <p:tags r:id="rId16"/>
            </p:custDataLst>
          </p:nvPr>
        </p:nvSpPr>
        <p:spPr bwMode="auto">
          <a:xfrm>
            <a:off x="7585075" y="6426200"/>
            <a:ext cx="1350963" cy="3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1"/>
            </p:custDataLst>
          </p:nvPr>
        </p:nvSpPr>
        <p:spPr>
          <a:xfrm>
            <a:off x="704850" y="238125"/>
            <a:ext cx="7772400" cy="627063"/>
          </a:xfrm>
        </p:spPr>
        <p:txBody>
          <a:bodyPr/>
          <a:lstStyle/>
          <a:p>
            <a:pPr eaLnBrk="1" hangingPunct="1"/>
            <a:r>
              <a:rPr lang="en-US" sz="4200" smtClean="0">
                <a:solidFill>
                  <a:schemeClr val="tx1"/>
                </a:solidFill>
                <a:latin typeface="Times New Roman" pitchFamily="-105" charset="0"/>
              </a:rPr>
              <a:t>Variations!</a:t>
            </a:r>
            <a:endParaRPr lang="en-US" smtClean="0"/>
          </a:p>
        </p:txBody>
      </p:sp>
      <p:grpSp>
        <p:nvGrpSpPr>
          <p:cNvPr id="143363" name="Group 3"/>
          <p:cNvGrpSpPr>
            <a:grpSpLocks/>
          </p:cNvGrpSpPr>
          <p:nvPr>
            <p:custDataLst>
              <p:tags r:id="rId2"/>
            </p:custDataLst>
          </p:nvPr>
        </p:nvGrpSpPr>
        <p:grpSpPr bwMode="auto">
          <a:xfrm>
            <a:off x="533400" y="1044575"/>
            <a:ext cx="8235950" cy="174625"/>
            <a:chOff x="295" y="1311"/>
            <a:chExt cx="5177" cy="114"/>
          </a:xfrm>
        </p:grpSpPr>
        <p:sp>
          <p:nvSpPr>
            <p:cNvPr id="143373"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3374"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3364" name="Text Box 6"/>
          <p:cNvSpPr txBox="1">
            <a:spLocks noChangeArrowheads="1"/>
          </p:cNvSpPr>
          <p:nvPr>
            <p:custDataLst>
              <p:tags r:id="rId3"/>
            </p:custDataLst>
          </p:nvPr>
        </p:nvSpPr>
        <p:spPr bwMode="auto">
          <a:xfrm>
            <a:off x="1227138" y="2538413"/>
            <a:ext cx="62198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         ):</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          ):</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43365" name="Rectangle 9"/>
          <p:cNvSpPr>
            <a:spLocks noChangeArrowheads="1"/>
          </p:cNvSpPr>
          <p:nvPr/>
        </p:nvSpPr>
        <p:spPr bwMode="auto">
          <a:xfrm>
            <a:off x="511175" y="1436688"/>
            <a:ext cx="6586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rectangle( width, height ):</a:t>
            </a:r>
          </a:p>
          <a:p>
            <a:pPr algn="l"/>
            <a:r>
              <a:rPr lang="en-US" b="1">
                <a:solidFill>
                  <a:srgbClr val="000000"/>
                </a:solidFill>
                <a:latin typeface="Courier New" pitchFamily="-105" charset="0"/>
              </a:rPr>
              <a:t>    </a:t>
            </a:r>
            <a:r>
              <a:rPr lang="en-US" b="1">
                <a:solidFill>
                  <a:srgbClr val="0A6819"/>
                </a:solidFill>
                <a:latin typeface="Courier New" pitchFamily="-105" charset="0"/>
              </a:rPr>
              <a:t>""" prints a rectangle of $ """</a:t>
            </a:r>
          </a:p>
        </p:txBody>
      </p:sp>
      <mc:AlternateContent xmlns:mc="http://schemas.openxmlformats.org/markup-compatibility/2006" xmlns:p14="http://schemas.microsoft.com/office/powerpoint/2010/main">
        <mc:Choice Requires="p14">
          <p:contentPart p14:bwMode="auto" r:id="rId8">
            <p14:nvContentPartPr>
              <p14:cNvPr id="16386" name="Ink 8"/>
              <p14:cNvContentPartPr>
                <a14:cpLocks xmlns:a14="http://schemas.microsoft.com/office/drawing/2010/main" noRot="1" noChangeAspect="1" noEditPoints="1" noChangeArrowheads="1" noChangeShapeType="1"/>
              </p14:cNvContentPartPr>
              <p14:nvPr/>
            </p14:nvContentPartPr>
            <p14:xfrm>
              <a:off x="436563" y="947738"/>
              <a:ext cx="2317750" cy="1023937"/>
            </p14:xfrm>
          </p:contentPart>
        </mc:Choice>
        <mc:Fallback xmlns="">
          <p:pic>
            <p:nvPicPr>
              <p:cNvPr id="16386" name="Ink 8"/>
              <p:cNvPicPr>
                <a:picLocks noRot="1" noChangeAspect="1" noEditPoints="1" noChangeArrowheads="1" noChangeShapeType="1"/>
              </p:cNvPicPr>
              <p:nvPr/>
            </p:nvPicPr>
            <p:blipFill>
              <a:blip r:embed="rId9"/>
              <a:stretch>
                <a:fillRect/>
              </a:stretch>
            </p:blipFill>
            <p:spPr>
              <a:xfrm>
                <a:off x="423963" y="941257"/>
                <a:ext cx="2344031" cy="10347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387" name="Ink 9"/>
              <p14:cNvContentPartPr>
                <a14:cpLocks xmlns:a14="http://schemas.microsoft.com/office/drawing/2010/main" noRot="1" noChangeAspect="1" noEditPoints="1" noChangeArrowheads="1" noChangeShapeType="1"/>
              </p14:cNvContentPartPr>
              <p14:nvPr/>
            </p14:nvContentPartPr>
            <p14:xfrm>
              <a:off x="3863975" y="790575"/>
              <a:ext cx="260350" cy="638175"/>
            </p14:xfrm>
          </p:contentPart>
        </mc:Choice>
        <mc:Fallback xmlns="">
          <p:pic>
            <p:nvPicPr>
              <p:cNvPr id="16387" name="Ink 9"/>
              <p:cNvPicPr>
                <a:picLocks noRot="1" noChangeAspect="1" noEditPoints="1" noChangeArrowheads="1" noChangeShapeType="1"/>
              </p:cNvPicPr>
              <p:nvPr/>
            </p:nvPicPr>
            <p:blipFill>
              <a:blip r:embed="rId11"/>
              <a:stretch>
                <a:fillRect/>
              </a:stretch>
            </p:blipFill>
            <p:spPr>
              <a:xfrm>
                <a:off x="3849211" y="779057"/>
                <a:ext cx="286637" cy="66445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388" name="Ink 10"/>
              <p14:cNvContentPartPr>
                <a14:cpLocks xmlns:a14="http://schemas.microsoft.com/office/drawing/2010/main" noRot="1" noChangeAspect="1" noEditPoints="1" noChangeArrowheads="1" noChangeShapeType="1"/>
              </p14:cNvContentPartPr>
              <p14:nvPr/>
            </p14:nvContentPartPr>
            <p14:xfrm>
              <a:off x="5178425" y="763588"/>
              <a:ext cx="195263" cy="608012"/>
            </p14:xfrm>
          </p:contentPart>
        </mc:Choice>
        <mc:Fallback xmlns="">
          <p:pic>
            <p:nvPicPr>
              <p:cNvPr id="16388" name="Ink 10"/>
              <p:cNvPicPr>
                <a:picLocks noRot="1" noChangeAspect="1" noEditPoints="1" noChangeArrowheads="1" noChangeShapeType="1"/>
              </p:cNvPicPr>
              <p:nvPr/>
            </p:nvPicPr>
            <p:blipFill>
              <a:blip r:embed="rId13"/>
              <a:stretch>
                <a:fillRect/>
              </a:stretch>
            </p:blipFill>
            <p:spPr>
              <a:xfrm>
                <a:off x="5163988" y="752069"/>
                <a:ext cx="221250" cy="63429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389" name="Ink 11"/>
              <p14:cNvContentPartPr>
                <a14:cpLocks xmlns:a14="http://schemas.microsoft.com/office/drawing/2010/main" noRot="1" noChangeAspect="1" noEditPoints="1" noChangeArrowheads="1" noChangeShapeType="1"/>
              </p14:cNvContentPartPr>
              <p14:nvPr/>
            </p14:nvContentPartPr>
            <p14:xfrm>
              <a:off x="6049963" y="2230438"/>
              <a:ext cx="517525" cy="265112"/>
            </p14:xfrm>
          </p:contentPart>
        </mc:Choice>
        <mc:Fallback xmlns="">
          <p:pic>
            <p:nvPicPr>
              <p:cNvPr id="16389" name="Ink 11"/>
              <p:cNvPicPr>
                <a:picLocks noRot="1" noChangeAspect="1" noEditPoints="1" noChangeArrowheads="1" noChangeShapeType="1"/>
              </p:cNvPicPr>
              <p:nvPr/>
            </p:nvPicPr>
            <p:blipFill>
              <a:blip r:embed="rId15"/>
              <a:stretch>
                <a:fillRect/>
              </a:stretch>
            </p:blipFill>
            <p:spPr>
              <a:xfrm>
                <a:off x="6036647" y="2221805"/>
                <a:ext cx="535880" cy="28633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390" name="Ink 12"/>
              <p14:cNvContentPartPr>
                <a14:cpLocks xmlns:a14="http://schemas.microsoft.com/office/drawing/2010/main" noRot="1" noChangeAspect="1" noEditPoints="1" noChangeArrowheads="1" noChangeShapeType="1"/>
              </p14:cNvContentPartPr>
              <p14:nvPr/>
            </p14:nvContentPartPr>
            <p14:xfrm>
              <a:off x="6888163" y="2844800"/>
              <a:ext cx="371475" cy="433388"/>
            </p14:xfrm>
          </p:contentPart>
        </mc:Choice>
        <mc:Fallback xmlns="">
          <p:pic>
            <p:nvPicPr>
              <p:cNvPr id="16390" name="Ink 12"/>
              <p:cNvPicPr>
                <a:picLocks noRot="1" noChangeAspect="1" noEditPoints="1" noChangeArrowheads="1" noChangeShapeType="1"/>
              </p:cNvPicPr>
              <p:nvPr/>
            </p:nvPicPr>
            <p:blipFill>
              <a:blip r:embed="rId17"/>
              <a:stretch>
                <a:fillRect/>
              </a:stretch>
            </p:blipFill>
            <p:spPr>
              <a:xfrm>
                <a:off x="6873765" y="2835441"/>
                <a:ext cx="395952" cy="45642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391" name="Ink 13"/>
              <p14:cNvContentPartPr>
                <a14:cpLocks xmlns:a14="http://schemas.microsoft.com/office/drawing/2010/main" noRot="1" noChangeAspect="1" noEditPoints="1" noChangeArrowheads="1" noChangeShapeType="1"/>
              </p14:cNvContentPartPr>
              <p14:nvPr/>
            </p14:nvContentPartPr>
            <p14:xfrm>
              <a:off x="3481388" y="1828800"/>
              <a:ext cx="525462" cy="82550"/>
            </p14:xfrm>
          </p:contentPart>
        </mc:Choice>
        <mc:Fallback xmlns="">
          <p:pic>
            <p:nvPicPr>
              <p:cNvPr id="16391" name="Ink 13"/>
              <p:cNvPicPr>
                <a:picLocks noRot="1" noChangeAspect="1" noEditPoints="1" noChangeArrowheads="1" noChangeShapeType="1"/>
              </p:cNvPicPr>
              <p:nvPr/>
            </p:nvPicPr>
            <p:blipFill>
              <a:blip r:embed="rId19"/>
              <a:stretch>
                <a:fillRect/>
              </a:stretch>
            </p:blipFill>
            <p:spPr>
              <a:xfrm>
                <a:off x="3470951" y="1825556"/>
                <a:ext cx="550295" cy="9877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392" name="Ink 14"/>
              <p14:cNvContentPartPr>
                <a14:cpLocks xmlns:a14="http://schemas.microsoft.com/office/drawing/2010/main" noRot="1" noChangeAspect="1" noEditPoints="1" noChangeArrowheads="1" noChangeShapeType="1"/>
              </p14:cNvContentPartPr>
              <p14:nvPr/>
            </p14:nvContentPartPr>
            <p14:xfrm>
              <a:off x="4498975" y="1766888"/>
              <a:ext cx="1871663" cy="1825625"/>
            </p14:xfrm>
          </p:contentPart>
        </mc:Choice>
        <mc:Fallback xmlns="">
          <p:pic>
            <p:nvPicPr>
              <p:cNvPr id="16392" name="Ink 14"/>
              <p:cNvPicPr>
                <a:picLocks noRot="1" noChangeAspect="1" noEditPoints="1" noChangeArrowheads="1" noChangeShapeType="1"/>
              </p:cNvPicPr>
              <p:nvPr/>
            </p:nvPicPr>
            <p:blipFill>
              <a:blip r:embed="rId21"/>
              <a:stretch>
                <a:fillRect/>
              </a:stretch>
            </p:blipFill>
            <p:spPr>
              <a:xfrm>
                <a:off x="4486015" y="1762568"/>
                <a:ext cx="1899383" cy="1845066"/>
              </a:xfrm>
              <a:prstGeom prst="rect">
                <a:avLst/>
              </a:prstGeom>
            </p:spPr>
          </p:pic>
        </mc:Fallback>
      </mc:AlternateContent>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custDataLst>
              <p:tags r:id="rId1"/>
            </p:custDataLst>
          </p:nvPr>
        </p:nvSpPr>
        <p:spPr>
          <a:xfrm>
            <a:off x="711200" y="177800"/>
            <a:ext cx="4089400" cy="728663"/>
          </a:xfrm>
        </p:spPr>
        <p:txBody>
          <a:bodyPr/>
          <a:lstStyle/>
          <a:p>
            <a:pPr eaLnBrk="1" hangingPunct="1"/>
            <a:r>
              <a:rPr lang="en-US" sz="4200" smtClean="0">
                <a:latin typeface="Times New Roman" pitchFamily="-105" charset="0"/>
              </a:rPr>
              <a:t>Beyond boxes…</a:t>
            </a:r>
            <a:endParaRPr lang="en-US" smtClean="0"/>
          </a:p>
        </p:txBody>
      </p:sp>
      <p:sp>
        <p:nvSpPr>
          <p:cNvPr id="144387" name="Text Box 3"/>
          <p:cNvSpPr txBox="1">
            <a:spLocks noChangeArrowheads="1"/>
          </p:cNvSpPr>
          <p:nvPr>
            <p:custDataLst>
              <p:tags r:id="rId2"/>
            </p:custDataLst>
          </p:nvPr>
        </p:nvSpPr>
        <p:spPr bwMode="auto">
          <a:xfrm>
            <a:off x="6297613" y="739775"/>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000000"/>
                </a:solidFill>
                <a:latin typeface="Courier New" pitchFamily="-105" charset="0"/>
              </a:rPr>
              <a:t>0</a:t>
            </a:r>
          </a:p>
          <a:p>
            <a:pPr algn="l"/>
            <a:r>
              <a:rPr lang="en-US" b="1">
                <a:solidFill>
                  <a:srgbClr val="000000"/>
                </a:solidFill>
                <a:latin typeface="Courier New" pitchFamily="-105" charset="0"/>
              </a:rPr>
              <a:t>0 1</a:t>
            </a:r>
          </a:p>
          <a:p>
            <a:pPr algn="l"/>
            <a:r>
              <a:rPr lang="en-US" b="1">
                <a:solidFill>
                  <a:srgbClr val="000000"/>
                </a:solidFill>
                <a:latin typeface="Courier New" pitchFamily="-105" charset="0"/>
              </a:rPr>
              <a:t>0 1 2</a:t>
            </a:r>
          </a:p>
          <a:p>
            <a:pPr algn="l"/>
            <a:r>
              <a:rPr lang="en-US" b="1">
                <a:solidFill>
                  <a:srgbClr val="000000"/>
                </a:solidFill>
                <a:latin typeface="Courier New" pitchFamily="-105" charset="0"/>
              </a:rPr>
              <a:t>0 1 2 3</a:t>
            </a:r>
          </a:p>
          <a:p>
            <a:pPr algn="l"/>
            <a:r>
              <a:rPr lang="en-US" b="1">
                <a:solidFill>
                  <a:srgbClr val="000000"/>
                </a:solidFill>
                <a:latin typeface="Courier New" pitchFamily="-105" charset="0"/>
              </a:rPr>
              <a:t>0 1 2 3 4</a:t>
            </a:r>
          </a:p>
          <a:p>
            <a:pPr algn="l"/>
            <a:r>
              <a:rPr lang="en-US" b="1">
                <a:solidFill>
                  <a:srgbClr val="000000"/>
                </a:solidFill>
                <a:latin typeface="Courier New" pitchFamily="-105" charset="0"/>
              </a:rPr>
              <a:t>0 1 2 3 4 5</a:t>
            </a:r>
          </a:p>
        </p:txBody>
      </p:sp>
      <p:sp>
        <p:nvSpPr>
          <p:cNvPr id="144388" name="Text Box 7"/>
          <p:cNvSpPr txBox="1">
            <a:spLocks noChangeArrowheads="1"/>
          </p:cNvSpPr>
          <p:nvPr>
            <p:custDataLst>
              <p:tags r:id="rId3"/>
            </p:custDataLst>
          </p:nvPr>
        </p:nvSpPr>
        <p:spPr bwMode="auto">
          <a:xfrm>
            <a:off x="609600" y="12192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solidFill>
                  <a:srgbClr val="0E0BEE"/>
                </a:solidFill>
                <a:latin typeface="Calibri" pitchFamily="-105" charset="0"/>
              </a:rPr>
              <a:t>What code will print this triangle with </a:t>
            </a:r>
            <a:r>
              <a:rPr lang="en-US" b="1">
                <a:solidFill>
                  <a:srgbClr val="0E0BEE"/>
                </a:solidFill>
                <a:latin typeface="Calibri" pitchFamily="-105" charset="0"/>
              </a:rPr>
              <a:t>H </a:t>
            </a:r>
            <a:r>
              <a:rPr lang="en-US">
                <a:solidFill>
                  <a:srgbClr val="0E0BEE"/>
                </a:solidFill>
                <a:latin typeface="Calibri" pitchFamily="-105" charset="0"/>
              </a:rPr>
              <a:t>rows… ?</a:t>
            </a:r>
          </a:p>
        </p:txBody>
      </p:sp>
      <p:sp>
        <p:nvSpPr>
          <p:cNvPr id="144389" name="Text Box 8"/>
          <p:cNvSpPr txBox="1">
            <a:spLocks noChangeArrowheads="1"/>
          </p:cNvSpPr>
          <p:nvPr/>
        </p:nvSpPr>
        <p:spPr bwMode="auto">
          <a:xfrm>
            <a:off x="5578475" y="6477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144390" name="Text Box 9"/>
          <p:cNvSpPr txBox="1">
            <a:spLocks noChangeArrowheads="1"/>
          </p:cNvSpPr>
          <p:nvPr/>
        </p:nvSpPr>
        <p:spPr bwMode="auto">
          <a:xfrm>
            <a:off x="6400800" y="523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144391" name="Text Box 10"/>
          <p:cNvSpPr txBox="1">
            <a:spLocks noChangeArrowheads="1"/>
          </p:cNvSpPr>
          <p:nvPr/>
        </p:nvSpPr>
        <p:spPr bwMode="auto">
          <a:xfrm>
            <a:off x="5578475" y="15573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144392" name="Text Box 11"/>
          <p:cNvSpPr txBox="1">
            <a:spLocks noChangeArrowheads="1"/>
          </p:cNvSpPr>
          <p:nvPr/>
        </p:nvSpPr>
        <p:spPr bwMode="auto">
          <a:xfrm>
            <a:off x="5578475" y="19304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144393" name="Text Box 12"/>
          <p:cNvSpPr txBox="1">
            <a:spLocks noChangeArrowheads="1"/>
          </p:cNvSpPr>
          <p:nvPr/>
        </p:nvSpPr>
        <p:spPr bwMode="auto">
          <a:xfrm>
            <a:off x="5578475" y="22780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144394" name="Text Box 13"/>
          <p:cNvSpPr txBox="1">
            <a:spLocks noChangeArrowheads="1"/>
          </p:cNvSpPr>
          <p:nvPr/>
        </p:nvSpPr>
        <p:spPr bwMode="auto">
          <a:xfrm>
            <a:off x="5578475" y="26606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144395" name="Text Box 15"/>
          <p:cNvSpPr txBox="1">
            <a:spLocks noChangeArrowheads="1"/>
          </p:cNvSpPr>
          <p:nvPr/>
        </p:nvSpPr>
        <p:spPr bwMode="auto">
          <a:xfrm>
            <a:off x="57308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144396" name="Text Box 16"/>
          <p:cNvSpPr txBox="1">
            <a:spLocks noChangeArrowheads="1"/>
          </p:cNvSpPr>
          <p:nvPr/>
        </p:nvSpPr>
        <p:spPr bwMode="auto">
          <a:xfrm>
            <a:off x="6807200"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144397" name="Text Box 17"/>
          <p:cNvSpPr txBox="1">
            <a:spLocks noChangeArrowheads="1"/>
          </p:cNvSpPr>
          <p:nvPr/>
        </p:nvSpPr>
        <p:spPr bwMode="auto">
          <a:xfrm>
            <a:off x="71786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144398" name="Text Box 18"/>
          <p:cNvSpPr txBox="1">
            <a:spLocks noChangeArrowheads="1"/>
          </p:cNvSpPr>
          <p:nvPr/>
        </p:nvSpPr>
        <p:spPr bwMode="auto">
          <a:xfrm>
            <a:off x="75596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144399" name="Text Box 19"/>
          <p:cNvSpPr txBox="1">
            <a:spLocks noChangeArrowheads="1"/>
          </p:cNvSpPr>
          <p:nvPr/>
        </p:nvSpPr>
        <p:spPr bwMode="auto">
          <a:xfrm>
            <a:off x="7912100"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144400" name="Text Box 24"/>
          <p:cNvSpPr txBox="1">
            <a:spLocks noChangeArrowheads="1"/>
          </p:cNvSpPr>
          <p:nvPr/>
        </p:nvSpPr>
        <p:spPr bwMode="auto">
          <a:xfrm>
            <a:off x="5575300" y="12096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144401" name="Text Box 25"/>
          <p:cNvSpPr txBox="1">
            <a:spLocks noChangeArrowheads="1"/>
          </p:cNvSpPr>
          <p:nvPr/>
        </p:nvSpPr>
        <p:spPr bwMode="auto">
          <a:xfrm>
            <a:off x="990600" y="3271838"/>
            <a:ext cx="4335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range(H):</a:t>
            </a:r>
          </a:p>
        </p:txBody>
      </p:sp>
      <p:sp>
        <p:nvSpPr>
          <p:cNvPr id="144402" name="Text Box 26"/>
          <p:cNvSpPr txBox="1">
            <a:spLocks noChangeArrowheads="1"/>
          </p:cNvSpPr>
          <p:nvPr/>
        </p:nvSpPr>
        <p:spPr bwMode="auto">
          <a:xfrm>
            <a:off x="1600200" y="3894138"/>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range(         ):</a:t>
            </a:r>
          </a:p>
        </p:txBody>
      </p:sp>
      <p:sp>
        <p:nvSpPr>
          <p:cNvPr id="144403" name="Text Box 9"/>
          <p:cNvSpPr txBox="1">
            <a:spLocks noChangeArrowheads="1"/>
          </p:cNvSpPr>
          <p:nvPr/>
        </p:nvSpPr>
        <p:spPr bwMode="auto">
          <a:xfrm>
            <a:off x="6007100" y="5286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144404" name="Text Box 24"/>
          <p:cNvSpPr txBox="1">
            <a:spLocks noChangeArrowheads="1"/>
          </p:cNvSpPr>
          <p:nvPr/>
        </p:nvSpPr>
        <p:spPr bwMode="auto">
          <a:xfrm>
            <a:off x="5562600" y="8572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144405" name="Rectangle 26"/>
          <p:cNvSpPr>
            <a:spLocks noChangeArrowheads="1"/>
          </p:cNvSpPr>
          <p:nvPr/>
        </p:nvSpPr>
        <p:spPr bwMode="auto">
          <a:xfrm>
            <a:off x="381000" y="2743200"/>
            <a:ext cx="258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 </a:t>
            </a:r>
            <a:r>
              <a:rPr lang="en-US" b="1">
                <a:solidFill>
                  <a:srgbClr val="000000"/>
                </a:solidFill>
                <a:latin typeface="Courier New" pitchFamily="-105" charset="0"/>
              </a:rPr>
              <a:t>tri( H ):</a:t>
            </a:r>
            <a:endParaRPr lang="en-US">
              <a:solidFill>
                <a:srgbClr val="000000"/>
              </a:solidFill>
            </a:endParaRPr>
          </a:p>
        </p:txBody>
      </p:sp>
      <p:sp>
        <p:nvSpPr>
          <p:cNvPr id="144406" name="Text Box 26"/>
          <p:cNvSpPr txBox="1">
            <a:spLocks noChangeArrowheads="1"/>
          </p:cNvSpPr>
          <p:nvPr/>
        </p:nvSpPr>
        <p:spPr bwMode="auto">
          <a:xfrm>
            <a:off x="2160588" y="4545013"/>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7030A0"/>
                </a:solidFill>
                <a:latin typeface="Courier New" pitchFamily="-105" charset="0"/>
              </a:rPr>
              <a:t>print</a:t>
            </a:r>
            <a:r>
              <a:rPr lang="en-US" b="1">
                <a:solidFill>
                  <a:srgbClr val="FF6600"/>
                </a:solidFill>
                <a:latin typeface="Courier New" pitchFamily="-105" charset="0"/>
              </a:rPr>
              <a:t> </a:t>
            </a:r>
            <a:r>
              <a:rPr lang="en-US" b="1">
                <a:solidFill>
                  <a:srgbClr val="000000"/>
                </a:solidFill>
                <a:latin typeface="Courier New" pitchFamily="-105" charset="0"/>
              </a:rPr>
              <a:t>col,</a:t>
            </a:r>
          </a:p>
        </p:txBody>
      </p:sp>
      <p:sp>
        <p:nvSpPr>
          <p:cNvPr id="144407" name="Text Box 26"/>
          <p:cNvSpPr txBox="1">
            <a:spLocks noChangeArrowheads="1"/>
          </p:cNvSpPr>
          <p:nvPr/>
        </p:nvSpPr>
        <p:spPr bwMode="auto">
          <a:xfrm>
            <a:off x="1627188" y="5132388"/>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7030A0"/>
                </a:solidFill>
                <a:latin typeface="Courier New" pitchFamily="-105" charset="0"/>
              </a:rPr>
              <a:t>print</a:t>
            </a:r>
            <a:endParaRPr lang="en-US" b="1">
              <a:solidFill>
                <a:srgbClr val="000000"/>
              </a:solidFill>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17410" name="Ink 24"/>
              <p14:cNvContentPartPr>
                <a14:cpLocks xmlns:a14="http://schemas.microsoft.com/office/drawing/2010/main" noRot="1" noChangeAspect="1" noEditPoints="1" noChangeArrowheads="1" noChangeShapeType="1"/>
              </p14:cNvContentPartPr>
              <p14:nvPr/>
            </p14:nvContentPartPr>
            <p14:xfrm>
              <a:off x="5241925" y="3902075"/>
              <a:ext cx="719138" cy="252413"/>
            </p14:xfrm>
          </p:contentPart>
        </mc:Choice>
        <mc:Fallback xmlns="">
          <p:pic>
            <p:nvPicPr>
              <p:cNvPr id="17410" name="Ink 24"/>
              <p:cNvPicPr>
                <a:picLocks noRot="1" noChangeAspect="1" noEditPoints="1" noChangeArrowheads="1" noChangeShapeType="1"/>
              </p:cNvPicPr>
              <p:nvPr/>
            </p:nvPicPr>
            <p:blipFill>
              <a:blip r:embed="rId7"/>
              <a:stretch>
                <a:fillRect/>
              </a:stretch>
            </p:blipFill>
            <p:spPr>
              <a:xfrm>
                <a:off x="5232226" y="3888392"/>
                <a:ext cx="740691" cy="27833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411" name="Ink 25"/>
              <p14:cNvContentPartPr>
                <a14:cpLocks xmlns:a14="http://schemas.microsoft.com/office/drawing/2010/main" noRot="1" noChangeAspect="1" noEditPoints="1" noChangeArrowheads="1" noChangeShapeType="1"/>
              </p14:cNvContentPartPr>
              <p14:nvPr/>
            </p14:nvContentPartPr>
            <p14:xfrm>
              <a:off x="5541963" y="4014788"/>
              <a:ext cx="1587" cy="3175"/>
            </p14:xfrm>
          </p:contentPart>
        </mc:Choice>
        <mc:Fallback xmlns="">
          <p:pic>
            <p:nvPicPr>
              <p:cNvPr id="17411" name="Ink 25"/>
              <p:cNvPicPr>
                <a:picLocks noRot="1" noChangeAspect="1" noEditPoints="1" noChangeArrowheads="1" noChangeShapeType="1"/>
              </p:cNvPicPr>
              <p:nvPr/>
            </p:nvPicPr>
            <p:blipFill>
              <a:blip r:embed="rId9"/>
              <a:stretch>
                <a:fillRect/>
              </a:stretch>
            </p:blipFill>
            <p:spPr>
              <a:xfrm>
                <a:off x="5538260" y="4011966"/>
                <a:ext cx="9522" cy="84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412" name="Ink 26"/>
              <p14:cNvContentPartPr>
                <a14:cpLocks xmlns:a14="http://schemas.microsoft.com/office/drawing/2010/main" noRot="1" noChangeAspect="1" noEditPoints="1" noChangeArrowheads="1" noChangeShapeType="1"/>
              </p14:cNvContentPartPr>
              <p14:nvPr/>
            </p14:nvContentPartPr>
            <p14:xfrm>
              <a:off x="2465388" y="2206625"/>
              <a:ext cx="260350" cy="476250"/>
            </p14:xfrm>
          </p:contentPart>
        </mc:Choice>
        <mc:Fallback xmlns="">
          <p:pic>
            <p:nvPicPr>
              <p:cNvPr id="17412" name="Ink 26"/>
              <p:cNvPicPr>
                <a:picLocks noRot="1" noChangeAspect="1" noEditPoints="1" noChangeArrowheads="1" noChangeShapeType="1"/>
              </p:cNvPicPr>
              <p:nvPr/>
            </p:nvPicPr>
            <p:blipFill>
              <a:blip r:embed="rId11"/>
              <a:stretch>
                <a:fillRect/>
              </a:stretch>
            </p:blipFill>
            <p:spPr>
              <a:xfrm>
                <a:off x="2454945" y="2199785"/>
                <a:ext cx="281596" cy="49388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413" name="Ink 27"/>
              <p14:cNvContentPartPr>
                <a14:cpLocks xmlns:a14="http://schemas.microsoft.com/office/drawing/2010/main" noRot="1" noChangeAspect="1" noEditPoints="1" noChangeArrowheads="1" noChangeShapeType="1"/>
              </p14:cNvContentPartPr>
              <p14:nvPr/>
            </p14:nvContentPartPr>
            <p14:xfrm>
              <a:off x="6835775" y="871538"/>
              <a:ext cx="19050" cy="150812"/>
            </p14:xfrm>
          </p:contentPart>
        </mc:Choice>
        <mc:Fallback xmlns="">
          <p:pic>
            <p:nvPicPr>
              <p:cNvPr id="17413" name="Ink 27"/>
              <p:cNvPicPr>
                <a:picLocks noRot="1" noChangeAspect="1" noEditPoints="1" noChangeArrowheads="1" noChangeShapeType="1"/>
              </p:cNvPicPr>
              <p:nvPr/>
            </p:nvPicPr>
            <p:blipFill>
              <a:blip r:embed="rId13"/>
              <a:stretch>
                <a:fillRect/>
              </a:stretch>
            </p:blipFill>
            <p:spPr>
              <a:xfrm>
                <a:off x="6823781" y="859965"/>
                <a:ext cx="40922" cy="17468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414" name="Ink 28"/>
              <p14:cNvContentPartPr>
                <a14:cpLocks xmlns:a14="http://schemas.microsoft.com/office/drawing/2010/main" noRot="1" noChangeAspect="1" noEditPoints="1" noChangeArrowheads="1" noChangeShapeType="1"/>
              </p14:cNvContentPartPr>
              <p14:nvPr/>
            </p14:nvContentPartPr>
            <p14:xfrm>
              <a:off x="7148513" y="812800"/>
              <a:ext cx="171450" cy="187325"/>
            </p14:xfrm>
          </p:contentPart>
        </mc:Choice>
        <mc:Fallback xmlns="">
          <p:pic>
            <p:nvPicPr>
              <p:cNvPr id="17414" name="Ink 28"/>
              <p:cNvPicPr>
                <a:picLocks noRot="1" noChangeAspect="1" noEditPoints="1" noChangeArrowheads="1" noChangeShapeType="1"/>
              </p:cNvPicPr>
              <p:nvPr/>
            </p:nvPicPr>
            <p:blipFill>
              <a:blip r:embed="rId15"/>
              <a:stretch>
                <a:fillRect/>
              </a:stretch>
            </p:blipFill>
            <p:spPr>
              <a:xfrm>
                <a:off x="7139508" y="800192"/>
                <a:ext cx="183696" cy="2129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415" name="Ink 29"/>
              <p14:cNvContentPartPr>
                <a14:cpLocks xmlns:a14="http://schemas.microsoft.com/office/drawing/2010/main" noRot="1" noChangeAspect="1" noEditPoints="1" noChangeArrowheads="1" noChangeShapeType="1"/>
              </p14:cNvContentPartPr>
              <p14:nvPr/>
            </p14:nvContentPartPr>
            <p14:xfrm>
              <a:off x="7464425" y="806450"/>
              <a:ext cx="136525" cy="195263"/>
            </p14:xfrm>
          </p:contentPart>
        </mc:Choice>
        <mc:Fallback xmlns="">
          <p:pic>
            <p:nvPicPr>
              <p:cNvPr id="17415" name="Ink 29"/>
              <p:cNvPicPr>
                <a:picLocks noRot="1" noChangeAspect="1" noEditPoints="1" noChangeArrowheads="1" noChangeShapeType="1"/>
              </p:cNvPicPr>
              <p:nvPr/>
            </p:nvPicPr>
            <p:blipFill>
              <a:blip r:embed="rId17"/>
              <a:stretch>
                <a:fillRect/>
              </a:stretch>
            </p:blipFill>
            <p:spPr>
              <a:xfrm>
                <a:off x="7459742" y="793841"/>
                <a:ext cx="154536" cy="22156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6" name="Ink 30"/>
              <p14:cNvContentPartPr>
                <a14:cpLocks xmlns:a14="http://schemas.microsoft.com/office/drawing/2010/main" noRot="1" noChangeAspect="1" noEditPoints="1" noChangeArrowheads="1" noChangeShapeType="1"/>
              </p14:cNvContentPartPr>
              <p14:nvPr/>
            </p14:nvContentPartPr>
            <p14:xfrm>
              <a:off x="7883525" y="808038"/>
              <a:ext cx="144463" cy="215900"/>
            </p14:xfrm>
          </p:contentPart>
        </mc:Choice>
        <mc:Fallback xmlns="">
          <p:pic>
            <p:nvPicPr>
              <p:cNvPr id="17416" name="Ink 30"/>
              <p:cNvPicPr>
                <a:picLocks noRot="1" noChangeAspect="1" noEditPoints="1" noChangeArrowheads="1" noChangeShapeType="1"/>
              </p:cNvPicPr>
              <p:nvPr/>
            </p:nvPicPr>
            <p:blipFill>
              <a:blip r:embed="rId19"/>
              <a:stretch>
                <a:fillRect/>
              </a:stretch>
            </p:blipFill>
            <p:spPr>
              <a:xfrm>
                <a:off x="7872357" y="795444"/>
                <a:ext cx="168240" cy="23641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7" name="Ink 31"/>
              <p14:cNvContentPartPr>
                <a14:cpLocks xmlns:a14="http://schemas.microsoft.com/office/drawing/2010/main" noRot="1" noChangeAspect="1" noEditPoints="1" noChangeArrowheads="1" noChangeShapeType="1"/>
              </p14:cNvContentPartPr>
              <p14:nvPr/>
            </p14:nvContentPartPr>
            <p14:xfrm>
              <a:off x="8197850" y="736600"/>
              <a:ext cx="215900" cy="309563"/>
            </p14:xfrm>
          </p:contentPart>
        </mc:Choice>
        <mc:Fallback xmlns="">
          <p:pic>
            <p:nvPicPr>
              <p:cNvPr id="17417" name="Ink 31"/>
              <p:cNvPicPr>
                <a:picLocks noRot="1" noChangeAspect="1" noEditPoints="1" noChangeArrowheads="1" noChangeShapeType="1"/>
              </p:cNvPicPr>
              <p:nvPr/>
            </p:nvPicPr>
            <p:blipFill>
              <a:blip r:embed="rId21"/>
              <a:stretch>
                <a:fillRect/>
              </a:stretch>
            </p:blipFill>
            <p:spPr>
              <a:xfrm>
                <a:off x="8195331" y="732996"/>
                <a:ext cx="227775" cy="3257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8" name="Ink 32"/>
              <p14:cNvContentPartPr>
                <a14:cpLocks xmlns:a14="http://schemas.microsoft.com/office/drawing/2010/main" noRot="1" noChangeAspect="1" noEditPoints="1" noChangeArrowheads="1" noChangeShapeType="1"/>
              </p14:cNvContentPartPr>
              <p14:nvPr/>
            </p14:nvContentPartPr>
            <p14:xfrm>
              <a:off x="7115175" y="1209675"/>
              <a:ext cx="1298575" cy="958850"/>
            </p14:xfrm>
          </p:contentPart>
        </mc:Choice>
        <mc:Fallback xmlns="">
          <p:pic>
            <p:nvPicPr>
              <p:cNvPr id="17418" name="Ink 32"/>
              <p:cNvPicPr>
                <a:picLocks noRot="1" noChangeAspect="1" noEditPoints="1" noChangeArrowheads="1" noChangeShapeType="1"/>
              </p:cNvPicPr>
              <p:nvPr/>
            </p:nvPicPr>
            <p:blipFill>
              <a:blip r:embed="rId23"/>
              <a:stretch>
                <a:fillRect/>
              </a:stretch>
            </p:blipFill>
            <p:spPr>
              <a:xfrm>
                <a:off x="7102214" y="1198153"/>
                <a:ext cx="1315496" cy="98153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9" name="Ink 33"/>
              <p14:cNvContentPartPr>
                <a14:cpLocks xmlns:a14="http://schemas.microsoft.com/office/drawing/2010/main" noRot="1" noChangeAspect="1" noEditPoints="1" noChangeArrowheads="1" noChangeShapeType="1"/>
              </p14:cNvContentPartPr>
              <p14:nvPr/>
            </p14:nvContentPartPr>
            <p14:xfrm>
              <a:off x="8240713" y="2338388"/>
              <a:ext cx="217487" cy="190500"/>
            </p14:xfrm>
          </p:contentPart>
        </mc:Choice>
        <mc:Fallback xmlns="">
          <p:pic>
            <p:nvPicPr>
              <p:cNvPr id="17419" name="Ink 33"/>
              <p:cNvPicPr>
                <a:picLocks noRot="1" noChangeAspect="1" noEditPoints="1" noChangeArrowheads="1" noChangeShapeType="1"/>
              </p:cNvPicPr>
              <p:nvPr/>
            </p:nvPicPr>
            <p:blipFill>
              <a:blip r:embed="rId25"/>
              <a:stretch>
                <a:fillRect/>
              </a:stretch>
            </p:blipFill>
            <p:spPr>
              <a:xfrm>
                <a:off x="8236024" y="2334807"/>
                <a:ext cx="225783" cy="20625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420" name="Ink 34"/>
              <p14:cNvContentPartPr>
                <a14:cpLocks xmlns:a14="http://schemas.microsoft.com/office/drawing/2010/main" noRot="1" noChangeAspect="1" noEditPoints="1" noChangeArrowheads="1" noChangeShapeType="1"/>
              </p14:cNvContentPartPr>
              <p14:nvPr/>
            </p14:nvContentPartPr>
            <p14:xfrm>
              <a:off x="6232525" y="1344613"/>
              <a:ext cx="1624013" cy="1516062"/>
            </p14:xfrm>
          </p:contentPart>
        </mc:Choice>
        <mc:Fallback xmlns="">
          <p:pic>
            <p:nvPicPr>
              <p:cNvPr id="17420" name="Ink 34"/>
              <p:cNvPicPr>
                <a:picLocks noRot="1" noChangeAspect="1" noEditPoints="1" noChangeArrowheads="1" noChangeShapeType="1"/>
              </p:cNvPicPr>
              <p:nvPr/>
            </p:nvPicPr>
            <p:blipFill>
              <a:blip r:embed="rId27"/>
              <a:stretch>
                <a:fillRect/>
              </a:stretch>
            </p:blipFill>
            <p:spPr>
              <a:xfrm>
                <a:off x="6219925" y="1331652"/>
                <a:ext cx="1650654" cy="154306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421" name="Ink 35"/>
              <p14:cNvContentPartPr>
                <a14:cpLocks xmlns:a14="http://schemas.microsoft.com/office/drawing/2010/main" noRot="1" noChangeAspect="1" noEditPoints="1" noChangeArrowheads="1" noChangeShapeType="1"/>
              </p14:cNvContentPartPr>
              <p14:nvPr/>
            </p14:nvContentPartPr>
            <p14:xfrm>
              <a:off x="6232525" y="630238"/>
              <a:ext cx="2279650" cy="2368550"/>
            </p14:xfrm>
          </p:contentPart>
        </mc:Choice>
        <mc:Fallback xmlns="">
          <p:pic>
            <p:nvPicPr>
              <p:cNvPr id="17421" name="Ink 35"/>
              <p:cNvPicPr>
                <a:picLocks noRot="1" noChangeAspect="1" noEditPoints="1" noChangeArrowheads="1" noChangeShapeType="1"/>
              </p:cNvPicPr>
              <p:nvPr/>
            </p:nvPicPr>
            <p:blipFill>
              <a:blip r:embed="rId29"/>
              <a:stretch>
                <a:fillRect/>
              </a:stretch>
            </p:blipFill>
            <p:spPr>
              <a:xfrm>
                <a:off x="6219202" y="617277"/>
                <a:ext cx="2305576" cy="2393751"/>
              </a:xfrm>
              <a:prstGeom prst="rect">
                <a:avLst/>
              </a:prstGeom>
            </p:spPr>
          </p:pic>
        </mc:Fallback>
      </mc:AlternateContent>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776288" y="1114425"/>
            <a:ext cx="7681912" cy="180975"/>
            <a:chOff x="295" y="1311"/>
            <a:chExt cx="5177" cy="114"/>
          </a:xfrm>
        </p:grpSpPr>
        <p:sp>
          <p:nvSpPr>
            <p:cNvPr id="14541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542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grpSp>
      <p:sp>
        <p:nvSpPr>
          <p:cNvPr id="145411"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Python and images: Natural nesting!</a:t>
            </a:r>
          </a:p>
        </p:txBody>
      </p:sp>
      <p:sp>
        <p:nvSpPr>
          <p:cNvPr id="145412"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145413"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a:t>
            </a:r>
            <a:r>
              <a:rPr lang="en-US" b="1">
                <a:solidFill>
                  <a:srgbClr val="000000"/>
                </a:solidFill>
                <a:latin typeface="Courier New" pitchFamily="-105" charset="0"/>
              </a:rPr>
              <a:t>, </a:t>
            </a:r>
            <a:r>
              <a:rPr lang="en-US" b="1">
                <a:solidFill>
                  <a:srgbClr val="0AA318"/>
                </a:solidFill>
                <a:latin typeface="Courier New" pitchFamily="-105" charset="0"/>
              </a:rPr>
              <a:t>20</a:t>
            </a:r>
            <a:r>
              <a:rPr lang="en-US" b="1">
                <a:solidFill>
                  <a:srgbClr val="000000"/>
                </a:solidFill>
                <a:latin typeface="Courier New" pitchFamily="-105" charset="0"/>
              </a:rPr>
              <a:t> )</a:t>
            </a:r>
          </a:p>
        </p:txBody>
      </p:sp>
      <p:sp>
        <p:nvSpPr>
          <p:cNvPr id="145414"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creates an image </a:t>
            </a:r>
            <a:r>
              <a:rPr lang="en-US" b="1" i="1" u="sng">
                <a:solidFill>
                  <a:srgbClr val="0E0BEE"/>
                </a:solidFill>
                <a:latin typeface="Times" pitchFamily="-105" charset="0"/>
              </a:rPr>
              <a:t>object</a:t>
            </a:r>
            <a:endParaRPr lang="en-US" i="1">
              <a:solidFill>
                <a:srgbClr val="0E0BEE"/>
              </a:solidFill>
              <a:latin typeface="Times" pitchFamily="-105" charset="0"/>
            </a:endParaRPr>
          </a:p>
        </p:txBody>
      </p:sp>
      <p:sp>
        <p:nvSpPr>
          <p:cNvPr id="145415"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5416"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and names it </a:t>
            </a:r>
            <a:r>
              <a:rPr lang="en-US" b="1">
                <a:solidFill>
                  <a:srgbClr val="0E0BEE"/>
                </a:solidFill>
                <a:latin typeface="Courier New" pitchFamily="-105" charset="0"/>
              </a:rPr>
              <a:t>image</a:t>
            </a:r>
            <a:endParaRPr lang="en-US" i="1">
              <a:solidFill>
                <a:srgbClr val="0E0BEE"/>
              </a:solidFill>
              <a:latin typeface="Times" pitchFamily="-105" charset="0"/>
            </a:endParaRPr>
          </a:p>
        </p:txBody>
      </p:sp>
      <p:sp>
        <p:nvSpPr>
          <p:cNvPr id="145417"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5418" name="Rectangle 34"/>
          <p:cNvSpPr>
            <a:spLocks noChangeArrowheads="1"/>
          </p:cNvSpPr>
          <p:nvPr/>
        </p:nvSpPr>
        <p:spPr bwMode="auto">
          <a:xfrm>
            <a:off x="4343400" y="38862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Times" pitchFamily="-105" charset="0"/>
              </a:rPr>
              <a:t>inputs are </a:t>
            </a:r>
            <a:r>
              <a:rPr lang="en-US" b="1" i="1">
                <a:solidFill>
                  <a:srgbClr val="E30E1F"/>
                </a:solidFill>
                <a:latin typeface="Times" pitchFamily="-105" charset="0"/>
              </a:rPr>
              <a:t>width</a:t>
            </a:r>
            <a:r>
              <a:rPr lang="en-US" b="1" i="1">
                <a:solidFill>
                  <a:srgbClr val="000000"/>
                </a:solidFill>
                <a:latin typeface="Times" pitchFamily="-105" charset="0"/>
              </a:rPr>
              <a:t> and </a:t>
            </a:r>
            <a:r>
              <a:rPr lang="en-US" b="1" i="1">
                <a:solidFill>
                  <a:srgbClr val="0AA318"/>
                </a:solidFill>
                <a:latin typeface="Times" pitchFamily="-105" charset="0"/>
              </a:rPr>
              <a:t>height</a:t>
            </a:r>
            <a:endParaRPr lang="en-US">
              <a:solidFill>
                <a:srgbClr val="0AA318"/>
              </a:solidFill>
              <a:latin typeface="Times" pitchFamily="-105" charset="0"/>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4" name="Group 2"/>
          <p:cNvGrpSpPr>
            <a:grpSpLocks/>
          </p:cNvGrpSpPr>
          <p:nvPr/>
        </p:nvGrpSpPr>
        <p:grpSpPr bwMode="auto">
          <a:xfrm>
            <a:off x="776288" y="1114425"/>
            <a:ext cx="7681912" cy="180975"/>
            <a:chOff x="295" y="1311"/>
            <a:chExt cx="5177" cy="114"/>
          </a:xfrm>
        </p:grpSpPr>
        <p:sp>
          <p:nvSpPr>
            <p:cNvPr id="1464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64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grpSp>
      <p:sp>
        <p:nvSpPr>
          <p:cNvPr id="146435"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Python and images: Natural nesting!</a:t>
            </a:r>
          </a:p>
        </p:txBody>
      </p:sp>
      <p:sp>
        <p:nvSpPr>
          <p:cNvPr id="146436"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146437"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a:t>
            </a:r>
            <a:r>
              <a:rPr lang="en-US" b="1">
                <a:solidFill>
                  <a:srgbClr val="000000"/>
                </a:solidFill>
                <a:latin typeface="Courier New" pitchFamily="-105" charset="0"/>
              </a:rPr>
              <a:t>, </a:t>
            </a:r>
            <a:r>
              <a:rPr lang="en-US" b="1">
                <a:solidFill>
                  <a:srgbClr val="0AA318"/>
                </a:solidFill>
                <a:latin typeface="Courier New" pitchFamily="-105" charset="0"/>
              </a:rPr>
              <a:t>20</a:t>
            </a:r>
            <a:r>
              <a:rPr lang="en-US" b="1">
                <a:solidFill>
                  <a:srgbClr val="000000"/>
                </a:solidFill>
                <a:latin typeface="Courier New" pitchFamily="-105" charset="0"/>
              </a:rPr>
              <a:t> )</a:t>
            </a:r>
          </a:p>
        </p:txBody>
      </p:sp>
      <p:sp>
        <p:nvSpPr>
          <p:cNvPr id="146438"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creates an image </a:t>
            </a:r>
            <a:r>
              <a:rPr lang="en-US" b="1" i="1" u="sng">
                <a:solidFill>
                  <a:srgbClr val="0E0BEE"/>
                </a:solidFill>
                <a:latin typeface="Times" pitchFamily="-105" charset="0"/>
              </a:rPr>
              <a:t>object</a:t>
            </a:r>
            <a:endParaRPr lang="en-US" i="1">
              <a:solidFill>
                <a:srgbClr val="0E0BEE"/>
              </a:solidFill>
              <a:latin typeface="Times" pitchFamily="-105" charset="0"/>
            </a:endParaRPr>
          </a:p>
        </p:txBody>
      </p:sp>
      <p:sp>
        <p:nvSpPr>
          <p:cNvPr id="146439"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6440"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and names it </a:t>
            </a:r>
            <a:r>
              <a:rPr lang="en-US" b="1">
                <a:solidFill>
                  <a:srgbClr val="0E0BEE"/>
                </a:solidFill>
                <a:latin typeface="Courier New" pitchFamily="-105" charset="0"/>
              </a:rPr>
              <a:t>image</a:t>
            </a:r>
            <a:endParaRPr lang="en-US" i="1">
              <a:solidFill>
                <a:srgbClr val="0E0BEE"/>
              </a:solidFill>
              <a:latin typeface="Times" pitchFamily="-105" charset="0"/>
            </a:endParaRPr>
          </a:p>
        </p:txBody>
      </p:sp>
      <p:sp>
        <p:nvSpPr>
          <p:cNvPr id="146441"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6442" name="Group 13"/>
          <p:cNvGrpSpPr>
            <a:grpSpLocks/>
          </p:cNvGrpSpPr>
          <p:nvPr/>
        </p:nvGrpSpPr>
        <p:grpSpPr bwMode="auto">
          <a:xfrm>
            <a:off x="8318500" y="5573713"/>
            <a:ext cx="596900" cy="749300"/>
            <a:chOff x="3456" y="1784"/>
            <a:chExt cx="952" cy="1048"/>
          </a:xfrm>
        </p:grpSpPr>
        <p:sp>
          <p:nvSpPr>
            <p:cNvPr id="146446"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7"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8"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9"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6450"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pitchFamily="-105" charset="0"/>
              </a:endParaRPr>
            </a:p>
          </p:txBody>
        </p:sp>
        <p:sp>
          <p:nvSpPr>
            <p:cNvPr id="146451"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2"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3"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4"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5"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6"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7"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6458"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6459"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6460"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461"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6462"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6443" name="Text Box 31"/>
          <p:cNvSpPr txBox="1">
            <a:spLocks noChangeArrowheads="1"/>
          </p:cNvSpPr>
          <p:nvPr/>
        </p:nvSpPr>
        <p:spPr bwMode="auto">
          <a:xfrm>
            <a:off x="7185025" y="4953000"/>
            <a:ext cx="1371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I guess these images are </a:t>
            </a:r>
            <a:r>
              <a:rPr lang="en-US" sz="1500" b="1">
                <a:solidFill>
                  <a:srgbClr val="0A6819"/>
                </a:solidFill>
                <a:latin typeface="Calibri" pitchFamily="-105" charset="0"/>
              </a:rPr>
              <a:t>object</a:t>
            </a:r>
            <a:r>
              <a:rPr lang="en-US" sz="1500">
                <a:solidFill>
                  <a:srgbClr val="0A6819"/>
                </a:solidFill>
                <a:latin typeface="Calibri" pitchFamily="-105" charset="0"/>
              </a:rPr>
              <a:t>ionable!</a:t>
            </a:r>
          </a:p>
        </p:txBody>
      </p:sp>
      <p:sp>
        <p:nvSpPr>
          <p:cNvPr id="146444" name="Rectangle 34"/>
          <p:cNvSpPr>
            <a:spLocks noChangeArrowheads="1"/>
          </p:cNvSpPr>
          <p:nvPr/>
        </p:nvSpPr>
        <p:spPr bwMode="auto">
          <a:xfrm>
            <a:off x="4343400" y="38862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Times" pitchFamily="-105" charset="0"/>
              </a:rPr>
              <a:t>inputs are </a:t>
            </a:r>
            <a:r>
              <a:rPr lang="en-US" b="1" i="1">
                <a:solidFill>
                  <a:srgbClr val="E30E1F"/>
                </a:solidFill>
                <a:latin typeface="Times" pitchFamily="-105" charset="0"/>
              </a:rPr>
              <a:t>width</a:t>
            </a:r>
            <a:r>
              <a:rPr lang="en-US" b="1" i="1">
                <a:solidFill>
                  <a:srgbClr val="000000"/>
                </a:solidFill>
                <a:latin typeface="Times" pitchFamily="-105" charset="0"/>
              </a:rPr>
              <a:t> and </a:t>
            </a:r>
            <a:r>
              <a:rPr lang="en-US" b="1" i="1">
                <a:solidFill>
                  <a:srgbClr val="0AA318"/>
                </a:solidFill>
                <a:latin typeface="Times" pitchFamily="-105" charset="0"/>
              </a:rPr>
              <a:t>height</a:t>
            </a:r>
            <a:endParaRPr lang="en-US">
              <a:solidFill>
                <a:srgbClr val="0AA318"/>
              </a:solidFill>
              <a:latin typeface="Times" pitchFamily="-105" charset="0"/>
            </a:endParaRPr>
          </a:p>
        </p:txBody>
      </p:sp>
      <p:sp>
        <p:nvSpPr>
          <p:cNvPr id="146445" name="Text Box 33"/>
          <p:cNvSpPr txBox="1">
            <a:spLocks noChangeArrowheads="1"/>
          </p:cNvSpPr>
          <p:nvPr/>
        </p:nvSpPr>
        <p:spPr bwMode="auto">
          <a:xfrm>
            <a:off x="1828800" y="5334000"/>
            <a:ext cx="5313363"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00000"/>
                </a:solidFill>
                <a:latin typeface="Arial" charset="0"/>
              </a:rPr>
              <a:t>objects</a:t>
            </a:r>
            <a:r>
              <a:rPr lang="en-US">
                <a:solidFill>
                  <a:srgbClr val="000000"/>
                </a:solidFill>
                <a:latin typeface="Arial" charset="0"/>
              </a:rPr>
              <a:t> are software abstractions containing structured information</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4267200"/>
            <a:ext cx="7696200" cy="23622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1" name="Rounded Rectangle 30"/>
          <p:cNvSpPr/>
          <p:nvPr/>
        </p:nvSpPr>
        <p:spPr bwMode="auto">
          <a:xfrm>
            <a:off x="2272937" y="5804263"/>
            <a:ext cx="2844890" cy="381000"/>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0" name="Rounded Rectangle 29"/>
          <p:cNvSpPr/>
          <p:nvPr/>
        </p:nvSpPr>
        <p:spPr bwMode="auto">
          <a:xfrm>
            <a:off x="2586446" y="3521333"/>
            <a:ext cx="6351995" cy="441067"/>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609600" y="209550"/>
            <a:ext cx="45604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smtClean="0">
                <a:latin typeface="Cambria" pitchFamily="18" charset="0"/>
              </a:rPr>
              <a:t>Birthday paradox?!</a:t>
            </a:r>
            <a:endParaRPr lang="en-US" sz="4200" b="1" dirty="0">
              <a:latin typeface="Cambria" pitchFamily="18" charset="0"/>
            </a:endParaRPr>
          </a:p>
        </p:txBody>
      </p:sp>
      <p:sp>
        <p:nvSpPr>
          <p:cNvPr id="18" name="Text Box 29"/>
          <p:cNvSpPr txBox="1">
            <a:spLocks noChangeArrowheads="1"/>
          </p:cNvSpPr>
          <p:nvPr/>
        </p:nvSpPr>
        <p:spPr bwMode="auto">
          <a:xfrm>
            <a:off x="1143000" y="4321076"/>
            <a:ext cx="678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ts val="0"/>
              </a:spcBef>
            </a:pPr>
            <a:r>
              <a:rPr lang="en-US" b="1" dirty="0" err="1" smtClean="0">
                <a:solidFill>
                  <a:srgbClr val="FF9900"/>
                </a:solidFill>
                <a:latin typeface="Courier New" pitchFamily="-105" charset="0"/>
              </a:rPr>
              <a:t>def</a:t>
            </a:r>
            <a:r>
              <a:rPr lang="en-US" b="1" dirty="0" smtClean="0">
                <a:solidFill>
                  <a:srgbClr val="FF9900"/>
                </a:solidFill>
                <a:latin typeface="Courier New" pitchFamily="-105" charset="0"/>
              </a:rPr>
              <a:t> </a:t>
            </a:r>
            <a:r>
              <a:rPr lang="en-US" b="1" dirty="0" err="1" smtClean="0">
                <a:latin typeface="Courier New" pitchFamily="-105" charset="0"/>
              </a:rPr>
              <a:t>bday</a:t>
            </a:r>
            <a:r>
              <a:rPr lang="en-US" b="1" dirty="0" smtClean="0">
                <a:latin typeface="Courier New" pitchFamily="-105" charset="0"/>
              </a:rPr>
              <a:t>():</a:t>
            </a:r>
          </a:p>
          <a:p>
            <a:pPr algn="l">
              <a:spcBef>
                <a:spcPts val="0"/>
              </a:spcBef>
            </a:pPr>
            <a:r>
              <a:rPr lang="en-US" b="1" dirty="0" smtClean="0">
                <a:latin typeface="Courier New" pitchFamily="-105" charset="0"/>
              </a:rPr>
              <a:t>   L = []</a:t>
            </a:r>
          </a:p>
          <a:p>
            <a:pPr algn="l">
              <a:spcBef>
                <a:spcPts val="0"/>
              </a:spcBef>
            </a:pPr>
            <a:r>
              <a:rPr lang="en-US" b="1" dirty="0" smtClean="0">
                <a:solidFill>
                  <a:srgbClr val="FF9900"/>
                </a:solidFill>
                <a:latin typeface="Courier New" pitchFamily="-105" charset="0"/>
              </a:rPr>
              <a:t>   while</a:t>
            </a:r>
            <a:r>
              <a:rPr lang="en-US" b="1" dirty="0" smtClean="0">
                <a:latin typeface="Courier New" pitchFamily="-105" charset="0"/>
              </a:rPr>
              <a:t> unique(L) == True:</a:t>
            </a:r>
          </a:p>
          <a:p>
            <a:pPr algn="l">
              <a:spcBef>
                <a:spcPts val="0"/>
              </a:spcBef>
            </a:pPr>
            <a:r>
              <a:rPr lang="en-US" b="1" dirty="0">
                <a:latin typeface="Courier New" pitchFamily="-105" charset="0"/>
              </a:rPr>
              <a:t> </a:t>
            </a:r>
            <a:r>
              <a:rPr lang="en-US" b="1" dirty="0" smtClean="0">
                <a:latin typeface="Courier New" pitchFamily="-105" charset="0"/>
              </a:rPr>
              <a:t>     guess = choice( </a:t>
            </a:r>
            <a:r>
              <a:rPr lang="en-US" b="1" dirty="0" smtClean="0">
                <a:solidFill>
                  <a:srgbClr val="7030A0"/>
                </a:solidFill>
                <a:latin typeface="Courier New" pitchFamily="-105" charset="0"/>
              </a:rPr>
              <a:t>range</a:t>
            </a:r>
            <a:r>
              <a:rPr lang="en-US" b="1" dirty="0" smtClean="0">
                <a:latin typeface="Courier New" pitchFamily="-105" charset="0"/>
              </a:rPr>
              <a:t>(365) )</a:t>
            </a:r>
          </a:p>
          <a:p>
            <a:pPr algn="l">
              <a:spcBef>
                <a:spcPts val="0"/>
              </a:spcBef>
            </a:pPr>
            <a:r>
              <a:rPr lang="en-US" b="1" dirty="0">
                <a:latin typeface="Courier New" pitchFamily="-105" charset="0"/>
              </a:rPr>
              <a:t> </a:t>
            </a:r>
            <a:r>
              <a:rPr lang="en-US" b="1" dirty="0" smtClean="0">
                <a:latin typeface="Courier New" pitchFamily="-105" charset="0"/>
              </a:rPr>
              <a:t>     L = L + [guess]</a:t>
            </a:r>
          </a:p>
          <a:p>
            <a:pPr algn="l">
              <a:spcBef>
                <a:spcPts val="0"/>
              </a:spcBef>
            </a:pPr>
            <a:r>
              <a:rPr lang="en-US" b="1" dirty="0" smtClean="0">
                <a:solidFill>
                  <a:srgbClr val="7030A0"/>
                </a:solidFill>
                <a:latin typeface="Courier New" pitchFamily="-105" charset="0"/>
              </a:rPr>
              <a:t>   return</a:t>
            </a:r>
            <a:r>
              <a:rPr lang="en-US" b="1" dirty="0" smtClean="0">
                <a:latin typeface="Courier New" pitchFamily="-105" charset="0"/>
              </a:rPr>
              <a:t> </a:t>
            </a:r>
            <a:r>
              <a:rPr lang="en-US" b="1" dirty="0" err="1" smtClean="0">
                <a:latin typeface="Courier New" pitchFamily="-105" charset="0"/>
              </a:rPr>
              <a:t>len</a:t>
            </a:r>
            <a:r>
              <a:rPr lang="en-US" b="1" dirty="0" smtClean="0">
                <a:latin typeface="Courier New" pitchFamily="-105" charset="0"/>
              </a:rPr>
              <a:t>(L)</a:t>
            </a:r>
          </a:p>
        </p:txBody>
      </p:sp>
      <p:sp>
        <p:nvSpPr>
          <p:cNvPr id="3" name="Rectangle 2"/>
          <p:cNvSpPr/>
          <p:nvPr/>
        </p:nvSpPr>
        <p:spPr>
          <a:xfrm>
            <a:off x="1638190" y="1027611"/>
            <a:ext cx="508473" cy="738664"/>
          </a:xfrm>
          <a:prstGeom prst="rect">
            <a:avLst/>
          </a:prstGeom>
        </p:spPr>
        <p:txBody>
          <a:bodyPr wrap="none">
            <a:spAutoFit/>
          </a:bodyPr>
          <a:lstStyle/>
          <a:p>
            <a:pPr algn="l">
              <a:spcBef>
                <a:spcPts val="0"/>
              </a:spcBef>
            </a:pPr>
            <a:r>
              <a:rPr lang="en-US" sz="4200" b="1" dirty="0" smtClean="0">
                <a:latin typeface="Courier New" pitchFamily="-105" charset="0"/>
              </a:rPr>
              <a:t>L</a:t>
            </a:r>
            <a:endParaRPr lang="en-US" sz="4200" b="1" dirty="0">
              <a:latin typeface="Courier New" pitchFamily="-105" charset="0"/>
            </a:endParaRPr>
          </a:p>
        </p:txBody>
      </p:sp>
      <p:cxnSp>
        <p:nvCxnSpPr>
          <p:cNvPr id="5" name="Straight Arrow Connector 4"/>
          <p:cNvCxnSpPr/>
          <p:nvPr/>
        </p:nvCxnSpPr>
        <p:spPr bwMode="auto">
          <a:xfrm>
            <a:off x="2325189" y="1254033"/>
            <a:ext cx="0" cy="2590800"/>
          </a:xfrm>
          <a:prstGeom prst="straightConnector1">
            <a:avLst/>
          </a:prstGeom>
          <a:noFill/>
          <a:ln w="38100" cap="flat" cmpd="sng" algn="ctr">
            <a:solidFill>
              <a:schemeClr val="tx1"/>
            </a:solidFill>
            <a:prstDash val="solid"/>
            <a:round/>
            <a:headEnd type="none" w="med" len="med"/>
            <a:tailEnd type="arrow"/>
          </a:ln>
          <a:effectLst/>
        </p:spPr>
      </p:cxnSp>
      <p:sp>
        <p:nvSpPr>
          <p:cNvPr id="6" name="Rectangle 5"/>
          <p:cNvSpPr/>
          <p:nvPr/>
        </p:nvSpPr>
        <p:spPr>
          <a:xfrm>
            <a:off x="2590800" y="1295400"/>
            <a:ext cx="2931369" cy="461665"/>
          </a:xfrm>
          <a:prstGeom prst="rect">
            <a:avLst/>
          </a:prstGeom>
        </p:spPr>
        <p:txBody>
          <a:bodyPr wrap="square">
            <a:spAutoFit/>
          </a:bodyPr>
          <a:lstStyle/>
          <a:p>
            <a:pPr algn="l">
              <a:spcBef>
                <a:spcPts val="0"/>
              </a:spcBef>
            </a:pPr>
            <a:r>
              <a:rPr lang="en-US" b="1" dirty="0" smtClean="0">
                <a:latin typeface="Courier New" pitchFamily="-105" charset="0"/>
              </a:rPr>
              <a:t>[]</a:t>
            </a:r>
            <a:endParaRPr lang="en-US" b="1" dirty="0">
              <a:latin typeface="Courier New" pitchFamily="-105" charset="0"/>
            </a:endParaRPr>
          </a:p>
        </p:txBody>
      </p:sp>
      <p:sp>
        <p:nvSpPr>
          <p:cNvPr id="25" name="Rectangle 24"/>
          <p:cNvSpPr/>
          <p:nvPr/>
        </p:nvSpPr>
        <p:spPr>
          <a:xfrm>
            <a:off x="2586446" y="1736467"/>
            <a:ext cx="5566954" cy="461665"/>
          </a:xfrm>
          <a:prstGeom prst="rect">
            <a:avLst/>
          </a:prstGeom>
        </p:spPr>
        <p:txBody>
          <a:bodyPr wrap="square">
            <a:spAutoFit/>
          </a:bodyPr>
          <a:lstStyle/>
          <a:p>
            <a:pPr algn="l">
              <a:spcBef>
                <a:spcPts val="0"/>
              </a:spcBef>
            </a:pPr>
            <a:r>
              <a:rPr lang="en-US" b="1" dirty="0" smtClean="0">
                <a:latin typeface="Courier New" pitchFamily="-105" charset="0"/>
              </a:rPr>
              <a:t>[ 17 ]</a:t>
            </a:r>
            <a:endParaRPr lang="en-US" b="1" dirty="0">
              <a:latin typeface="Courier New" pitchFamily="-105" charset="0"/>
            </a:endParaRPr>
          </a:p>
        </p:txBody>
      </p:sp>
      <p:sp>
        <p:nvSpPr>
          <p:cNvPr id="26" name="Rectangle 25"/>
          <p:cNvSpPr/>
          <p:nvPr/>
        </p:nvSpPr>
        <p:spPr>
          <a:xfrm>
            <a:off x="2590800" y="2177534"/>
            <a:ext cx="5566954" cy="461665"/>
          </a:xfrm>
          <a:prstGeom prst="rect">
            <a:avLst/>
          </a:prstGeom>
        </p:spPr>
        <p:txBody>
          <a:bodyPr wrap="square">
            <a:spAutoFit/>
          </a:bodyPr>
          <a:lstStyle/>
          <a:p>
            <a:pPr algn="l">
              <a:spcBef>
                <a:spcPts val="0"/>
              </a:spcBef>
            </a:pPr>
            <a:r>
              <a:rPr lang="en-US" b="1" dirty="0" smtClean="0">
                <a:latin typeface="Courier New" pitchFamily="-105" charset="0"/>
              </a:rPr>
              <a:t>[ 17, 42 ]</a:t>
            </a:r>
            <a:endParaRPr lang="en-US" b="1" dirty="0">
              <a:latin typeface="Courier New" pitchFamily="-105" charset="0"/>
            </a:endParaRPr>
          </a:p>
        </p:txBody>
      </p:sp>
      <p:sp>
        <p:nvSpPr>
          <p:cNvPr id="27" name="Rectangle 26"/>
          <p:cNvSpPr/>
          <p:nvPr/>
        </p:nvSpPr>
        <p:spPr>
          <a:xfrm>
            <a:off x="2590800" y="2618601"/>
            <a:ext cx="5566954" cy="461665"/>
          </a:xfrm>
          <a:prstGeom prst="rect">
            <a:avLst/>
          </a:prstGeom>
        </p:spPr>
        <p:txBody>
          <a:bodyPr wrap="square">
            <a:spAutoFit/>
          </a:bodyPr>
          <a:lstStyle/>
          <a:p>
            <a:pPr algn="l">
              <a:spcBef>
                <a:spcPts val="0"/>
              </a:spcBef>
            </a:pPr>
            <a:r>
              <a:rPr lang="en-US" b="1" dirty="0" smtClean="0">
                <a:latin typeface="Courier New" pitchFamily="-105" charset="0"/>
              </a:rPr>
              <a:t>[ 17, 42, 5 ]</a:t>
            </a:r>
            <a:endParaRPr lang="en-US" b="1" dirty="0">
              <a:latin typeface="Courier New" pitchFamily="-105" charset="0"/>
            </a:endParaRPr>
          </a:p>
        </p:txBody>
      </p:sp>
      <p:sp>
        <p:nvSpPr>
          <p:cNvPr id="28" name="Rectangle 27"/>
          <p:cNvSpPr/>
          <p:nvPr/>
        </p:nvSpPr>
        <p:spPr>
          <a:xfrm>
            <a:off x="2590800" y="3059668"/>
            <a:ext cx="5566954" cy="461665"/>
          </a:xfrm>
          <a:prstGeom prst="rect">
            <a:avLst/>
          </a:prstGeom>
        </p:spPr>
        <p:txBody>
          <a:bodyPr wrap="square">
            <a:spAutoFit/>
          </a:bodyPr>
          <a:lstStyle/>
          <a:p>
            <a:pPr algn="l">
              <a:spcBef>
                <a:spcPts val="0"/>
              </a:spcBef>
            </a:pPr>
            <a:r>
              <a:rPr lang="en-US" b="1" dirty="0" smtClean="0">
                <a:latin typeface="Courier New" pitchFamily="-105" charset="0"/>
              </a:rPr>
              <a:t>[ 17, 42, 5, 204 ]</a:t>
            </a:r>
            <a:endParaRPr lang="en-US" b="1" dirty="0">
              <a:latin typeface="Courier New" pitchFamily="-105" charset="0"/>
            </a:endParaRPr>
          </a:p>
        </p:txBody>
      </p:sp>
      <p:sp>
        <p:nvSpPr>
          <p:cNvPr id="29" name="Rectangle 28"/>
          <p:cNvSpPr/>
          <p:nvPr/>
        </p:nvSpPr>
        <p:spPr>
          <a:xfrm>
            <a:off x="2590800" y="3500735"/>
            <a:ext cx="5566954" cy="461665"/>
          </a:xfrm>
          <a:prstGeom prst="rect">
            <a:avLst/>
          </a:prstGeom>
        </p:spPr>
        <p:txBody>
          <a:bodyPr wrap="square">
            <a:spAutoFit/>
          </a:bodyPr>
          <a:lstStyle/>
          <a:p>
            <a:pPr algn="l">
              <a:spcBef>
                <a:spcPts val="0"/>
              </a:spcBef>
            </a:pPr>
            <a:r>
              <a:rPr lang="en-US" b="1" dirty="0" smtClean="0">
                <a:latin typeface="Courier New" pitchFamily="-105" charset="0"/>
              </a:rPr>
              <a:t>[ 17, </a:t>
            </a:r>
            <a:r>
              <a:rPr lang="en-US" b="1" u="sng" dirty="0" smtClean="0">
                <a:solidFill>
                  <a:srgbClr val="0E0BEE"/>
                </a:solidFill>
                <a:latin typeface="Courier New" pitchFamily="-105" charset="0"/>
              </a:rPr>
              <a:t>42</a:t>
            </a:r>
            <a:r>
              <a:rPr lang="en-US" b="1" dirty="0" smtClean="0">
                <a:latin typeface="Courier New" pitchFamily="-105" charset="0"/>
              </a:rPr>
              <a:t>, 5, 204, </a:t>
            </a:r>
            <a:r>
              <a:rPr lang="en-US" b="1" u="sng" dirty="0" smtClean="0">
                <a:solidFill>
                  <a:srgbClr val="0E0BEE"/>
                </a:solidFill>
                <a:latin typeface="Courier New" pitchFamily="-105" charset="0"/>
              </a:rPr>
              <a:t>42</a:t>
            </a:r>
            <a:r>
              <a:rPr lang="en-US" b="1" dirty="0" smtClean="0">
                <a:solidFill>
                  <a:srgbClr val="0E0BEE"/>
                </a:solidFill>
                <a:latin typeface="Courier New" pitchFamily="-105" charset="0"/>
              </a:rPr>
              <a:t> </a:t>
            </a:r>
            <a:r>
              <a:rPr lang="en-US" b="1" dirty="0" smtClean="0">
                <a:latin typeface="Courier New" pitchFamily="-105" charset="0"/>
              </a:rPr>
              <a:t>]</a:t>
            </a:r>
            <a:endParaRPr lang="en-US" b="1" dirty="0">
              <a:latin typeface="Courier New" pitchFamily="-105" charset="0"/>
            </a:endParaRPr>
          </a:p>
        </p:txBody>
      </p:sp>
      <p:sp>
        <p:nvSpPr>
          <p:cNvPr id="7" name="Rectangle 6"/>
          <p:cNvSpPr/>
          <p:nvPr/>
        </p:nvSpPr>
        <p:spPr>
          <a:xfrm>
            <a:off x="6248400" y="1166110"/>
            <a:ext cx="2409890" cy="461665"/>
          </a:xfrm>
          <a:prstGeom prst="rect">
            <a:avLst/>
          </a:prstGeom>
        </p:spPr>
        <p:txBody>
          <a:bodyPr wrap="none">
            <a:spAutoFit/>
          </a:bodyPr>
          <a:lstStyle/>
          <a:p>
            <a:r>
              <a:rPr lang="en-US" b="1" dirty="0">
                <a:solidFill>
                  <a:schemeClr val="bg1">
                    <a:lumMod val="50000"/>
                  </a:schemeClr>
                </a:solidFill>
                <a:latin typeface="Calibri" panose="020F0502020204030204" pitchFamily="34" charset="0"/>
              </a:rPr>
              <a:t>unique(L) == True</a:t>
            </a:r>
            <a:endParaRPr lang="en-US" dirty="0">
              <a:solidFill>
                <a:schemeClr val="bg1">
                  <a:lumMod val="50000"/>
                </a:schemeClr>
              </a:solidFill>
              <a:latin typeface="Calibri" panose="020F0502020204030204" pitchFamily="34" charset="0"/>
            </a:endParaRPr>
          </a:p>
        </p:txBody>
      </p:sp>
      <p:cxnSp>
        <p:nvCxnSpPr>
          <p:cNvPr id="9" name="Straight Connector 8"/>
          <p:cNvCxnSpPr>
            <a:endCxn id="7" idx="1"/>
          </p:cNvCxnSpPr>
          <p:nvPr/>
        </p:nvCxnSpPr>
        <p:spPr bwMode="auto">
          <a:xfrm flipV="1">
            <a:off x="3505200" y="1396943"/>
            <a:ext cx="2743200" cy="129289"/>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32" name="Straight Connector 31"/>
          <p:cNvCxnSpPr>
            <a:endCxn id="7" idx="1"/>
          </p:cNvCxnSpPr>
          <p:nvPr/>
        </p:nvCxnSpPr>
        <p:spPr bwMode="auto">
          <a:xfrm flipV="1">
            <a:off x="4056484" y="1396943"/>
            <a:ext cx="2191916" cy="570357"/>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35" name="Straight Connector 34"/>
          <p:cNvCxnSpPr>
            <a:endCxn id="7" idx="1"/>
          </p:cNvCxnSpPr>
          <p:nvPr/>
        </p:nvCxnSpPr>
        <p:spPr bwMode="auto">
          <a:xfrm flipV="1">
            <a:off x="4605976" y="1396943"/>
            <a:ext cx="1642424" cy="1011423"/>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38" name="Straight Connector 37"/>
          <p:cNvCxnSpPr>
            <a:endCxn id="7" idx="1"/>
          </p:cNvCxnSpPr>
          <p:nvPr/>
        </p:nvCxnSpPr>
        <p:spPr bwMode="auto">
          <a:xfrm flipV="1">
            <a:off x="5170079" y="1396943"/>
            <a:ext cx="1078321" cy="1452493"/>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43" name="Straight Connector 42"/>
          <p:cNvCxnSpPr>
            <a:endCxn id="7" idx="1"/>
          </p:cNvCxnSpPr>
          <p:nvPr/>
        </p:nvCxnSpPr>
        <p:spPr bwMode="auto">
          <a:xfrm flipV="1">
            <a:off x="6019800" y="1396943"/>
            <a:ext cx="228600" cy="1893557"/>
          </a:xfrm>
          <a:prstGeom prst="line">
            <a:avLst/>
          </a:prstGeom>
          <a:noFill/>
          <a:ln w="19050" cap="flat" cmpd="sng" algn="ctr">
            <a:solidFill>
              <a:schemeClr val="bg1">
                <a:lumMod val="65000"/>
              </a:schemeClr>
            </a:solidFill>
            <a:prstDash val="solid"/>
            <a:round/>
            <a:headEnd type="none" w="med" len="med"/>
            <a:tailEnd type="none" w="med" len="med"/>
          </a:ln>
          <a:effectLst/>
        </p:spPr>
      </p:cxnSp>
      <p:sp>
        <p:nvSpPr>
          <p:cNvPr id="46" name="Rectangle 45"/>
          <p:cNvSpPr/>
          <p:nvPr/>
        </p:nvSpPr>
        <p:spPr>
          <a:xfrm>
            <a:off x="6858000" y="3575353"/>
            <a:ext cx="2041970" cy="338554"/>
          </a:xfrm>
          <a:prstGeom prst="rect">
            <a:avLst/>
          </a:prstGeom>
        </p:spPr>
        <p:txBody>
          <a:bodyPr wrap="none">
            <a:spAutoFit/>
          </a:bodyPr>
          <a:lstStyle/>
          <a:p>
            <a:r>
              <a:rPr lang="en-US" sz="1600" b="1" dirty="0" smtClean="0">
                <a:solidFill>
                  <a:schemeClr val="bg1">
                    <a:lumMod val="50000"/>
                  </a:schemeClr>
                </a:solidFill>
                <a:latin typeface="Calibri" panose="020F0502020204030204" pitchFamily="34" charset="0"/>
              </a:rPr>
              <a:t>unique(L)  NOT  True!</a:t>
            </a:r>
            <a:endParaRPr lang="en-US" sz="1600" dirty="0">
              <a:solidFill>
                <a:schemeClr val="bg1">
                  <a:lumMod val="50000"/>
                </a:schemeClr>
              </a:solidFill>
              <a:latin typeface="Calibri" panose="020F0502020204030204" pitchFamily="34" charset="0"/>
            </a:endParaRPr>
          </a:p>
        </p:txBody>
      </p:sp>
    </p:spTree>
    <p:extLst>
      <p:ext uri="{BB962C8B-B14F-4D97-AF65-F5344CB8AC3E}">
        <p14:creationId xmlns:p14="http://schemas.microsoft.com/office/powerpoint/2010/main" val="2554217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304800" y="223838"/>
            <a:ext cx="7543800" cy="461665"/>
          </a:xfrm>
          <a:prstGeom prst="rect">
            <a:avLst/>
          </a:prstGeom>
          <a:solidFill>
            <a:schemeClr val="bg1">
              <a:lumMod val="95000"/>
            </a:schemeClr>
          </a:solidFill>
          <a:ln>
            <a:noFill/>
          </a:ln>
        </p:spPr>
        <p:txBody>
          <a:bodyPr wrap="square">
            <a:spAutoFit/>
          </a:bodyPr>
          <a:lstStyle/>
          <a:p>
            <a:pPr algn="l"/>
            <a:r>
              <a:rPr lang="en-US" b="1" i="1" dirty="0" smtClean="0">
                <a:latin typeface="Cambria" pitchFamily="18" charset="0"/>
              </a:rPr>
              <a:t>Next Thursday, 11/3 </a:t>
            </a:r>
            <a:r>
              <a:rPr lang="en-US" dirty="0">
                <a:latin typeface="Cambria" pitchFamily="18" charset="0"/>
              </a:rPr>
              <a:t>will be the CS 5 in-class </a:t>
            </a:r>
            <a:r>
              <a:rPr lang="en-US" dirty="0" smtClean="0">
                <a:latin typeface="Cambria" pitchFamily="18" charset="0"/>
              </a:rPr>
              <a:t>midterm</a:t>
            </a:r>
            <a:endParaRPr lang="en-US" dirty="0">
              <a:latin typeface="Cambria" pitchFamily="18" charset="0"/>
            </a:endParaRPr>
          </a:p>
        </p:txBody>
      </p:sp>
      <p:sp>
        <p:nvSpPr>
          <p:cNvPr id="3076" name="Rectangle 42"/>
          <p:cNvSpPr>
            <a:spLocks noChangeArrowheads="1"/>
          </p:cNvSpPr>
          <p:nvPr/>
        </p:nvSpPr>
        <p:spPr bwMode="auto">
          <a:xfrm>
            <a:off x="914400" y="903287"/>
            <a:ext cx="2362200" cy="415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7" name="Rectangle 43"/>
          <p:cNvSpPr>
            <a:spLocks noChangeArrowheads="1"/>
          </p:cNvSpPr>
          <p:nvPr/>
        </p:nvSpPr>
        <p:spPr bwMode="auto">
          <a:xfrm>
            <a:off x="1676400" y="2413671"/>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i="1" dirty="0">
                <a:latin typeface="Cambria" pitchFamily="18" charset="0"/>
              </a:rPr>
              <a:t>worth 1 </a:t>
            </a:r>
            <a:r>
              <a:rPr lang="en-US" sz="2100" i="1" dirty="0" err="1">
                <a:latin typeface="Cambria" pitchFamily="18" charset="0"/>
              </a:rPr>
              <a:t>hw</a:t>
            </a:r>
            <a:r>
              <a:rPr lang="en-US" sz="2100" i="1" dirty="0">
                <a:latin typeface="Cambria" pitchFamily="18" charset="0"/>
              </a:rPr>
              <a:t> assignment</a:t>
            </a:r>
          </a:p>
        </p:txBody>
      </p:sp>
      <p:sp>
        <p:nvSpPr>
          <p:cNvPr id="3078" name="Rectangle 42"/>
          <p:cNvSpPr>
            <a:spLocks noChangeArrowheads="1"/>
          </p:cNvSpPr>
          <p:nvPr/>
        </p:nvSpPr>
        <p:spPr bwMode="auto">
          <a:xfrm>
            <a:off x="990600" y="3681412"/>
            <a:ext cx="2362200"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dirty="0">
                <a:latin typeface="Cambria" pitchFamily="18" charset="0"/>
              </a:rPr>
              <a:t>Suggestions:</a:t>
            </a:r>
            <a:endParaRPr lang="en-US" sz="2100" b="1" dirty="0">
              <a:latin typeface="Cambria" pitchFamily="18" charset="0"/>
            </a:endParaRPr>
          </a:p>
        </p:txBody>
      </p:sp>
      <p:sp>
        <p:nvSpPr>
          <p:cNvPr id="3079" name="Rectangle 43"/>
          <p:cNvSpPr>
            <a:spLocks noChangeArrowheads="1"/>
          </p:cNvSpPr>
          <p:nvPr/>
        </p:nvSpPr>
        <p:spPr bwMode="auto">
          <a:xfrm>
            <a:off x="1676400"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676400"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the 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1" name="Rectangle 43"/>
          <p:cNvSpPr>
            <a:spLocks noChangeArrowheads="1"/>
          </p:cNvSpPr>
          <p:nvPr/>
        </p:nvSpPr>
        <p:spPr bwMode="auto">
          <a:xfrm>
            <a:off x="1676400" y="2884914"/>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3082" name="Rectangle 43"/>
          <p:cNvSpPr>
            <a:spLocks noChangeArrowheads="1"/>
          </p:cNvSpPr>
          <p:nvPr/>
        </p:nvSpPr>
        <p:spPr bwMode="auto">
          <a:xfrm>
            <a:off x="1676400"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3083" name="Rectangle 1"/>
          <p:cNvSpPr>
            <a:spLocks noChangeArrowheads="1"/>
          </p:cNvSpPr>
          <p:nvPr/>
        </p:nvSpPr>
        <p:spPr bwMode="auto">
          <a:xfrm>
            <a:off x="6200272" y="6303963"/>
            <a:ext cx="2777556" cy="415498"/>
          </a:xfrm>
          <a:prstGeom prst="rect">
            <a:avLst/>
          </a:prstGeom>
          <a:solidFill>
            <a:schemeClr val="bg1">
              <a:lumMod val="95000"/>
            </a:schemeClr>
          </a:solidFill>
          <a:ln>
            <a:noFill/>
          </a:ln>
          <a:extLst/>
        </p:spPr>
        <p:txBody>
          <a:bodyPr wrap="none">
            <a:spAutoFit/>
          </a:bodyPr>
          <a:lstStyle/>
          <a:p>
            <a:r>
              <a:rPr lang="en-US" sz="2100" b="1" i="1" dirty="0">
                <a:latin typeface="Cambria" pitchFamily="18" charset="0"/>
              </a:rPr>
              <a:t>that's our approach…</a:t>
            </a:r>
          </a:p>
        </p:txBody>
      </p:sp>
      <p:sp>
        <p:nvSpPr>
          <p:cNvPr id="12" name="Rectangle 43"/>
          <p:cNvSpPr>
            <a:spLocks noChangeArrowheads="1"/>
          </p:cNvSpPr>
          <p:nvPr/>
        </p:nvSpPr>
        <p:spPr bwMode="auto">
          <a:xfrm>
            <a:off x="1676399" y="1471612"/>
            <a:ext cx="452387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concerns?   </a:t>
            </a:r>
            <a:r>
              <a:rPr lang="en-US" sz="2100" dirty="0" err="1" smtClean="0">
                <a:latin typeface="Cambria" pitchFamily="18" charset="0"/>
              </a:rPr>
              <a:t>accom</a:t>
            </a:r>
            <a:r>
              <a:rPr lang="en-US" sz="2100" dirty="0" smtClean="0">
                <a:latin typeface="Cambria" pitchFamily="18" charset="0"/>
              </a:rPr>
              <a:t>.?       </a:t>
            </a:r>
            <a:r>
              <a:rPr lang="en-US" sz="2100" dirty="0" smtClean="0">
                <a:latin typeface="Cambria" pitchFamily="18" charset="0"/>
              </a:rPr>
              <a:t>See me…</a:t>
            </a:r>
            <a:endParaRPr lang="en-US" sz="2100" b="1" i="1" dirty="0">
              <a:latin typeface="Cambria" pitchFamily="18" charset="0"/>
            </a:endParaRPr>
          </a:p>
        </p:txBody>
      </p:sp>
      <p:sp>
        <p:nvSpPr>
          <p:cNvPr id="13" name="Rectangle 43"/>
          <p:cNvSpPr>
            <a:spLocks noChangeArrowheads="1"/>
          </p:cNvSpPr>
          <p:nvPr/>
        </p:nvSpPr>
        <p:spPr bwMode="auto">
          <a:xfrm>
            <a:off x="1676400" y="1942855"/>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
        <p:nvSpPr>
          <p:cNvPr id="2" name="Rectangle 1"/>
          <p:cNvSpPr/>
          <p:nvPr/>
        </p:nvSpPr>
        <p:spPr>
          <a:xfrm rot="668156">
            <a:off x="6344596" y="1336649"/>
            <a:ext cx="2488908" cy="369332"/>
          </a:xfrm>
          <a:prstGeom prst="rect">
            <a:avLst/>
          </a:prstGeom>
          <a:solidFill>
            <a:schemeClr val="bg1">
              <a:lumMod val="85000"/>
            </a:schemeClr>
          </a:solidFill>
        </p:spPr>
        <p:txBody>
          <a:bodyPr wrap="square">
            <a:spAutoFit/>
          </a:bodyPr>
          <a:lstStyle/>
          <a:p>
            <a:r>
              <a:rPr lang="en-US" sz="1800" dirty="0" smtClean="0">
                <a:latin typeface="Calibri" pitchFamily="34" charset="0"/>
              </a:rPr>
              <a:t>only 5 minutes? </a:t>
            </a:r>
            <a:endParaRPr lang="en-US" sz="1800" dirty="0">
              <a:latin typeface="Calibri" pitchFamily="34" charset="0"/>
            </a:endParaRPr>
          </a:p>
        </p:txBody>
      </p:sp>
    </p:spTree>
    <p:extLst>
      <p:ext uri="{BB962C8B-B14F-4D97-AF65-F5344CB8AC3E}">
        <p14:creationId xmlns:p14="http://schemas.microsoft.com/office/powerpoint/2010/main" val="1964822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5632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5"/>
          <p:cNvSpPr txBox="1">
            <a:spLocks noChangeArrowheads="1"/>
          </p:cNvSpPr>
          <p:nvPr/>
        </p:nvSpPr>
        <p:spPr bwMode="auto">
          <a:xfrm>
            <a:off x="436563" y="206375"/>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i="1" dirty="0">
                <a:latin typeface="Calibri" pitchFamily="-105" charset="0"/>
              </a:rPr>
              <a:t>π </a:t>
            </a:r>
            <a:r>
              <a:rPr lang="en-US" sz="4000" dirty="0" smtClean="0">
                <a:latin typeface="Cambria" pitchFamily="18" charset="0"/>
              </a:rPr>
              <a:t>day!</a:t>
            </a:r>
            <a:endParaRPr lang="en-US" sz="4000" dirty="0">
              <a:latin typeface="Cambria" pitchFamily="18" charset="0"/>
            </a:endParaRPr>
          </a:p>
        </p:txBody>
      </p:sp>
    </p:spTree>
    <p:extLst>
      <p:ext uri="{BB962C8B-B14F-4D97-AF65-F5344CB8AC3E}">
        <p14:creationId xmlns:p14="http://schemas.microsoft.com/office/powerpoint/2010/main" val="1725455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14339"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The Mandelbrot Set</a:t>
            </a:r>
          </a:p>
        </p:txBody>
      </p:sp>
      <p:sp>
        <p:nvSpPr>
          <p:cNvPr id="14340"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TTS Securities</a:t>
            </a:r>
          </a:p>
        </p:txBody>
      </p:sp>
      <p:sp>
        <p:nvSpPr>
          <p:cNvPr id="14341" name="Text Box 235"/>
          <p:cNvSpPr txBox="1">
            <a:spLocks noChangeArrowheads="1"/>
          </p:cNvSpPr>
          <p:nvPr/>
        </p:nvSpPr>
        <p:spPr bwMode="auto">
          <a:xfrm>
            <a:off x="2819400" y="3328988"/>
            <a:ext cx="2406651" cy="57943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dirty="0">
                <a:solidFill>
                  <a:srgbClr val="0E0BEE"/>
                </a:solidFill>
                <a:latin typeface="Cambria" pitchFamily="18" charset="0"/>
              </a:rPr>
              <a:t>Pi from Pie</a:t>
            </a:r>
          </a:p>
        </p:txBody>
      </p:sp>
      <p:sp>
        <p:nvSpPr>
          <p:cNvPr id="14342" name="Text Box 245"/>
          <p:cNvSpPr txBox="1">
            <a:spLocks noChangeArrowheads="1"/>
          </p:cNvSpPr>
          <p:nvPr/>
        </p:nvSpPr>
        <p:spPr bwMode="auto">
          <a:xfrm>
            <a:off x="2895600" y="1614488"/>
            <a:ext cx="4572000" cy="461962"/>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a:latin typeface="Cambria" pitchFamily="18" charset="0"/>
              </a:rPr>
              <a:t>When Algorithms Discriminate...</a:t>
            </a:r>
          </a:p>
        </p:txBody>
      </p:sp>
      <p:sp>
        <p:nvSpPr>
          <p:cNvPr id="14343"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ASCII Art</a:t>
            </a:r>
          </a:p>
        </p:txBody>
      </p:sp>
      <p:cxnSp>
        <p:nvCxnSpPr>
          <p:cNvPr id="14344" name="Straight Arrow Connector 17"/>
          <p:cNvCxnSpPr>
            <a:cxnSpLocks noChangeShapeType="1"/>
          </p:cNvCxnSpPr>
          <p:nvPr/>
        </p:nvCxnSpPr>
        <p:spPr bwMode="auto">
          <a:xfrm flipH="1" flipV="1">
            <a:off x="6248401" y="3124201"/>
            <a:ext cx="558799" cy="1617132"/>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4345" name="Straight Arrow Connector 21"/>
          <p:cNvCxnSpPr>
            <a:cxnSpLocks noChangeShapeType="1"/>
          </p:cNvCxnSpPr>
          <p:nvPr/>
        </p:nvCxnSpPr>
        <p:spPr bwMode="auto">
          <a:xfrm rot="10800000" flipV="1">
            <a:off x="5105400" y="5029200"/>
            <a:ext cx="1676400" cy="609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4346" name="Rectangle 26"/>
          <p:cNvSpPr>
            <a:spLocks noChangeArrowheads="1"/>
          </p:cNvSpPr>
          <p:nvPr/>
        </p:nvSpPr>
        <p:spPr bwMode="auto">
          <a:xfrm>
            <a:off x="6569075" y="4743450"/>
            <a:ext cx="1965325" cy="1200329"/>
          </a:xfrm>
          <a:prstGeom prst="rect">
            <a:avLst/>
          </a:prstGeom>
          <a:solidFill>
            <a:srgbClr val="FFCCCC"/>
          </a:solidFill>
          <a:ln>
            <a:noFill/>
          </a:ln>
        </p:spPr>
        <p:txBody>
          <a:bodyPr wrap="square">
            <a:spAutoFit/>
          </a:bodyPr>
          <a:lstStyle/>
          <a:p>
            <a:r>
              <a:rPr lang="en-US" b="1" i="1" u="sng" dirty="0">
                <a:latin typeface="Cambria" pitchFamily="18" charset="0"/>
              </a:rPr>
              <a:t>Nested</a:t>
            </a:r>
            <a:r>
              <a:rPr lang="en-US" b="1" dirty="0">
                <a:latin typeface="Cambria" pitchFamily="18" charset="0"/>
              </a:rPr>
              <a:t> looping structures!</a:t>
            </a:r>
          </a:p>
        </p:txBody>
      </p:sp>
      <p:sp>
        <p:nvSpPr>
          <p:cNvPr id="14347" name="Text Box 241"/>
          <p:cNvSpPr txBox="1">
            <a:spLocks noChangeArrowheads="1"/>
          </p:cNvSpPr>
          <p:nvPr/>
        </p:nvSpPr>
        <p:spPr bwMode="auto">
          <a:xfrm>
            <a:off x="1038225" y="4465638"/>
            <a:ext cx="1109663" cy="476250"/>
          </a:xfrm>
          <a:prstGeom prst="rect">
            <a:avLst/>
          </a:prstGeom>
          <a:solidFill>
            <a:srgbClr val="FFCCCC"/>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14348" name="Text Box 242"/>
          <p:cNvSpPr txBox="1">
            <a:spLocks noChangeArrowheads="1"/>
          </p:cNvSpPr>
          <p:nvPr/>
        </p:nvSpPr>
        <p:spPr bwMode="auto">
          <a:xfrm>
            <a:off x="838200" y="2573338"/>
            <a:ext cx="1600200" cy="461962"/>
          </a:xfrm>
          <a:prstGeom prst="rect">
            <a:avLst/>
          </a:prstGeom>
          <a:solidFill>
            <a:srgbClr val="FFCCCC"/>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14349" name="Text Box 243"/>
          <p:cNvSpPr txBox="1">
            <a:spLocks noChangeArrowheads="1"/>
          </p:cNvSpPr>
          <p:nvPr/>
        </p:nvSpPr>
        <p:spPr bwMode="auto">
          <a:xfrm>
            <a:off x="1212850" y="3433763"/>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14350" name="Text Box 244"/>
          <p:cNvSpPr txBox="1">
            <a:spLocks noChangeArrowheads="1"/>
          </p:cNvSpPr>
          <p:nvPr/>
        </p:nvSpPr>
        <p:spPr bwMode="auto">
          <a:xfrm>
            <a:off x="914400" y="5462588"/>
            <a:ext cx="1371600" cy="457200"/>
          </a:xfrm>
          <a:prstGeom prst="rect">
            <a:avLst/>
          </a:prstGeom>
          <a:solidFill>
            <a:srgbClr val="FFCCCC"/>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mbria" pitchFamily="18" charset="0"/>
              </a:rPr>
              <a:t>(Extra)</a:t>
            </a:r>
          </a:p>
        </p:txBody>
      </p:sp>
      <p:sp>
        <p:nvSpPr>
          <p:cNvPr id="14351" name="Text Box 246"/>
          <p:cNvSpPr txBox="1">
            <a:spLocks noChangeArrowheads="1"/>
          </p:cNvSpPr>
          <p:nvPr/>
        </p:nvSpPr>
        <p:spPr bwMode="auto">
          <a:xfrm>
            <a:off x="1212850" y="1676400"/>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cxnSp>
        <p:nvCxnSpPr>
          <p:cNvPr id="14352" name="Straight Arrow Connector 18"/>
          <p:cNvCxnSpPr>
            <a:cxnSpLocks noChangeShapeType="1"/>
          </p:cNvCxnSpPr>
          <p:nvPr/>
        </p:nvCxnSpPr>
        <p:spPr bwMode="auto">
          <a:xfrm flipH="1" flipV="1">
            <a:off x="5638800" y="4648200"/>
            <a:ext cx="920044" cy="172156"/>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7112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a:t>
            </a:r>
            <a:r>
              <a:rPr lang="en-US" sz="4200" dirty="0" smtClean="0">
                <a:solidFill>
                  <a:srgbClr val="000000"/>
                </a:solidFill>
                <a:latin typeface="Cambria" pitchFamily="18" charset="0"/>
              </a:rPr>
              <a:t>loops are familiar, too!</a:t>
            </a:r>
            <a:endParaRPr lang="en-US" sz="4200" dirty="0">
              <a:solidFill>
                <a:srgbClr val="000000"/>
              </a:solidFill>
              <a:latin typeface="Cambria" pitchFamily="18" charset="0"/>
            </a:endParaRPr>
          </a:p>
        </p:txBody>
      </p:sp>
      <p:sp>
        <p:nvSpPr>
          <p:cNvPr id="27" name="Rectangle 26"/>
          <p:cNvSpPr/>
          <p:nvPr/>
        </p:nvSpPr>
        <p:spPr>
          <a:xfrm>
            <a:off x="1633847" y="2773740"/>
            <a:ext cx="5909953" cy="1569660"/>
          </a:xfrm>
          <a:prstGeom prst="rect">
            <a:avLst/>
          </a:prstGeom>
        </p:spPr>
        <p:txBody>
          <a:bodyPr wrap="square">
            <a:spAutoFit/>
          </a:bodyPr>
          <a:lstStyle/>
          <a:p>
            <a:pPr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tick</a:t>
            </a:r>
            <a:r>
              <a:rPr lang="en-US" sz="3200" b="1" dirty="0">
                <a:solidFill>
                  <a:srgbClr val="000000"/>
                </a:solidFill>
                <a:latin typeface="Courier New" pitchFamily="-105" charset="0"/>
              </a:rPr>
              <a:t>()</a:t>
            </a:r>
          </a:p>
        </p:txBody>
      </p:sp>
      <p:sp>
        <p:nvSpPr>
          <p:cNvPr id="6" name="TextBox 5"/>
          <p:cNvSpPr txBox="1"/>
          <p:nvPr/>
        </p:nvSpPr>
        <p:spPr>
          <a:xfrm>
            <a:off x="4050957" y="2817342"/>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7" name="TextBox 6"/>
          <p:cNvSpPr txBox="1"/>
          <p:nvPr/>
        </p:nvSpPr>
        <p:spPr>
          <a:xfrm>
            <a:off x="4758162" y="3299256"/>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9822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7112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a:t>
            </a:r>
            <a:r>
              <a:rPr lang="en-US" sz="4200" dirty="0" smtClean="0">
                <a:solidFill>
                  <a:srgbClr val="000000"/>
                </a:solidFill>
                <a:latin typeface="Cambria" pitchFamily="18" charset="0"/>
              </a:rPr>
              <a:t>loops are familiar, too!</a:t>
            </a:r>
            <a:endParaRPr lang="en-US" sz="4200" dirty="0">
              <a:solidFill>
                <a:srgbClr val="000000"/>
              </a:solidFill>
              <a:latin typeface="Cambria"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3" t="24000" r="2136" b="6000"/>
          <a:stretch/>
        </p:blipFill>
        <p:spPr bwMode="auto">
          <a:xfrm>
            <a:off x="357051" y="1676400"/>
            <a:ext cx="848106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769326" y="4369525"/>
            <a:ext cx="3291840" cy="144344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grpSp>
        <p:nvGrpSpPr>
          <p:cNvPr id="7" name="Group 6"/>
          <p:cNvGrpSpPr>
            <a:grpSpLocks/>
          </p:cNvGrpSpPr>
          <p:nvPr/>
        </p:nvGrpSpPr>
        <p:grpSpPr bwMode="auto">
          <a:xfrm>
            <a:off x="3993744" y="4759514"/>
            <a:ext cx="536081" cy="539187"/>
            <a:chOff x="3456" y="1784"/>
            <a:chExt cx="952" cy="1048"/>
          </a:xfrm>
        </p:grpSpPr>
        <p:sp>
          <p:nvSpPr>
            <p:cNvPr id="8"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9"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0"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1"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2"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3"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0"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1"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2"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3"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5" name="Text Box 26"/>
          <p:cNvSpPr txBox="1">
            <a:spLocks noChangeArrowheads="1"/>
          </p:cNvSpPr>
          <p:nvPr/>
        </p:nvSpPr>
        <p:spPr bwMode="auto">
          <a:xfrm>
            <a:off x="3313611" y="5343699"/>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dirty="0" smtClean="0">
                <a:solidFill>
                  <a:srgbClr val="0AA318"/>
                </a:solidFill>
                <a:latin typeface="Cambria" pitchFamily="18" charset="0"/>
              </a:rPr>
              <a:t>So close!</a:t>
            </a:r>
            <a:endParaRPr lang="en-US" sz="1200" dirty="0">
              <a:solidFill>
                <a:srgbClr val="0AA318"/>
              </a:solidFill>
              <a:latin typeface="Cambria" pitchFamily="18" charset="0"/>
            </a:endParaRPr>
          </a:p>
        </p:txBody>
      </p:sp>
      <p:cxnSp>
        <p:nvCxnSpPr>
          <p:cNvPr id="5" name="Straight Arrow Connector 4"/>
          <p:cNvCxnSpPr/>
          <p:nvPr/>
        </p:nvCxnSpPr>
        <p:spPr bwMode="auto">
          <a:xfrm flipH="1">
            <a:off x="2564676" y="5486400"/>
            <a:ext cx="1275804" cy="76200"/>
          </a:xfrm>
          <a:prstGeom prst="straightConnector1">
            <a:avLst/>
          </a:prstGeom>
          <a:noFill/>
          <a:ln w="38100" cap="flat" cmpd="sng" algn="ctr">
            <a:solidFill>
              <a:srgbClr val="0A8E17"/>
            </a:solidFill>
            <a:prstDash val="solid"/>
            <a:round/>
            <a:headEnd type="none" w="med" len="med"/>
            <a:tailEnd type="arrow"/>
          </a:ln>
          <a:effectLst/>
        </p:spPr>
      </p:cxnSp>
      <p:cxnSp>
        <p:nvCxnSpPr>
          <p:cNvPr id="29" name="Straight Arrow Connector 28"/>
          <p:cNvCxnSpPr/>
          <p:nvPr/>
        </p:nvCxnSpPr>
        <p:spPr bwMode="auto">
          <a:xfrm flipV="1">
            <a:off x="4611189" y="4191002"/>
            <a:ext cx="3085011" cy="1256209"/>
          </a:xfrm>
          <a:prstGeom prst="straightConnector1">
            <a:avLst/>
          </a:prstGeom>
          <a:noFill/>
          <a:ln w="38100" cap="flat" cmpd="sng" algn="ctr">
            <a:solidFill>
              <a:srgbClr val="0A8E17"/>
            </a:solidFill>
            <a:prstDash val="solid"/>
            <a:round/>
            <a:headEnd type="none" w="med" len="med"/>
            <a:tailEnd type="arrow"/>
          </a:ln>
          <a:effectLst/>
        </p:spPr>
      </p:cxnSp>
    </p:spTree>
    <p:extLst>
      <p:ext uri="{BB962C8B-B14F-4D97-AF65-F5344CB8AC3E}">
        <p14:creationId xmlns:p14="http://schemas.microsoft.com/office/powerpoint/2010/main" val="3859080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3962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loops</a:t>
            </a:r>
          </a:p>
        </p:txBody>
      </p:sp>
      <p:pic>
        <p:nvPicPr>
          <p:cNvPr id="3153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94" t="17703" r="27320" b="6371"/>
          <a:stretch/>
        </p:blipFill>
        <p:spPr bwMode="auto">
          <a:xfrm>
            <a:off x="6019800" y="152400"/>
            <a:ext cx="2971800" cy="290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2" name="Rectangle 1"/>
          <p:cNvSpPr/>
          <p:nvPr/>
        </p:nvSpPr>
        <p:spPr>
          <a:xfrm>
            <a:off x="4977590" y="152400"/>
            <a:ext cx="1042210" cy="830997"/>
          </a:xfrm>
          <a:prstGeom prst="rect">
            <a:avLst/>
          </a:prstGeom>
          <a:solidFill>
            <a:schemeClr val="bg1"/>
          </a:solidFill>
        </p:spPr>
        <p:txBody>
          <a:bodyPr wrap="square">
            <a:spAutoFit/>
          </a:bodyPr>
          <a:lstStyle/>
          <a:p>
            <a:r>
              <a:rPr lang="en-US" i="1" dirty="0" smtClean="0">
                <a:solidFill>
                  <a:srgbClr val="0E0BEE"/>
                </a:solidFill>
                <a:latin typeface="Cambria" pitchFamily="18" charset="0"/>
              </a:rPr>
              <a:t>Life clock</a:t>
            </a:r>
            <a:endParaRPr lang="en-US" i="1" dirty="0">
              <a:solidFill>
                <a:srgbClr val="0E0BEE"/>
              </a:solidFill>
            </a:endParaRPr>
          </a:p>
        </p:txBody>
      </p:sp>
      <p:sp>
        <p:nvSpPr>
          <p:cNvPr id="8" name="Text Box 3"/>
          <p:cNvSpPr txBox="1">
            <a:spLocks noChangeArrowheads="1"/>
          </p:cNvSpPr>
          <p:nvPr>
            <p:custDataLst>
              <p:tags r:id="rId1"/>
            </p:custDataLst>
          </p:nvPr>
        </p:nvSpPr>
        <p:spPr bwMode="auto">
          <a:xfrm>
            <a:off x="903288" y="3048000"/>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200" b="1" dirty="0" smtClean="0">
                <a:solidFill>
                  <a:srgbClr val="FF6600"/>
                </a:solidFill>
                <a:latin typeface="Courier New" pitchFamily="-105" charset="0"/>
              </a:rPr>
              <a:t>for </a:t>
            </a:r>
            <a:r>
              <a:rPr lang="en-US" sz="3200" b="1" dirty="0" smtClean="0">
                <a:solidFill>
                  <a:srgbClr val="000000"/>
                </a:solidFill>
                <a:latin typeface="Courier New" pitchFamily="-105" charset="0"/>
              </a:rPr>
              <a:t>y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(84):</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m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(12):</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d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a:t>
            </a:r>
            <a:r>
              <a:rPr lang="en-US" sz="3200" b="1" dirty="0" smtClean="0">
                <a:solidFill>
                  <a:srgbClr val="FFFFFF">
                    <a:lumMod val="65000"/>
                  </a:srgbClr>
                </a:solidFill>
                <a:latin typeface="Courier New" pitchFamily="-105" charset="0"/>
              </a:rPr>
              <a:t>f(</a:t>
            </a:r>
            <a:r>
              <a:rPr lang="en-US" sz="3200" b="1" dirty="0" err="1" smtClean="0">
                <a:solidFill>
                  <a:srgbClr val="FFFFFF">
                    <a:lumMod val="65000"/>
                  </a:srgbClr>
                </a:solidFill>
                <a:latin typeface="Courier New" pitchFamily="-105" charset="0"/>
              </a:rPr>
              <a:t>m,y</a:t>
            </a:r>
            <a:r>
              <a:rPr lang="en-US" sz="3200" b="1" dirty="0" smtClean="0">
                <a:solidFill>
                  <a:srgbClr val="FFFFFF">
                    <a:lumMod val="65000"/>
                  </a:srgbClr>
                </a:solidFill>
                <a:latin typeface="Courier New" pitchFamily="-105" charset="0"/>
              </a:rPr>
              <a:t>)</a:t>
            </a:r>
            <a:r>
              <a:rPr lang="en-US" sz="3200" b="1" dirty="0" smtClean="0">
                <a:solidFill>
                  <a:srgbClr val="000000"/>
                </a:solidFill>
                <a:latin typeface="Courier New" pitchFamily="-105" charset="0"/>
              </a:rPr>
              <a:t>):</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h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(24):</a:t>
            </a:r>
          </a:p>
          <a:p>
            <a:pPr algn="l"/>
            <a:r>
              <a:rPr lang="en-US" sz="3200" b="1" dirty="0" smtClean="0">
                <a:solidFill>
                  <a:srgbClr val="FF6600"/>
                </a:solidFill>
                <a:latin typeface="Courier New" pitchFamily="-105" charset="0"/>
              </a:rPr>
              <a:t>        for </a:t>
            </a:r>
            <a:r>
              <a:rPr lang="en-US" sz="3200" b="1" dirty="0" err="1" smtClean="0">
                <a:solidFill>
                  <a:srgbClr val="000000"/>
                </a:solidFill>
                <a:latin typeface="Courier New" pitchFamily="-105" charset="0"/>
              </a:rPr>
              <a:t>mn</a:t>
            </a:r>
            <a:r>
              <a:rPr lang="en-US" sz="3200" b="1" dirty="0" smtClean="0">
                <a:solidFill>
                  <a:srgbClr val="000000"/>
                </a:solidFill>
                <a:latin typeface="Courier New" pitchFamily="-105" charset="0"/>
              </a:rPr>
              <a:t>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s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a:solidFill>
                <a:srgbClr val="000000"/>
              </a:solidFill>
              <a:latin typeface="Courier New" pitchFamily="-105" charset="0"/>
            </a:endParaRP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tick()</a:t>
            </a:r>
            <a:endParaRPr lang="en-US" sz="3200" b="1" dirty="0">
              <a:solidFill>
                <a:srgbClr val="000000"/>
              </a:solidFill>
              <a:latin typeface="Courier New" pitchFamily="-105" charset="0"/>
            </a:endParaRPr>
          </a:p>
        </p:txBody>
      </p:sp>
      <p:sp>
        <p:nvSpPr>
          <p:cNvPr id="6" name="TextBox 5"/>
          <p:cNvSpPr txBox="1"/>
          <p:nvPr/>
        </p:nvSpPr>
        <p:spPr>
          <a:xfrm>
            <a:off x="5260924" y="5026968"/>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7" name="TextBox 6"/>
          <p:cNvSpPr txBox="1"/>
          <p:nvPr/>
        </p:nvSpPr>
        <p:spPr>
          <a:xfrm>
            <a:off x="5520162" y="5508882"/>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9" name="TextBox 8"/>
          <p:cNvSpPr txBox="1"/>
          <p:nvPr/>
        </p:nvSpPr>
        <p:spPr>
          <a:xfrm>
            <a:off x="3087129" y="3085071"/>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10" name="TextBox 9"/>
          <p:cNvSpPr txBox="1"/>
          <p:nvPr/>
        </p:nvSpPr>
        <p:spPr>
          <a:xfrm>
            <a:off x="3563676" y="3566985"/>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11" name="TextBox 10"/>
          <p:cNvSpPr txBox="1"/>
          <p:nvPr/>
        </p:nvSpPr>
        <p:spPr>
          <a:xfrm>
            <a:off x="4006461" y="4069323"/>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12" name="TextBox 11"/>
          <p:cNvSpPr txBox="1"/>
          <p:nvPr/>
        </p:nvSpPr>
        <p:spPr>
          <a:xfrm>
            <a:off x="4515147" y="4555353"/>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3618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3962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smtClean="0">
                <a:solidFill>
                  <a:srgbClr val="000000"/>
                </a:solidFill>
                <a:latin typeface="Cambria" pitchFamily="18" charset="0"/>
              </a:rPr>
              <a:t>Nested </a:t>
            </a:r>
            <a:r>
              <a:rPr lang="en-US" sz="4200" dirty="0" smtClean="0">
                <a:solidFill>
                  <a:srgbClr val="000000"/>
                </a:solidFill>
                <a:latin typeface="Cambria" pitchFamily="18" charset="0"/>
              </a:rPr>
              <a:t>loops!</a:t>
            </a:r>
            <a:endParaRPr lang="en-US" sz="4200" dirty="0">
              <a:solidFill>
                <a:srgbClr val="000000"/>
              </a:solidFill>
              <a:latin typeface="Cambria" pitchFamily="18" charset="0"/>
            </a:endParaRPr>
          </a:p>
        </p:txBody>
      </p:sp>
      <p:sp>
        <p:nvSpPr>
          <p:cNvPr id="15363" name="Text Box 3"/>
          <p:cNvSpPr txBox="1">
            <a:spLocks noChangeArrowheads="1"/>
          </p:cNvSpPr>
          <p:nvPr>
            <p:custDataLst>
              <p:tags r:id="rId1"/>
            </p:custDataLst>
          </p:nvPr>
        </p:nvSpPr>
        <p:spPr bwMode="auto">
          <a:xfrm>
            <a:off x="903288" y="3048000"/>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200" b="1" dirty="0" smtClean="0">
                <a:solidFill>
                  <a:srgbClr val="FF6600"/>
                </a:solidFill>
                <a:latin typeface="Courier New" pitchFamily="-105" charset="0"/>
              </a:rPr>
              <a:t>for </a:t>
            </a:r>
            <a:r>
              <a:rPr lang="en-US" sz="3200" b="1" dirty="0" smtClean="0">
                <a:solidFill>
                  <a:srgbClr val="000000"/>
                </a:solidFill>
                <a:latin typeface="Courier New" pitchFamily="-105" charset="0"/>
              </a:rPr>
              <a:t>y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(84):</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m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(12):</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d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a:t>
            </a:r>
            <a:r>
              <a:rPr lang="en-US" sz="3200" b="1" dirty="0" smtClean="0">
                <a:solidFill>
                  <a:srgbClr val="FFFFFF">
                    <a:lumMod val="65000"/>
                  </a:srgbClr>
                </a:solidFill>
                <a:latin typeface="Courier New" pitchFamily="-105" charset="0"/>
              </a:rPr>
              <a:t>f(</a:t>
            </a:r>
            <a:r>
              <a:rPr lang="en-US" sz="3200" b="1" dirty="0" err="1" smtClean="0">
                <a:solidFill>
                  <a:srgbClr val="FFFFFF">
                    <a:lumMod val="65000"/>
                  </a:srgbClr>
                </a:solidFill>
                <a:latin typeface="Courier New" pitchFamily="-105" charset="0"/>
              </a:rPr>
              <a:t>m,y</a:t>
            </a:r>
            <a:r>
              <a:rPr lang="en-US" sz="3200" b="1" dirty="0" smtClean="0">
                <a:solidFill>
                  <a:srgbClr val="FFFFFF">
                    <a:lumMod val="65000"/>
                  </a:srgbClr>
                </a:solidFill>
                <a:latin typeface="Courier New" pitchFamily="-105" charset="0"/>
              </a:rPr>
              <a:t>)</a:t>
            </a:r>
            <a:r>
              <a:rPr lang="en-US" sz="3200" b="1" dirty="0" smtClean="0">
                <a:solidFill>
                  <a:srgbClr val="000000"/>
                </a:solidFill>
                <a:latin typeface="Courier New" pitchFamily="-105" charset="0"/>
              </a:rPr>
              <a:t>):</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h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(24):</a:t>
            </a:r>
          </a:p>
          <a:p>
            <a:pPr algn="l"/>
            <a:r>
              <a:rPr lang="en-US" sz="3200" b="1" dirty="0" smtClean="0">
                <a:solidFill>
                  <a:srgbClr val="FF6600"/>
                </a:solidFill>
                <a:latin typeface="Courier New" pitchFamily="-105" charset="0"/>
              </a:rPr>
              <a:t>        for </a:t>
            </a:r>
            <a:r>
              <a:rPr lang="en-US" sz="3200" b="1" dirty="0" err="1" smtClean="0">
                <a:solidFill>
                  <a:srgbClr val="000000"/>
                </a:solidFill>
                <a:latin typeface="Courier New" pitchFamily="-105" charset="0"/>
              </a:rPr>
              <a:t>mn</a:t>
            </a:r>
            <a:r>
              <a:rPr lang="en-US" sz="3200" b="1" dirty="0" smtClean="0">
                <a:solidFill>
                  <a:srgbClr val="000000"/>
                </a:solidFill>
                <a:latin typeface="Courier New" pitchFamily="-105" charset="0"/>
              </a:rPr>
              <a:t>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s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a:solidFill>
                <a:srgbClr val="000000"/>
              </a:solidFill>
              <a:latin typeface="Courier New" pitchFamily="-105" charset="0"/>
            </a:endParaRP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tick()</a:t>
            </a:r>
            <a:endParaRPr lang="en-US" sz="3200" b="1" dirty="0">
              <a:solidFill>
                <a:srgbClr val="000000"/>
              </a:solidFill>
              <a:latin typeface="Courier New" pitchFamily="-105" charset="0"/>
            </a:endParaRPr>
          </a:p>
        </p:txBody>
      </p:sp>
      <p:pic>
        <p:nvPicPr>
          <p:cNvPr id="3153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94" t="17703" r="27320" b="6371"/>
          <a:stretch/>
        </p:blipFill>
        <p:spPr bwMode="auto">
          <a:xfrm>
            <a:off x="6019800" y="152400"/>
            <a:ext cx="2971800" cy="290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pic>
        <p:nvPicPr>
          <p:cNvPr id="380930" name="Picture 2" descr="http://upload.wikimedia.org/wikipedia/en/thumb/d/dd/The_Persistence_of_Memory.jpg/300px-The_Persistence_of_Memo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1"/>
            <a:ext cx="5562600" cy="409778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a:off x="2209800" y="970231"/>
            <a:ext cx="457200" cy="782369"/>
          </a:xfrm>
          <a:prstGeom prst="straightConnector1">
            <a:avLst/>
          </a:prstGeom>
          <a:noFill/>
          <a:ln w="19050" cap="flat" cmpd="sng" algn="ctr">
            <a:solidFill>
              <a:schemeClr val="tx1"/>
            </a:solidFill>
            <a:prstDash val="solid"/>
            <a:round/>
            <a:headEnd type="none" w="med" len="med"/>
            <a:tailEnd type="arrow"/>
          </a:ln>
          <a:effectLst/>
        </p:spPr>
      </p:cxnSp>
      <p:sp>
        <p:nvSpPr>
          <p:cNvPr id="7" name="Rectangle 6"/>
          <p:cNvSpPr/>
          <p:nvPr/>
        </p:nvSpPr>
        <p:spPr>
          <a:xfrm>
            <a:off x="3728244" y="4267200"/>
            <a:ext cx="1893888" cy="830997"/>
          </a:xfrm>
          <a:prstGeom prst="rect">
            <a:avLst/>
          </a:prstGeom>
          <a:solidFill>
            <a:schemeClr val="bg1"/>
          </a:solidFill>
        </p:spPr>
        <p:txBody>
          <a:bodyPr wrap="square">
            <a:spAutoFit/>
          </a:bodyPr>
          <a:lstStyle/>
          <a:p>
            <a:r>
              <a:rPr lang="en-US" b="1" i="1" dirty="0" smtClean="0">
                <a:solidFill>
                  <a:srgbClr val="FF6600"/>
                </a:solidFill>
                <a:latin typeface="Cambria" pitchFamily="18" charset="0"/>
              </a:rPr>
              <a:t>Claremont- College time</a:t>
            </a:r>
            <a:endParaRPr lang="en-US" b="1" i="1" dirty="0">
              <a:solidFill>
                <a:srgbClr val="FF6600"/>
              </a:solidFill>
            </a:endParaRPr>
          </a:p>
        </p:txBody>
      </p:sp>
      <p:sp>
        <p:nvSpPr>
          <p:cNvPr id="2" name="TextBox 1"/>
          <p:cNvSpPr txBox="1"/>
          <p:nvPr/>
        </p:nvSpPr>
        <p:spPr>
          <a:xfrm>
            <a:off x="189471" y="5245443"/>
            <a:ext cx="1871025" cy="215444"/>
          </a:xfrm>
          <a:prstGeom prst="rect">
            <a:avLst/>
          </a:prstGeom>
          <a:noFill/>
        </p:spPr>
        <p:txBody>
          <a:bodyPr wrap="none" rtlCol="0">
            <a:spAutoFit/>
          </a:bodyPr>
          <a:lstStyle/>
          <a:p>
            <a:r>
              <a:rPr lang="en-US" sz="800" dirty="0" smtClean="0"/>
              <a:t>Persistence of Memory, S. Dali (MoMA)</a:t>
            </a:r>
            <a:endParaRPr lang="en-US" sz="800" dirty="0"/>
          </a:p>
        </p:txBody>
      </p:sp>
      <p:sp>
        <p:nvSpPr>
          <p:cNvPr id="9" name="TextBox 8"/>
          <p:cNvSpPr txBox="1"/>
          <p:nvPr/>
        </p:nvSpPr>
        <p:spPr>
          <a:xfrm>
            <a:off x="5260924" y="5026968"/>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10" name="TextBox 9"/>
          <p:cNvSpPr txBox="1"/>
          <p:nvPr/>
        </p:nvSpPr>
        <p:spPr>
          <a:xfrm>
            <a:off x="5520162" y="5508882"/>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64704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 name="Rectangle 15359"/>
          <p:cNvSpPr/>
          <p:nvPr/>
        </p:nvSpPr>
        <p:spPr bwMode="auto">
          <a:xfrm>
            <a:off x="3129031" y="618657"/>
            <a:ext cx="4114800" cy="4114800"/>
          </a:xfrm>
          <a:prstGeom prst="rect">
            <a:avLst/>
          </a:prstGeom>
          <a:solidFill>
            <a:srgbClr val="CC00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grpSp>
        <p:nvGrpSpPr>
          <p:cNvPr id="68" name="Group 67"/>
          <p:cNvGrpSpPr/>
          <p:nvPr/>
        </p:nvGrpSpPr>
        <p:grpSpPr>
          <a:xfrm>
            <a:off x="2826088" y="607368"/>
            <a:ext cx="4706423" cy="4114800"/>
            <a:chOff x="762000" y="381000"/>
            <a:chExt cx="5486400" cy="4114800"/>
          </a:xfrm>
        </p:grpSpPr>
        <p:cxnSp>
          <p:nvCxnSpPr>
            <p:cNvPr id="11" name="Straight Connector 1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0" name="Straight Connector 69"/>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5" name="Straight Connector 84"/>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7" name="Straight Connector 86"/>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0" name="Straight Connector 89"/>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2" name="Straight Connector 91"/>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3" name="Straight Connector 92"/>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5" name="Straight Connector 94"/>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6" name="Straight Connector 95"/>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7" name="Straight Connector 96"/>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8" name="Straight Connector 97"/>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9" name="Straight Connector 98"/>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0" name="Straight Connector 99"/>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1" name="Straight Connector 100"/>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2" name="Straight Connector 101"/>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3" name="Straight Connector 102"/>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4" name="Straight Connector 103"/>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5" name="Straight Connector 104"/>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6" name="Straight Connector 105"/>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7" name="Straight Connector 106"/>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8" name="Straight Connector 107"/>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9" name="Straight Connector 108"/>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0" name="Straight Connector 109"/>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2" name="Straight Connector 111"/>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3" name="Straight Connector 112"/>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4" name="Straight Connector 113"/>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5" name="Straight Connector 114"/>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6" name="Straight Connector 115"/>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7" name="Straight Connector 116"/>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8" name="Straight Connector 117"/>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9" name="Straight Connector 118"/>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0" name="Straight Connector 119"/>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1" name="Straight Connector 120"/>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2" name="Straight Connector 121"/>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3" name="Straight Connector 122"/>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4" name="Straight Connector 123"/>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5" name="Straight Connector 124"/>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6" name="Straight Connector 125"/>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7" name="Straight Connector 126"/>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8" name="Straight Connector 127"/>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grpSp>
        <p:nvGrpSpPr>
          <p:cNvPr id="130" name="Group 129"/>
          <p:cNvGrpSpPr/>
          <p:nvPr/>
        </p:nvGrpSpPr>
        <p:grpSpPr>
          <a:xfrm rot="5400000">
            <a:off x="2990537" y="556363"/>
            <a:ext cx="4369210" cy="4114800"/>
            <a:chOff x="762000" y="381000"/>
            <a:chExt cx="5486400" cy="4114800"/>
          </a:xfrm>
        </p:grpSpPr>
        <p:cxnSp>
          <p:nvCxnSpPr>
            <p:cNvPr id="131" name="Straight Connector 13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2" name="Straight Connector 131"/>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3" name="Straight Connector 132"/>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4" name="Straight Connector 133"/>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5" name="Straight Connector 134"/>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6" name="Straight Connector 135"/>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7" name="Straight Connector 136"/>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8" name="Straight Connector 137"/>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9" name="Straight Connector 138"/>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0" name="Straight Connector 139"/>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1" name="Straight Connector 140"/>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2" name="Straight Connector 141"/>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3" name="Straight Connector 142"/>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4" name="Straight Connector 143"/>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5" name="Straight Connector 144"/>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6" name="Straight Connector 145"/>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7" name="Straight Connector 146"/>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8" name="Straight Connector 147"/>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9" name="Straight Connector 148"/>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1" name="Straight Connector 150"/>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2" name="Straight Connector 151"/>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3" name="Straight Connector 152"/>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2" name="Straight Connector 171"/>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3" name="Straight Connector 172"/>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4" name="Straight Connector 173"/>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9" name="Straight Connector 188"/>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sp>
        <p:nvSpPr>
          <p:cNvPr id="4" name="Rectangle 3"/>
          <p:cNvSpPr/>
          <p:nvPr/>
        </p:nvSpPr>
        <p:spPr>
          <a:xfrm>
            <a:off x="2853047" y="5005895"/>
            <a:ext cx="5909953" cy="1569660"/>
          </a:xfrm>
          <a:prstGeom prst="rect">
            <a:avLst/>
          </a:prstGeom>
        </p:spPr>
        <p:txBody>
          <a:bodyPr wrap="square">
            <a:spAutoFit/>
          </a:bodyPr>
          <a:lstStyle/>
          <a:p>
            <a:pPr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tick</a:t>
            </a:r>
            <a:r>
              <a:rPr lang="en-US" sz="3200" b="1" dirty="0">
                <a:solidFill>
                  <a:srgbClr val="000000"/>
                </a:solidFill>
                <a:latin typeface="Courier New" pitchFamily="-105" charset="0"/>
              </a:rPr>
              <a:t>()</a:t>
            </a:r>
          </a:p>
        </p:txBody>
      </p:sp>
      <p:sp>
        <p:nvSpPr>
          <p:cNvPr id="193" name="Rectangle 21"/>
          <p:cNvSpPr>
            <a:spLocks noChangeArrowheads="1"/>
          </p:cNvSpPr>
          <p:nvPr/>
        </p:nvSpPr>
        <p:spPr bwMode="auto">
          <a:xfrm>
            <a:off x="152400" y="1570026"/>
            <a:ext cx="1981200" cy="1338828"/>
          </a:xfrm>
          <a:prstGeom prst="rect">
            <a:avLst/>
          </a:prstGeom>
          <a:solidFill>
            <a:srgbClr val="FFCCFF"/>
          </a:solidFill>
          <a:ln>
            <a:noFill/>
          </a:ln>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15364" name="Rectangle 15363"/>
          <p:cNvSpPr/>
          <p:nvPr/>
        </p:nvSpPr>
        <p:spPr>
          <a:xfrm>
            <a:off x="3570243" y="2429831"/>
            <a:ext cx="3227165" cy="400110"/>
          </a:xfrm>
          <a:prstGeom prst="rect">
            <a:avLst/>
          </a:prstGeom>
          <a:solidFill>
            <a:schemeClr val="bg1"/>
          </a:solidFill>
        </p:spPr>
        <p:txBody>
          <a:bodyPr wrap="none">
            <a:spAutoFit/>
          </a:bodyPr>
          <a:lstStyle/>
          <a:p>
            <a:pPr algn="r"/>
            <a:r>
              <a:rPr lang="en-US" sz="2000" b="1" dirty="0" smtClean="0">
                <a:solidFill>
                  <a:srgbClr val="000000"/>
                </a:solidFill>
                <a:latin typeface="Cambria" pitchFamily="18" charset="0"/>
              </a:rPr>
              <a:t>One hour ~ 3600 seconds</a:t>
            </a:r>
            <a:endParaRPr lang="en-US" sz="2000" b="1" dirty="0">
              <a:solidFill>
                <a:srgbClr val="000000"/>
              </a:solidFill>
            </a:endParaRPr>
          </a:p>
        </p:txBody>
      </p:sp>
      <p:sp>
        <p:nvSpPr>
          <p:cNvPr id="5" name="TextBox 4"/>
          <p:cNvSpPr txBox="1"/>
          <p:nvPr/>
        </p:nvSpPr>
        <p:spPr>
          <a:xfrm>
            <a:off x="1143000" y="522716"/>
            <a:ext cx="1524000" cy="461665"/>
          </a:xfrm>
          <a:prstGeom prst="rect">
            <a:avLst/>
          </a:prstGeom>
          <a:noFill/>
        </p:spPr>
        <p:txBody>
          <a:bodyPr wrap="square" rtlCol="0">
            <a:spAutoFit/>
          </a:bodyPr>
          <a:lstStyle/>
          <a:p>
            <a:pPr algn="r"/>
            <a:r>
              <a:rPr lang="en-US" b="1" dirty="0" err="1" smtClean="0">
                <a:solidFill>
                  <a:srgbClr val="000000"/>
                </a:solidFill>
                <a:latin typeface="Courier New" panose="02070309020205020404" pitchFamily="49" charset="0"/>
                <a:cs typeface="Courier New" panose="02070309020205020404" pitchFamily="49" charset="0"/>
              </a:rPr>
              <a:t>mn</a:t>
            </a:r>
            <a:r>
              <a:rPr lang="en-US" b="1" dirty="0" smtClean="0">
                <a:solidFill>
                  <a:srgbClr val="000000"/>
                </a:solidFill>
                <a:latin typeface="Courier New" panose="02070309020205020404" pitchFamily="49" charset="0"/>
                <a:cs typeface="Courier New" panose="02070309020205020404" pitchFamily="49" charset="0"/>
              </a:rPr>
              <a:t> == 0</a:t>
            </a:r>
            <a:endParaRPr lang="en-US" b="1" dirty="0">
              <a:solidFill>
                <a:srgbClr val="000000"/>
              </a:solidFill>
              <a:latin typeface="Courier New" panose="02070309020205020404" pitchFamily="49" charset="0"/>
              <a:cs typeface="Courier New" panose="02070309020205020404" pitchFamily="49" charset="0"/>
            </a:endParaRPr>
          </a:p>
        </p:txBody>
      </p:sp>
      <p:cxnSp>
        <p:nvCxnSpPr>
          <p:cNvPr id="191" name="Straight Arrow Connector 190"/>
          <p:cNvCxnSpPr>
            <a:stCxn id="5" idx="3"/>
          </p:cNvCxnSpPr>
          <p:nvPr/>
        </p:nvCxnSpPr>
        <p:spPr bwMode="auto">
          <a:xfrm flipV="1">
            <a:off x="2667000" y="620834"/>
            <a:ext cx="428897" cy="132715"/>
          </a:xfrm>
          <a:prstGeom prst="straightConnector1">
            <a:avLst/>
          </a:prstGeom>
          <a:noFill/>
          <a:ln w="19050" cap="flat" cmpd="sng" algn="ctr">
            <a:solidFill>
              <a:schemeClr val="tx1"/>
            </a:solidFill>
            <a:prstDash val="solid"/>
            <a:round/>
            <a:headEnd type="none" w="med" len="med"/>
            <a:tailEnd type="arrow"/>
          </a:ln>
          <a:effectLst/>
        </p:spPr>
      </p:cxnSp>
      <p:sp>
        <p:nvSpPr>
          <p:cNvPr id="192" name="TextBox 191"/>
          <p:cNvSpPr txBox="1"/>
          <p:nvPr/>
        </p:nvSpPr>
        <p:spPr>
          <a:xfrm>
            <a:off x="864325" y="3227231"/>
            <a:ext cx="1763486" cy="461665"/>
          </a:xfrm>
          <a:prstGeom prst="rect">
            <a:avLst/>
          </a:prstGeom>
          <a:noFill/>
        </p:spPr>
        <p:txBody>
          <a:bodyPr wrap="square" rtlCol="0">
            <a:spAutoFit/>
          </a:bodyPr>
          <a:lstStyle/>
          <a:p>
            <a:pPr algn="r"/>
            <a:r>
              <a:rPr lang="en-US" b="1" dirty="0" err="1" smtClean="0">
                <a:solidFill>
                  <a:schemeClr val="bg1">
                    <a:lumMod val="50000"/>
                  </a:schemeClr>
                </a:solidFill>
                <a:latin typeface="Courier New" panose="02070309020205020404" pitchFamily="49" charset="0"/>
                <a:cs typeface="Courier New" panose="02070309020205020404" pitchFamily="49" charset="0"/>
              </a:rPr>
              <a:t>mn</a:t>
            </a:r>
            <a:r>
              <a:rPr lang="en-US" b="1" dirty="0" smtClean="0">
                <a:solidFill>
                  <a:schemeClr val="bg1">
                    <a:lumMod val="50000"/>
                  </a:schemeClr>
                </a:solidFill>
                <a:latin typeface="Courier New" panose="02070309020205020404" pitchFamily="49" charset="0"/>
                <a:cs typeface="Courier New" panose="02070309020205020404" pitchFamily="49" charset="0"/>
              </a:rPr>
              <a:t> == 42</a:t>
            </a:r>
            <a:endParaRPr lang="en-US" b="1" dirty="0">
              <a:solidFill>
                <a:schemeClr val="bg1">
                  <a:lumMod val="50000"/>
                </a:schemeClr>
              </a:solidFill>
              <a:latin typeface="Courier New" panose="02070309020205020404" pitchFamily="49" charset="0"/>
              <a:cs typeface="Courier New" panose="02070309020205020404" pitchFamily="49" charset="0"/>
            </a:endParaRPr>
          </a:p>
        </p:txBody>
      </p:sp>
      <p:cxnSp>
        <p:nvCxnSpPr>
          <p:cNvPr id="194" name="Straight Arrow Connector 193"/>
          <p:cNvCxnSpPr>
            <a:stCxn id="192" idx="3"/>
          </p:cNvCxnSpPr>
          <p:nvPr/>
        </p:nvCxnSpPr>
        <p:spPr bwMode="auto">
          <a:xfrm flipV="1">
            <a:off x="2627811" y="3377097"/>
            <a:ext cx="455023" cy="80967"/>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195" name="TextBox 194"/>
          <p:cNvSpPr txBox="1"/>
          <p:nvPr/>
        </p:nvSpPr>
        <p:spPr>
          <a:xfrm>
            <a:off x="903514" y="4491335"/>
            <a:ext cx="1763486" cy="461665"/>
          </a:xfrm>
          <a:prstGeom prst="rect">
            <a:avLst/>
          </a:prstGeom>
          <a:noFill/>
        </p:spPr>
        <p:txBody>
          <a:bodyPr wrap="square" rtlCol="0">
            <a:spAutoFit/>
          </a:bodyPr>
          <a:lstStyle/>
          <a:p>
            <a:pPr algn="r"/>
            <a:r>
              <a:rPr lang="en-US" b="1" dirty="0" err="1" smtClean="0">
                <a:solidFill>
                  <a:schemeClr val="bg1">
                    <a:lumMod val="50000"/>
                  </a:schemeClr>
                </a:solidFill>
                <a:latin typeface="Courier New" panose="02070309020205020404" pitchFamily="49" charset="0"/>
                <a:cs typeface="Courier New" panose="02070309020205020404" pitchFamily="49" charset="0"/>
              </a:rPr>
              <a:t>mn</a:t>
            </a:r>
            <a:r>
              <a:rPr lang="en-US" b="1" dirty="0" smtClean="0">
                <a:solidFill>
                  <a:schemeClr val="bg1">
                    <a:lumMod val="50000"/>
                  </a:schemeClr>
                </a:solidFill>
                <a:latin typeface="Courier New" panose="02070309020205020404" pitchFamily="49" charset="0"/>
                <a:cs typeface="Courier New" panose="02070309020205020404" pitchFamily="49" charset="0"/>
              </a:rPr>
              <a:t> == 59</a:t>
            </a:r>
            <a:endParaRPr lang="en-US" b="1" dirty="0">
              <a:solidFill>
                <a:schemeClr val="bg1">
                  <a:lumMod val="50000"/>
                </a:schemeClr>
              </a:solidFill>
              <a:latin typeface="Courier New" panose="02070309020205020404" pitchFamily="49" charset="0"/>
              <a:cs typeface="Courier New" panose="02070309020205020404" pitchFamily="49" charset="0"/>
            </a:endParaRPr>
          </a:p>
        </p:txBody>
      </p:sp>
      <p:cxnSp>
        <p:nvCxnSpPr>
          <p:cNvPr id="196" name="Straight Arrow Connector 195"/>
          <p:cNvCxnSpPr>
            <a:stCxn id="195" idx="3"/>
          </p:cNvCxnSpPr>
          <p:nvPr/>
        </p:nvCxnSpPr>
        <p:spPr bwMode="auto">
          <a:xfrm flipV="1">
            <a:off x="2667000" y="4696446"/>
            <a:ext cx="441960" cy="25722"/>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197" name="TextBox 196"/>
          <p:cNvSpPr txBox="1"/>
          <p:nvPr/>
        </p:nvSpPr>
        <p:spPr>
          <a:xfrm>
            <a:off x="1943525" y="46763"/>
            <a:ext cx="1524000" cy="323165"/>
          </a:xfrm>
          <a:prstGeom prst="rect">
            <a:avLst/>
          </a:prstGeom>
          <a:noFill/>
        </p:spPr>
        <p:txBody>
          <a:bodyPr wrap="square" rtlCol="0">
            <a:spAutoFit/>
          </a:bodyPr>
          <a:lstStyle/>
          <a:p>
            <a:pPr algn="r"/>
            <a:r>
              <a:rPr lang="en-US" sz="1500" b="1" dirty="0">
                <a:solidFill>
                  <a:srgbClr val="000000"/>
                </a:solidFill>
                <a:latin typeface="Courier New" panose="02070309020205020404" pitchFamily="49" charset="0"/>
                <a:cs typeface="Courier New" panose="02070309020205020404" pitchFamily="49" charset="0"/>
              </a:rPr>
              <a:t>s</a:t>
            </a:r>
            <a:r>
              <a:rPr lang="en-US" sz="1500" b="1" dirty="0" smtClean="0">
                <a:solidFill>
                  <a:srgbClr val="000000"/>
                </a:solidFill>
                <a:latin typeface="Courier New" panose="02070309020205020404" pitchFamily="49" charset="0"/>
                <a:cs typeface="Courier New" panose="02070309020205020404" pitchFamily="49" charset="0"/>
              </a:rPr>
              <a:t> == 0</a:t>
            </a:r>
            <a:endParaRPr lang="en-US" sz="1500" b="1" dirty="0">
              <a:solidFill>
                <a:srgbClr val="000000"/>
              </a:solidFill>
              <a:latin typeface="Courier New" panose="02070309020205020404" pitchFamily="49" charset="0"/>
              <a:cs typeface="Courier New" panose="02070309020205020404" pitchFamily="49" charset="0"/>
            </a:endParaRPr>
          </a:p>
        </p:txBody>
      </p:sp>
      <p:sp>
        <p:nvSpPr>
          <p:cNvPr id="198" name="TextBox 197"/>
          <p:cNvSpPr txBox="1"/>
          <p:nvPr/>
        </p:nvSpPr>
        <p:spPr>
          <a:xfrm>
            <a:off x="5969726" y="46763"/>
            <a:ext cx="1524000" cy="323165"/>
          </a:xfrm>
          <a:prstGeom prst="rect">
            <a:avLst/>
          </a:prstGeom>
          <a:noFill/>
        </p:spPr>
        <p:txBody>
          <a:bodyPr wrap="square" rtlCol="0">
            <a:spAutoFit/>
          </a:bodyPr>
          <a:lstStyle/>
          <a:p>
            <a:pPr algn="r"/>
            <a:r>
              <a:rPr lang="en-US" sz="1500" b="1" dirty="0">
                <a:solidFill>
                  <a:srgbClr val="000000"/>
                </a:solidFill>
                <a:latin typeface="Courier New" panose="02070309020205020404" pitchFamily="49" charset="0"/>
                <a:cs typeface="Courier New" panose="02070309020205020404" pitchFamily="49" charset="0"/>
              </a:rPr>
              <a:t>s</a:t>
            </a:r>
            <a:r>
              <a:rPr lang="en-US" sz="1500" b="1" dirty="0" smtClean="0">
                <a:solidFill>
                  <a:srgbClr val="000000"/>
                </a:solidFill>
                <a:latin typeface="Courier New" panose="02070309020205020404" pitchFamily="49" charset="0"/>
                <a:cs typeface="Courier New" panose="02070309020205020404" pitchFamily="49" charset="0"/>
              </a:rPr>
              <a:t> == 59</a:t>
            </a:r>
            <a:endParaRPr lang="en-US" sz="1500" b="1" dirty="0">
              <a:solidFill>
                <a:srgbClr val="000000"/>
              </a:solidFill>
              <a:latin typeface="Courier New" panose="02070309020205020404" pitchFamily="49" charset="0"/>
              <a:cs typeface="Courier New" panose="02070309020205020404" pitchFamily="49" charset="0"/>
            </a:endParaRPr>
          </a:p>
        </p:txBody>
      </p:sp>
      <p:cxnSp>
        <p:nvCxnSpPr>
          <p:cNvPr id="199" name="Straight Arrow Connector 198"/>
          <p:cNvCxnSpPr/>
          <p:nvPr/>
        </p:nvCxnSpPr>
        <p:spPr bwMode="auto">
          <a:xfrm flipH="1">
            <a:off x="7197634" y="287383"/>
            <a:ext cx="91440" cy="313509"/>
          </a:xfrm>
          <a:prstGeom prst="straightConnector1">
            <a:avLst/>
          </a:prstGeom>
          <a:noFill/>
          <a:ln w="19050" cap="flat" cmpd="sng" algn="ctr">
            <a:solidFill>
              <a:schemeClr val="tx1"/>
            </a:solidFill>
            <a:prstDash val="solid"/>
            <a:round/>
            <a:headEnd type="none" w="med" len="med"/>
            <a:tailEnd type="arrow"/>
          </a:ln>
          <a:effectLst/>
        </p:spPr>
      </p:cxnSp>
      <p:cxnSp>
        <p:nvCxnSpPr>
          <p:cNvPr id="200" name="Straight Arrow Connector 199"/>
          <p:cNvCxnSpPr/>
          <p:nvPr/>
        </p:nvCxnSpPr>
        <p:spPr bwMode="auto">
          <a:xfrm flipH="1">
            <a:off x="3165809" y="283028"/>
            <a:ext cx="91440" cy="313509"/>
          </a:xfrm>
          <a:prstGeom prst="straightConnector1">
            <a:avLst/>
          </a:prstGeom>
          <a:noFill/>
          <a:ln w="19050" cap="flat" cmpd="sng" algn="ctr">
            <a:solidFill>
              <a:schemeClr val="tx1"/>
            </a:solidFill>
            <a:prstDash val="solid"/>
            <a:round/>
            <a:headEnd type="none" w="med" len="med"/>
            <a:tailEnd type="arrow"/>
          </a:ln>
          <a:effectLst/>
        </p:spPr>
      </p:cxnSp>
      <p:sp>
        <p:nvSpPr>
          <p:cNvPr id="2" name="Rectangle 1"/>
          <p:cNvSpPr/>
          <p:nvPr/>
        </p:nvSpPr>
        <p:spPr bwMode="auto">
          <a:xfrm>
            <a:off x="7152501" y="3340443"/>
            <a:ext cx="87489" cy="69742"/>
          </a:xfrm>
          <a:prstGeom prst="rect">
            <a:avLst/>
          </a:prstGeom>
          <a:solidFill>
            <a:srgbClr val="FF99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cxnSp>
        <p:nvCxnSpPr>
          <p:cNvPr id="201" name="Straight Arrow Connector 200"/>
          <p:cNvCxnSpPr/>
          <p:nvPr/>
        </p:nvCxnSpPr>
        <p:spPr bwMode="auto">
          <a:xfrm flipH="1" flipV="1">
            <a:off x="7315200" y="3443016"/>
            <a:ext cx="574766" cy="342270"/>
          </a:xfrm>
          <a:prstGeom prst="straightConnector1">
            <a:avLst/>
          </a:prstGeom>
          <a:noFill/>
          <a:ln w="19050" cap="flat" cmpd="sng" algn="ctr">
            <a:solidFill>
              <a:srgbClr val="FF9900"/>
            </a:solidFill>
            <a:prstDash val="solid"/>
            <a:round/>
            <a:headEnd type="none" w="med" len="med"/>
            <a:tailEnd type="arrow"/>
          </a:ln>
          <a:effectLst/>
        </p:spPr>
      </p:cxnSp>
      <p:sp>
        <p:nvSpPr>
          <p:cNvPr id="6" name="Rectangle 5"/>
          <p:cNvSpPr/>
          <p:nvPr/>
        </p:nvSpPr>
        <p:spPr>
          <a:xfrm>
            <a:off x="7409940" y="3821668"/>
            <a:ext cx="1512786" cy="369332"/>
          </a:xfrm>
          <a:prstGeom prst="rect">
            <a:avLst/>
          </a:prstGeom>
          <a:solidFill>
            <a:srgbClr val="FFE4C9"/>
          </a:solidFill>
        </p:spPr>
        <p:txBody>
          <a:bodyPr wrap="none">
            <a:spAutoFit/>
          </a:bodyPr>
          <a:lstStyle/>
          <a:p>
            <a:r>
              <a:rPr lang="en-US" sz="1800" dirty="0" smtClean="0">
                <a:solidFill>
                  <a:srgbClr val="000000"/>
                </a:solidFill>
                <a:latin typeface="Cambria" pitchFamily="18" charset="0"/>
              </a:rPr>
              <a:t>42</a:t>
            </a:r>
            <a:r>
              <a:rPr lang="en-US" sz="1800" baseline="30000" dirty="0" smtClean="0">
                <a:solidFill>
                  <a:srgbClr val="000000"/>
                </a:solidFill>
                <a:latin typeface="Cambria" pitchFamily="18" charset="0"/>
              </a:rPr>
              <a:t>nd</a:t>
            </a:r>
            <a:r>
              <a:rPr lang="en-US" sz="1800" dirty="0" smtClean="0">
                <a:solidFill>
                  <a:srgbClr val="000000"/>
                </a:solidFill>
                <a:latin typeface="Cambria" pitchFamily="18" charset="0"/>
              </a:rPr>
              <a:t> minute's</a:t>
            </a:r>
            <a:endParaRPr lang="en-US" sz="1800" dirty="0"/>
          </a:p>
        </p:txBody>
      </p:sp>
      <p:sp>
        <p:nvSpPr>
          <p:cNvPr id="202" name="Rectangle 201"/>
          <p:cNvSpPr/>
          <p:nvPr/>
        </p:nvSpPr>
        <p:spPr>
          <a:xfrm>
            <a:off x="7805355" y="4139514"/>
            <a:ext cx="1067921" cy="307777"/>
          </a:xfrm>
          <a:prstGeom prst="rect">
            <a:avLst/>
          </a:prstGeom>
          <a:solidFill>
            <a:srgbClr val="FFE4C9"/>
          </a:solidFill>
        </p:spPr>
        <p:txBody>
          <a:bodyPr wrap="none">
            <a:spAutoFit/>
          </a:bodyPr>
          <a:lstStyle/>
          <a:p>
            <a:r>
              <a:rPr lang="en-US" sz="1400" dirty="0" smtClean="0">
                <a:solidFill>
                  <a:srgbClr val="000000"/>
                </a:solidFill>
                <a:latin typeface="Cambria" pitchFamily="18" charset="0"/>
              </a:rPr>
              <a:t>59</a:t>
            </a:r>
            <a:r>
              <a:rPr lang="en-US" sz="1400" baseline="30000" dirty="0" smtClean="0">
                <a:solidFill>
                  <a:srgbClr val="000000"/>
                </a:solidFill>
                <a:latin typeface="Cambria" pitchFamily="18" charset="0"/>
              </a:rPr>
              <a:t>th</a:t>
            </a:r>
            <a:r>
              <a:rPr lang="en-US" sz="1400" dirty="0" smtClean="0">
                <a:solidFill>
                  <a:srgbClr val="000000"/>
                </a:solidFill>
                <a:latin typeface="Cambria" pitchFamily="18" charset="0"/>
              </a:rPr>
              <a:t> second</a:t>
            </a:r>
            <a:endParaRPr lang="en-US" sz="1400" dirty="0"/>
          </a:p>
        </p:txBody>
      </p:sp>
      <p:sp>
        <p:nvSpPr>
          <p:cNvPr id="203" name="TextBox 202"/>
          <p:cNvSpPr txBox="1"/>
          <p:nvPr/>
        </p:nvSpPr>
        <p:spPr>
          <a:xfrm>
            <a:off x="5260924" y="5026968"/>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204" name="TextBox 203"/>
          <p:cNvSpPr txBox="1"/>
          <p:nvPr/>
        </p:nvSpPr>
        <p:spPr>
          <a:xfrm>
            <a:off x="5520162" y="5508882"/>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2499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8"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240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Group 11"/>
          <p:cNvGrpSpPr>
            <a:grpSpLocks/>
          </p:cNvGrpSpPr>
          <p:nvPr/>
        </p:nvGrpSpPr>
        <p:grpSpPr bwMode="auto">
          <a:xfrm>
            <a:off x="7391400" y="4267200"/>
            <a:ext cx="1143000" cy="1371600"/>
            <a:chOff x="3456" y="1784"/>
            <a:chExt cx="952" cy="1048"/>
          </a:xfrm>
        </p:grpSpPr>
        <p:sp>
          <p:nvSpPr>
            <p:cNvPr id="24582" name="Freeform 12"/>
            <p:cNvSpPr>
              <a:spLocks/>
            </p:cNvSpPr>
            <p:nvPr/>
          </p:nvSpPr>
          <p:spPr bwMode="auto">
            <a:xfrm>
              <a:off x="4266" y="188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4583" name="Freeform 13"/>
            <p:cNvSpPr>
              <a:spLocks/>
            </p:cNvSpPr>
            <p:nvPr/>
          </p:nvSpPr>
          <p:spPr bwMode="auto">
            <a:xfrm rot="7013025">
              <a:off x="4162" y="1952"/>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4584" name="Freeform 14"/>
            <p:cNvSpPr>
              <a:spLocks/>
            </p:cNvSpPr>
            <p:nvPr/>
          </p:nvSpPr>
          <p:spPr bwMode="auto">
            <a:xfrm rot="-6712609">
              <a:off x="4168" y="181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4585" name="Freeform 15"/>
            <p:cNvSpPr>
              <a:spLocks/>
            </p:cNvSpPr>
            <p:nvPr/>
          </p:nvSpPr>
          <p:spPr bwMode="auto">
            <a:xfrm>
              <a:off x="3456" y="2583"/>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4586"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4587"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8"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9"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0"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1"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2"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3"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4594"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4595"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4596"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cmpd="sng">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4597"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598"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4581" name="Text Box 31"/>
          <p:cNvSpPr txBox="1">
            <a:spLocks noChangeArrowheads="1"/>
          </p:cNvSpPr>
          <p:nvPr/>
        </p:nvSpPr>
        <p:spPr bwMode="auto">
          <a:xfrm>
            <a:off x="7162800" y="5715000"/>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dirty="0" smtClean="0">
                <a:solidFill>
                  <a:srgbClr val="0A6819"/>
                </a:solidFill>
                <a:latin typeface="Calibri" pitchFamily="-105" charset="0"/>
              </a:rPr>
              <a:t>That's </a:t>
            </a:r>
            <a:r>
              <a:rPr lang="en-US" sz="1500" dirty="0">
                <a:solidFill>
                  <a:srgbClr val="0A6819"/>
                </a:solidFill>
                <a:latin typeface="Calibri" pitchFamily="-105" charset="0"/>
              </a:rPr>
              <a:t>m</a:t>
            </a:r>
            <a:r>
              <a:rPr lang="en-US" sz="1500" dirty="0" smtClean="0">
                <a:solidFill>
                  <a:srgbClr val="0A6819"/>
                </a:solidFill>
                <a:latin typeface="Calibri" pitchFamily="-105" charset="0"/>
              </a:rPr>
              <a:t>y </a:t>
            </a:r>
            <a:r>
              <a:rPr lang="en-US" sz="1500" b="1" i="1" dirty="0" smtClean="0">
                <a:solidFill>
                  <a:srgbClr val="0A6819"/>
                </a:solidFill>
                <a:latin typeface="Calibri" pitchFamily="-105" charset="0"/>
              </a:rPr>
              <a:t>type</a:t>
            </a:r>
            <a:r>
              <a:rPr lang="en-US" sz="1500" dirty="0" smtClean="0">
                <a:solidFill>
                  <a:srgbClr val="0A6819"/>
                </a:solidFill>
                <a:latin typeface="Calibri" pitchFamily="-105" charset="0"/>
              </a:rPr>
              <a:t> of alien!</a:t>
            </a:r>
            <a:endParaRPr lang="en-US" sz="1500" dirty="0">
              <a:solidFill>
                <a:srgbClr val="0A6819"/>
              </a:solidFill>
              <a:latin typeface="Calibri" pitchFamily="-105" charset="0"/>
            </a:endParaRPr>
          </a:p>
        </p:txBody>
      </p:sp>
      <p:sp>
        <p:nvSpPr>
          <p:cNvPr id="24" name="Rectangle 2"/>
          <p:cNvSpPr txBox="1">
            <a:spLocks noChangeArrowheads="1"/>
          </p:cNvSpPr>
          <p:nvPr>
            <p:custDataLst>
              <p:tags r:id="rId1"/>
            </p:custDataLst>
          </p:nvPr>
        </p:nvSpPr>
        <p:spPr bwMode="auto">
          <a:xfrm>
            <a:off x="228600" y="211137"/>
            <a:ext cx="27622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200" kern="0" dirty="0" smtClean="0">
                <a:solidFill>
                  <a:srgbClr val="000000"/>
                </a:solidFill>
                <a:latin typeface="Cambria" pitchFamily="18" charset="0"/>
              </a:rPr>
              <a:t>Nested loops via ASCII Art</a:t>
            </a:r>
            <a:endParaRPr lang="en-US" kern="0" dirty="0" smtClean="0">
              <a:solidFill>
                <a:srgbClr val="000000"/>
              </a:solidFill>
              <a:latin typeface="Cambria" pitchFamily="18" charset="0"/>
            </a:endParaRPr>
          </a:p>
        </p:txBody>
      </p:sp>
    </p:spTree>
    <p:extLst>
      <p:ext uri="{BB962C8B-B14F-4D97-AF65-F5344CB8AC3E}">
        <p14:creationId xmlns:p14="http://schemas.microsoft.com/office/powerpoint/2010/main" val="3811936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smtClean="0">
                <a:solidFill>
                  <a:srgbClr val="7030A0"/>
                </a:solidFill>
                <a:latin typeface="Courier New" pitchFamily="-105" charset="0"/>
              </a:rPr>
              <a:t>print</a:t>
            </a:r>
            <a:r>
              <a:rPr lang="en-US" sz="3600" b="1" dirty="0" smtClean="0">
                <a:solidFill>
                  <a:srgbClr val="000000"/>
                </a:solidFill>
                <a:latin typeface="Courier New" pitchFamily="-105" charset="0"/>
              </a:rPr>
              <a:t>(</a:t>
            </a:r>
            <a:r>
              <a:rPr lang="en-US" sz="3600" b="1" dirty="0" smtClean="0">
                <a:solidFill>
                  <a:srgbClr val="0A8E17"/>
                </a:solidFill>
                <a:latin typeface="Courier New" pitchFamily="-105" charset="0"/>
              </a:rPr>
              <a:t>"#"</a:t>
            </a:r>
            <a:r>
              <a:rPr lang="en-US" sz="3600" b="1" dirty="0" smtClean="0">
                <a:solidFill>
                  <a:srgbClr val="000000"/>
                </a:solidFill>
                <a:latin typeface="Courier New" pitchFamily="-105" charset="0"/>
              </a:rPr>
              <a:t>)</a:t>
            </a:r>
            <a:endParaRPr lang="en-US" sz="3600" b="1" dirty="0">
              <a:solidFill>
                <a:srgbClr val="0A8E17"/>
              </a:solidFill>
              <a:latin typeface="Courier New" pitchFamily="-105" charset="0"/>
            </a:endParaRP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162800" y="6052346"/>
            <a:ext cx="1483949" cy="461665"/>
          </a:xfrm>
          <a:prstGeom prst="rect">
            <a:avLst/>
          </a:prstGeom>
          <a:noFill/>
          <a:ln>
            <a:noFill/>
          </a:ln>
        </p:spPr>
        <p:txBody>
          <a:bodyPr wrap="square">
            <a:spAutoFit/>
          </a:bodyPr>
          <a:lstStyle/>
          <a:p>
            <a:r>
              <a:rPr lang="en-US" sz="1200" i="1" dirty="0" smtClean="0">
                <a:solidFill>
                  <a:srgbClr val="0A8E17"/>
                </a:solidFill>
                <a:latin typeface="Calibri" pitchFamily="-105" charset="0"/>
              </a:rPr>
              <a:t>Wait! this needs something more…</a:t>
            </a:r>
            <a:endParaRPr lang="en-US" sz="12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grpSp>
        <p:nvGrpSpPr>
          <p:cNvPr id="16" name="Group 6"/>
          <p:cNvGrpSpPr>
            <a:grpSpLocks/>
          </p:cNvGrpSpPr>
          <p:nvPr/>
        </p:nvGrpSpPr>
        <p:grpSpPr bwMode="auto">
          <a:xfrm>
            <a:off x="8494708" y="6192539"/>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4" name="TextBox 33"/>
          <p:cNvSpPr txBox="1"/>
          <p:nvPr/>
        </p:nvSpPr>
        <p:spPr>
          <a:xfrm>
            <a:off x="4953000" y="5282340"/>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35" name="TextBox 34"/>
          <p:cNvSpPr txBox="1"/>
          <p:nvPr/>
        </p:nvSpPr>
        <p:spPr>
          <a:xfrm>
            <a:off x="4406551" y="4722168"/>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51950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799" y="939114"/>
            <a:ext cx="4897395" cy="2718486"/>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7030A0"/>
                </a:solidFill>
                <a:latin typeface="Courier New" pitchFamily="-105" charset="0"/>
              </a:rPr>
              <a:t>print</a:t>
            </a:r>
            <a:r>
              <a:rPr lang="en-US" b="1" dirty="0">
                <a:latin typeface="Courier New" pitchFamily="-105" charset="0"/>
              </a:rPr>
              <a:t>(</a:t>
            </a:r>
            <a:r>
              <a:rPr lang="en-US" b="1" dirty="0">
                <a:solidFill>
                  <a:srgbClr val="0A8E17"/>
                </a:solidFill>
                <a:latin typeface="Courier New" pitchFamily="-105" charset="0"/>
              </a:rPr>
              <a:t>'#'</a:t>
            </a:r>
            <a:r>
              <a:rPr lang="en-US" b="1" dirty="0">
                <a:solidFill>
                  <a:srgbClr val="7030A0"/>
                </a:solidFill>
                <a:latin typeface="Courier New" pitchFamily="-105" charset="0"/>
              </a:rPr>
              <a:t>,</a:t>
            </a:r>
            <a:r>
              <a:rPr lang="en-US" b="1" dirty="0">
                <a:latin typeface="Courier New" pitchFamily="-105" charset="0"/>
              </a:rPr>
              <a:t>end=</a:t>
            </a:r>
            <a:r>
              <a:rPr lang="en-US" b="1" dirty="0">
                <a:solidFill>
                  <a:srgbClr val="0A8E17"/>
                </a:solidFill>
                <a:latin typeface="Courier New" pitchFamily="-105" charset="0"/>
              </a:rPr>
              <a:t>''</a:t>
            </a:r>
            <a:r>
              <a:rPr lang="en-US" b="1" dirty="0">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7030A0"/>
                </a:solidFill>
                <a:latin typeface="Courier New" pitchFamily="-105" charset="0"/>
              </a:rPr>
              <a:t>print</a:t>
            </a:r>
            <a:r>
              <a:rPr lang="en-US" b="1" dirty="0" smtClean="0">
                <a:latin typeface="Courier New" pitchFamily="-105" charset="0"/>
              </a:rPr>
              <a:t>()</a:t>
            </a:r>
            <a:endParaRPr lang="en-US" b="1" dirty="0">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67583"/>
            <a:ext cx="1219200" cy="369332"/>
          </a:xfrm>
          <a:prstGeom prst="rect">
            <a:avLst/>
          </a:prstGeom>
          <a:solidFill>
            <a:schemeClr val="bg1">
              <a:lumMod val="95000"/>
            </a:schemeClr>
          </a:solid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954117"/>
            <a:ext cx="1441804" cy="92398"/>
          </a:xfrm>
          <a:prstGeom prst="rect">
            <a:avLst/>
          </a:prstGeom>
          <a:solidFill>
            <a:schemeClr val="bg1">
              <a:lumMod val="95000"/>
            </a:schemeClr>
          </a:solidFill>
        </p:spPr>
        <p:txBody>
          <a:bodyPr wrap="square" rtlCol="0">
            <a:spAutoFit/>
          </a:bodyPr>
          <a:lstStyle/>
          <a:p>
            <a:pPr>
              <a:lnSpc>
                <a:spcPts val="0"/>
              </a:lnSpc>
            </a:pPr>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35" name="TextBox 34"/>
          <p:cNvSpPr txBox="1"/>
          <p:nvPr/>
        </p:nvSpPr>
        <p:spPr>
          <a:xfrm>
            <a:off x="2341654" y="1304054"/>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36" name="TextBox 35"/>
          <p:cNvSpPr txBox="1"/>
          <p:nvPr/>
        </p:nvSpPr>
        <p:spPr>
          <a:xfrm>
            <a:off x="3075320" y="2022341"/>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8946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304800" y="223838"/>
            <a:ext cx="7543800" cy="461665"/>
          </a:xfrm>
          <a:prstGeom prst="rect">
            <a:avLst/>
          </a:prstGeom>
          <a:solidFill>
            <a:schemeClr val="bg1">
              <a:lumMod val="95000"/>
            </a:schemeClr>
          </a:solidFill>
          <a:ln>
            <a:noFill/>
          </a:ln>
        </p:spPr>
        <p:txBody>
          <a:bodyPr wrap="square">
            <a:spAutoFit/>
          </a:bodyPr>
          <a:lstStyle/>
          <a:p>
            <a:pPr algn="l"/>
            <a:r>
              <a:rPr lang="en-US" b="1" i="1" dirty="0">
                <a:latin typeface="Cambria" pitchFamily="18" charset="0"/>
              </a:rPr>
              <a:t>Next Thursday, 11/3 </a:t>
            </a:r>
            <a:r>
              <a:rPr lang="en-US" dirty="0">
                <a:latin typeface="Cambria" pitchFamily="18" charset="0"/>
              </a:rPr>
              <a:t>will be the CS 5 in-class midterm</a:t>
            </a:r>
          </a:p>
        </p:txBody>
      </p:sp>
      <p:sp>
        <p:nvSpPr>
          <p:cNvPr id="3076" name="Rectangle 42"/>
          <p:cNvSpPr>
            <a:spLocks noChangeArrowheads="1"/>
          </p:cNvSpPr>
          <p:nvPr/>
        </p:nvSpPr>
        <p:spPr bwMode="auto">
          <a:xfrm>
            <a:off x="914400" y="903287"/>
            <a:ext cx="2362200" cy="415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8" name="Rectangle 42"/>
          <p:cNvSpPr>
            <a:spLocks noChangeArrowheads="1"/>
          </p:cNvSpPr>
          <p:nvPr/>
        </p:nvSpPr>
        <p:spPr bwMode="auto">
          <a:xfrm>
            <a:off x="990600" y="3681412"/>
            <a:ext cx="2362200"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dirty="0">
                <a:latin typeface="Cambria" pitchFamily="18" charset="0"/>
              </a:rPr>
              <a:t>Suggestions:</a:t>
            </a:r>
            <a:endParaRPr lang="en-US" sz="2100" b="1" dirty="0">
              <a:latin typeface="Cambria" pitchFamily="18" charset="0"/>
            </a:endParaRPr>
          </a:p>
        </p:txBody>
      </p:sp>
      <p:sp>
        <p:nvSpPr>
          <p:cNvPr id="3079" name="Rectangle 43"/>
          <p:cNvSpPr>
            <a:spLocks noChangeArrowheads="1"/>
          </p:cNvSpPr>
          <p:nvPr/>
        </p:nvSpPr>
        <p:spPr bwMode="auto">
          <a:xfrm>
            <a:off x="1676400"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676400"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the 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2" name="Rectangle 43"/>
          <p:cNvSpPr>
            <a:spLocks noChangeArrowheads="1"/>
          </p:cNvSpPr>
          <p:nvPr/>
        </p:nvSpPr>
        <p:spPr bwMode="auto">
          <a:xfrm>
            <a:off x="1676400"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2" name="Rectangle 1"/>
          <p:cNvSpPr/>
          <p:nvPr/>
        </p:nvSpPr>
        <p:spPr>
          <a:xfrm rot="668156">
            <a:off x="6308042" y="1755581"/>
            <a:ext cx="2488908" cy="646331"/>
          </a:xfrm>
          <a:prstGeom prst="rect">
            <a:avLst/>
          </a:prstGeom>
          <a:solidFill>
            <a:srgbClr val="FFCC99"/>
          </a:solidFill>
        </p:spPr>
        <p:txBody>
          <a:bodyPr wrap="square">
            <a:spAutoFit/>
          </a:bodyPr>
          <a:lstStyle/>
          <a:p>
            <a:r>
              <a:rPr lang="en-US" sz="1800" dirty="0" smtClean="0">
                <a:latin typeface="Calibri" pitchFamily="34" charset="0"/>
              </a:rPr>
              <a:t>Try list comprehensions &amp; </a:t>
            </a:r>
            <a:r>
              <a:rPr lang="en-US" sz="1800" b="1" dirty="0" err="1" smtClean="0">
                <a:latin typeface="Courier New" pitchFamily="49" charset="0"/>
                <a:cs typeface="Courier New" pitchFamily="49" charset="0"/>
              </a:rPr>
              <a:t>LoL</a:t>
            </a:r>
            <a:r>
              <a:rPr lang="en-US" sz="1800" b="1" dirty="0" smtClean="0">
                <a:latin typeface="Courier New" pitchFamily="49" charset="0"/>
                <a:cs typeface="Courier New" pitchFamily="49" charset="0"/>
              </a:rPr>
              <a:t> </a:t>
            </a:r>
            <a:r>
              <a:rPr lang="en-US" sz="1800" dirty="0" smtClean="0">
                <a:latin typeface="Calibri" pitchFamily="34" charset="0"/>
              </a:rPr>
              <a:t>!</a:t>
            </a:r>
            <a:endParaRPr lang="en-US" sz="1800" dirty="0">
              <a:latin typeface="Calibri" pitchFamily="34" charset="0"/>
            </a:endParaRPr>
          </a:p>
        </p:txBody>
      </p:sp>
      <p:sp>
        <p:nvSpPr>
          <p:cNvPr id="14" name="Rectangle 13"/>
          <p:cNvSpPr/>
          <p:nvPr/>
        </p:nvSpPr>
        <p:spPr>
          <a:xfrm rot="21042506">
            <a:off x="6925204" y="3428907"/>
            <a:ext cx="1846792" cy="646331"/>
          </a:xfrm>
          <a:prstGeom prst="rect">
            <a:avLst/>
          </a:prstGeom>
          <a:solidFill>
            <a:srgbClr val="FFCC99"/>
          </a:solidFill>
        </p:spPr>
        <p:txBody>
          <a:bodyPr wrap="square">
            <a:spAutoFit/>
          </a:bodyPr>
          <a:lstStyle/>
          <a:p>
            <a:r>
              <a:rPr lang="en-US" sz="1800" dirty="0" smtClean="0">
                <a:latin typeface="Calibri" pitchFamily="34" charset="0"/>
              </a:rPr>
              <a:t>Loops </a:t>
            </a:r>
            <a:r>
              <a:rPr lang="en-US" sz="1800" b="1" i="1" dirty="0" smtClean="0">
                <a:latin typeface="Calibri" pitchFamily="34" charset="0"/>
              </a:rPr>
              <a:t>will</a:t>
            </a:r>
            <a:r>
              <a:rPr lang="en-US" sz="1800" dirty="0" smtClean="0">
                <a:latin typeface="Calibri" pitchFamily="34" charset="0"/>
              </a:rPr>
              <a:t> appear, as well..</a:t>
            </a:r>
            <a:endParaRPr lang="en-US" sz="1800" dirty="0">
              <a:latin typeface="Calibri" pitchFamily="34" charset="0"/>
            </a:endParaRPr>
          </a:p>
        </p:txBody>
      </p:sp>
      <p:sp>
        <p:nvSpPr>
          <p:cNvPr id="15" name="Rectangle 14"/>
          <p:cNvSpPr/>
          <p:nvPr/>
        </p:nvSpPr>
        <p:spPr>
          <a:xfrm rot="668156">
            <a:off x="6344596" y="1336649"/>
            <a:ext cx="2488908" cy="369332"/>
          </a:xfrm>
          <a:prstGeom prst="rect">
            <a:avLst/>
          </a:prstGeom>
          <a:solidFill>
            <a:schemeClr val="bg1">
              <a:lumMod val="85000"/>
            </a:schemeClr>
          </a:solidFill>
        </p:spPr>
        <p:txBody>
          <a:bodyPr wrap="square">
            <a:spAutoFit/>
          </a:bodyPr>
          <a:lstStyle/>
          <a:p>
            <a:r>
              <a:rPr lang="en-US" sz="1800" dirty="0" smtClean="0">
                <a:latin typeface="Calibri" pitchFamily="34" charset="0"/>
              </a:rPr>
              <a:t>only 5 minutes? </a:t>
            </a:r>
            <a:endParaRPr lang="en-US" sz="1800" dirty="0">
              <a:latin typeface="Calibri" pitchFamily="34" charset="0"/>
            </a:endParaRPr>
          </a:p>
        </p:txBody>
      </p:sp>
      <p:sp>
        <p:nvSpPr>
          <p:cNvPr id="16" name="Rectangle 43"/>
          <p:cNvSpPr>
            <a:spLocks noChangeArrowheads="1"/>
          </p:cNvSpPr>
          <p:nvPr/>
        </p:nvSpPr>
        <p:spPr bwMode="auto">
          <a:xfrm>
            <a:off x="1676400" y="2413671"/>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i="1" dirty="0">
                <a:latin typeface="Cambria" pitchFamily="18" charset="0"/>
              </a:rPr>
              <a:t>worth 1 </a:t>
            </a:r>
            <a:r>
              <a:rPr lang="en-US" sz="2100" i="1" dirty="0" err="1">
                <a:latin typeface="Cambria" pitchFamily="18" charset="0"/>
              </a:rPr>
              <a:t>hw</a:t>
            </a:r>
            <a:r>
              <a:rPr lang="en-US" sz="2100" i="1" dirty="0">
                <a:latin typeface="Cambria" pitchFamily="18" charset="0"/>
              </a:rPr>
              <a:t> assignment</a:t>
            </a:r>
          </a:p>
        </p:txBody>
      </p:sp>
      <p:sp>
        <p:nvSpPr>
          <p:cNvPr id="17" name="Rectangle 43"/>
          <p:cNvSpPr>
            <a:spLocks noChangeArrowheads="1"/>
          </p:cNvSpPr>
          <p:nvPr/>
        </p:nvSpPr>
        <p:spPr bwMode="auto">
          <a:xfrm>
            <a:off x="1676400" y="2884914"/>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18" name="Rectangle 43"/>
          <p:cNvSpPr>
            <a:spLocks noChangeArrowheads="1"/>
          </p:cNvSpPr>
          <p:nvPr/>
        </p:nvSpPr>
        <p:spPr bwMode="auto">
          <a:xfrm>
            <a:off x="1676399" y="1471612"/>
            <a:ext cx="452387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concerns?   </a:t>
            </a:r>
            <a:r>
              <a:rPr lang="en-US" sz="2100" dirty="0" err="1" smtClean="0">
                <a:latin typeface="Cambria" pitchFamily="18" charset="0"/>
              </a:rPr>
              <a:t>accom</a:t>
            </a:r>
            <a:r>
              <a:rPr lang="en-US" sz="2100" dirty="0" smtClean="0">
                <a:latin typeface="Cambria" pitchFamily="18" charset="0"/>
              </a:rPr>
              <a:t>.?       </a:t>
            </a:r>
            <a:r>
              <a:rPr lang="en-US" sz="2100" dirty="0" smtClean="0">
                <a:latin typeface="Cambria" pitchFamily="18" charset="0"/>
              </a:rPr>
              <a:t>See me…</a:t>
            </a:r>
            <a:endParaRPr lang="en-US" sz="2100" b="1" i="1" dirty="0">
              <a:latin typeface="Cambria" pitchFamily="18" charset="0"/>
            </a:endParaRPr>
          </a:p>
        </p:txBody>
      </p:sp>
      <p:sp>
        <p:nvSpPr>
          <p:cNvPr id="19" name="Rectangle 43"/>
          <p:cNvSpPr>
            <a:spLocks noChangeArrowheads="1"/>
          </p:cNvSpPr>
          <p:nvPr/>
        </p:nvSpPr>
        <p:spPr bwMode="auto">
          <a:xfrm>
            <a:off x="1676400" y="1942855"/>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Tree>
    <p:extLst>
      <p:ext uri="{BB962C8B-B14F-4D97-AF65-F5344CB8AC3E}">
        <p14:creationId xmlns:p14="http://schemas.microsoft.com/office/powerpoint/2010/main" val="1383845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799" y="1013254"/>
            <a:ext cx="5577017" cy="2957854"/>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12223" y="1692876"/>
            <a:ext cx="4673031" cy="1873284"/>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49" name="Rounded Rectangle 48"/>
          <p:cNvSpPr/>
          <p:nvPr/>
        </p:nvSpPr>
        <p:spPr bwMode="auto">
          <a:xfrm>
            <a:off x="1475831" y="2051222"/>
            <a:ext cx="3899358" cy="1475749"/>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75991" y="1295400"/>
            <a:ext cx="516199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for</a:t>
            </a:r>
            <a:r>
              <a:rPr lang="en-US" b="1" dirty="0" smtClean="0">
                <a:solidFill>
                  <a:srgbClr val="000000"/>
                </a:solidFill>
                <a:latin typeface="Courier New" pitchFamily="-105" charset="0"/>
              </a:rPr>
              <a:t> </a:t>
            </a:r>
            <a:r>
              <a:rPr lang="en-US" b="1" dirty="0">
                <a:solidFill>
                  <a:srgbClr val="000000"/>
                </a:solidFill>
                <a:latin typeface="Courier New" pitchFamily="-105" charset="0"/>
              </a:rPr>
              <a:t>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if</a:t>
            </a:r>
            <a:r>
              <a:rPr lang="en-US" b="1" dirty="0" smtClean="0">
                <a:solidFill>
                  <a:srgbClr val="7030A0"/>
                </a:solidFill>
                <a:latin typeface="Courier New" pitchFamily="-105" charset="0"/>
              </a:rPr>
              <a:t> </a:t>
            </a:r>
            <a:r>
              <a:rPr lang="en-US" b="1" dirty="0" smtClean="0">
                <a:solidFill>
                  <a:srgbClr val="000000"/>
                </a:solidFill>
                <a:latin typeface="Courier New" pitchFamily="-105" charset="0"/>
              </a:rPr>
              <a:t>col == row</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a:t>
            </a:r>
            <a:r>
              <a:rPr lang="en-US" b="1" dirty="0" smtClean="0">
                <a:solidFill>
                  <a:srgbClr val="7030A0"/>
                </a:solidFill>
                <a:latin typeface="Courier New" pitchFamily="-105" charset="0"/>
              </a:rPr>
              <a:t>print</a:t>
            </a:r>
            <a:r>
              <a:rPr lang="en-US" b="1" dirty="0" smtClean="0">
                <a:latin typeface="Courier New" pitchFamily="-105" charset="0"/>
              </a:rPr>
              <a:t>(</a:t>
            </a:r>
            <a:r>
              <a:rPr lang="en-US" b="1" dirty="0" smtClean="0">
                <a:solidFill>
                  <a:srgbClr val="0A8E17"/>
                </a:solidFill>
                <a:latin typeface="Courier New" pitchFamily="-105" charset="0"/>
              </a:rPr>
              <a:t>'#'</a:t>
            </a:r>
            <a:r>
              <a:rPr lang="en-US" b="1" dirty="0" smtClean="0">
                <a:solidFill>
                  <a:srgbClr val="7030A0"/>
                </a:solidFill>
                <a:latin typeface="Courier New" pitchFamily="-105" charset="0"/>
              </a:rPr>
              <a:t>,</a:t>
            </a:r>
            <a:r>
              <a:rPr lang="en-US" b="1" dirty="0" smtClean="0">
                <a:latin typeface="Courier New" pitchFamily="-105" charset="0"/>
              </a:rPr>
              <a:t>end=</a:t>
            </a:r>
            <a:r>
              <a:rPr lang="en-US" b="1" dirty="0" smtClean="0">
                <a:solidFill>
                  <a:srgbClr val="0A8E17"/>
                </a:solidFill>
                <a:latin typeface="Courier New" pitchFamily="-105" charset="0"/>
              </a:rPr>
              <a:t>''</a:t>
            </a:r>
            <a:r>
              <a:rPr lang="en-US" b="1" dirty="0" smtClean="0">
                <a:latin typeface="Courier New" pitchFamily="-105" charset="0"/>
              </a:rPr>
              <a:t>)</a:t>
            </a:r>
            <a:endParaRPr lang="en-US" b="1" dirty="0" smtClean="0">
              <a:latin typeface="Courier New" pitchFamily="-105" charset="0"/>
            </a:endParaRP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a:t>
            </a:r>
            <a:r>
              <a:rPr lang="en-US" b="1" dirty="0" smtClean="0">
                <a:solidFill>
                  <a:srgbClr val="FF6600"/>
                </a:solidFill>
                <a:latin typeface="Courier New" pitchFamily="-105" charset="0"/>
              </a:rPr>
              <a:t>else</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a:t>
            </a:r>
            <a:r>
              <a:rPr lang="en-US" b="1" dirty="0" smtClean="0">
                <a:solidFill>
                  <a:srgbClr val="7030A0"/>
                </a:solidFill>
                <a:latin typeface="Courier New" pitchFamily="-105" charset="0"/>
              </a:rPr>
              <a:t>print</a:t>
            </a:r>
            <a:r>
              <a:rPr lang="en-US" b="1" dirty="0" smtClean="0">
                <a:latin typeface="Courier New" pitchFamily="-105" charset="0"/>
              </a:rPr>
              <a:t>(</a:t>
            </a:r>
            <a:r>
              <a:rPr lang="en-US" b="1" dirty="0" smtClean="0">
                <a:solidFill>
                  <a:srgbClr val="0A8E17"/>
                </a:solidFill>
                <a:latin typeface="Courier New" pitchFamily="-105" charset="0"/>
              </a:rPr>
              <a:t>' '</a:t>
            </a:r>
            <a:r>
              <a:rPr lang="en-US" b="1" dirty="0" smtClean="0">
                <a:solidFill>
                  <a:srgbClr val="7030A0"/>
                </a:solidFill>
                <a:latin typeface="Courier New" pitchFamily="-105" charset="0"/>
              </a:rPr>
              <a:t>,</a:t>
            </a:r>
            <a:r>
              <a:rPr lang="en-US" b="1" dirty="0">
                <a:latin typeface="Courier New" pitchFamily="-105" charset="0"/>
              </a:rPr>
              <a:t>end=</a:t>
            </a:r>
            <a:r>
              <a:rPr lang="en-US" b="1" dirty="0">
                <a:solidFill>
                  <a:srgbClr val="0A8E17"/>
                </a:solidFill>
                <a:latin typeface="Courier New" pitchFamily="-105" charset="0"/>
              </a:rPr>
              <a:t>''</a:t>
            </a:r>
            <a:r>
              <a:rPr lang="en-US" b="1" dirty="0">
                <a:latin typeface="Courier New" pitchFamily="-105" charset="0"/>
              </a:rPr>
              <a:t>)</a:t>
            </a:r>
            <a:endParaRPr lang="en-US" b="1" dirty="0" smtClean="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7030A0"/>
                </a:solidFill>
                <a:latin typeface="Courier New" pitchFamily="-105" charset="0"/>
              </a:rPr>
              <a:t>print</a:t>
            </a:r>
            <a:r>
              <a:rPr lang="en-US" b="1" dirty="0" smtClean="0">
                <a:latin typeface="Courier New" pitchFamily="-105" charset="0"/>
              </a:rPr>
              <a:t>()</a:t>
            </a:r>
            <a:endParaRPr lang="en-US" b="1" dirty="0">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874329" y="1461271"/>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407729" y="1959746"/>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874329" y="3213871"/>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407729" y="3712346"/>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874329" y="4961709"/>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407729" y="5460184"/>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4" name="Text Box 15"/>
          <p:cNvSpPr txBox="1">
            <a:spLocks noChangeArrowheads="1"/>
          </p:cNvSpPr>
          <p:nvPr/>
        </p:nvSpPr>
        <p:spPr bwMode="auto">
          <a:xfrm>
            <a:off x="1906587" y="4159603"/>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655469"/>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599341"/>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6041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62293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653088"/>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5114925"/>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6" name="TextBox 5"/>
          <p:cNvSpPr txBox="1"/>
          <p:nvPr/>
        </p:nvSpPr>
        <p:spPr>
          <a:xfrm>
            <a:off x="8036379" y="1295400"/>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0</a:t>
            </a:r>
            <a:endParaRPr lang="en-US" sz="4200" b="1" dirty="0">
              <a:solidFill>
                <a:srgbClr val="000000"/>
              </a:solidFill>
              <a:latin typeface="Calibri" panose="020F0502020204030204" pitchFamily="34" charset="0"/>
            </a:endParaRPr>
          </a:p>
        </p:txBody>
      </p:sp>
      <p:sp>
        <p:nvSpPr>
          <p:cNvPr id="35" name="TextBox 34"/>
          <p:cNvSpPr txBox="1"/>
          <p:nvPr/>
        </p:nvSpPr>
        <p:spPr>
          <a:xfrm>
            <a:off x="8043455" y="3065123"/>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1</a:t>
            </a:r>
            <a:endParaRPr lang="en-US" sz="4200" b="1" dirty="0">
              <a:solidFill>
                <a:srgbClr val="000000"/>
              </a:solidFill>
              <a:latin typeface="Calibri" panose="020F0502020204030204" pitchFamily="34" charset="0"/>
            </a:endParaRPr>
          </a:p>
        </p:txBody>
      </p:sp>
      <p:sp>
        <p:nvSpPr>
          <p:cNvPr id="36" name="TextBox 35"/>
          <p:cNvSpPr txBox="1"/>
          <p:nvPr/>
        </p:nvSpPr>
        <p:spPr>
          <a:xfrm>
            <a:off x="8036379" y="4775495"/>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2</a:t>
            </a:r>
            <a:endParaRPr lang="en-US" sz="4200" b="1" dirty="0">
              <a:solidFill>
                <a:srgbClr val="000000"/>
              </a:solidFill>
              <a:latin typeface="Calibri" panose="020F0502020204030204" pitchFamily="34" charset="0"/>
            </a:endParaRPr>
          </a:p>
        </p:txBody>
      </p:sp>
      <p:sp>
        <p:nvSpPr>
          <p:cNvPr id="37" name="TextBox 36"/>
          <p:cNvSpPr txBox="1"/>
          <p:nvPr/>
        </p:nvSpPr>
        <p:spPr>
          <a:xfrm>
            <a:off x="8230145" y="1798156"/>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38" name="TextBox 37"/>
          <p:cNvSpPr txBox="1"/>
          <p:nvPr/>
        </p:nvSpPr>
        <p:spPr>
          <a:xfrm>
            <a:off x="8232866" y="2063859"/>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39" name="TextBox 38"/>
          <p:cNvSpPr txBox="1"/>
          <p:nvPr/>
        </p:nvSpPr>
        <p:spPr>
          <a:xfrm>
            <a:off x="8232866" y="2331648"/>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0" name="TextBox 39"/>
          <p:cNvSpPr txBox="1"/>
          <p:nvPr/>
        </p:nvSpPr>
        <p:spPr>
          <a:xfrm>
            <a:off x="8232866" y="2623385"/>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1" name="TextBox 40"/>
          <p:cNvSpPr txBox="1"/>
          <p:nvPr/>
        </p:nvSpPr>
        <p:spPr>
          <a:xfrm>
            <a:off x="8232866" y="3550756"/>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2" name="TextBox 41"/>
          <p:cNvSpPr txBox="1"/>
          <p:nvPr/>
        </p:nvSpPr>
        <p:spPr>
          <a:xfrm>
            <a:off x="8235587" y="3816459"/>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3" name="TextBox 42"/>
          <p:cNvSpPr txBox="1"/>
          <p:nvPr/>
        </p:nvSpPr>
        <p:spPr>
          <a:xfrm>
            <a:off x="8235587" y="4084248"/>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4" name="TextBox 43"/>
          <p:cNvSpPr txBox="1"/>
          <p:nvPr/>
        </p:nvSpPr>
        <p:spPr>
          <a:xfrm>
            <a:off x="8235587" y="4375985"/>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5" name="TextBox 44"/>
          <p:cNvSpPr txBox="1"/>
          <p:nvPr/>
        </p:nvSpPr>
        <p:spPr>
          <a:xfrm>
            <a:off x="8245929" y="5303356"/>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6" name="TextBox 45"/>
          <p:cNvSpPr txBox="1"/>
          <p:nvPr/>
        </p:nvSpPr>
        <p:spPr>
          <a:xfrm>
            <a:off x="8248650" y="5569059"/>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7" name="TextBox 46"/>
          <p:cNvSpPr txBox="1"/>
          <p:nvPr/>
        </p:nvSpPr>
        <p:spPr>
          <a:xfrm>
            <a:off x="8248650" y="5836848"/>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8" name="TextBox 47"/>
          <p:cNvSpPr txBox="1"/>
          <p:nvPr/>
        </p:nvSpPr>
        <p:spPr>
          <a:xfrm>
            <a:off x="8248650" y="6128585"/>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50" name="TextBox 49"/>
          <p:cNvSpPr txBox="1"/>
          <p:nvPr/>
        </p:nvSpPr>
        <p:spPr>
          <a:xfrm>
            <a:off x="2341654" y="1304054"/>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51" name="TextBox 50"/>
          <p:cNvSpPr txBox="1"/>
          <p:nvPr/>
        </p:nvSpPr>
        <p:spPr>
          <a:xfrm>
            <a:off x="2885300" y="1656625"/>
            <a:ext cx="406399" cy="236192"/>
          </a:xfrm>
          <a:prstGeom prst="rect">
            <a:avLst/>
          </a:prstGeom>
          <a:noFill/>
        </p:spPr>
        <p:txBody>
          <a:bodyPr wrap="squar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53" name="Rectangle 21"/>
          <p:cNvSpPr>
            <a:spLocks noChangeArrowheads="1"/>
          </p:cNvSpPr>
          <p:nvPr/>
        </p:nvSpPr>
        <p:spPr bwMode="auto">
          <a:xfrm>
            <a:off x="7086600" y="152400"/>
            <a:ext cx="1295041" cy="461665"/>
          </a:xfrm>
          <a:prstGeom prst="rect">
            <a:avLst/>
          </a:prstGeom>
          <a:noFill/>
          <a:ln>
            <a:noFill/>
          </a:ln>
        </p:spPr>
        <p:txBody>
          <a:bodyPr wrap="square">
            <a:spAutoFit/>
          </a:bodyPr>
          <a:lstStyle/>
          <a:p>
            <a:r>
              <a:rPr lang="en-US" sz="1200" i="1" dirty="0" smtClean="0">
                <a:solidFill>
                  <a:srgbClr val="0A8E17"/>
                </a:solidFill>
                <a:latin typeface="Calibri" pitchFamily="-105" charset="0"/>
              </a:rPr>
              <a:t>Let's take an alien's-eye view!</a:t>
            </a:r>
            <a:endParaRPr lang="en-US" sz="1200" dirty="0">
              <a:solidFill>
                <a:srgbClr val="0A8E17"/>
              </a:solidFill>
              <a:latin typeface="Calibri" pitchFamily="-105" charset="0"/>
            </a:endParaRPr>
          </a:p>
        </p:txBody>
      </p:sp>
      <p:grpSp>
        <p:nvGrpSpPr>
          <p:cNvPr id="54" name="Group 6"/>
          <p:cNvGrpSpPr>
            <a:grpSpLocks/>
          </p:cNvGrpSpPr>
          <p:nvPr/>
        </p:nvGrpSpPr>
        <p:grpSpPr bwMode="auto">
          <a:xfrm>
            <a:off x="8303119" y="292593"/>
            <a:ext cx="536081" cy="539187"/>
            <a:chOff x="3456" y="1784"/>
            <a:chExt cx="952" cy="1048"/>
          </a:xfrm>
        </p:grpSpPr>
        <p:sp>
          <p:nvSpPr>
            <p:cNvPr id="55"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56"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57"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58"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59"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60"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2"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3"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4"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5"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6"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67"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68"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69"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70"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71"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Tree>
    <p:extLst>
      <p:ext uri="{BB962C8B-B14F-4D97-AF65-F5344CB8AC3E}">
        <p14:creationId xmlns:p14="http://schemas.microsoft.com/office/powerpoint/2010/main" val="1815839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672738"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 # </a:t>
            </a:r>
          </a:p>
          <a:p>
            <a:pPr algn="l"/>
            <a:r>
              <a:rPr lang="en-US" b="1" dirty="0">
                <a:solidFill>
                  <a:srgbClr val="000000"/>
                </a:solidFill>
                <a:latin typeface="Courier New" pitchFamily="-105" charset="0"/>
              </a:rPr>
              <a:t>      # # #</a:t>
            </a:r>
          </a:p>
        </p:txBody>
      </p:sp>
      <p:sp>
        <p:nvSpPr>
          <p:cNvPr id="19465" name="Text Box 9"/>
          <p:cNvSpPr txBox="1">
            <a:spLocks noChangeArrowheads="1"/>
          </p:cNvSpPr>
          <p:nvPr/>
        </p:nvSpPr>
        <p:spPr bwMode="auto">
          <a:xfrm>
            <a:off x="756512"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2287568" y="5119883"/>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dirty="0">
                <a:solidFill>
                  <a:srgbClr val="FFFFFF">
                    <a:lumMod val="50000"/>
                  </a:srgbClr>
                </a:solidFill>
                <a:latin typeface="Arial" charset="0"/>
              </a:rPr>
              <a:t>cols</a:t>
            </a:r>
          </a:p>
        </p:txBody>
      </p:sp>
      <p:sp>
        <p:nvSpPr>
          <p:cNvPr id="19467" name="Text Box 16"/>
          <p:cNvSpPr txBox="1">
            <a:spLocks noChangeArrowheads="1"/>
          </p:cNvSpPr>
          <p:nvPr/>
        </p:nvSpPr>
        <p:spPr bwMode="auto">
          <a:xfrm>
            <a:off x="1143862"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1515337"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1896337"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2223362"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402500"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148810" y="6372568"/>
            <a:ext cx="522516"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104413"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101238"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90125"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mc:Choice xmlns:p14="http://schemas.microsoft.com/office/powerpoint/2010/main" Requires="p14">
          <p:contentPart p14:bwMode="auto" r:id="rId3">
            <p14:nvContentPartPr>
              <p14:cNvPr id="8198" name="Ink 34"/>
              <p14:cNvContentPartPr>
                <a14:cpLocks xmlns:a14="http://schemas.microsoft.com/office/drawing/2010/main" noRot="1" noChangeAspect="1" noEditPoints="1" noChangeArrowheads="1" noChangeShapeType="1"/>
              </p14:cNvContentPartPr>
              <p14:nvPr/>
            </p14:nvContentPartPr>
            <p14:xfrm>
              <a:off x="2807925" y="5943600"/>
              <a:ext cx="6350" cy="7937"/>
            </p14:xfrm>
          </p:contentPart>
        </mc:Choice>
        <mc:Fallback>
          <p:pic>
            <p:nvPicPr>
              <p:cNvPr id="8198" name="Ink 34"/>
              <p:cNvPicPr>
                <a:picLocks noRot="1" noChangeAspect="1" noEditPoints="1" noChangeArrowheads="1" noChangeShapeType="1"/>
              </p:cNvPicPr>
              <p:nvPr/>
            </p:nvPicPr>
            <p:blipFill>
              <a:blip r:embed="rId4"/>
              <a:stretch>
                <a:fillRect/>
              </a:stretch>
            </p:blipFill>
            <p:spPr>
              <a:xfrm>
                <a:off x="2798960" y="5937828"/>
                <a:ext cx="27641" cy="24893"/>
              </a:xfrm>
              <a:prstGeom prst="rect">
                <a:avLst/>
              </a:prstGeom>
            </p:spPr>
          </p:pic>
        </mc:Fallback>
      </mc:AlternateContent>
      <p:sp>
        <p:nvSpPr>
          <p:cNvPr id="25" name="Rectangle 7"/>
          <p:cNvSpPr>
            <a:spLocks noChangeArrowheads="1"/>
          </p:cNvSpPr>
          <p:nvPr/>
        </p:nvSpPr>
        <p:spPr bwMode="auto">
          <a:xfrm>
            <a:off x="3492137" y="298709"/>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0000"/>
                </a:solidFill>
                <a:latin typeface="Cambria" pitchFamily="18" charset="0"/>
              </a:rPr>
              <a:t>Name(s): </a:t>
            </a:r>
            <a:r>
              <a:rPr lang="en-US" sz="2000" dirty="0" smtClean="0">
                <a:solidFill>
                  <a:srgbClr val="000000"/>
                </a:solidFill>
                <a:latin typeface="Cambria" pitchFamily="18" charset="0"/>
              </a:rPr>
              <a:t>____________________________</a:t>
            </a:r>
            <a:endParaRPr lang="en-US" sz="2000" dirty="0">
              <a:solidFill>
                <a:srgbClr val="000000"/>
              </a:solidFill>
              <a:latin typeface="Cambria" pitchFamily="18" charset="0"/>
            </a:endParaRPr>
          </a:p>
        </p:txBody>
      </p:sp>
      <p:sp>
        <p:nvSpPr>
          <p:cNvPr id="3" name="Rectangle 2"/>
          <p:cNvSpPr/>
          <p:nvPr/>
        </p:nvSpPr>
        <p:spPr>
          <a:xfrm>
            <a:off x="7848600"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smtClean="0">
                <a:solidFill>
                  <a:srgbClr val="800080"/>
                </a:solidFill>
                <a:latin typeface="Courier New" pitchFamily="-105" charset="0"/>
              </a:rPr>
              <a:t>print</a:t>
            </a:r>
            <a:r>
              <a:rPr lang="en-US" sz="1500" b="1" dirty="0" smtClean="0">
                <a:solidFill>
                  <a:srgbClr val="000000"/>
                </a:solidFill>
                <a:latin typeface="Courier New" pitchFamily="-105" charset="0"/>
              </a:rPr>
              <a:t>(</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r>
              <a:rPr lang="en-US" sz="1000" b="1" dirty="0" smtClean="0">
                <a:solidFill>
                  <a:srgbClr val="000000"/>
                </a:solidFill>
                <a:latin typeface="Calibri" panose="020F0502020204030204" pitchFamily="34" charset="0"/>
                <a:cs typeface="Calibri" panose="020F0502020204030204" pitchFamily="34" charset="0"/>
              </a:rPr>
              <a:t>end=''</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     </a:t>
            </a:r>
            <a:r>
              <a:rPr lang="en-US" sz="1500" b="1" dirty="0" smtClean="0">
                <a:solidFill>
                  <a:srgbClr val="800080"/>
                </a:solidFill>
                <a:latin typeface="Courier New" pitchFamily="-105" charset="0"/>
              </a:rPr>
              <a:t>print</a:t>
            </a:r>
            <a:r>
              <a:rPr lang="en-US" sz="1500" b="1" dirty="0" smtClean="0">
                <a:solidFill>
                  <a:srgbClr val="000000"/>
                </a:solidFill>
                <a:latin typeface="Courier New" pitchFamily="-105" charset="0"/>
              </a:rPr>
              <a:t>(</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smtClean="0">
                <a:solidFill>
                  <a:srgbClr val="7030A0"/>
                </a:solidFill>
                <a:latin typeface="Courier New" pitchFamily="-105" charset="0"/>
              </a:rPr>
              <a:t>print</a:t>
            </a:r>
            <a:r>
              <a:rPr lang="en-US" sz="1500" b="1" dirty="0" smtClean="0">
                <a:latin typeface="Courier New" pitchFamily="-105" charset="0"/>
              </a:rPr>
              <a:t>()</a:t>
            </a:r>
            <a:endParaRPr lang="en-US" sz="1500" b="1" dirty="0">
              <a:latin typeface="Courier New" pitchFamily="-105" charset="0"/>
            </a:endParaRP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(3):</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(6):</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r>
              <a:rPr lang="en-US" sz="1500" b="1" dirty="0">
                <a:latin typeface="Courier New" pitchFamily="-105" charset="0"/>
              </a:rPr>
              <a:t>()</a:t>
            </a:r>
            <a:endParaRPr lang="en-US" sz="1500" b="1" dirty="0">
              <a:latin typeface="Courier New" pitchFamily="-105" charset="0"/>
            </a:endParaRP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(3):</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(6):</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r%2: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r>
              <a:rPr lang="en-US" sz="1500" b="1" dirty="0">
                <a:latin typeface="Courier New" pitchFamily="-105" charset="0"/>
              </a:rPr>
              <a:t>()</a:t>
            </a:r>
            <a:endParaRPr lang="en-US" sz="1500" b="1" dirty="0">
              <a:latin typeface="Courier New" pitchFamily="-105" charset="0"/>
            </a:endParaRPr>
          </a:p>
        </p:txBody>
      </p:sp>
      <p:sp>
        <p:nvSpPr>
          <p:cNvPr id="33" name="Rectangle 7"/>
          <p:cNvSpPr>
            <a:spLocks noChangeArrowheads="1"/>
          </p:cNvSpPr>
          <p:nvPr/>
        </p:nvSpPr>
        <p:spPr bwMode="auto">
          <a:xfrm>
            <a:off x="658813"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34" name="Text Box 9"/>
          <p:cNvSpPr txBox="1">
            <a:spLocks noChangeArrowheads="1"/>
          </p:cNvSpPr>
          <p:nvPr/>
        </p:nvSpPr>
        <p:spPr bwMode="auto">
          <a:xfrm>
            <a:off x="742587"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2273643" y="3237471"/>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129937"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1501412"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1882412"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2209437"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388575"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134885" y="4490156"/>
            <a:ext cx="522516"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dirty="0">
                <a:solidFill>
                  <a:srgbClr val="FFFFFF">
                    <a:lumMod val="50000"/>
                  </a:srgbClr>
                </a:solidFill>
                <a:latin typeface="Arial" charset="0"/>
              </a:rPr>
              <a:t>rows</a:t>
            </a:r>
          </a:p>
        </p:txBody>
      </p:sp>
      <p:sp>
        <p:nvSpPr>
          <p:cNvPr id="42" name="Text Box 10"/>
          <p:cNvSpPr txBox="1">
            <a:spLocks noChangeArrowheads="1"/>
          </p:cNvSpPr>
          <p:nvPr/>
        </p:nvSpPr>
        <p:spPr bwMode="auto">
          <a:xfrm>
            <a:off x="90488"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87313"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76200"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3887612"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3971386"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5502442" y="3237470"/>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4358736"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4730211"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5111211"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5438236"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3617374"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2971800" y="449015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3319287"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3316112"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3304999"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mc:Choice xmlns:p14="http://schemas.microsoft.com/office/powerpoint/2010/main" Requires="p14">
          <p:contentPart p14:bwMode="auto" r:id="rId5">
            <p14:nvContentPartPr>
              <p14:cNvPr id="61" name="Ink 31"/>
              <p14:cNvContentPartPr>
                <a14:cpLocks xmlns:a14="http://schemas.microsoft.com/office/drawing/2010/main" noRot="1" noChangeAspect="1" noEditPoints="1" noChangeArrowheads="1" noChangeShapeType="1"/>
              </p14:cNvContentPartPr>
              <p14:nvPr/>
            </p14:nvContentPartPr>
            <p14:xfrm>
              <a:off x="7279034" y="4148499"/>
              <a:ext cx="1587" cy="1588"/>
            </p14:xfrm>
          </p:contentPart>
        </mc:Choice>
        <mc:Fallback>
          <p:pic>
            <p:nvPicPr>
              <p:cNvPr id="61" name="Ink 31"/>
              <p:cNvPicPr>
                <a:picLocks noRot="1" noChangeAspect="1" noEditPoints="1" noChangeArrowheads="1" noChangeShapeType="1"/>
              </p:cNvPicPr>
              <p:nvPr/>
            </p:nvPicPr>
            <p:blipFill>
              <a:blip r:embed="rId6"/>
              <a:stretch>
                <a:fillRect/>
              </a:stretch>
            </p:blipFill>
            <p:spPr>
              <a:xfrm>
                <a:off x="7237772" y="4107211"/>
                <a:ext cx="84111" cy="84164"/>
              </a:xfrm>
              <a:prstGeom prst="rect">
                <a:avLst/>
              </a:prstGeom>
            </p:spPr>
          </p:pic>
        </mc:Fallback>
      </mc:AlternateContent>
      <p:sp>
        <p:nvSpPr>
          <p:cNvPr id="63" name="Rectangle 7"/>
          <p:cNvSpPr>
            <a:spLocks noChangeArrowheads="1"/>
          </p:cNvSpPr>
          <p:nvPr/>
        </p:nvSpPr>
        <p:spPr bwMode="auto">
          <a:xfrm>
            <a:off x="3898860"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3982634"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5513690" y="5110146"/>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4369984"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4741459"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5122459"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5449484"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3628622"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2983048" y="636283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3330535"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3327360"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3316247"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13"/>
              <a:stretch>
                <a:fillRect/>
              </a:stretch>
            </p:blipFill>
            <p:spPr>
              <a:xfrm>
                <a:off x="0" y="0"/>
                <a:ext cx="0" cy="0"/>
              </a:xfrm>
              <a:prstGeom prst="rect">
                <a:avLst/>
              </a:prstGeom>
            </p:spPr>
          </p:pic>
        </mc:Fallback>
      </mc:AlternateContent>
      <p:sp>
        <p:nvSpPr>
          <p:cNvPr id="80" name="TextBox 79"/>
          <p:cNvSpPr txBox="1"/>
          <p:nvPr/>
        </p:nvSpPr>
        <p:spPr>
          <a:xfrm>
            <a:off x="236717" y="165408"/>
            <a:ext cx="1564369" cy="584775"/>
          </a:xfrm>
          <a:prstGeom prst="rect">
            <a:avLst/>
          </a:prstGeom>
          <a:solidFill>
            <a:srgbClr val="FFE4C9"/>
          </a:solidFill>
        </p:spPr>
        <p:txBody>
          <a:bodyPr wrap="square" rtlCol="0">
            <a:spAutoFit/>
          </a:bodyPr>
          <a:lstStyle/>
          <a:p>
            <a:r>
              <a:rPr lang="en-US" sz="3200" b="1" i="1" dirty="0" smtClean="0">
                <a:solidFill>
                  <a:srgbClr val="000000"/>
                </a:solidFill>
                <a:latin typeface="Calibri" panose="020F0502020204030204" pitchFamily="34" charset="0"/>
              </a:rPr>
              <a:t>Match!</a:t>
            </a:r>
            <a:endParaRPr lang="en-US" sz="3200" b="1" i="1" dirty="0">
              <a:solidFill>
                <a:srgbClr val="000000"/>
              </a:solidFill>
              <a:latin typeface="Calibri" panose="020F0502020204030204" pitchFamily="34" charset="0"/>
            </a:endParaRPr>
          </a:p>
        </p:txBody>
      </p:sp>
      <p:sp>
        <p:nvSpPr>
          <p:cNvPr id="81" name="TextBox 80"/>
          <p:cNvSpPr txBox="1"/>
          <p:nvPr/>
        </p:nvSpPr>
        <p:spPr>
          <a:xfrm>
            <a:off x="1918561" y="127686"/>
            <a:ext cx="1281839" cy="400110"/>
          </a:xfrm>
          <a:prstGeom prst="rect">
            <a:avLst/>
          </a:prstGeom>
          <a:solidFill>
            <a:srgbClr val="E8D2FE"/>
          </a:solidFill>
        </p:spPr>
        <p:txBody>
          <a:bodyPr wrap="square" rtlCol="0">
            <a:spAutoFit/>
          </a:bodyPr>
          <a:lstStyle/>
          <a:p>
            <a:r>
              <a:rPr lang="en-US" sz="1000" dirty="0" smtClean="0">
                <a:solidFill>
                  <a:srgbClr val="000000"/>
                </a:solidFill>
                <a:latin typeface="Calibri" panose="020F0502020204030204" pitchFamily="34" charset="0"/>
              </a:rPr>
              <a:t>What </a:t>
            </a:r>
            <a:r>
              <a:rPr lang="en-US" sz="1000" dirty="0" smtClean="0">
                <a:solidFill>
                  <a:srgbClr val="000000"/>
                </a:solidFill>
                <a:latin typeface="Calibri" panose="020F0502020204030204" pitchFamily="34" charset="0"/>
              </a:rPr>
              <a:t>code creates the fourth one</a:t>
            </a:r>
            <a:r>
              <a:rPr lang="en-US" sz="1000" dirty="0" smtClean="0">
                <a:solidFill>
                  <a:srgbClr val="000000"/>
                </a:solidFill>
                <a:latin typeface="Calibri" panose="020F0502020204030204" pitchFamily="34" charset="0"/>
              </a:rPr>
              <a:t>? </a:t>
            </a:r>
            <a:endParaRPr lang="en-US" sz="1000" dirty="0">
              <a:solidFill>
                <a:srgbClr val="000000"/>
              </a:solidFill>
              <a:latin typeface="Calibri" panose="020F0502020204030204" pitchFamily="34" charset="0"/>
            </a:endParaRPr>
          </a:p>
        </p:txBody>
      </p:sp>
      <p:sp>
        <p:nvSpPr>
          <p:cNvPr id="4" name="Rectangle 3"/>
          <p:cNvSpPr/>
          <p:nvPr/>
        </p:nvSpPr>
        <p:spPr>
          <a:xfrm>
            <a:off x="173669" y="1749155"/>
            <a:ext cx="370615"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A</a:t>
            </a:r>
            <a:endParaRPr lang="en-US" dirty="0">
              <a:solidFill>
                <a:srgbClr val="7030A0"/>
              </a:solidFill>
            </a:endParaRPr>
          </a:p>
        </p:txBody>
      </p:sp>
      <p:sp>
        <p:nvSpPr>
          <p:cNvPr id="75" name="Rectangle 74"/>
          <p:cNvSpPr/>
          <p:nvPr/>
        </p:nvSpPr>
        <p:spPr>
          <a:xfrm>
            <a:off x="3300929" y="1749154"/>
            <a:ext cx="357791"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B</a:t>
            </a:r>
            <a:endParaRPr lang="en-US" dirty="0">
              <a:solidFill>
                <a:srgbClr val="7030A0"/>
              </a:solidFill>
            </a:endParaRPr>
          </a:p>
        </p:txBody>
      </p:sp>
      <p:sp>
        <p:nvSpPr>
          <p:cNvPr id="77" name="Rectangle 76"/>
          <p:cNvSpPr/>
          <p:nvPr/>
        </p:nvSpPr>
        <p:spPr>
          <a:xfrm>
            <a:off x="6397056" y="1769320"/>
            <a:ext cx="344967"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C</a:t>
            </a:r>
            <a:endParaRPr lang="en-US" dirty="0">
              <a:solidFill>
                <a:srgbClr val="7030A0"/>
              </a:solidFill>
            </a:endParaRPr>
          </a:p>
        </p:txBody>
      </p:sp>
      <p:cxnSp>
        <p:nvCxnSpPr>
          <p:cNvPr id="7" name="Straight Connector 6"/>
          <p:cNvCxnSpPr/>
          <p:nvPr/>
        </p:nvCxnSpPr>
        <p:spPr bwMode="auto">
          <a:xfrm>
            <a:off x="228600" y="3023286"/>
            <a:ext cx="8567308" cy="0"/>
          </a:xfrm>
          <a:prstGeom prst="line">
            <a:avLst/>
          </a:prstGeom>
          <a:noFill/>
          <a:ln w="3175" cap="flat" cmpd="sng" algn="ctr">
            <a:solidFill>
              <a:schemeClr val="tx1"/>
            </a:solidFill>
            <a:prstDash val="solid"/>
            <a:round/>
            <a:headEnd type="none" w="med" len="med"/>
            <a:tailEnd type="none" w="med" len="med"/>
          </a:ln>
          <a:effectLst/>
        </p:spPr>
      </p:cxnSp>
      <p:sp>
        <p:nvSpPr>
          <p:cNvPr id="78" name="Rectangle 77"/>
          <p:cNvSpPr/>
          <p:nvPr/>
        </p:nvSpPr>
        <p:spPr>
          <a:xfrm>
            <a:off x="362115" y="3188748"/>
            <a:ext cx="340158"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1</a:t>
            </a:r>
            <a:endParaRPr lang="en-US" dirty="0">
              <a:solidFill>
                <a:srgbClr val="7030A0"/>
              </a:solidFill>
            </a:endParaRPr>
          </a:p>
        </p:txBody>
      </p:sp>
      <p:sp>
        <p:nvSpPr>
          <p:cNvPr id="82" name="Rectangle 81"/>
          <p:cNvSpPr/>
          <p:nvPr/>
        </p:nvSpPr>
        <p:spPr>
          <a:xfrm>
            <a:off x="3626838" y="3185029"/>
            <a:ext cx="340158"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2</a:t>
            </a:r>
            <a:endParaRPr lang="en-US" dirty="0">
              <a:solidFill>
                <a:srgbClr val="7030A0"/>
              </a:solidFill>
            </a:endParaRPr>
          </a:p>
        </p:txBody>
      </p:sp>
      <p:sp>
        <p:nvSpPr>
          <p:cNvPr id="83" name="Rectangle 82"/>
          <p:cNvSpPr/>
          <p:nvPr/>
        </p:nvSpPr>
        <p:spPr>
          <a:xfrm>
            <a:off x="403891" y="5043190"/>
            <a:ext cx="340158"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3</a:t>
            </a:r>
            <a:endParaRPr lang="en-US" dirty="0">
              <a:solidFill>
                <a:srgbClr val="7030A0"/>
              </a:solidFill>
            </a:endParaRPr>
          </a:p>
        </p:txBody>
      </p:sp>
      <p:sp>
        <p:nvSpPr>
          <p:cNvPr id="84" name="Rectangle 83"/>
          <p:cNvSpPr/>
          <p:nvPr/>
        </p:nvSpPr>
        <p:spPr>
          <a:xfrm>
            <a:off x="3604477" y="4985430"/>
            <a:ext cx="340158"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4</a:t>
            </a:r>
            <a:endParaRPr lang="en-US" dirty="0">
              <a:solidFill>
                <a:srgbClr val="7030A0"/>
              </a:solidFill>
            </a:endParaRPr>
          </a:p>
        </p:txBody>
      </p:sp>
      <p:sp>
        <p:nvSpPr>
          <p:cNvPr id="85" name="Rectangle 7"/>
          <p:cNvSpPr>
            <a:spLocks noChangeArrowheads="1"/>
          </p:cNvSpPr>
          <p:nvPr/>
        </p:nvSpPr>
        <p:spPr bwMode="auto">
          <a:xfrm>
            <a:off x="7095667" y="3542753"/>
            <a:ext cx="1843774"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smtClean="0">
                <a:solidFill>
                  <a:srgbClr val="000000"/>
                </a:solidFill>
                <a:latin typeface="Courier New" pitchFamily="-105" charset="0"/>
              </a:rPr>
              <a:t># </a:t>
            </a:r>
            <a:r>
              <a:rPr lang="en-US" b="1" dirty="0">
                <a:solidFill>
                  <a:srgbClr val="000000"/>
                </a:solidFill>
                <a:latin typeface="Courier New" pitchFamily="-105" charset="0"/>
              </a:rPr>
              <a:t># </a:t>
            </a: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a:solidFill>
                  <a:srgbClr val="000000"/>
                </a:solidFill>
                <a:latin typeface="Courier New" pitchFamily="-105" charset="0"/>
              </a:rPr>
              <a:t>#   </a:t>
            </a:r>
            <a:r>
              <a:rPr lang="en-US" b="1" dirty="0">
                <a:solidFill>
                  <a:srgbClr val="000000"/>
                </a:solidFill>
                <a:latin typeface="Courier New" pitchFamily="-105" charset="0"/>
              </a:rPr>
              <a:t> </a:t>
            </a:r>
            <a:endParaRPr lang="en-US" b="1" dirty="0">
              <a:solidFill>
                <a:srgbClr val="000000"/>
              </a:solidFill>
              <a:latin typeface="Courier New" pitchFamily="-105" charset="0"/>
            </a:endParaRPr>
          </a:p>
        </p:txBody>
      </p:sp>
      <p:sp>
        <p:nvSpPr>
          <p:cNvPr id="86" name="Text Box 9"/>
          <p:cNvSpPr txBox="1">
            <a:spLocks noChangeArrowheads="1"/>
          </p:cNvSpPr>
          <p:nvPr/>
        </p:nvSpPr>
        <p:spPr bwMode="auto">
          <a:xfrm>
            <a:off x="7179441" y="338364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87" name="Text Box 15"/>
          <p:cNvSpPr txBox="1">
            <a:spLocks noChangeArrowheads="1"/>
          </p:cNvSpPr>
          <p:nvPr/>
        </p:nvSpPr>
        <p:spPr bwMode="auto">
          <a:xfrm>
            <a:off x="8364158" y="3239373"/>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88" name="Text Box 16"/>
          <p:cNvSpPr txBox="1">
            <a:spLocks noChangeArrowheads="1"/>
          </p:cNvSpPr>
          <p:nvPr/>
        </p:nvSpPr>
        <p:spPr bwMode="auto">
          <a:xfrm>
            <a:off x="7566791"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89" name="Text Box 17"/>
          <p:cNvSpPr txBox="1">
            <a:spLocks noChangeArrowheads="1"/>
          </p:cNvSpPr>
          <p:nvPr/>
        </p:nvSpPr>
        <p:spPr bwMode="auto">
          <a:xfrm>
            <a:off x="7938266"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90" name="Text Box 18"/>
          <p:cNvSpPr txBox="1">
            <a:spLocks noChangeArrowheads="1"/>
          </p:cNvSpPr>
          <p:nvPr/>
        </p:nvSpPr>
        <p:spPr bwMode="auto">
          <a:xfrm>
            <a:off x="8294552"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4</a:t>
            </a:r>
          </a:p>
        </p:txBody>
      </p:sp>
      <p:sp>
        <p:nvSpPr>
          <p:cNvPr id="92" name="Text Box 9"/>
          <p:cNvSpPr txBox="1">
            <a:spLocks noChangeArrowheads="1"/>
          </p:cNvSpPr>
          <p:nvPr/>
        </p:nvSpPr>
        <p:spPr bwMode="auto">
          <a:xfrm>
            <a:off x="6825429" y="33884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93" name="Text Box 10"/>
          <p:cNvSpPr txBox="1">
            <a:spLocks noChangeArrowheads="1"/>
          </p:cNvSpPr>
          <p:nvPr/>
        </p:nvSpPr>
        <p:spPr bwMode="auto">
          <a:xfrm>
            <a:off x="6512131" y="434249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94" name="Text Box 24"/>
          <p:cNvSpPr txBox="1">
            <a:spLocks noChangeArrowheads="1"/>
          </p:cNvSpPr>
          <p:nvPr/>
        </p:nvSpPr>
        <p:spPr bwMode="auto">
          <a:xfrm>
            <a:off x="6508956" y="399482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97" name="Rectangle 7"/>
          <p:cNvSpPr>
            <a:spLocks noChangeArrowheads="1"/>
          </p:cNvSpPr>
          <p:nvPr/>
        </p:nvSpPr>
        <p:spPr bwMode="auto">
          <a:xfrm>
            <a:off x="7106915" y="5415429"/>
            <a:ext cx="1843774"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 #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a:t>
            </a:r>
            <a:r>
              <a:rPr lang="en-US" b="1" dirty="0" smtClean="0">
                <a:solidFill>
                  <a:srgbClr val="000000"/>
                </a:solidFill>
                <a:latin typeface="Courier New" pitchFamily="-105" charset="0"/>
              </a:rPr>
              <a:t>   #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   # </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p:txBody>
      </p:sp>
      <p:sp>
        <p:nvSpPr>
          <p:cNvPr id="98" name="Text Box 9"/>
          <p:cNvSpPr txBox="1">
            <a:spLocks noChangeArrowheads="1"/>
          </p:cNvSpPr>
          <p:nvPr/>
        </p:nvSpPr>
        <p:spPr bwMode="auto">
          <a:xfrm>
            <a:off x="7190689" y="525631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99" name="Text Box 15"/>
          <p:cNvSpPr txBox="1">
            <a:spLocks noChangeArrowheads="1"/>
          </p:cNvSpPr>
          <p:nvPr/>
        </p:nvSpPr>
        <p:spPr bwMode="auto">
          <a:xfrm>
            <a:off x="8375406" y="5112049"/>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dirty="0">
                <a:solidFill>
                  <a:srgbClr val="FFFFFF">
                    <a:lumMod val="50000"/>
                  </a:srgbClr>
                </a:solidFill>
                <a:latin typeface="Arial" charset="0"/>
              </a:rPr>
              <a:t>cols</a:t>
            </a:r>
          </a:p>
        </p:txBody>
      </p:sp>
      <p:sp>
        <p:nvSpPr>
          <p:cNvPr id="100" name="Text Box 16"/>
          <p:cNvSpPr txBox="1">
            <a:spLocks noChangeArrowheads="1"/>
          </p:cNvSpPr>
          <p:nvPr/>
        </p:nvSpPr>
        <p:spPr bwMode="auto">
          <a:xfrm>
            <a:off x="7578039"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01" name="Text Box 17"/>
          <p:cNvSpPr txBox="1">
            <a:spLocks noChangeArrowheads="1"/>
          </p:cNvSpPr>
          <p:nvPr/>
        </p:nvSpPr>
        <p:spPr bwMode="auto">
          <a:xfrm>
            <a:off x="7949514"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02" name="Text Box 18"/>
          <p:cNvSpPr txBox="1">
            <a:spLocks noChangeArrowheads="1"/>
          </p:cNvSpPr>
          <p:nvPr/>
        </p:nvSpPr>
        <p:spPr bwMode="auto">
          <a:xfrm>
            <a:off x="8305800"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04" name="Text Box 9"/>
          <p:cNvSpPr txBox="1">
            <a:spLocks noChangeArrowheads="1"/>
          </p:cNvSpPr>
          <p:nvPr/>
        </p:nvSpPr>
        <p:spPr bwMode="auto">
          <a:xfrm>
            <a:off x="6836677" y="52610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05" name="Text Box 10"/>
          <p:cNvSpPr txBox="1">
            <a:spLocks noChangeArrowheads="1"/>
          </p:cNvSpPr>
          <p:nvPr/>
        </p:nvSpPr>
        <p:spPr bwMode="auto">
          <a:xfrm>
            <a:off x="6523379" y="621516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06" name="Text Box 24"/>
          <p:cNvSpPr txBox="1">
            <a:spLocks noChangeArrowheads="1"/>
          </p:cNvSpPr>
          <p:nvPr/>
        </p:nvSpPr>
        <p:spPr bwMode="auto">
          <a:xfrm>
            <a:off x="6520204" y="58675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07" name="Text Box 24"/>
          <p:cNvSpPr txBox="1">
            <a:spLocks noChangeArrowheads="1"/>
          </p:cNvSpPr>
          <p:nvPr/>
        </p:nvSpPr>
        <p:spPr bwMode="auto">
          <a:xfrm>
            <a:off x="6509091" y="551507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109" name="Rectangle 108"/>
          <p:cNvSpPr/>
          <p:nvPr/>
        </p:nvSpPr>
        <p:spPr>
          <a:xfrm>
            <a:off x="6835695" y="3186932"/>
            <a:ext cx="338555" cy="461665"/>
          </a:xfrm>
          <a:prstGeom prst="rect">
            <a:avLst/>
          </a:prstGeom>
          <a:solidFill>
            <a:schemeClr val="bg1">
              <a:lumMod val="85000"/>
            </a:schemeClr>
          </a:solidFill>
        </p:spPr>
        <p:txBody>
          <a:bodyPr wrap="none">
            <a:spAutoFit/>
          </a:bodyPr>
          <a:lstStyle/>
          <a:p>
            <a:r>
              <a:rPr lang="en-US" b="1" i="1" dirty="0">
                <a:solidFill>
                  <a:srgbClr val="7030A0"/>
                </a:solidFill>
                <a:latin typeface="Calibri" panose="020F0502020204030204" pitchFamily="34" charset="0"/>
              </a:rPr>
              <a:t>*</a:t>
            </a:r>
            <a:endParaRPr lang="en-US" dirty="0">
              <a:solidFill>
                <a:srgbClr val="7030A0"/>
              </a:solidFill>
            </a:endParaRPr>
          </a:p>
        </p:txBody>
      </p:sp>
      <p:sp>
        <p:nvSpPr>
          <p:cNvPr id="110" name="Rectangle 109"/>
          <p:cNvSpPr/>
          <p:nvPr/>
        </p:nvSpPr>
        <p:spPr>
          <a:xfrm>
            <a:off x="6736390" y="4987333"/>
            <a:ext cx="492444" cy="461665"/>
          </a:xfrm>
          <a:prstGeom prst="rect">
            <a:avLst/>
          </a:prstGeom>
          <a:solidFill>
            <a:schemeClr val="bg1">
              <a:lumMod val="85000"/>
            </a:schemeClr>
          </a:solidFill>
        </p:spPr>
        <p:txBody>
          <a:bodyPr wrap="none">
            <a:spAutoFit/>
          </a:bodyPr>
          <a:lstStyle/>
          <a:p>
            <a:r>
              <a:rPr lang="en-US" b="1" i="1" dirty="0" smtClean="0">
                <a:solidFill>
                  <a:srgbClr val="7030A0"/>
                </a:solidFill>
                <a:latin typeface="Calibri" panose="020F0502020204030204" pitchFamily="34" charset="0"/>
              </a:rPr>
              <a:t>**</a:t>
            </a:r>
            <a:endParaRPr lang="en-US" dirty="0">
              <a:solidFill>
                <a:srgbClr val="7030A0"/>
              </a:solidFill>
            </a:endParaRPr>
          </a:p>
        </p:txBody>
      </p:sp>
      <p:sp>
        <p:nvSpPr>
          <p:cNvPr id="111" name="Text Box 24"/>
          <p:cNvSpPr txBox="1">
            <a:spLocks noChangeArrowheads="1"/>
          </p:cNvSpPr>
          <p:nvPr/>
        </p:nvSpPr>
        <p:spPr bwMode="auto">
          <a:xfrm>
            <a:off x="6512331" y="362883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5" name="Rectangle 4"/>
          <p:cNvSpPr/>
          <p:nvPr/>
        </p:nvSpPr>
        <p:spPr>
          <a:xfrm>
            <a:off x="1975025" y="571550"/>
            <a:ext cx="1168910" cy="246221"/>
          </a:xfrm>
          <a:prstGeom prst="rect">
            <a:avLst/>
          </a:prstGeom>
          <a:solidFill>
            <a:schemeClr val="bg1">
              <a:lumMod val="85000"/>
            </a:schemeClr>
          </a:solidFill>
        </p:spPr>
        <p:txBody>
          <a:bodyPr wrap="none">
            <a:spAutoFit/>
          </a:bodyPr>
          <a:lstStyle/>
          <a:p>
            <a:r>
              <a:rPr lang="en-US" sz="1000" dirty="0">
                <a:solidFill>
                  <a:srgbClr val="000000"/>
                </a:solidFill>
                <a:latin typeface="Calibri" panose="020F0502020204030204" pitchFamily="34" charset="0"/>
              </a:rPr>
              <a:t>* and ** are extra!</a:t>
            </a:r>
            <a:endParaRPr lang="en-US" dirty="0"/>
          </a:p>
        </p:txBody>
      </p:sp>
    </p:spTree>
    <p:extLst>
      <p:ext uri="{BB962C8B-B14F-4D97-AF65-F5344CB8AC3E}">
        <p14:creationId xmlns:p14="http://schemas.microsoft.com/office/powerpoint/2010/main" val="1435298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672738"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 # </a:t>
            </a:r>
          </a:p>
          <a:p>
            <a:pPr algn="l"/>
            <a:r>
              <a:rPr lang="en-US" b="1" dirty="0">
                <a:solidFill>
                  <a:srgbClr val="000000"/>
                </a:solidFill>
                <a:latin typeface="Courier New" pitchFamily="-105" charset="0"/>
              </a:rPr>
              <a:t>      # # #</a:t>
            </a:r>
          </a:p>
        </p:txBody>
      </p:sp>
      <p:sp>
        <p:nvSpPr>
          <p:cNvPr id="19465" name="Text Box 9"/>
          <p:cNvSpPr txBox="1">
            <a:spLocks noChangeArrowheads="1"/>
          </p:cNvSpPr>
          <p:nvPr/>
        </p:nvSpPr>
        <p:spPr bwMode="auto">
          <a:xfrm>
            <a:off x="756512"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2287568" y="5119883"/>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dirty="0">
                <a:solidFill>
                  <a:srgbClr val="FFFFFF">
                    <a:lumMod val="50000"/>
                  </a:srgbClr>
                </a:solidFill>
                <a:latin typeface="Arial" charset="0"/>
              </a:rPr>
              <a:t>cols</a:t>
            </a:r>
          </a:p>
        </p:txBody>
      </p:sp>
      <p:sp>
        <p:nvSpPr>
          <p:cNvPr id="19467" name="Text Box 16"/>
          <p:cNvSpPr txBox="1">
            <a:spLocks noChangeArrowheads="1"/>
          </p:cNvSpPr>
          <p:nvPr/>
        </p:nvSpPr>
        <p:spPr bwMode="auto">
          <a:xfrm>
            <a:off x="1143862"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1515337"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1896337"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2223362"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402500"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148810" y="6372568"/>
            <a:ext cx="522516"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104413"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101238"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90125"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mc:Choice xmlns:p14="http://schemas.microsoft.com/office/powerpoint/2010/main" Requires="p14">
          <p:contentPart p14:bwMode="auto" r:id="rId3">
            <p14:nvContentPartPr>
              <p14:cNvPr id="8198" name="Ink 34"/>
              <p14:cNvContentPartPr>
                <a14:cpLocks xmlns:a14="http://schemas.microsoft.com/office/drawing/2010/main" noRot="1" noChangeAspect="1" noEditPoints="1" noChangeArrowheads="1" noChangeShapeType="1"/>
              </p14:cNvContentPartPr>
              <p14:nvPr/>
            </p14:nvContentPartPr>
            <p14:xfrm>
              <a:off x="2807925" y="5943600"/>
              <a:ext cx="6350" cy="7937"/>
            </p14:xfrm>
          </p:contentPart>
        </mc:Choice>
        <mc:Fallback>
          <p:pic>
            <p:nvPicPr>
              <p:cNvPr id="8198" name="Ink 34"/>
              <p:cNvPicPr>
                <a:picLocks noRot="1" noChangeAspect="1" noEditPoints="1" noChangeArrowheads="1" noChangeShapeType="1"/>
              </p:cNvPicPr>
              <p:nvPr/>
            </p:nvPicPr>
            <p:blipFill>
              <a:blip r:embed="rId4"/>
              <a:stretch>
                <a:fillRect/>
              </a:stretch>
            </p:blipFill>
            <p:spPr>
              <a:xfrm>
                <a:off x="2798960" y="5937828"/>
                <a:ext cx="27641" cy="24893"/>
              </a:xfrm>
              <a:prstGeom prst="rect">
                <a:avLst/>
              </a:prstGeom>
            </p:spPr>
          </p:pic>
        </mc:Fallback>
      </mc:AlternateContent>
      <p:sp>
        <p:nvSpPr>
          <p:cNvPr id="25" name="Rectangle 7"/>
          <p:cNvSpPr>
            <a:spLocks noChangeArrowheads="1"/>
          </p:cNvSpPr>
          <p:nvPr/>
        </p:nvSpPr>
        <p:spPr bwMode="auto">
          <a:xfrm rot="21343021">
            <a:off x="3688469" y="279440"/>
            <a:ext cx="3615596" cy="400110"/>
          </a:xfrm>
          <a:prstGeom prst="rect">
            <a:avLst/>
          </a:prstGeom>
          <a:solidFill>
            <a:schemeClr val="bg1">
              <a:lumMod val="95000"/>
            </a:schemeClr>
          </a:solidFill>
          <a:ln>
            <a:noFill/>
          </a:ln>
          <a:extLst/>
        </p:spPr>
        <p:txBody>
          <a:bodyPr wrap="square">
            <a:spAutoFit/>
          </a:bodyPr>
          <a:lstStyle/>
          <a:p>
            <a:r>
              <a:rPr lang="en-US" sz="2000" dirty="0" smtClean="0">
                <a:solidFill>
                  <a:srgbClr val="000000"/>
                </a:solidFill>
                <a:latin typeface="Cambria" pitchFamily="18" charset="0"/>
              </a:rPr>
              <a:t>Try this on the back first...</a:t>
            </a:r>
            <a:endParaRPr lang="en-US" sz="2000" dirty="0">
              <a:solidFill>
                <a:srgbClr val="000000"/>
              </a:solidFill>
              <a:latin typeface="Cambria" pitchFamily="18" charset="0"/>
            </a:endParaRPr>
          </a:p>
        </p:txBody>
      </p:sp>
      <p:sp>
        <p:nvSpPr>
          <p:cNvPr id="3" name="Rectangle 2"/>
          <p:cNvSpPr/>
          <p:nvPr/>
        </p:nvSpPr>
        <p:spPr>
          <a:xfrm>
            <a:off x="7848600"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smtClean="0">
                <a:solidFill>
                  <a:srgbClr val="800080"/>
                </a:solidFill>
                <a:latin typeface="Courier New" pitchFamily="-105" charset="0"/>
              </a:rPr>
              <a:t>print</a:t>
            </a:r>
            <a:r>
              <a:rPr lang="en-US" sz="1500" b="1" dirty="0" smtClean="0">
                <a:solidFill>
                  <a:srgbClr val="000000"/>
                </a:solidFill>
                <a:latin typeface="Courier New" pitchFamily="-105" charset="0"/>
              </a:rPr>
              <a:t>(</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r>
              <a:rPr lang="en-US" sz="1000" b="1" dirty="0" smtClean="0">
                <a:solidFill>
                  <a:srgbClr val="000000"/>
                </a:solidFill>
                <a:latin typeface="Calibri" panose="020F0502020204030204" pitchFamily="34" charset="0"/>
                <a:cs typeface="Calibri" panose="020F0502020204030204" pitchFamily="34" charset="0"/>
              </a:rPr>
              <a:t>end=''</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     </a:t>
            </a:r>
            <a:r>
              <a:rPr lang="en-US" sz="1500" b="1" dirty="0" smtClean="0">
                <a:solidFill>
                  <a:srgbClr val="800080"/>
                </a:solidFill>
                <a:latin typeface="Courier New" pitchFamily="-105" charset="0"/>
              </a:rPr>
              <a:t>print</a:t>
            </a:r>
            <a:r>
              <a:rPr lang="en-US" sz="1500" b="1" dirty="0" smtClean="0">
                <a:solidFill>
                  <a:srgbClr val="000000"/>
                </a:solidFill>
                <a:latin typeface="Courier New" pitchFamily="-105" charset="0"/>
              </a:rPr>
              <a:t>(</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smtClean="0">
                <a:solidFill>
                  <a:srgbClr val="7030A0"/>
                </a:solidFill>
                <a:latin typeface="Courier New" pitchFamily="-105" charset="0"/>
              </a:rPr>
              <a:t>print</a:t>
            </a:r>
            <a:r>
              <a:rPr lang="en-US" sz="1500" b="1" dirty="0" smtClean="0">
                <a:latin typeface="Courier New" pitchFamily="-105" charset="0"/>
              </a:rPr>
              <a:t>()</a:t>
            </a:r>
            <a:endParaRPr lang="en-US" sz="1500" b="1" dirty="0">
              <a:latin typeface="Courier New" pitchFamily="-105" charset="0"/>
            </a:endParaRP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(3):</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(6):</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r>
              <a:rPr lang="en-US" sz="1500" b="1" dirty="0">
                <a:latin typeface="Courier New" pitchFamily="-105" charset="0"/>
              </a:rPr>
              <a:t>()</a:t>
            </a:r>
            <a:endParaRPr lang="en-US" sz="1500" b="1" dirty="0">
              <a:latin typeface="Courier New" pitchFamily="-105" charset="0"/>
            </a:endParaRP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(3):</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(6):</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r%2: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r>
              <a:rPr lang="en-US" sz="1500" b="1" dirty="0">
                <a:latin typeface="Courier New" pitchFamily="-105" charset="0"/>
              </a:rPr>
              <a:t>()</a:t>
            </a:r>
            <a:endParaRPr lang="en-US" sz="1500" b="1" dirty="0">
              <a:latin typeface="Courier New" pitchFamily="-105" charset="0"/>
            </a:endParaRPr>
          </a:p>
        </p:txBody>
      </p:sp>
      <p:sp>
        <p:nvSpPr>
          <p:cNvPr id="33" name="Rectangle 7"/>
          <p:cNvSpPr>
            <a:spLocks noChangeArrowheads="1"/>
          </p:cNvSpPr>
          <p:nvPr/>
        </p:nvSpPr>
        <p:spPr bwMode="auto">
          <a:xfrm>
            <a:off x="658813"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34" name="Text Box 9"/>
          <p:cNvSpPr txBox="1">
            <a:spLocks noChangeArrowheads="1"/>
          </p:cNvSpPr>
          <p:nvPr/>
        </p:nvSpPr>
        <p:spPr bwMode="auto">
          <a:xfrm>
            <a:off x="742587"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2273643" y="3237471"/>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129937"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1501412"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1882412"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2209437"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388575"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134885" y="4490156"/>
            <a:ext cx="522516"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dirty="0">
                <a:solidFill>
                  <a:srgbClr val="FFFFFF">
                    <a:lumMod val="50000"/>
                  </a:srgbClr>
                </a:solidFill>
                <a:latin typeface="Arial" charset="0"/>
              </a:rPr>
              <a:t>rows</a:t>
            </a:r>
          </a:p>
        </p:txBody>
      </p:sp>
      <p:sp>
        <p:nvSpPr>
          <p:cNvPr id="42" name="Text Box 10"/>
          <p:cNvSpPr txBox="1">
            <a:spLocks noChangeArrowheads="1"/>
          </p:cNvSpPr>
          <p:nvPr/>
        </p:nvSpPr>
        <p:spPr bwMode="auto">
          <a:xfrm>
            <a:off x="90488"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87313"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76200"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3887612"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3971386"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5502442" y="3237470"/>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4358736"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4730211"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5111211"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5438236"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3617374"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2971800" y="449015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3319287"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3316112"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3304999"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mc:Choice xmlns:p14="http://schemas.microsoft.com/office/powerpoint/2010/main" Requires="p14">
          <p:contentPart p14:bwMode="auto" r:id="rId5">
            <p14:nvContentPartPr>
              <p14:cNvPr id="61" name="Ink 31"/>
              <p14:cNvContentPartPr>
                <a14:cpLocks xmlns:a14="http://schemas.microsoft.com/office/drawing/2010/main" noRot="1" noChangeAspect="1" noEditPoints="1" noChangeArrowheads="1" noChangeShapeType="1"/>
              </p14:cNvContentPartPr>
              <p14:nvPr/>
            </p14:nvContentPartPr>
            <p14:xfrm>
              <a:off x="7279034" y="4148499"/>
              <a:ext cx="1587" cy="1588"/>
            </p14:xfrm>
          </p:contentPart>
        </mc:Choice>
        <mc:Fallback>
          <p:pic>
            <p:nvPicPr>
              <p:cNvPr id="61" name="Ink 31"/>
              <p:cNvPicPr>
                <a:picLocks noRot="1" noChangeAspect="1" noEditPoints="1" noChangeArrowheads="1" noChangeShapeType="1"/>
              </p:cNvPicPr>
              <p:nvPr/>
            </p:nvPicPr>
            <p:blipFill>
              <a:blip r:embed="rId6"/>
              <a:stretch>
                <a:fillRect/>
              </a:stretch>
            </p:blipFill>
            <p:spPr>
              <a:xfrm>
                <a:off x="7237772" y="4107211"/>
                <a:ext cx="84111" cy="84164"/>
              </a:xfrm>
              <a:prstGeom prst="rect">
                <a:avLst/>
              </a:prstGeom>
            </p:spPr>
          </p:pic>
        </mc:Fallback>
      </mc:AlternateContent>
      <p:sp>
        <p:nvSpPr>
          <p:cNvPr id="63" name="Rectangle 7"/>
          <p:cNvSpPr>
            <a:spLocks noChangeArrowheads="1"/>
          </p:cNvSpPr>
          <p:nvPr/>
        </p:nvSpPr>
        <p:spPr bwMode="auto">
          <a:xfrm>
            <a:off x="3898860"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3982634"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5513690" y="5110146"/>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4369984"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4741459"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5122459"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5449484"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3628622"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2983048" y="636283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3330535"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3327360"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3316247"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13"/>
              <a:stretch>
                <a:fillRect/>
              </a:stretch>
            </p:blipFill>
            <p:spPr>
              <a:xfrm>
                <a:off x="0" y="0"/>
                <a:ext cx="0" cy="0"/>
              </a:xfrm>
              <a:prstGeom prst="rect">
                <a:avLst/>
              </a:prstGeom>
            </p:spPr>
          </p:pic>
        </mc:Fallback>
      </mc:AlternateContent>
      <p:sp>
        <p:nvSpPr>
          <p:cNvPr id="80" name="TextBox 79"/>
          <p:cNvSpPr txBox="1"/>
          <p:nvPr/>
        </p:nvSpPr>
        <p:spPr>
          <a:xfrm>
            <a:off x="236717" y="165408"/>
            <a:ext cx="1564369" cy="584775"/>
          </a:xfrm>
          <a:prstGeom prst="rect">
            <a:avLst/>
          </a:prstGeom>
          <a:solidFill>
            <a:srgbClr val="FFE4C9"/>
          </a:solidFill>
        </p:spPr>
        <p:txBody>
          <a:bodyPr wrap="square" rtlCol="0">
            <a:spAutoFit/>
          </a:bodyPr>
          <a:lstStyle/>
          <a:p>
            <a:r>
              <a:rPr lang="en-US" sz="3200" b="1" i="1" dirty="0" smtClean="0">
                <a:solidFill>
                  <a:srgbClr val="000000"/>
                </a:solidFill>
                <a:latin typeface="Calibri" panose="020F0502020204030204" pitchFamily="34" charset="0"/>
              </a:rPr>
              <a:t>Match!</a:t>
            </a:r>
            <a:endParaRPr lang="en-US" sz="3200" b="1" i="1" dirty="0">
              <a:solidFill>
                <a:srgbClr val="000000"/>
              </a:solidFill>
              <a:latin typeface="Calibri" panose="020F0502020204030204" pitchFamily="34" charset="0"/>
            </a:endParaRPr>
          </a:p>
        </p:txBody>
      </p:sp>
      <p:sp>
        <p:nvSpPr>
          <p:cNvPr id="81" name="TextBox 80"/>
          <p:cNvSpPr txBox="1"/>
          <p:nvPr/>
        </p:nvSpPr>
        <p:spPr>
          <a:xfrm>
            <a:off x="1918561" y="127686"/>
            <a:ext cx="1281839" cy="400110"/>
          </a:xfrm>
          <a:prstGeom prst="rect">
            <a:avLst/>
          </a:prstGeom>
          <a:solidFill>
            <a:srgbClr val="E8D2FE"/>
          </a:solidFill>
        </p:spPr>
        <p:txBody>
          <a:bodyPr wrap="square" rtlCol="0">
            <a:spAutoFit/>
          </a:bodyPr>
          <a:lstStyle/>
          <a:p>
            <a:r>
              <a:rPr lang="en-US" sz="1000" dirty="0" smtClean="0">
                <a:solidFill>
                  <a:srgbClr val="000000"/>
                </a:solidFill>
                <a:latin typeface="Calibri" panose="020F0502020204030204" pitchFamily="34" charset="0"/>
              </a:rPr>
              <a:t>What </a:t>
            </a:r>
            <a:r>
              <a:rPr lang="en-US" sz="1000" dirty="0" smtClean="0">
                <a:solidFill>
                  <a:srgbClr val="000000"/>
                </a:solidFill>
                <a:latin typeface="Calibri" panose="020F0502020204030204" pitchFamily="34" charset="0"/>
              </a:rPr>
              <a:t>code creates the fourth one</a:t>
            </a:r>
            <a:r>
              <a:rPr lang="en-US" sz="1000" dirty="0" smtClean="0">
                <a:solidFill>
                  <a:srgbClr val="000000"/>
                </a:solidFill>
                <a:latin typeface="Calibri" panose="020F0502020204030204" pitchFamily="34" charset="0"/>
              </a:rPr>
              <a:t>? </a:t>
            </a:r>
            <a:endParaRPr lang="en-US" sz="1000" dirty="0">
              <a:solidFill>
                <a:srgbClr val="000000"/>
              </a:solidFill>
              <a:latin typeface="Calibri" panose="020F0502020204030204" pitchFamily="34" charset="0"/>
            </a:endParaRPr>
          </a:p>
        </p:txBody>
      </p:sp>
      <p:sp>
        <p:nvSpPr>
          <p:cNvPr id="4" name="Rectangle 3"/>
          <p:cNvSpPr/>
          <p:nvPr/>
        </p:nvSpPr>
        <p:spPr>
          <a:xfrm>
            <a:off x="173669" y="1749155"/>
            <a:ext cx="370615"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A</a:t>
            </a:r>
            <a:endParaRPr lang="en-US" dirty="0">
              <a:solidFill>
                <a:srgbClr val="7030A0"/>
              </a:solidFill>
            </a:endParaRPr>
          </a:p>
        </p:txBody>
      </p:sp>
      <p:sp>
        <p:nvSpPr>
          <p:cNvPr id="75" name="Rectangle 74"/>
          <p:cNvSpPr/>
          <p:nvPr/>
        </p:nvSpPr>
        <p:spPr>
          <a:xfrm>
            <a:off x="3300929" y="1749154"/>
            <a:ext cx="357791"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B</a:t>
            </a:r>
            <a:endParaRPr lang="en-US" dirty="0">
              <a:solidFill>
                <a:srgbClr val="7030A0"/>
              </a:solidFill>
            </a:endParaRPr>
          </a:p>
        </p:txBody>
      </p:sp>
      <p:sp>
        <p:nvSpPr>
          <p:cNvPr id="77" name="Rectangle 76"/>
          <p:cNvSpPr/>
          <p:nvPr/>
        </p:nvSpPr>
        <p:spPr>
          <a:xfrm>
            <a:off x="6397056" y="1769320"/>
            <a:ext cx="344967"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C</a:t>
            </a:r>
            <a:endParaRPr lang="en-US" dirty="0">
              <a:solidFill>
                <a:srgbClr val="7030A0"/>
              </a:solidFill>
            </a:endParaRPr>
          </a:p>
        </p:txBody>
      </p:sp>
      <p:cxnSp>
        <p:nvCxnSpPr>
          <p:cNvPr id="7" name="Straight Connector 6"/>
          <p:cNvCxnSpPr/>
          <p:nvPr/>
        </p:nvCxnSpPr>
        <p:spPr bwMode="auto">
          <a:xfrm>
            <a:off x="228600" y="3023286"/>
            <a:ext cx="8567308" cy="0"/>
          </a:xfrm>
          <a:prstGeom prst="line">
            <a:avLst/>
          </a:prstGeom>
          <a:noFill/>
          <a:ln w="3175" cap="flat" cmpd="sng" algn="ctr">
            <a:solidFill>
              <a:schemeClr val="tx1"/>
            </a:solidFill>
            <a:prstDash val="solid"/>
            <a:round/>
            <a:headEnd type="none" w="med" len="med"/>
            <a:tailEnd type="none" w="med" len="med"/>
          </a:ln>
          <a:effectLst/>
        </p:spPr>
      </p:cxnSp>
      <p:sp>
        <p:nvSpPr>
          <p:cNvPr id="78" name="Rectangle 77"/>
          <p:cNvSpPr/>
          <p:nvPr/>
        </p:nvSpPr>
        <p:spPr>
          <a:xfrm>
            <a:off x="362115" y="3188748"/>
            <a:ext cx="340158"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1</a:t>
            </a:r>
            <a:endParaRPr lang="en-US" dirty="0">
              <a:solidFill>
                <a:srgbClr val="7030A0"/>
              </a:solidFill>
            </a:endParaRPr>
          </a:p>
        </p:txBody>
      </p:sp>
      <p:sp>
        <p:nvSpPr>
          <p:cNvPr id="82" name="Rectangle 81"/>
          <p:cNvSpPr/>
          <p:nvPr/>
        </p:nvSpPr>
        <p:spPr>
          <a:xfrm>
            <a:off x="3626838" y="3185029"/>
            <a:ext cx="340158"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2</a:t>
            </a:r>
            <a:endParaRPr lang="en-US" dirty="0">
              <a:solidFill>
                <a:srgbClr val="7030A0"/>
              </a:solidFill>
            </a:endParaRPr>
          </a:p>
        </p:txBody>
      </p:sp>
      <p:sp>
        <p:nvSpPr>
          <p:cNvPr id="83" name="Rectangle 82"/>
          <p:cNvSpPr/>
          <p:nvPr/>
        </p:nvSpPr>
        <p:spPr>
          <a:xfrm>
            <a:off x="403891" y="5043190"/>
            <a:ext cx="340158"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3</a:t>
            </a:r>
            <a:endParaRPr lang="en-US" dirty="0">
              <a:solidFill>
                <a:srgbClr val="7030A0"/>
              </a:solidFill>
            </a:endParaRPr>
          </a:p>
        </p:txBody>
      </p:sp>
      <p:sp>
        <p:nvSpPr>
          <p:cNvPr id="84" name="Rectangle 83"/>
          <p:cNvSpPr/>
          <p:nvPr/>
        </p:nvSpPr>
        <p:spPr>
          <a:xfrm>
            <a:off x="3604477" y="4985430"/>
            <a:ext cx="340158"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4</a:t>
            </a:r>
            <a:endParaRPr lang="en-US" dirty="0">
              <a:solidFill>
                <a:srgbClr val="7030A0"/>
              </a:solidFill>
            </a:endParaRPr>
          </a:p>
        </p:txBody>
      </p:sp>
      <p:sp>
        <p:nvSpPr>
          <p:cNvPr id="85" name="Rectangle 7"/>
          <p:cNvSpPr>
            <a:spLocks noChangeArrowheads="1"/>
          </p:cNvSpPr>
          <p:nvPr/>
        </p:nvSpPr>
        <p:spPr bwMode="auto">
          <a:xfrm>
            <a:off x="7095667" y="3542753"/>
            <a:ext cx="1843774"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smtClean="0">
                <a:solidFill>
                  <a:srgbClr val="000000"/>
                </a:solidFill>
                <a:latin typeface="Courier New" pitchFamily="-105" charset="0"/>
              </a:rPr>
              <a:t># </a:t>
            </a:r>
            <a:r>
              <a:rPr lang="en-US" b="1" dirty="0">
                <a:solidFill>
                  <a:srgbClr val="000000"/>
                </a:solidFill>
                <a:latin typeface="Courier New" pitchFamily="-105" charset="0"/>
              </a:rPr>
              <a:t># </a:t>
            </a: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a:solidFill>
                  <a:srgbClr val="000000"/>
                </a:solidFill>
                <a:latin typeface="Courier New" pitchFamily="-105" charset="0"/>
              </a:rPr>
              <a:t>#   </a:t>
            </a:r>
            <a:r>
              <a:rPr lang="en-US" b="1" dirty="0">
                <a:solidFill>
                  <a:srgbClr val="000000"/>
                </a:solidFill>
                <a:latin typeface="Courier New" pitchFamily="-105" charset="0"/>
              </a:rPr>
              <a:t> </a:t>
            </a:r>
            <a:endParaRPr lang="en-US" b="1" dirty="0">
              <a:solidFill>
                <a:srgbClr val="000000"/>
              </a:solidFill>
              <a:latin typeface="Courier New" pitchFamily="-105" charset="0"/>
            </a:endParaRPr>
          </a:p>
        </p:txBody>
      </p:sp>
      <p:sp>
        <p:nvSpPr>
          <p:cNvPr id="86" name="Text Box 9"/>
          <p:cNvSpPr txBox="1">
            <a:spLocks noChangeArrowheads="1"/>
          </p:cNvSpPr>
          <p:nvPr/>
        </p:nvSpPr>
        <p:spPr bwMode="auto">
          <a:xfrm>
            <a:off x="7179441" y="338364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87" name="Text Box 15"/>
          <p:cNvSpPr txBox="1">
            <a:spLocks noChangeArrowheads="1"/>
          </p:cNvSpPr>
          <p:nvPr/>
        </p:nvSpPr>
        <p:spPr bwMode="auto">
          <a:xfrm>
            <a:off x="8364158" y="3239373"/>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88" name="Text Box 16"/>
          <p:cNvSpPr txBox="1">
            <a:spLocks noChangeArrowheads="1"/>
          </p:cNvSpPr>
          <p:nvPr/>
        </p:nvSpPr>
        <p:spPr bwMode="auto">
          <a:xfrm>
            <a:off x="7566791"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89" name="Text Box 17"/>
          <p:cNvSpPr txBox="1">
            <a:spLocks noChangeArrowheads="1"/>
          </p:cNvSpPr>
          <p:nvPr/>
        </p:nvSpPr>
        <p:spPr bwMode="auto">
          <a:xfrm>
            <a:off x="7938266"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90" name="Text Box 18"/>
          <p:cNvSpPr txBox="1">
            <a:spLocks noChangeArrowheads="1"/>
          </p:cNvSpPr>
          <p:nvPr/>
        </p:nvSpPr>
        <p:spPr bwMode="auto">
          <a:xfrm>
            <a:off x="8294552"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4</a:t>
            </a:r>
          </a:p>
        </p:txBody>
      </p:sp>
      <p:sp>
        <p:nvSpPr>
          <p:cNvPr id="92" name="Text Box 9"/>
          <p:cNvSpPr txBox="1">
            <a:spLocks noChangeArrowheads="1"/>
          </p:cNvSpPr>
          <p:nvPr/>
        </p:nvSpPr>
        <p:spPr bwMode="auto">
          <a:xfrm>
            <a:off x="6825429" y="33884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93" name="Text Box 10"/>
          <p:cNvSpPr txBox="1">
            <a:spLocks noChangeArrowheads="1"/>
          </p:cNvSpPr>
          <p:nvPr/>
        </p:nvSpPr>
        <p:spPr bwMode="auto">
          <a:xfrm>
            <a:off x="6512131" y="434249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94" name="Text Box 24"/>
          <p:cNvSpPr txBox="1">
            <a:spLocks noChangeArrowheads="1"/>
          </p:cNvSpPr>
          <p:nvPr/>
        </p:nvSpPr>
        <p:spPr bwMode="auto">
          <a:xfrm>
            <a:off x="6508956" y="399482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97" name="Rectangle 7"/>
          <p:cNvSpPr>
            <a:spLocks noChangeArrowheads="1"/>
          </p:cNvSpPr>
          <p:nvPr/>
        </p:nvSpPr>
        <p:spPr bwMode="auto">
          <a:xfrm>
            <a:off x="7106915" y="5415429"/>
            <a:ext cx="1843774"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 #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a:t>
            </a:r>
            <a:r>
              <a:rPr lang="en-US" b="1" dirty="0" smtClean="0">
                <a:solidFill>
                  <a:srgbClr val="000000"/>
                </a:solidFill>
                <a:latin typeface="Courier New" pitchFamily="-105" charset="0"/>
              </a:rPr>
              <a:t>   #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   # </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p:txBody>
      </p:sp>
      <p:sp>
        <p:nvSpPr>
          <p:cNvPr id="98" name="Text Box 9"/>
          <p:cNvSpPr txBox="1">
            <a:spLocks noChangeArrowheads="1"/>
          </p:cNvSpPr>
          <p:nvPr/>
        </p:nvSpPr>
        <p:spPr bwMode="auto">
          <a:xfrm>
            <a:off x="7190689" y="525631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99" name="Text Box 15"/>
          <p:cNvSpPr txBox="1">
            <a:spLocks noChangeArrowheads="1"/>
          </p:cNvSpPr>
          <p:nvPr/>
        </p:nvSpPr>
        <p:spPr bwMode="auto">
          <a:xfrm>
            <a:off x="8375406" y="5112049"/>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dirty="0">
                <a:solidFill>
                  <a:srgbClr val="FFFFFF">
                    <a:lumMod val="50000"/>
                  </a:srgbClr>
                </a:solidFill>
                <a:latin typeface="Arial" charset="0"/>
              </a:rPr>
              <a:t>cols</a:t>
            </a:r>
          </a:p>
        </p:txBody>
      </p:sp>
      <p:sp>
        <p:nvSpPr>
          <p:cNvPr id="100" name="Text Box 16"/>
          <p:cNvSpPr txBox="1">
            <a:spLocks noChangeArrowheads="1"/>
          </p:cNvSpPr>
          <p:nvPr/>
        </p:nvSpPr>
        <p:spPr bwMode="auto">
          <a:xfrm>
            <a:off x="7578039"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01" name="Text Box 17"/>
          <p:cNvSpPr txBox="1">
            <a:spLocks noChangeArrowheads="1"/>
          </p:cNvSpPr>
          <p:nvPr/>
        </p:nvSpPr>
        <p:spPr bwMode="auto">
          <a:xfrm>
            <a:off x="7949514"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02" name="Text Box 18"/>
          <p:cNvSpPr txBox="1">
            <a:spLocks noChangeArrowheads="1"/>
          </p:cNvSpPr>
          <p:nvPr/>
        </p:nvSpPr>
        <p:spPr bwMode="auto">
          <a:xfrm>
            <a:off x="8305800"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04" name="Text Box 9"/>
          <p:cNvSpPr txBox="1">
            <a:spLocks noChangeArrowheads="1"/>
          </p:cNvSpPr>
          <p:nvPr/>
        </p:nvSpPr>
        <p:spPr bwMode="auto">
          <a:xfrm>
            <a:off x="6836677" y="52610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05" name="Text Box 10"/>
          <p:cNvSpPr txBox="1">
            <a:spLocks noChangeArrowheads="1"/>
          </p:cNvSpPr>
          <p:nvPr/>
        </p:nvSpPr>
        <p:spPr bwMode="auto">
          <a:xfrm>
            <a:off x="6523379" y="621516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06" name="Text Box 24"/>
          <p:cNvSpPr txBox="1">
            <a:spLocks noChangeArrowheads="1"/>
          </p:cNvSpPr>
          <p:nvPr/>
        </p:nvSpPr>
        <p:spPr bwMode="auto">
          <a:xfrm>
            <a:off x="6520204" y="58675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07" name="Text Box 24"/>
          <p:cNvSpPr txBox="1">
            <a:spLocks noChangeArrowheads="1"/>
          </p:cNvSpPr>
          <p:nvPr/>
        </p:nvSpPr>
        <p:spPr bwMode="auto">
          <a:xfrm>
            <a:off x="6509091" y="551507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109" name="Rectangle 108"/>
          <p:cNvSpPr/>
          <p:nvPr/>
        </p:nvSpPr>
        <p:spPr>
          <a:xfrm>
            <a:off x="6835695" y="3186932"/>
            <a:ext cx="338555" cy="461665"/>
          </a:xfrm>
          <a:prstGeom prst="rect">
            <a:avLst/>
          </a:prstGeom>
          <a:solidFill>
            <a:schemeClr val="bg1">
              <a:lumMod val="85000"/>
            </a:schemeClr>
          </a:solidFill>
        </p:spPr>
        <p:txBody>
          <a:bodyPr wrap="none">
            <a:spAutoFit/>
          </a:bodyPr>
          <a:lstStyle/>
          <a:p>
            <a:r>
              <a:rPr lang="en-US" b="1" i="1" dirty="0">
                <a:solidFill>
                  <a:srgbClr val="7030A0"/>
                </a:solidFill>
                <a:latin typeface="Calibri" panose="020F0502020204030204" pitchFamily="34" charset="0"/>
              </a:rPr>
              <a:t>*</a:t>
            </a:r>
            <a:endParaRPr lang="en-US" dirty="0">
              <a:solidFill>
                <a:srgbClr val="7030A0"/>
              </a:solidFill>
            </a:endParaRPr>
          </a:p>
        </p:txBody>
      </p:sp>
      <p:sp>
        <p:nvSpPr>
          <p:cNvPr id="110" name="Rectangle 109"/>
          <p:cNvSpPr/>
          <p:nvPr/>
        </p:nvSpPr>
        <p:spPr>
          <a:xfrm>
            <a:off x="6736390" y="4987333"/>
            <a:ext cx="492444" cy="461665"/>
          </a:xfrm>
          <a:prstGeom prst="rect">
            <a:avLst/>
          </a:prstGeom>
          <a:solidFill>
            <a:schemeClr val="bg1">
              <a:lumMod val="85000"/>
            </a:schemeClr>
          </a:solidFill>
        </p:spPr>
        <p:txBody>
          <a:bodyPr wrap="none">
            <a:spAutoFit/>
          </a:bodyPr>
          <a:lstStyle/>
          <a:p>
            <a:r>
              <a:rPr lang="en-US" b="1" i="1" dirty="0" smtClean="0">
                <a:solidFill>
                  <a:srgbClr val="7030A0"/>
                </a:solidFill>
                <a:latin typeface="Calibri" panose="020F0502020204030204" pitchFamily="34" charset="0"/>
              </a:rPr>
              <a:t>**</a:t>
            </a:r>
            <a:endParaRPr lang="en-US" dirty="0">
              <a:solidFill>
                <a:srgbClr val="7030A0"/>
              </a:solidFill>
            </a:endParaRPr>
          </a:p>
        </p:txBody>
      </p:sp>
      <p:sp>
        <p:nvSpPr>
          <p:cNvPr id="111" name="Text Box 24"/>
          <p:cNvSpPr txBox="1">
            <a:spLocks noChangeArrowheads="1"/>
          </p:cNvSpPr>
          <p:nvPr/>
        </p:nvSpPr>
        <p:spPr bwMode="auto">
          <a:xfrm>
            <a:off x="6512331" y="362883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5" name="Rectangle 4"/>
          <p:cNvSpPr/>
          <p:nvPr/>
        </p:nvSpPr>
        <p:spPr>
          <a:xfrm>
            <a:off x="1975025" y="571550"/>
            <a:ext cx="1168910" cy="246221"/>
          </a:xfrm>
          <a:prstGeom prst="rect">
            <a:avLst/>
          </a:prstGeom>
          <a:solidFill>
            <a:schemeClr val="bg1">
              <a:lumMod val="85000"/>
            </a:schemeClr>
          </a:solidFill>
        </p:spPr>
        <p:txBody>
          <a:bodyPr wrap="none">
            <a:spAutoFit/>
          </a:bodyPr>
          <a:lstStyle/>
          <a:p>
            <a:r>
              <a:rPr lang="en-US" sz="1000" dirty="0">
                <a:solidFill>
                  <a:srgbClr val="000000"/>
                </a:solidFill>
                <a:latin typeface="Calibri" panose="020F0502020204030204" pitchFamily="34" charset="0"/>
              </a:rPr>
              <a:t>* and ** are extra!</a:t>
            </a:r>
            <a:endParaRPr lang="en-US" dirty="0"/>
          </a:p>
        </p:txBody>
      </p:sp>
      <p:sp>
        <p:nvSpPr>
          <p:cNvPr id="2" name="Rectangle 1"/>
          <p:cNvSpPr/>
          <p:nvPr/>
        </p:nvSpPr>
        <p:spPr>
          <a:xfrm>
            <a:off x="1472855" y="4396733"/>
            <a:ext cx="1659430" cy="461665"/>
          </a:xfrm>
          <a:prstGeom prst="rect">
            <a:avLst/>
          </a:prstGeom>
          <a:solidFill>
            <a:schemeClr val="bg1"/>
          </a:solidFill>
          <a:ln>
            <a:solidFill>
              <a:schemeClr val="bg1">
                <a:lumMod val="50000"/>
              </a:schemeClr>
            </a:solidFill>
          </a:ln>
        </p:spPr>
        <p:txBody>
          <a:bodyPr wrap="none">
            <a:spAutoFit/>
          </a:bodyPr>
          <a:lstStyle/>
          <a:p>
            <a:r>
              <a:rPr lang="en-US" b="1" dirty="0">
                <a:solidFill>
                  <a:srgbClr val="FF6600"/>
                </a:solidFill>
                <a:latin typeface="Courier New" pitchFamily="-105" charset="0"/>
              </a:rPr>
              <a:t>if</a:t>
            </a:r>
            <a:r>
              <a:rPr lang="en-US" b="1" dirty="0">
                <a:solidFill>
                  <a:srgbClr val="000000"/>
                </a:solidFill>
                <a:latin typeface="Courier New" pitchFamily="-105" charset="0"/>
              </a:rPr>
              <a:t> </a:t>
            </a:r>
            <a:r>
              <a:rPr lang="en-US" b="1" dirty="0" err="1" smtClean="0">
                <a:solidFill>
                  <a:srgbClr val="000000"/>
                </a:solidFill>
                <a:latin typeface="Courier New" pitchFamily="-105" charset="0"/>
              </a:rPr>
              <a:t>c+r</a:t>
            </a:r>
            <a:r>
              <a:rPr lang="en-US" b="1" dirty="0" smtClean="0">
                <a:solidFill>
                  <a:srgbClr val="000000"/>
                </a:solidFill>
                <a:latin typeface="Courier New" pitchFamily="-105" charset="0"/>
              </a:rPr>
              <a:t>&lt;4</a:t>
            </a:r>
            <a:endParaRPr lang="en-US" dirty="0"/>
          </a:p>
        </p:txBody>
      </p:sp>
      <p:sp>
        <p:nvSpPr>
          <p:cNvPr id="95" name="Rectangle 94"/>
          <p:cNvSpPr/>
          <p:nvPr/>
        </p:nvSpPr>
        <p:spPr>
          <a:xfrm>
            <a:off x="6970967" y="4559643"/>
            <a:ext cx="2117887" cy="307777"/>
          </a:xfrm>
          <a:prstGeom prst="rect">
            <a:avLst/>
          </a:prstGeom>
          <a:solidFill>
            <a:schemeClr val="bg1"/>
          </a:solidFill>
          <a:ln>
            <a:solidFill>
              <a:schemeClr val="bg1">
                <a:lumMod val="50000"/>
              </a:schemeClr>
            </a:solidFill>
          </a:ln>
        </p:spPr>
        <p:txBody>
          <a:bodyPr wrap="none">
            <a:spAutoFit/>
          </a:bodyPr>
          <a:lstStyle/>
          <a:p>
            <a:r>
              <a:rPr lang="en-US" sz="1400" b="1" dirty="0">
                <a:solidFill>
                  <a:srgbClr val="FF6600"/>
                </a:solidFill>
                <a:latin typeface="Courier New" pitchFamily="-105" charset="0"/>
              </a:rPr>
              <a:t>if</a:t>
            </a:r>
            <a:r>
              <a:rPr lang="en-US" sz="1400" b="1" dirty="0">
                <a:solidFill>
                  <a:srgbClr val="000000"/>
                </a:solidFill>
                <a:latin typeface="Courier New" pitchFamily="-105" charset="0"/>
              </a:rPr>
              <a:t> </a:t>
            </a:r>
            <a:r>
              <a:rPr lang="en-US" sz="1400" b="1" dirty="0" err="1" smtClean="0">
                <a:solidFill>
                  <a:srgbClr val="000000"/>
                </a:solidFill>
                <a:latin typeface="Courier New" pitchFamily="-105" charset="0"/>
              </a:rPr>
              <a:t>c+r</a:t>
            </a:r>
            <a:r>
              <a:rPr lang="en-US" sz="1400" b="1" dirty="0" smtClean="0">
                <a:solidFill>
                  <a:srgbClr val="000000"/>
                </a:solidFill>
                <a:latin typeface="Courier New" pitchFamily="-105" charset="0"/>
              </a:rPr>
              <a:t>&lt;=4 </a:t>
            </a:r>
            <a:r>
              <a:rPr lang="en-US" sz="1400" b="1" dirty="0" smtClean="0">
                <a:solidFill>
                  <a:srgbClr val="FF6600"/>
                </a:solidFill>
                <a:latin typeface="Courier New" pitchFamily="-105" charset="0"/>
              </a:rPr>
              <a:t>and</a:t>
            </a:r>
            <a:r>
              <a:rPr lang="en-US" sz="1400" b="1" dirty="0" smtClean="0">
                <a:solidFill>
                  <a:srgbClr val="000000"/>
                </a:solidFill>
                <a:latin typeface="Courier New" pitchFamily="-105" charset="0"/>
              </a:rPr>
              <a:t> c&gt;=r</a:t>
            </a:r>
            <a:endParaRPr lang="en-US" sz="1400" dirty="0"/>
          </a:p>
        </p:txBody>
      </p:sp>
      <p:sp>
        <p:nvSpPr>
          <p:cNvPr id="96" name="Rectangle 95"/>
          <p:cNvSpPr/>
          <p:nvPr/>
        </p:nvSpPr>
        <p:spPr>
          <a:xfrm>
            <a:off x="6004355" y="6500795"/>
            <a:ext cx="3084499" cy="307777"/>
          </a:xfrm>
          <a:prstGeom prst="rect">
            <a:avLst/>
          </a:prstGeom>
          <a:solidFill>
            <a:schemeClr val="bg1"/>
          </a:solidFill>
          <a:ln>
            <a:solidFill>
              <a:schemeClr val="bg1">
                <a:lumMod val="50000"/>
              </a:schemeClr>
            </a:solidFill>
          </a:ln>
        </p:spPr>
        <p:txBody>
          <a:bodyPr wrap="none">
            <a:spAutoFit/>
          </a:bodyPr>
          <a:lstStyle/>
          <a:p>
            <a:r>
              <a:rPr lang="en-US" sz="1400" b="1" dirty="0">
                <a:solidFill>
                  <a:srgbClr val="FF6600"/>
                </a:solidFill>
                <a:latin typeface="Courier New" pitchFamily="-105" charset="0"/>
              </a:rPr>
              <a:t>if</a:t>
            </a:r>
            <a:r>
              <a:rPr lang="en-US" sz="1400" b="1" dirty="0">
                <a:solidFill>
                  <a:srgbClr val="000000"/>
                </a:solidFill>
                <a:latin typeface="Courier New" pitchFamily="-105" charset="0"/>
              </a:rPr>
              <a:t> </a:t>
            </a:r>
            <a:r>
              <a:rPr lang="en-US" sz="1400" b="1" dirty="0" smtClean="0">
                <a:solidFill>
                  <a:srgbClr val="FF6600"/>
                </a:solidFill>
                <a:latin typeface="Courier New" pitchFamily="-105" charset="0"/>
              </a:rPr>
              <a:t>not</a:t>
            </a:r>
            <a:r>
              <a:rPr lang="en-US" sz="1400" b="1" dirty="0" smtClean="0">
                <a:solidFill>
                  <a:srgbClr val="000000"/>
                </a:solidFill>
                <a:latin typeface="Courier New" pitchFamily="-105" charset="0"/>
              </a:rPr>
              <a:t> (c == r </a:t>
            </a:r>
            <a:r>
              <a:rPr lang="en-US" sz="1400" b="1" dirty="0" smtClean="0">
                <a:solidFill>
                  <a:srgbClr val="FF6600"/>
                </a:solidFill>
                <a:latin typeface="Courier New" pitchFamily="-105" charset="0"/>
              </a:rPr>
              <a:t>or</a:t>
            </a:r>
            <a:r>
              <a:rPr lang="en-US" sz="1400" b="1" dirty="0" smtClean="0">
                <a:solidFill>
                  <a:srgbClr val="000000"/>
                </a:solidFill>
                <a:latin typeface="Courier New" pitchFamily="-105" charset="0"/>
              </a:rPr>
              <a:t> c == 4-r)</a:t>
            </a:r>
            <a:endParaRPr lang="en-US" sz="1400" dirty="0"/>
          </a:p>
        </p:txBody>
      </p:sp>
    </p:spTree>
    <p:extLst>
      <p:ext uri="{BB962C8B-B14F-4D97-AF65-F5344CB8AC3E}">
        <p14:creationId xmlns:p14="http://schemas.microsoft.com/office/powerpoint/2010/main" val="766618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052" t="17604" r="48535" b="8598"/>
          <a:stretch/>
        </p:blipFill>
        <p:spPr bwMode="auto">
          <a:xfrm>
            <a:off x="0" y="-18868"/>
            <a:ext cx="7010400" cy="687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5" name="Rectangle 4"/>
          <p:cNvSpPr/>
          <p:nvPr/>
        </p:nvSpPr>
        <p:spPr bwMode="auto">
          <a:xfrm>
            <a:off x="5488578" y="-5322"/>
            <a:ext cx="1676400" cy="4953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sp>
        <p:nvSpPr>
          <p:cNvPr id="4" name="Rectangle 3"/>
          <p:cNvSpPr/>
          <p:nvPr/>
        </p:nvSpPr>
        <p:spPr>
          <a:xfrm>
            <a:off x="5596247" y="1972270"/>
            <a:ext cx="3471553" cy="923330"/>
          </a:xfrm>
          <a:prstGeom prst="rect">
            <a:avLst/>
          </a:prstGeom>
        </p:spPr>
        <p:txBody>
          <a:bodyPr wrap="square">
            <a:spAutoFit/>
          </a:bodyPr>
          <a:lstStyle/>
          <a:p>
            <a:pPr algn="l"/>
            <a:r>
              <a:rPr lang="en-US" sz="1800" b="1" dirty="0" smtClean="0">
                <a:solidFill>
                  <a:srgbClr val="FF6600"/>
                </a:solidFill>
                <a:latin typeface="Courier New" pitchFamily="-105" charset="0"/>
              </a:rPr>
              <a:t>for </a:t>
            </a:r>
            <a:r>
              <a:rPr lang="en-US" sz="1800" b="1" dirty="0">
                <a:solidFill>
                  <a:srgbClr val="000000"/>
                </a:solidFill>
                <a:latin typeface="Courier New" pitchFamily="-105" charset="0"/>
              </a:rPr>
              <a:t>d</a:t>
            </a:r>
            <a:r>
              <a:rPr lang="en-US" sz="1800" b="1" dirty="0" smtClean="0">
                <a:solidFill>
                  <a:srgbClr val="000000"/>
                </a:solidFill>
                <a:latin typeface="Courier New" pitchFamily="-105" charset="0"/>
              </a:rPr>
              <a:t>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a:solidFill>
                  <a:srgbClr val="FFFFFF">
                    <a:lumMod val="65000"/>
                  </a:srgbClr>
                </a:solidFill>
                <a:latin typeface="Courier New" pitchFamily="-105" charset="0"/>
              </a:rPr>
              <a:t>f(m)</a:t>
            </a:r>
            <a:r>
              <a:rPr lang="en-US" sz="1800" b="1" dirty="0" smtClean="0">
                <a:solidFill>
                  <a:srgbClr val="000000"/>
                </a:solidFill>
                <a:latin typeface="Courier New" pitchFamily="-105" charset="0"/>
              </a:rPr>
              <a:t>):</a:t>
            </a:r>
            <a:endParaRPr lang="en-US" sz="1800" b="1" dirty="0" smtClean="0">
              <a:solidFill>
                <a:srgbClr val="FF6600"/>
              </a:solidFill>
              <a:latin typeface="Courier New" pitchFamily="-105" charset="0"/>
            </a:endParaRPr>
          </a:p>
          <a:p>
            <a:pPr algn="l"/>
            <a:r>
              <a:rPr lang="en-US" sz="1800" b="1" dirty="0" smtClean="0">
                <a:solidFill>
                  <a:srgbClr val="FF6600"/>
                </a:solidFill>
                <a:latin typeface="Courier New" pitchFamily="-105" charset="0"/>
              </a:rPr>
              <a:t>  for</a:t>
            </a:r>
            <a:r>
              <a:rPr lang="en-US" sz="1800" b="1" dirty="0" smtClean="0">
                <a:solidFill>
                  <a:srgbClr val="000000"/>
                </a:solidFill>
                <a:latin typeface="Courier New" pitchFamily="-105" charset="0"/>
              </a:rPr>
              <a:t> m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smtClean="0">
                <a:solidFill>
                  <a:srgbClr val="FFFFFF">
                    <a:lumMod val="65000"/>
                  </a:srgbClr>
                </a:solidFill>
                <a:latin typeface="Courier New" pitchFamily="-105" charset="0"/>
              </a:rPr>
              <a:t>1,13</a:t>
            </a:r>
            <a:r>
              <a:rPr lang="en-US" sz="1800" b="1" dirty="0" smtClean="0">
                <a:solidFill>
                  <a:srgbClr val="000000"/>
                </a:solidFill>
                <a:latin typeface="Courier New" pitchFamily="-105" charset="0"/>
              </a:rPr>
              <a:t>):</a:t>
            </a:r>
          </a:p>
          <a:p>
            <a:pPr algn="l"/>
            <a:r>
              <a:rPr lang="en-US" sz="1800" b="1" dirty="0" smtClean="0">
                <a:solidFill>
                  <a:srgbClr val="000000"/>
                </a:solidFill>
                <a:latin typeface="Courier New" pitchFamily="-105" charset="0"/>
              </a:rPr>
              <a:t>    </a:t>
            </a:r>
            <a:r>
              <a:rPr lang="en-US" sz="1800" b="1" dirty="0" err="1" smtClean="0">
                <a:solidFill>
                  <a:srgbClr val="000000"/>
                </a:solidFill>
                <a:latin typeface="Courier New" pitchFamily="-105" charset="0"/>
              </a:rPr>
              <a:t>num_bdays</a:t>
            </a:r>
            <a:r>
              <a:rPr lang="en-US" sz="1800" b="1" dirty="0" smtClean="0">
                <a:solidFill>
                  <a:srgbClr val="000000"/>
                </a:solidFill>
                <a:latin typeface="Courier New" pitchFamily="-105" charset="0"/>
              </a:rPr>
              <a:t>(</a:t>
            </a:r>
            <a:r>
              <a:rPr lang="en-US" sz="1800" b="1" dirty="0" err="1" smtClean="0">
                <a:solidFill>
                  <a:srgbClr val="000000"/>
                </a:solidFill>
                <a:latin typeface="Courier New" pitchFamily="-105" charset="0"/>
              </a:rPr>
              <a:t>m,d</a:t>
            </a:r>
            <a:r>
              <a:rPr lang="en-US" sz="1800" b="1" dirty="0" smtClean="0">
                <a:solidFill>
                  <a:srgbClr val="000000"/>
                </a:solidFill>
                <a:latin typeface="Courier New" pitchFamily="-105" charset="0"/>
              </a:rPr>
              <a:t>)</a:t>
            </a:r>
            <a:endParaRPr lang="en-US" sz="1800" b="1" dirty="0">
              <a:solidFill>
                <a:srgbClr val="000000"/>
              </a:solidFill>
              <a:latin typeface="Courier New" pitchFamily="-105" charset="0"/>
            </a:endParaRPr>
          </a:p>
        </p:txBody>
      </p:sp>
      <p:sp>
        <p:nvSpPr>
          <p:cNvPr id="193" name="Rectangle 21"/>
          <p:cNvSpPr>
            <a:spLocks noChangeArrowheads="1"/>
          </p:cNvSpPr>
          <p:nvPr/>
        </p:nvSpPr>
        <p:spPr bwMode="auto">
          <a:xfrm>
            <a:off x="5842054" y="457200"/>
            <a:ext cx="2489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8" name="Rectangle 7"/>
          <p:cNvSpPr/>
          <p:nvPr/>
        </p:nvSpPr>
        <p:spPr bwMode="auto">
          <a:xfrm>
            <a:off x="5417255" y="6403622"/>
            <a:ext cx="1165578" cy="44026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sp>
        <p:nvSpPr>
          <p:cNvPr id="3" name="Rectangle 2"/>
          <p:cNvSpPr/>
          <p:nvPr/>
        </p:nvSpPr>
        <p:spPr>
          <a:xfrm>
            <a:off x="4598126" y="6579326"/>
            <a:ext cx="4572000" cy="230832"/>
          </a:xfrm>
          <a:prstGeom prst="rect">
            <a:avLst/>
          </a:prstGeom>
        </p:spPr>
        <p:txBody>
          <a:bodyPr>
            <a:spAutoFit/>
          </a:bodyPr>
          <a:lstStyle/>
          <a:p>
            <a:pPr algn="r"/>
            <a:r>
              <a:rPr lang="en-US" sz="900" dirty="0" smtClean="0">
                <a:solidFill>
                  <a:srgbClr val="000000"/>
                </a:solidFill>
                <a:latin typeface="Calibri" pitchFamily="34" charset="0"/>
              </a:rPr>
              <a:t>vizwiz.blogspot.com/2012/05/how-common-is-your-birthday-find-out.html</a:t>
            </a:r>
            <a:endParaRPr lang="en-US" sz="900" dirty="0">
              <a:solidFill>
                <a:srgbClr val="000000"/>
              </a:solidFill>
              <a:latin typeface="Calibri" pitchFamily="34" charset="0"/>
            </a:endParaRPr>
          </a:p>
        </p:txBody>
      </p:sp>
      <p:sp>
        <p:nvSpPr>
          <p:cNvPr id="6" name="TextBox 5"/>
          <p:cNvSpPr txBox="1"/>
          <p:nvPr/>
        </p:nvSpPr>
        <p:spPr>
          <a:xfrm>
            <a:off x="5499464" y="5638800"/>
            <a:ext cx="2336856" cy="646331"/>
          </a:xfrm>
          <a:prstGeom prst="rect">
            <a:avLst/>
          </a:prstGeom>
          <a:solidFill>
            <a:schemeClr val="bg1">
              <a:lumMod val="95000"/>
            </a:schemeClr>
          </a:solidFill>
        </p:spPr>
        <p:txBody>
          <a:bodyPr wrap="square" rtlCol="0">
            <a:spAutoFit/>
          </a:bodyPr>
          <a:lstStyle/>
          <a:p>
            <a:r>
              <a:rPr lang="en-US" sz="1800" dirty="0" smtClean="0">
                <a:solidFill>
                  <a:srgbClr val="CC3300"/>
                </a:solidFill>
                <a:latin typeface="Calibri" panose="020F0502020204030204" pitchFamily="34" charset="0"/>
              </a:rPr>
              <a:t>how many </a:t>
            </a:r>
            <a:r>
              <a:rPr lang="en-US" sz="1800" b="1" i="1" dirty="0" smtClean="0">
                <a:solidFill>
                  <a:srgbClr val="CC3300"/>
                </a:solidFill>
                <a:latin typeface="Calibri" panose="020F0502020204030204" pitchFamily="34" charset="0"/>
              </a:rPr>
              <a:t>shared</a:t>
            </a:r>
            <a:r>
              <a:rPr lang="en-US" sz="1800" dirty="0" smtClean="0">
                <a:solidFill>
                  <a:srgbClr val="CC3300"/>
                </a:solidFill>
                <a:latin typeface="Calibri" panose="020F0502020204030204" pitchFamily="34" charset="0"/>
              </a:rPr>
              <a:t> birthdays are in CS5?</a:t>
            </a:r>
            <a:endParaRPr lang="en-US" sz="1800" dirty="0">
              <a:solidFill>
                <a:srgbClr val="CC3300"/>
              </a:solidFill>
              <a:latin typeface="Calibri" panose="020F0502020204030204" pitchFamily="34" charset="0"/>
            </a:endParaRPr>
          </a:p>
        </p:txBody>
      </p:sp>
      <p:sp>
        <p:nvSpPr>
          <p:cNvPr id="10" name="TextBox 9"/>
          <p:cNvSpPr txBox="1"/>
          <p:nvPr/>
        </p:nvSpPr>
        <p:spPr>
          <a:xfrm>
            <a:off x="5596247" y="3048000"/>
            <a:ext cx="2336856" cy="646331"/>
          </a:xfrm>
          <a:prstGeom prst="rect">
            <a:avLst/>
          </a:prstGeom>
          <a:solidFill>
            <a:schemeClr val="bg1">
              <a:lumMod val="95000"/>
            </a:schemeClr>
          </a:solidFill>
        </p:spPr>
        <p:txBody>
          <a:bodyPr wrap="square" rtlCol="0">
            <a:spAutoFit/>
          </a:bodyPr>
          <a:lstStyle/>
          <a:p>
            <a:r>
              <a:rPr lang="en-US" sz="1800" dirty="0" smtClean="0">
                <a:solidFill>
                  <a:srgbClr val="CC3300"/>
                </a:solidFill>
                <a:latin typeface="Calibri" panose="020F0502020204030204" pitchFamily="34" charset="0"/>
              </a:rPr>
              <a:t>What trends appear in this birthday data?</a:t>
            </a:r>
            <a:endParaRPr lang="en-US" sz="1800" dirty="0">
              <a:solidFill>
                <a:srgbClr val="CC3300"/>
              </a:solidFill>
              <a:latin typeface="Calibri" panose="020F0502020204030204" pitchFamily="34" charset="0"/>
            </a:endParaRPr>
          </a:p>
        </p:txBody>
      </p:sp>
      <p:sp>
        <p:nvSpPr>
          <p:cNvPr id="11" name="TextBox 10"/>
          <p:cNvSpPr txBox="1"/>
          <p:nvPr/>
        </p:nvSpPr>
        <p:spPr>
          <a:xfrm>
            <a:off x="5596247" y="3780694"/>
            <a:ext cx="2336856" cy="923330"/>
          </a:xfrm>
          <a:prstGeom prst="rect">
            <a:avLst/>
          </a:prstGeom>
          <a:solidFill>
            <a:schemeClr val="bg1">
              <a:lumMod val="95000"/>
            </a:schemeClr>
          </a:solidFill>
        </p:spPr>
        <p:txBody>
          <a:bodyPr wrap="square" rtlCol="0">
            <a:spAutoFit/>
          </a:bodyPr>
          <a:lstStyle/>
          <a:p>
            <a:r>
              <a:rPr lang="en-US" sz="1800" dirty="0" smtClean="0">
                <a:solidFill>
                  <a:srgbClr val="CC3300"/>
                </a:solidFill>
                <a:latin typeface="Calibri" panose="020F0502020204030204" pitchFamily="34" charset="0"/>
              </a:rPr>
              <a:t>How might we be suspicious of the </a:t>
            </a:r>
            <a:r>
              <a:rPr lang="en-US" sz="1800" b="1" i="1" u="sng" dirty="0" smtClean="0">
                <a:solidFill>
                  <a:srgbClr val="CC3300"/>
                </a:solidFill>
                <a:latin typeface="Calibri" panose="020F0502020204030204" pitchFamily="34" charset="0"/>
              </a:rPr>
              <a:t>fairness</a:t>
            </a:r>
            <a:r>
              <a:rPr lang="en-US" sz="1800" dirty="0" smtClean="0">
                <a:solidFill>
                  <a:srgbClr val="CC3300"/>
                </a:solidFill>
                <a:latin typeface="Calibri" panose="020F0502020204030204" pitchFamily="34" charset="0"/>
              </a:rPr>
              <a:t> of this data?!</a:t>
            </a:r>
            <a:endParaRPr lang="en-US" sz="1800" dirty="0">
              <a:solidFill>
                <a:srgbClr val="CC3300"/>
              </a:solidFill>
              <a:latin typeface="Calibri" panose="020F0502020204030204" pitchFamily="34" charset="0"/>
            </a:endParaRPr>
          </a:p>
        </p:txBody>
      </p:sp>
    </p:spTree>
    <p:extLst>
      <p:ext uri="{BB962C8B-B14F-4D97-AF65-F5344CB8AC3E}">
        <p14:creationId xmlns:p14="http://schemas.microsoft.com/office/powerpoint/2010/main" val="3598545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From ASCII to </a:t>
            </a:r>
            <a:r>
              <a:rPr lang="en-US" sz="4000" i="1" dirty="0">
                <a:solidFill>
                  <a:srgbClr val="000000"/>
                </a:solidFill>
                <a:latin typeface="Cambria" pitchFamily="18" charset="0"/>
              </a:rPr>
              <a:t>real</a:t>
            </a:r>
            <a:r>
              <a:rPr lang="en-US" sz="4000" dirty="0">
                <a:solidFill>
                  <a:srgbClr val="000000"/>
                </a:solidFill>
                <a:latin typeface="Cambria" pitchFamily="18" charset="0"/>
              </a:rPr>
              <a:t> images...</a:t>
            </a:r>
          </a:p>
        </p:txBody>
      </p:sp>
      <p:pic>
        <p:nvPicPr>
          <p:cNvPr id="24579" name="Picture 8"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Group 11"/>
          <p:cNvGrpSpPr>
            <a:grpSpLocks/>
          </p:cNvGrpSpPr>
          <p:nvPr/>
        </p:nvGrpSpPr>
        <p:grpSpPr bwMode="auto">
          <a:xfrm>
            <a:off x="7391400" y="4267200"/>
            <a:ext cx="1143000" cy="1371600"/>
            <a:chOff x="3456" y="1784"/>
            <a:chExt cx="952" cy="1048"/>
          </a:xfrm>
        </p:grpSpPr>
        <p:sp>
          <p:nvSpPr>
            <p:cNvPr id="24582" name="Freeform 12"/>
            <p:cNvSpPr>
              <a:spLocks/>
            </p:cNvSpPr>
            <p:nvPr/>
          </p:nvSpPr>
          <p:spPr bwMode="auto">
            <a:xfrm>
              <a:off x="4266" y="188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3" name="Freeform 13"/>
            <p:cNvSpPr>
              <a:spLocks/>
            </p:cNvSpPr>
            <p:nvPr/>
          </p:nvSpPr>
          <p:spPr bwMode="auto">
            <a:xfrm rot="7013025">
              <a:off x="4162" y="1952"/>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4" name="Freeform 14"/>
            <p:cNvSpPr>
              <a:spLocks/>
            </p:cNvSpPr>
            <p:nvPr/>
          </p:nvSpPr>
          <p:spPr bwMode="auto">
            <a:xfrm rot="-6712609">
              <a:off x="4168" y="181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5" name="Freeform 15"/>
            <p:cNvSpPr>
              <a:spLocks/>
            </p:cNvSpPr>
            <p:nvPr/>
          </p:nvSpPr>
          <p:spPr bwMode="auto">
            <a:xfrm>
              <a:off x="3456" y="2583"/>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586"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4587"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8"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9"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0"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1"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2"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3"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4594"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595"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596"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cmpd="sng">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598"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581" name="Text Box 31"/>
          <p:cNvSpPr txBox="1">
            <a:spLocks noChangeArrowheads="1"/>
          </p:cNvSpPr>
          <p:nvPr/>
        </p:nvSpPr>
        <p:spPr bwMode="auto">
          <a:xfrm>
            <a:off x="7162800" y="5715000"/>
            <a:ext cx="1371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or maybe </a:t>
            </a:r>
            <a:r>
              <a:rPr lang="en-US" sz="1500" b="1" i="1">
                <a:solidFill>
                  <a:srgbClr val="0A6819"/>
                </a:solidFill>
                <a:latin typeface="Calibri" pitchFamily="-105" charset="0"/>
              </a:rPr>
              <a:t>complex </a:t>
            </a:r>
            <a:r>
              <a:rPr lang="en-US" sz="1500">
                <a:solidFill>
                  <a:srgbClr val="0A6819"/>
                </a:solidFill>
                <a:latin typeface="Calibri" pitchFamily="-105" charset="0"/>
              </a:rPr>
              <a:t>images?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Python and images</a:t>
            </a:r>
          </a:p>
        </p:txBody>
      </p:sp>
      <p:sp>
        <p:nvSpPr>
          <p:cNvPr id="26627" name="Text Box 14"/>
          <p:cNvSpPr txBox="1">
            <a:spLocks noChangeArrowheads="1"/>
          </p:cNvSpPr>
          <p:nvPr/>
        </p:nvSpPr>
        <p:spPr bwMode="auto">
          <a:xfrm>
            <a:off x="609600" y="4114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plotPixel</a:t>
            </a:r>
            <a:r>
              <a:rPr lang="en-US" b="1">
                <a:solidFill>
                  <a:srgbClr val="000000"/>
                </a:solidFill>
                <a:latin typeface="Courier New" pitchFamily="-105" charset="0"/>
              </a:rPr>
              <a:t>( 10, 100 )</a:t>
            </a:r>
          </a:p>
        </p:txBody>
      </p:sp>
      <p:sp>
        <p:nvSpPr>
          <p:cNvPr id="26628" name="Text Box 14"/>
          <p:cNvSpPr txBox="1">
            <a:spLocks noChangeArrowheads="1"/>
          </p:cNvSpPr>
          <p:nvPr/>
        </p:nvSpPr>
        <p:spPr bwMode="auto">
          <a:xfrm>
            <a:off x="609600" y="45720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err="1">
                <a:solidFill>
                  <a:srgbClr val="000000"/>
                </a:solidFill>
                <a:latin typeface="Courier New" pitchFamily="-105" charset="0"/>
              </a:rPr>
              <a:t>image.</a:t>
            </a:r>
            <a:r>
              <a:rPr lang="en-US" b="1" dirty="0" err="1">
                <a:solidFill>
                  <a:srgbClr val="0E0BEE"/>
                </a:solidFill>
                <a:latin typeface="Courier New" pitchFamily="-105" charset="0"/>
              </a:rPr>
              <a:t>plotPixel</a:t>
            </a:r>
            <a:r>
              <a:rPr lang="en-US" b="1" dirty="0">
                <a:solidFill>
                  <a:srgbClr val="000000"/>
                </a:solidFill>
                <a:latin typeface="Courier New" pitchFamily="-105" charset="0"/>
              </a:rPr>
              <a:t>( 42, 42, (255,0,0) )</a:t>
            </a:r>
          </a:p>
        </p:txBody>
      </p:sp>
      <p:sp>
        <p:nvSpPr>
          <p:cNvPr id="26629" name="Text Box 34"/>
          <p:cNvSpPr txBox="1">
            <a:spLocks noChangeArrowheads="1"/>
          </p:cNvSpPr>
          <p:nvPr/>
        </p:nvSpPr>
        <p:spPr bwMode="auto">
          <a:xfrm>
            <a:off x="609600" y="5562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saveFile</a:t>
            </a:r>
            <a:r>
              <a:rPr lang="en-US" b="1">
                <a:solidFill>
                  <a:srgbClr val="000000"/>
                </a:solidFill>
                <a:latin typeface="Courier New" pitchFamily="-105" charset="0"/>
              </a:rPr>
              <a:t>( )</a:t>
            </a:r>
          </a:p>
        </p:txBody>
      </p:sp>
      <p:grpSp>
        <p:nvGrpSpPr>
          <p:cNvPr id="26630" name="Group 13"/>
          <p:cNvGrpSpPr>
            <a:grpSpLocks/>
          </p:cNvGrpSpPr>
          <p:nvPr/>
        </p:nvGrpSpPr>
        <p:grpSpPr bwMode="auto">
          <a:xfrm>
            <a:off x="5638800" y="5803900"/>
            <a:ext cx="596900" cy="749300"/>
            <a:chOff x="3456" y="1784"/>
            <a:chExt cx="952" cy="1048"/>
          </a:xfrm>
        </p:grpSpPr>
        <p:sp>
          <p:nvSpPr>
            <p:cNvPr id="26638"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6639"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6640"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6641"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42"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pitchFamily="-105" charset="0"/>
              </a:endParaRPr>
            </a:p>
          </p:txBody>
        </p:sp>
        <p:sp>
          <p:nvSpPr>
            <p:cNvPr id="26643"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4"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5"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6"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7"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8"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9"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26650"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51"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52"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3"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54"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6631" name="Text Box 31"/>
          <p:cNvSpPr txBox="1">
            <a:spLocks noChangeArrowheads="1"/>
          </p:cNvSpPr>
          <p:nvPr/>
        </p:nvSpPr>
        <p:spPr bwMode="auto">
          <a:xfrm>
            <a:off x="6324600" y="5651500"/>
            <a:ext cx="2590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These functions are clearly </a:t>
            </a:r>
            <a:r>
              <a:rPr lang="en-US" sz="1500" b="1" i="1">
                <a:solidFill>
                  <a:srgbClr val="0A6819"/>
                </a:solidFill>
                <a:latin typeface="Calibri" pitchFamily="-105" charset="0"/>
              </a:rPr>
              <a:t>plotting</a:t>
            </a:r>
            <a:r>
              <a:rPr lang="en-US" sz="1500">
                <a:solidFill>
                  <a:srgbClr val="0A6819"/>
                </a:solidFill>
                <a:latin typeface="Calibri" pitchFamily="-105" charset="0"/>
              </a:rPr>
              <a:t> </a:t>
            </a:r>
            <a:r>
              <a:rPr lang="en-US" sz="1500" b="1" i="1">
                <a:solidFill>
                  <a:srgbClr val="0A6819"/>
                </a:solidFill>
                <a:latin typeface="Calibri" pitchFamily="-105" charset="0"/>
              </a:rPr>
              <a:t>something</a:t>
            </a:r>
            <a:r>
              <a:rPr lang="en-US" sz="1500">
                <a:solidFill>
                  <a:srgbClr val="0A6819"/>
                </a:solidFill>
                <a:latin typeface="Calibri" pitchFamily="-105" charset="0"/>
              </a:rPr>
              <a:t> – if only I knew what they were up to...</a:t>
            </a:r>
          </a:p>
        </p:txBody>
      </p:sp>
      <p:sp>
        <p:nvSpPr>
          <p:cNvPr id="26633" name="Text Box 10"/>
          <p:cNvSpPr txBox="1">
            <a:spLocks noChangeArrowheads="1"/>
          </p:cNvSpPr>
          <p:nvPr/>
        </p:nvSpPr>
        <p:spPr bwMode="auto">
          <a:xfrm>
            <a:off x="685800" y="1219200"/>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26634" name="Text Box 12"/>
          <p:cNvSpPr txBox="1">
            <a:spLocks noChangeArrowheads="1"/>
          </p:cNvSpPr>
          <p:nvPr/>
        </p:nvSpPr>
        <p:spPr bwMode="auto">
          <a:xfrm>
            <a:off x="609600" y="2514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300</a:t>
            </a:r>
            <a:r>
              <a:rPr lang="en-US" b="1">
                <a:solidFill>
                  <a:srgbClr val="000000"/>
                </a:solidFill>
                <a:latin typeface="Courier New" pitchFamily="-105" charset="0"/>
              </a:rPr>
              <a:t>, </a:t>
            </a:r>
            <a:r>
              <a:rPr lang="en-US" b="1">
                <a:solidFill>
                  <a:srgbClr val="0AA318"/>
                </a:solidFill>
                <a:latin typeface="Courier New" pitchFamily="-105" charset="0"/>
              </a:rPr>
              <a:t>200</a:t>
            </a:r>
            <a:r>
              <a:rPr lang="en-US" b="1">
                <a:solidFill>
                  <a:srgbClr val="000000"/>
                </a:solidFill>
                <a:latin typeface="Courier New" pitchFamily="-105" charset="0"/>
              </a:rPr>
              <a:t> )</a:t>
            </a:r>
          </a:p>
        </p:txBody>
      </p:sp>
      <p:sp>
        <p:nvSpPr>
          <p:cNvPr id="26635" name="Text Box 11"/>
          <p:cNvSpPr txBox="1">
            <a:spLocks noChangeArrowheads="1"/>
          </p:cNvSpPr>
          <p:nvPr/>
        </p:nvSpPr>
        <p:spPr bwMode="auto">
          <a:xfrm>
            <a:off x="1935163" y="3124200"/>
            <a:ext cx="5837237" cy="8318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mbria" pitchFamily="18" charset="0"/>
              </a:rPr>
              <a:t>objects</a:t>
            </a:r>
            <a:r>
              <a:rPr lang="en-US" dirty="0">
                <a:latin typeface="Cambria" pitchFamily="18" charset="0"/>
              </a:rPr>
              <a:t> are variables that can contain their own functions, often called </a:t>
            </a:r>
            <a:r>
              <a:rPr lang="en-US" b="1" i="1" dirty="0">
                <a:solidFill>
                  <a:srgbClr val="0E0BEE"/>
                </a:solidFill>
                <a:latin typeface="Cambria" pitchFamily="18" charset="0"/>
              </a:rPr>
              <a:t>methods</a:t>
            </a:r>
            <a:endParaRPr lang="en-US" dirty="0">
              <a:solidFill>
                <a:srgbClr val="0E0BEE"/>
              </a:solidFill>
              <a:latin typeface="Cambria" pitchFamily="18" charset="0"/>
            </a:endParaRPr>
          </a:p>
        </p:txBody>
      </p:sp>
      <p:cxnSp>
        <p:nvCxnSpPr>
          <p:cNvPr id="26636" name="Straight Arrow Connector 37"/>
          <p:cNvCxnSpPr>
            <a:cxnSpLocks noChangeShapeType="1"/>
          </p:cNvCxnSpPr>
          <p:nvPr/>
        </p:nvCxnSpPr>
        <p:spPr bwMode="auto">
          <a:xfrm rot="10800000">
            <a:off x="1219200" y="2971800"/>
            <a:ext cx="609600" cy="3810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7" name="Straight Arrow Connector 38"/>
          <p:cNvCxnSpPr>
            <a:cxnSpLocks noChangeShapeType="1"/>
          </p:cNvCxnSpPr>
          <p:nvPr/>
        </p:nvCxnSpPr>
        <p:spPr bwMode="auto">
          <a:xfrm rot="10800000" flipV="1">
            <a:off x="1219200" y="3733800"/>
            <a:ext cx="533400" cy="3810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1" name="Rectangle 34"/>
          <p:cNvSpPr>
            <a:spLocks noChangeArrowheads="1"/>
          </p:cNvSpPr>
          <p:nvPr/>
        </p:nvSpPr>
        <p:spPr bwMode="auto">
          <a:xfrm>
            <a:off x="2335213" y="18288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solidFill>
                  <a:srgbClr val="000000"/>
                </a:solidFill>
                <a:latin typeface="Times" pitchFamily="-105" charset="0"/>
              </a:rPr>
              <a:t>inputs are </a:t>
            </a:r>
            <a:r>
              <a:rPr lang="en-US" b="1" i="1" dirty="0">
                <a:solidFill>
                  <a:srgbClr val="E30E1F"/>
                </a:solidFill>
                <a:latin typeface="Times" pitchFamily="-105" charset="0"/>
              </a:rPr>
              <a:t>width</a:t>
            </a:r>
            <a:r>
              <a:rPr lang="en-US" b="1" i="1" dirty="0">
                <a:solidFill>
                  <a:srgbClr val="000000"/>
                </a:solidFill>
                <a:latin typeface="Times" pitchFamily="-105" charset="0"/>
              </a:rPr>
              <a:t> and </a:t>
            </a:r>
            <a:r>
              <a:rPr lang="en-US" b="1" i="1" dirty="0">
                <a:solidFill>
                  <a:srgbClr val="0AA318"/>
                </a:solidFill>
                <a:latin typeface="Times" pitchFamily="-105" charset="0"/>
              </a:rPr>
              <a:t>height</a:t>
            </a:r>
            <a:endParaRPr lang="en-US" dirty="0">
              <a:solidFill>
                <a:srgbClr val="0AA318"/>
              </a:solidFill>
              <a:latin typeface="Times" pitchFamily="-105" charset="0"/>
            </a:endParaRPr>
          </a:p>
        </p:txBody>
      </p:sp>
      <p:cxnSp>
        <p:nvCxnSpPr>
          <p:cNvPr id="32" name="Straight Arrow Connector 31"/>
          <p:cNvCxnSpPr/>
          <p:nvPr/>
        </p:nvCxnSpPr>
        <p:spPr bwMode="auto">
          <a:xfrm>
            <a:off x="4205111" y="2230768"/>
            <a:ext cx="0" cy="31487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3" name="Straight Arrow Connector 32"/>
          <p:cNvCxnSpPr/>
          <p:nvPr/>
        </p:nvCxnSpPr>
        <p:spPr bwMode="auto">
          <a:xfrm>
            <a:off x="5181600" y="2248308"/>
            <a:ext cx="0" cy="314876"/>
          </a:xfrm>
          <a:prstGeom prst="straightConnector1">
            <a:avLst/>
          </a:prstGeom>
          <a:solidFill>
            <a:schemeClr val="accent1"/>
          </a:solidFill>
          <a:ln w="38100" cap="flat" cmpd="sng" algn="ctr">
            <a:solidFill>
              <a:srgbClr val="0A8E17"/>
            </a:solidFill>
            <a:prstDash val="solid"/>
            <a:round/>
            <a:headEnd type="none" w="med" len="med"/>
            <a:tailEnd type="arrow"/>
          </a:ln>
          <a:effectLst/>
        </p:spPr>
      </p:cxnSp>
      <p:sp>
        <p:nvSpPr>
          <p:cNvPr id="3" name="TextBox 2"/>
          <p:cNvSpPr txBox="1"/>
          <p:nvPr/>
        </p:nvSpPr>
        <p:spPr>
          <a:xfrm>
            <a:off x="5561694" y="4898657"/>
            <a:ext cx="360996" cy="246221"/>
          </a:xfrm>
          <a:prstGeom prst="rect">
            <a:avLst/>
          </a:prstGeom>
          <a:noFill/>
        </p:spPr>
        <p:txBody>
          <a:bodyPr wrap="none" rtlCol="0">
            <a:spAutoFit/>
          </a:bodyPr>
          <a:lstStyle/>
          <a:p>
            <a:r>
              <a:rPr lang="en-US" sz="1000" dirty="0" smtClean="0">
                <a:solidFill>
                  <a:srgbClr val="FF0000"/>
                </a:solidFill>
                <a:latin typeface="Calibri" panose="020F0502020204030204" pitchFamily="34" charset="0"/>
                <a:cs typeface="Calibri" panose="020F0502020204030204" pitchFamily="34" charset="0"/>
              </a:rPr>
              <a:t>red</a:t>
            </a:r>
            <a:endParaRPr lang="en-US" sz="1000" dirty="0">
              <a:solidFill>
                <a:srgbClr val="FF0000"/>
              </a:solidFill>
              <a:latin typeface="Calibri" panose="020F0502020204030204" pitchFamily="34" charset="0"/>
              <a:cs typeface="Calibri" panose="020F0502020204030204" pitchFamily="34" charset="0"/>
            </a:endParaRPr>
          </a:p>
        </p:txBody>
      </p:sp>
      <p:sp>
        <p:nvSpPr>
          <p:cNvPr id="35" name="TextBox 34"/>
          <p:cNvSpPr txBox="1"/>
          <p:nvPr/>
        </p:nvSpPr>
        <p:spPr>
          <a:xfrm>
            <a:off x="6005042" y="4898657"/>
            <a:ext cx="486030" cy="246221"/>
          </a:xfrm>
          <a:prstGeom prst="rect">
            <a:avLst/>
          </a:prstGeom>
          <a:noFill/>
        </p:spPr>
        <p:txBody>
          <a:bodyPr wrap="none" rtlCol="0">
            <a:spAutoFit/>
          </a:bodyPr>
          <a:lstStyle/>
          <a:p>
            <a:r>
              <a:rPr lang="en-US" sz="1000" dirty="0" smtClean="0">
                <a:solidFill>
                  <a:srgbClr val="00B050"/>
                </a:solidFill>
                <a:latin typeface="Calibri" panose="020F0502020204030204" pitchFamily="34" charset="0"/>
                <a:cs typeface="Calibri" panose="020F0502020204030204" pitchFamily="34" charset="0"/>
              </a:rPr>
              <a:t>green</a:t>
            </a:r>
            <a:endParaRPr lang="en-US" sz="1000" dirty="0">
              <a:solidFill>
                <a:srgbClr val="00B050"/>
              </a:solidFill>
              <a:latin typeface="Calibri" panose="020F0502020204030204" pitchFamily="34" charset="0"/>
              <a:cs typeface="Calibri" panose="020F0502020204030204" pitchFamily="34" charset="0"/>
            </a:endParaRPr>
          </a:p>
        </p:txBody>
      </p:sp>
      <p:sp>
        <p:nvSpPr>
          <p:cNvPr id="36" name="TextBox 35"/>
          <p:cNvSpPr txBox="1"/>
          <p:nvPr/>
        </p:nvSpPr>
        <p:spPr>
          <a:xfrm>
            <a:off x="6441274" y="4898657"/>
            <a:ext cx="412293" cy="246221"/>
          </a:xfrm>
          <a:prstGeom prst="rect">
            <a:avLst/>
          </a:prstGeom>
          <a:noFill/>
        </p:spPr>
        <p:txBody>
          <a:bodyPr wrap="none" rtlCol="0">
            <a:spAutoFit/>
          </a:bodyPr>
          <a:lstStyle/>
          <a:p>
            <a:r>
              <a:rPr lang="en-US" sz="1000" dirty="0" smtClean="0">
                <a:solidFill>
                  <a:srgbClr val="0E0BEE"/>
                </a:solidFill>
                <a:latin typeface="Calibri" panose="020F0502020204030204" pitchFamily="34" charset="0"/>
                <a:cs typeface="Calibri" panose="020F0502020204030204" pitchFamily="34" charset="0"/>
              </a:rPr>
              <a:t>blue</a:t>
            </a:r>
            <a:endParaRPr lang="en-US" sz="1000" dirty="0">
              <a:solidFill>
                <a:srgbClr val="0E0BEE"/>
              </a:solidFill>
              <a:latin typeface="Calibri" panose="020F0502020204030204" pitchFamily="34" charset="0"/>
              <a:cs typeface="Calibri" panose="020F0502020204030204" pitchFamily="34" charset="0"/>
            </a:endParaRPr>
          </a:p>
        </p:txBody>
      </p:sp>
      <p:sp>
        <p:nvSpPr>
          <p:cNvPr id="37" name="TextBox 36"/>
          <p:cNvSpPr txBox="1"/>
          <p:nvPr/>
        </p:nvSpPr>
        <p:spPr>
          <a:xfrm>
            <a:off x="3782120" y="4898657"/>
            <a:ext cx="449162" cy="246221"/>
          </a:xfrm>
          <a:prstGeom prst="rect">
            <a:avLst/>
          </a:prstGeom>
          <a:noFill/>
        </p:spPr>
        <p:txBody>
          <a:bodyPr wrap="none" rtlCol="0">
            <a:spAutoFit/>
          </a:bodyPr>
          <a:lstStyle/>
          <a:p>
            <a:r>
              <a:rPr lang="en-US" sz="1000" dirty="0" smtClean="0">
                <a:latin typeface="Calibri" panose="020F0502020204030204" pitchFamily="34" charset="0"/>
                <a:cs typeface="Calibri" panose="020F0502020204030204" pitchFamily="34" charset="0"/>
              </a:rPr>
              <a:t>col  x</a:t>
            </a:r>
            <a:endParaRPr lang="en-US" sz="1000" dirty="0">
              <a:latin typeface="Calibri" panose="020F0502020204030204" pitchFamily="34" charset="0"/>
              <a:cs typeface="Calibri" panose="020F0502020204030204" pitchFamily="34" charset="0"/>
            </a:endParaRPr>
          </a:p>
        </p:txBody>
      </p:sp>
      <p:sp>
        <p:nvSpPr>
          <p:cNvPr id="38" name="TextBox 37"/>
          <p:cNvSpPr txBox="1"/>
          <p:nvPr/>
        </p:nvSpPr>
        <p:spPr>
          <a:xfrm>
            <a:off x="4533996" y="4898657"/>
            <a:ext cx="503664" cy="246221"/>
          </a:xfrm>
          <a:prstGeom prst="rect">
            <a:avLst/>
          </a:prstGeom>
          <a:noFill/>
        </p:spPr>
        <p:txBody>
          <a:bodyPr wrap="none" rtlCol="0">
            <a:spAutoFit/>
          </a:bodyPr>
          <a:lstStyle/>
          <a:p>
            <a:r>
              <a:rPr lang="en-US" sz="1000" dirty="0" smtClean="0">
                <a:latin typeface="Calibri" panose="020F0502020204030204" pitchFamily="34" charset="0"/>
                <a:cs typeface="Calibri" panose="020F0502020204030204" pitchFamily="34" charset="0"/>
              </a:rPr>
              <a:t>row  y</a:t>
            </a:r>
            <a:endParaRPr lang="en-US" sz="10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7024688" y="2328863"/>
            <a:ext cx="1905000" cy="1752600"/>
          </a:xfrm>
          <a:prstGeom prst="roundRect">
            <a:avLst/>
          </a:prstGeom>
          <a:solidFill>
            <a:srgbClr val="CCECFF"/>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27651" name="Text Box 2"/>
          <p:cNvSpPr txBox="1">
            <a:spLocks noChangeArrowheads="1"/>
          </p:cNvSpPr>
          <p:nvPr/>
        </p:nvSpPr>
        <p:spPr bwMode="auto">
          <a:xfrm>
            <a:off x="6243638" y="127000"/>
            <a:ext cx="27320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Imagining Images</a:t>
            </a:r>
          </a:p>
        </p:txBody>
      </p:sp>
      <p:sp>
        <p:nvSpPr>
          <p:cNvPr id="27652" name="Text Box 3"/>
          <p:cNvSpPr txBox="1">
            <a:spLocks noChangeArrowheads="1"/>
          </p:cNvSpPr>
          <p:nvPr/>
        </p:nvSpPr>
        <p:spPr bwMode="auto">
          <a:xfrm>
            <a:off x="266700" y="182563"/>
            <a:ext cx="81915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from </a:t>
            </a:r>
            <a:r>
              <a:rPr lang="en-US" b="1" dirty="0">
                <a:solidFill>
                  <a:srgbClr val="000000"/>
                </a:solidFill>
                <a:latin typeface="Courier New" pitchFamily="-105" charset="0"/>
              </a:rPr>
              <a:t>cs5png </a:t>
            </a:r>
            <a:r>
              <a:rPr lang="en-US" b="1" dirty="0">
                <a:solidFill>
                  <a:srgbClr val="FF6600"/>
                </a:solidFill>
                <a:latin typeface="Courier New" pitchFamily="-105" charset="0"/>
              </a:rPr>
              <a:t>import </a:t>
            </a:r>
            <a:r>
              <a:rPr lang="en-US" b="1" dirty="0">
                <a:solidFill>
                  <a:srgbClr val="000000"/>
                </a:solidFill>
                <a:latin typeface="Courier New" pitchFamily="-105" charset="0"/>
              </a:rPr>
              <a:t>*</a:t>
            </a:r>
            <a:endParaRPr lang="en-US" b="1" dirty="0">
              <a:solidFill>
                <a:srgbClr val="FF6600"/>
              </a:solidFill>
              <a:latin typeface="Courier New" pitchFamily="-105" charset="0"/>
            </a:endParaRPr>
          </a:p>
          <a:p>
            <a:pPr algn="l"/>
            <a:endParaRPr lang="en-US" b="1" dirty="0">
              <a:solidFill>
                <a:srgbClr val="FF6600"/>
              </a:solidFill>
              <a:latin typeface="Courier New" pitchFamily="-105" charset="0"/>
            </a:endParaRPr>
          </a:p>
          <a:p>
            <a:pPr algn="l"/>
            <a:r>
              <a:rPr lang="en-US" b="1" dirty="0" err="1">
                <a:solidFill>
                  <a:srgbClr val="FF6600"/>
                </a:solidFill>
                <a:latin typeface="Courier New" pitchFamily="-105" charset="0"/>
              </a:rPr>
              <a:t>def</a:t>
            </a:r>
            <a:r>
              <a:rPr lang="en-US" b="1" dirty="0">
                <a:solidFill>
                  <a:srgbClr val="000000"/>
                </a:solidFill>
                <a:latin typeface="Courier New" pitchFamily="-105" charset="0"/>
              </a:rPr>
              <a:t> </a:t>
            </a:r>
            <a:r>
              <a:rPr lang="en-US" b="1" dirty="0" err="1">
                <a:solidFill>
                  <a:srgbClr val="000000"/>
                </a:solidFill>
                <a:latin typeface="Courier New" pitchFamily="-105" charset="0"/>
              </a:rPr>
              <a:t>testImage</a:t>
            </a:r>
            <a:r>
              <a:rPr lang="en-US" b="1" dirty="0">
                <a:solidFill>
                  <a:srgbClr val="000000"/>
                </a:solidFill>
                <a:latin typeface="Courier New" pitchFamily="-105" charset="0"/>
              </a:rPr>
              <a:t>():</a:t>
            </a:r>
          </a:p>
          <a:p>
            <a:pPr algn="l"/>
            <a:r>
              <a:rPr lang="en-US" b="1" dirty="0">
                <a:solidFill>
                  <a:srgbClr val="000000"/>
                </a:solidFill>
                <a:latin typeface="Courier New" pitchFamily="-105" charset="0"/>
              </a:rPr>
              <a:t>    </a:t>
            </a:r>
            <a:r>
              <a:rPr lang="en-US" b="1" dirty="0">
                <a:solidFill>
                  <a:srgbClr val="0A6819"/>
                </a:solidFill>
                <a:latin typeface="Courier New" pitchFamily="-105" charset="0"/>
              </a:rPr>
              <a:t>""" image demonstration """</a:t>
            </a:r>
          </a:p>
          <a:p>
            <a:pPr algn="l"/>
            <a:r>
              <a:rPr lang="en-US" b="1" dirty="0">
                <a:latin typeface="Courier New" pitchFamily="-105" charset="0"/>
              </a:rPr>
              <a:t>    WD = </a:t>
            </a:r>
            <a:r>
              <a:rPr lang="en-US" b="1" dirty="0" smtClean="0">
                <a:latin typeface="Courier New" pitchFamily="-105" charset="0"/>
              </a:rPr>
              <a:t>300</a:t>
            </a:r>
            <a:endParaRPr lang="en-US" b="1" dirty="0">
              <a:latin typeface="Courier New" pitchFamily="-105" charset="0"/>
            </a:endParaRPr>
          </a:p>
          <a:p>
            <a:pPr algn="l"/>
            <a:r>
              <a:rPr lang="en-US" b="1" dirty="0">
                <a:latin typeface="Courier New" pitchFamily="-105" charset="0"/>
              </a:rPr>
              <a:t>    HT = 200</a:t>
            </a:r>
          </a:p>
          <a:p>
            <a:pPr algn="l"/>
            <a:r>
              <a:rPr lang="en-US" b="1" dirty="0">
                <a:solidFill>
                  <a:srgbClr val="000000"/>
                </a:solidFill>
                <a:latin typeface="Courier New" pitchFamily="-105" charset="0"/>
              </a:rPr>
              <a:t>    image = </a:t>
            </a:r>
            <a:r>
              <a:rPr lang="en-US" b="1" dirty="0" err="1">
                <a:solidFill>
                  <a:srgbClr val="000000"/>
                </a:solidFill>
                <a:latin typeface="Courier New" pitchFamily="-105" charset="0"/>
              </a:rPr>
              <a:t>PNGImage</a:t>
            </a:r>
            <a:r>
              <a:rPr lang="en-US" b="1" dirty="0">
                <a:solidFill>
                  <a:srgbClr val="000000"/>
                </a:solidFill>
                <a:latin typeface="Courier New" pitchFamily="-105" charset="0"/>
              </a:rPr>
              <a:t>( WD, HT )</a:t>
            </a:r>
          </a:p>
          <a:p>
            <a:pPr algn="l"/>
            <a:endParaRPr lang="en-US" b="1" dirty="0">
              <a:solidFill>
                <a:srgbClr val="000000"/>
              </a:solidFill>
              <a:latin typeface="Courier New" pitchFamily="-105" charset="0"/>
            </a:endParaRPr>
          </a:p>
          <a:p>
            <a:pPr algn="l"/>
            <a:r>
              <a:rPr lang="en-US" b="1" dirty="0">
                <a:solidFill>
                  <a:srgbClr val="FF6600"/>
                </a:solidFill>
                <a:latin typeface="Courier New" pitchFamily="-105" charset="0"/>
              </a:rPr>
              <a:t>    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(HT):</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(WD):</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if</a:t>
            </a:r>
            <a:r>
              <a:rPr lang="en-US" b="1" dirty="0">
                <a:solidFill>
                  <a:srgbClr val="000000"/>
                </a:solidFill>
                <a:latin typeface="Courier New" pitchFamily="-105" charset="0"/>
              </a:rPr>
              <a:t> col == row:</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err="1">
                <a:solidFill>
                  <a:srgbClr val="000000"/>
                </a:solidFill>
                <a:latin typeface="Courier New" pitchFamily="-105" charset="0"/>
              </a:rPr>
              <a:t>image.plotPoint</a:t>
            </a:r>
            <a:r>
              <a:rPr lang="en-US" b="1" dirty="0">
                <a:solidFill>
                  <a:srgbClr val="000000"/>
                </a:solidFill>
                <a:latin typeface="Courier New" pitchFamily="-105" charset="0"/>
              </a:rPr>
              <a:t>( col, row )</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err="1">
                <a:solidFill>
                  <a:srgbClr val="000000"/>
                </a:solidFill>
                <a:latin typeface="Courier New" pitchFamily="-105" charset="0"/>
              </a:rPr>
              <a:t>image.saveFile</a:t>
            </a:r>
            <a:r>
              <a:rPr lang="en-US" b="1" dirty="0">
                <a:solidFill>
                  <a:srgbClr val="000000"/>
                </a:solidFill>
                <a:latin typeface="Courier New" pitchFamily="-105" charset="0"/>
              </a:rPr>
              <a:t>()</a:t>
            </a:r>
          </a:p>
        </p:txBody>
      </p:sp>
      <p:sp>
        <p:nvSpPr>
          <p:cNvPr id="27653" name="Text Box 5"/>
          <p:cNvSpPr txBox="1">
            <a:spLocks noChangeArrowheads="1"/>
          </p:cNvSpPr>
          <p:nvPr/>
        </p:nvSpPr>
        <p:spPr bwMode="auto">
          <a:xfrm>
            <a:off x="6477000" y="2438400"/>
            <a:ext cx="2322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rgbClr val="0E0BEE"/>
                </a:solidFill>
                <a:latin typeface="Arial" charset="0"/>
              </a:rPr>
              <a:t>thicker line?</a:t>
            </a:r>
          </a:p>
        </p:txBody>
      </p:sp>
      <p:sp>
        <p:nvSpPr>
          <p:cNvPr id="27654" name="Text Box 6"/>
          <p:cNvSpPr txBox="1">
            <a:spLocks noChangeArrowheads="1"/>
          </p:cNvSpPr>
          <p:nvPr/>
        </p:nvSpPr>
        <p:spPr bwMode="auto">
          <a:xfrm>
            <a:off x="6467475" y="2743200"/>
            <a:ext cx="2322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rgbClr val="0E0BEE"/>
                </a:solidFill>
                <a:latin typeface="Arial" charset="0"/>
              </a:rPr>
              <a:t>other diagonal?</a:t>
            </a:r>
          </a:p>
        </p:txBody>
      </p:sp>
      <p:sp>
        <p:nvSpPr>
          <p:cNvPr id="27655" name="Text Box 6"/>
          <p:cNvSpPr txBox="1">
            <a:spLocks noChangeArrowheads="1"/>
          </p:cNvSpPr>
          <p:nvPr/>
        </p:nvSpPr>
        <p:spPr bwMode="auto">
          <a:xfrm>
            <a:off x="6467475" y="3048000"/>
            <a:ext cx="23225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dirty="0">
                <a:solidFill>
                  <a:srgbClr val="0E0BEE"/>
                </a:solidFill>
                <a:latin typeface="Arial" charset="0"/>
              </a:rPr>
              <a:t>stripes ?</a:t>
            </a:r>
          </a:p>
          <a:p>
            <a:pPr algn="r">
              <a:spcBef>
                <a:spcPct val="50000"/>
              </a:spcBef>
            </a:pPr>
            <a:r>
              <a:rPr lang="en-US" sz="1400" b="1" dirty="0">
                <a:solidFill>
                  <a:srgbClr val="0E0BEE"/>
                </a:solidFill>
                <a:latin typeface="Arial" charset="0"/>
              </a:rPr>
              <a:t>thicker stripes?</a:t>
            </a:r>
          </a:p>
          <a:p>
            <a:pPr algn="r">
              <a:spcBef>
                <a:spcPct val="50000"/>
              </a:spcBef>
            </a:pPr>
            <a:r>
              <a:rPr lang="en-US" sz="1400" b="1" dirty="0">
                <a:solidFill>
                  <a:srgbClr val="0E0BEE"/>
                </a:solidFill>
                <a:latin typeface="Arial" charset="0"/>
              </a:rPr>
              <a:t>thatching?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743200" y="1794244"/>
            <a:ext cx="3810000" cy="3583242"/>
          </a:xfrm>
          <a:prstGeom prst="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grpSp>
        <p:nvGrpSpPr>
          <p:cNvPr id="28693" name="Group 6"/>
          <p:cNvGrpSpPr>
            <a:grpSpLocks/>
          </p:cNvGrpSpPr>
          <p:nvPr/>
        </p:nvGrpSpPr>
        <p:grpSpPr bwMode="auto">
          <a:xfrm>
            <a:off x="381000" y="5943600"/>
            <a:ext cx="596900" cy="673100"/>
            <a:chOff x="3456" y="1784"/>
            <a:chExt cx="952" cy="1048"/>
          </a:xfrm>
        </p:grpSpPr>
        <p:sp>
          <p:nvSpPr>
            <p:cNvPr id="28700"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1"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2"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3"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704"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705"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6"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7"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8"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9"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10"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11"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8712"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13"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14"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5"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16"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94" name="Text Box 26"/>
          <p:cNvSpPr txBox="1">
            <a:spLocks noChangeArrowheads="1"/>
          </p:cNvSpPr>
          <p:nvPr/>
        </p:nvSpPr>
        <p:spPr bwMode="auto">
          <a:xfrm>
            <a:off x="304800" y="5486400"/>
            <a:ext cx="16764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500" dirty="0" smtClean="0">
                <a:solidFill>
                  <a:srgbClr val="0AA318"/>
                </a:solidFill>
                <a:latin typeface="Calibri" pitchFamily="-105" charset="0"/>
              </a:rPr>
              <a:t>Nothing's too </a:t>
            </a:r>
            <a:r>
              <a:rPr lang="en-US" sz="1500" b="1" i="1" dirty="0">
                <a:solidFill>
                  <a:srgbClr val="0AA318"/>
                </a:solidFill>
                <a:latin typeface="Calibri" pitchFamily="-105" charset="0"/>
              </a:rPr>
              <a:t>complex for </a:t>
            </a:r>
            <a:r>
              <a:rPr lang="en-US" sz="1500" b="1" i="1" dirty="0" smtClean="0">
                <a:solidFill>
                  <a:srgbClr val="0AA318"/>
                </a:solidFill>
                <a:latin typeface="Calibri" pitchFamily="-105" charset="0"/>
              </a:rPr>
              <a:t>Python!</a:t>
            </a:r>
            <a:endParaRPr lang="en-US" sz="1500" dirty="0">
              <a:solidFill>
                <a:srgbClr val="0AA318"/>
              </a:solidFill>
              <a:latin typeface="Calibri" pitchFamily="-105" charset="0"/>
            </a:endParaRPr>
          </a:p>
        </p:txBody>
      </p:sp>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smtClean="0">
                <a:solidFill>
                  <a:srgbClr val="000000"/>
                </a:solidFill>
                <a:latin typeface="Cambria" pitchFamily="18" charset="0"/>
              </a:rPr>
              <a:t>Python's complex #s</a:t>
            </a:r>
            <a:endParaRPr lang="en-US" sz="4000" i="1" dirty="0">
              <a:solidFill>
                <a:srgbClr val="000000"/>
              </a:solidFill>
              <a:latin typeface="Cambria" pitchFamily="18" charset="0"/>
            </a:endParaRPr>
          </a:p>
        </p:txBody>
      </p:sp>
      <p:sp>
        <p:nvSpPr>
          <p:cNvPr id="9" name="TextBox 8"/>
          <p:cNvSpPr txBox="1"/>
          <p:nvPr/>
        </p:nvSpPr>
        <p:spPr>
          <a:xfrm>
            <a:off x="2895600" y="2022844"/>
            <a:ext cx="3581400" cy="461665"/>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c = 3 + 4j</a:t>
            </a:r>
            <a:endParaRPr lang="en-US" b="1" dirty="0">
              <a:latin typeface="Courier New" pitchFamily="49" charset="0"/>
              <a:cs typeface="Courier New" pitchFamily="49" charset="0"/>
            </a:endParaRPr>
          </a:p>
        </p:txBody>
      </p:sp>
      <p:sp>
        <p:nvSpPr>
          <p:cNvPr id="56" name="TextBox 55"/>
          <p:cNvSpPr txBox="1"/>
          <p:nvPr/>
        </p:nvSpPr>
        <p:spPr>
          <a:xfrm>
            <a:off x="2895600" y="2614823"/>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t>
            </a:r>
            <a:r>
              <a:rPr lang="en-US" b="1" dirty="0" err="1" smtClean="0">
                <a:latin typeface="Courier New" pitchFamily="49" charset="0"/>
                <a:cs typeface="Courier New" pitchFamily="49" charset="0"/>
              </a:rPr>
              <a:t>c.real</a:t>
            </a:r>
            <a:endParaRPr lang="en-US" b="1" dirty="0" smtClean="0">
              <a:latin typeface="Courier New" pitchFamily="49" charset="0"/>
              <a:cs typeface="Courier New" pitchFamily="49" charset="0"/>
            </a:endParaRPr>
          </a:p>
          <a:p>
            <a:pPr algn="l"/>
            <a:r>
              <a:rPr lang="en-US" b="1" dirty="0" smtClean="0">
                <a:latin typeface="Courier New" pitchFamily="49" charset="0"/>
                <a:cs typeface="Courier New" pitchFamily="49" charset="0"/>
              </a:rPr>
              <a:t>3.0</a:t>
            </a:r>
            <a:endParaRPr lang="en-US" b="1" dirty="0">
              <a:latin typeface="Courier New" pitchFamily="49" charset="0"/>
              <a:cs typeface="Courier New" pitchFamily="49" charset="0"/>
            </a:endParaRPr>
          </a:p>
        </p:txBody>
      </p:sp>
      <p:sp>
        <p:nvSpPr>
          <p:cNvPr id="57" name="TextBox 56"/>
          <p:cNvSpPr txBox="1"/>
          <p:nvPr/>
        </p:nvSpPr>
        <p:spPr>
          <a:xfrm>
            <a:off x="2895600" y="3499934"/>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t>
            </a:r>
            <a:r>
              <a:rPr lang="en-US" b="1" dirty="0" err="1" smtClean="0">
                <a:latin typeface="Courier New" pitchFamily="49" charset="0"/>
                <a:cs typeface="Courier New" pitchFamily="49" charset="0"/>
              </a:rPr>
              <a:t>c.imag</a:t>
            </a:r>
            <a:endParaRPr lang="en-US" b="1" dirty="0" smtClean="0">
              <a:latin typeface="Courier New" pitchFamily="49" charset="0"/>
              <a:cs typeface="Courier New" pitchFamily="49" charset="0"/>
            </a:endParaRPr>
          </a:p>
          <a:p>
            <a:pPr algn="l"/>
            <a:r>
              <a:rPr lang="en-US" b="1" dirty="0" smtClean="0">
                <a:latin typeface="Courier New" pitchFamily="49" charset="0"/>
                <a:cs typeface="Courier New" pitchFamily="49" charset="0"/>
              </a:rPr>
              <a:t>4.0</a:t>
            </a:r>
            <a:endParaRPr lang="en-US" b="1" dirty="0">
              <a:latin typeface="Courier New" pitchFamily="49" charset="0"/>
              <a:cs typeface="Courier New" pitchFamily="49" charset="0"/>
            </a:endParaRPr>
          </a:p>
        </p:txBody>
      </p:sp>
      <p:sp>
        <p:nvSpPr>
          <p:cNvPr id="58" name="TextBox 57"/>
          <p:cNvSpPr txBox="1"/>
          <p:nvPr/>
        </p:nvSpPr>
        <p:spPr>
          <a:xfrm>
            <a:off x="2895600" y="4385044"/>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abs(c)</a:t>
            </a:r>
          </a:p>
          <a:p>
            <a:pPr algn="l"/>
            <a:r>
              <a:rPr lang="en-US" b="1" dirty="0" smtClean="0">
                <a:latin typeface="Courier New" pitchFamily="49" charset="0"/>
                <a:cs typeface="Courier New" pitchFamily="49" charset="0"/>
              </a:rPr>
              <a:t>5.0</a:t>
            </a:r>
            <a:endParaRPr lang="en-US" b="1" dirty="0">
              <a:latin typeface="Courier New" pitchFamily="49" charset="0"/>
              <a:cs typeface="Courier New" pitchFamily="49" charset="0"/>
            </a:endParaRPr>
          </a:p>
        </p:txBody>
      </p:sp>
      <p:sp>
        <p:nvSpPr>
          <p:cNvPr id="2" name="Down Arrow 1"/>
          <p:cNvSpPr/>
          <p:nvPr/>
        </p:nvSpPr>
        <p:spPr bwMode="auto">
          <a:xfrm rot="2047088">
            <a:off x="5684199" y="1308268"/>
            <a:ext cx="607206" cy="848103"/>
          </a:xfrm>
          <a:prstGeom prst="down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 name="Rectangle 2"/>
          <p:cNvSpPr/>
          <p:nvPr/>
        </p:nvSpPr>
        <p:spPr>
          <a:xfrm>
            <a:off x="6248400" y="990600"/>
            <a:ext cx="369012" cy="461665"/>
          </a:xfrm>
          <a:prstGeom prst="rect">
            <a:avLst/>
          </a:prstGeom>
        </p:spPr>
        <p:txBody>
          <a:bodyPr wrap="none">
            <a:spAutoFit/>
          </a:bodyPr>
          <a:lstStyle/>
          <a:p>
            <a:r>
              <a:rPr lang="en-US" b="1" dirty="0" err="1" smtClean="0">
                <a:latin typeface="Courier New" pitchFamily="49" charset="0"/>
                <a:cs typeface="Courier New" pitchFamily="49" charset="0"/>
              </a:rPr>
              <a:t>i</a:t>
            </a:r>
            <a:endParaRPr lang="en-US" dirty="0"/>
          </a:p>
        </p:txBody>
      </p:sp>
      <p:sp>
        <p:nvSpPr>
          <p:cNvPr id="4" name="Rectangle 3"/>
          <p:cNvSpPr/>
          <p:nvPr/>
        </p:nvSpPr>
        <p:spPr>
          <a:xfrm>
            <a:off x="6499892" y="1064742"/>
            <a:ext cx="1514261" cy="307777"/>
          </a:xfrm>
          <a:prstGeom prst="rect">
            <a:avLst/>
          </a:prstGeom>
        </p:spPr>
        <p:txBody>
          <a:bodyPr wrap="none">
            <a:spAutoFit/>
          </a:bodyPr>
          <a:lstStyle/>
          <a:p>
            <a:r>
              <a:rPr lang="en-US" sz="1400" i="1" dirty="0" smtClean="0">
                <a:solidFill>
                  <a:srgbClr val="000000"/>
                </a:solidFill>
                <a:latin typeface="Cambria" pitchFamily="18" charset="0"/>
              </a:rPr>
              <a:t>can't believe this!</a:t>
            </a:r>
            <a:endParaRPr lang="en-US" sz="1400" i="1" dirty="0"/>
          </a:p>
        </p:txBody>
      </p:sp>
    </p:spTree>
    <p:extLst>
      <p:ext uri="{BB962C8B-B14F-4D97-AF65-F5344CB8AC3E}">
        <p14:creationId xmlns:p14="http://schemas.microsoft.com/office/powerpoint/2010/main" val="376675624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6"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Real axis</a:t>
            </a:r>
          </a:p>
        </p:txBody>
      </p:sp>
      <p:sp>
        <p:nvSpPr>
          <p:cNvPr id="9" name="Rectangle 10"/>
          <p:cNvSpPr>
            <a:spLocks/>
          </p:cNvSpPr>
          <p:nvPr/>
        </p:nvSpPr>
        <p:spPr bwMode="auto">
          <a:xfrm>
            <a:off x="3255599" y="6416675"/>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Imaginary axis</a:t>
            </a:r>
          </a:p>
        </p:txBody>
      </p:sp>
      <p:cxnSp>
        <p:nvCxnSpPr>
          <p:cNvPr id="4" name="Straight Connector 3"/>
          <p:cNvCxnSpPr/>
          <p:nvPr/>
        </p:nvCxnSpPr>
        <p:spPr bwMode="auto">
          <a:xfrm>
            <a:off x="4868093" y="4607787"/>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5251995" y="4607787"/>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5635897" y="4607787"/>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6019800" y="4607787"/>
            <a:ext cx="0" cy="166687"/>
          </a:xfrm>
          <a:prstGeom prst="line">
            <a:avLst/>
          </a:prstGeom>
          <a:noFill/>
          <a:ln w="19050" cap="flat" cmpd="sng" algn="ctr">
            <a:solidFill>
              <a:schemeClr val="tx1"/>
            </a:solidFill>
            <a:prstDash val="solid"/>
            <a:round/>
            <a:headEnd type="none" w="med" len="med"/>
            <a:tailEnd type="none" w="med" len="med"/>
          </a:ln>
          <a:effectLst/>
        </p:spPr>
      </p:cxnSp>
      <p:grpSp>
        <p:nvGrpSpPr>
          <p:cNvPr id="5" name="Group 4"/>
          <p:cNvGrpSpPr/>
          <p:nvPr/>
        </p:nvGrpSpPr>
        <p:grpSpPr>
          <a:xfrm rot="5400000">
            <a:off x="3921170" y="3679847"/>
            <a:ext cx="1151707" cy="166687"/>
            <a:chOff x="5020493" y="5014913"/>
            <a:chExt cx="1151707" cy="166687"/>
          </a:xfrm>
        </p:grpSpPr>
        <p:cxnSp>
          <p:nvCxnSpPr>
            <p:cNvPr id="15" name="Straight Connector 14"/>
            <p:cNvCxnSpPr/>
            <p:nvPr/>
          </p:nvCxnSpPr>
          <p:spPr bwMode="auto">
            <a:xfrm>
              <a:off x="5020493" y="5014913"/>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5404395" y="5014913"/>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788297" y="5014913"/>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6172200" y="5014913"/>
              <a:ext cx="0" cy="166687"/>
            </a:xfrm>
            <a:prstGeom prst="line">
              <a:avLst/>
            </a:prstGeom>
            <a:noFill/>
            <a:ln w="19050" cap="flat" cmpd="sng" algn="ctr">
              <a:solidFill>
                <a:schemeClr val="tx1"/>
              </a:solidFill>
              <a:prstDash val="solid"/>
              <a:round/>
              <a:headEnd type="none" w="med" len="med"/>
              <a:tailEnd type="none" w="med" len="med"/>
            </a:ln>
            <a:effectLst/>
          </p:spPr>
        </p:cxnSp>
      </p:grpSp>
      <p:sp>
        <p:nvSpPr>
          <p:cNvPr id="10" name="Oval 9"/>
          <p:cNvSpPr/>
          <p:nvPr/>
        </p:nvSpPr>
        <p:spPr bwMode="auto">
          <a:xfrm>
            <a:off x="5499463" y="3124200"/>
            <a:ext cx="76200" cy="76200"/>
          </a:xfrm>
          <a:prstGeom prst="ellipse">
            <a:avLst/>
          </a:prstGeom>
          <a:solidFill>
            <a:srgbClr val="0E0BEE"/>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1" name="Rectangle 10"/>
          <p:cNvSpPr/>
          <p:nvPr/>
        </p:nvSpPr>
        <p:spPr>
          <a:xfrm>
            <a:off x="5599611" y="2996531"/>
            <a:ext cx="1114408" cy="369332"/>
          </a:xfrm>
          <a:prstGeom prst="rect">
            <a:avLst/>
          </a:prstGeom>
        </p:spPr>
        <p:txBody>
          <a:bodyPr wrap="none">
            <a:spAutoFit/>
          </a:bodyPr>
          <a:lstStyle/>
          <a:p>
            <a:r>
              <a:rPr lang="en-US" sz="1800" b="1" dirty="0" smtClean="0">
                <a:solidFill>
                  <a:srgbClr val="0E0BEE"/>
                </a:solidFill>
                <a:latin typeface="Cambria" pitchFamily="18" charset="0"/>
                <a:cs typeface="Arial" charset="0"/>
                <a:sym typeface="Arial" charset="0"/>
              </a:rPr>
              <a:t>c </a:t>
            </a:r>
            <a:r>
              <a:rPr lang="en-US" sz="1800" dirty="0" smtClean="0">
                <a:latin typeface="Cambria" pitchFamily="18" charset="0"/>
                <a:cs typeface="Arial" charset="0"/>
                <a:sym typeface="Arial" charset="0"/>
              </a:rPr>
              <a:t>= 3 + 4j</a:t>
            </a:r>
            <a:endParaRPr lang="en-US" sz="1800" dirty="0"/>
          </a:p>
        </p:txBody>
      </p:sp>
      <p:sp>
        <p:nvSpPr>
          <p:cNvPr id="19" name="Rectangle 18"/>
          <p:cNvSpPr/>
          <p:nvPr/>
        </p:nvSpPr>
        <p:spPr>
          <a:xfrm>
            <a:off x="5460274" y="4740275"/>
            <a:ext cx="367408" cy="461665"/>
          </a:xfrm>
          <a:prstGeom prst="rect">
            <a:avLst/>
          </a:prstGeom>
        </p:spPr>
        <p:txBody>
          <a:bodyPr wrap="none">
            <a:spAutoFit/>
          </a:bodyPr>
          <a:lstStyle/>
          <a:p>
            <a:r>
              <a:rPr lang="en-US" b="1" dirty="0">
                <a:latin typeface="Cambria" pitchFamily="18" charset="0"/>
                <a:cs typeface="Arial" charset="0"/>
                <a:sym typeface="Arial" charset="0"/>
              </a:rPr>
              <a:t>3</a:t>
            </a:r>
            <a:endParaRPr lang="en-US" dirty="0"/>
          </a:p>
        </p:txBody>
      </p:sp>
      <p:sp>
        <p:nvSpPr>
          <p:cNvPr id="20" name="Rectangle 19"/>
          <p:cNvSpPr/>
          <p:nvPr/>
        </p:nvSpPr>
        <p:spPr>
          <a:xfrm>
            <a:off x="3934483" y="2908663"/>
            <a:ext cx="460382" cy="461665"/>
          </a:xfrm>
          <a:prstGeom prst="rect">
            <a:avLst/>
          </a:prstGeom>
        </p:spPr>
        <p:txBody>
          <a:bodyPr wrap="none">
            <a:spAutoFit/>
          </a:bodyPr>
          <a:lstStyle/>
          <a:p>
            <a:r>
              <a:rPr lang="en-US" b="1" dirty="0">
                <a:latin typeface="Cambria" pitchFamily="18" charset="0"/>
                <a:cs typeface="Arial" charset="0"/>
                <a:sym typeface="Arial" charset="0"/>
              </a:rPr>
              <a:t>4j</a:t>
            </a:r>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5"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6" name="Oval 11"/>
          <p:cNvSpPr>
            <a:spLocks/>
          </p:cNvSpPr>
          <p:nvPr/>
        </p:nvSpPr>
        <p:spPr bwMode="auto">
          <a:xfrm>
            <a:off x="4978400" y="4198938"/>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77" name="Line 12"/>
          <p:cNvSpPr>
            <a:spLocks noChangeShapeType="1"/>
          </p:cNvSpPr>
          <p:nvPr/>
        </p:nvSpPr>
        <p:spPr bwMode="auto">
          <a:xfrm rot="10800000" flipH="1">
            <a:off x="5016500" y="4154488"/>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8" name="Oval 13"/>
          <p:cNvSpPr>
            <a:spLocks/>
          </p:cNvSpPr>
          <p:nvPr/>
        </p:nvSpPr>
        <p:spPr bwMode="auto">
          <a:xfrm>
            <a:off x="5508625" y="4114800"/>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79" name="Line 14"/>
          <p:cNvSpPr>
            <a:spLocks noChangeShapeType="1"/>
          </p:cNvSpPr>
          <p:nvPr/>
        </p:nvSpPr>
        <p:spPr bwMode="auto">
          <a:xfrm rot="10800000" flipH="1">
            <a:off x="5553075" y="3916363"/>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0" name="Oval 15"/>
          <p:cNvSpPr>
            <a:spLocks/>
          </p:cNvSpPr>
          <p:nvPr/>
        </p:nvSpPr>
        <p:spPr bwMode="auto">
          <a:xfrm>
            <a:off x="6034088" y="3851275"/>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81" name="Rectangle 19"/>
          <p:cNvSpPr>
            <a:spLocks/>
          </p:cNvSpPr>
          <p:nvPr/>
        </p:nvSpPr>
        <p:spPr bwMode="auto">
          <a:xfrm>
            <a:off x="4861875" y="4014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sp>
        <p:nvSpPr>
          <p:cNvPr id="28682" name="Line 20"/>
          <p:cNvSpPr>
            <a:spLocks noChangeShapeType="1"/>
          </p:cNvSpPr>
          <p:nvPr/>
        </p:nvSpPr>
        <p:spPr bwMode="auto">
          <a:xfrm rot="10800000" flipV="1">
            <a:off x="6057900" y="3878263"/>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4" name="Line 24"/>
          <p:cNvSpPr>
            <a:spLocks noChangeShapeType="1"/>
          </p:cNvSpPr>
          <p:nvPr/>
        </p:nvSpPr>
        <p:spPr bwMode="auto">
          <a:xfrm rot="10800000" flipH="1">
            <a:off x="4541838" y="4279900"/>
            <a:ext cx="409575"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5" name="Oval 25"/>
          <p:cNvSpPr>
            <a:spLocks/>
          </p:cNvSpPr>
          <p:nvPr/>
        </p:nvSpPr>
        <p:spPr bwMode="auto">
          <a:xfrm>
            <a:off x="4473575" y="4635500"/>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86" name="Rectangle 26"/>
          <p:cNvSpPr>
            <a:spLocks/>
          </p:cNvSpPr>
          <p:nvPr/>
        </p:nvSpPr>
        <p:spPr bwMode="auto">
          <a:xfrm>
            <a:off x="4270375" y="47244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0</a:t>
            </a:r>
            <a:endParaRPr lang="en-US" sz="1400">
              <a:solidFill>
                <a:srgbClr val="000000"/>
              </a:solidFill>
              <a:latin typeface="Arial" charset="0"/>
              <a:cs typeface="Arial" charset="0"/>
              <a:sym typeface="Arial" charset="0"/>
            </a:endParaRPr>
          </a:p>
        </p:txBody>
      </p:sp>
      <p:sp>
        <p:nvSpPr>
          <p:cNvPr id="28687" name="Rectangle 27"/>
          <p:cNvSpPr>
            <a:spLocks/>
          </p:cNvSpPr>
          <p:nvPr/>
        </p:nvSpPr>
        <p:spPr bwMode="auto">
          <a:xfrm>
            <a:off x="4983163" y="42418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1</a:t>
            </a:r>
            <a:endParaRPr lang="en-US" sz="1400">
              <a:solidFill>
                <a:srgbClr val="000000"/>
              </a:solidFill>
              <a:latin typeface="Arial" charset="0"/>
              <a:cs typeface="Arial" charset="0"/>
              <a:sym typeface="Arial" charset="0"/>
            </a:endParaRPr>
          </a:p>
        </p:txBody>
      </p:sp>
      <p:sp>
        <p:nvSpPr>
          <p:cNvPr id="28688" name="Rectangle 28"/>
          <p:cNvSpPr>
            <a:spLocks/>
          </p:cNvSpPr>
          <p:nvPr/>
        </p:nvSpPr>
        <p:spPr bwMode="auto">
          <a:xfrm>
            <a:off x="5538258" y="4189236"/>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dirty="0">
                <a:solidFill>
                  <a:srgbClr val="000000"/>
                </a:solidFill>
                <a:latin typeface="Arial" charset="0"/>
                <a:cs typeface="Arial" charset="0"/>
                <a:sym typeface="Arial" charset="0"/>
              </a:rPr>
              <a:t>z</a:t>
            </a:r>
            <a:r>
              <a:rPr lang="en-US" sz="1400" baseline="-25000" dirty="0">
                <a:solidFill>
                  <a:srgbClr val="000000"/>
                </a:solidFill>
                <a:latin typeface="Arial" charset="0"/>
                <a:cs typeface="Arial" charset="0"/>
              </a:rPr>
              <a:t>2</a:t>
            </a:r>
            <a:endParaRPr lang="en-US" sz="1400" dirty="0">
              <a:solidFill>
                <a:srgbClr val="000000"/>
              </a:solidFill>
              <a:latin typeface="Arial" charset="0"/>
              <a:cs typeface="Arial" charset="0"/>
              <a:sym typeface="Arial" charset="0"/>
            </a:endParaRPr>
          </a:p>
        </p:txBody>
      </p:sp>
      <p:sp>
        <p:nvSpPr>
          <p:cNvPr id="28689" name="Rectangle 29"/>
          <p:cNvSpPr>
            <a:spLocks/>
          </p:cNvSpPr>
          <p:nvPr/>
        </p:nvSpPr>
        <p:spPr bwMode="auto">
          <a:xfrm>
            <a:off x="6088063" y="364331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3</a:t>
            </a:r>
            <a:endParaRPr lang="en-US" sz="1400">
              <a:solidFill>
                <a:srgbClr val="000000"/>
              </a:solidFill>
              <a:latin typeface="Arial" charset="0"/>
              <a:cs typeface="Arial" charset="0"/>
              <a:sym typeface="Arial" charset="0"/>
            </a:endParaRPr>
          </a:p>
        </p:txBody>
      </p:sp>
      <p:sp>
        <p:nvSpPr>
          <p:cNvPr id="28690" name="Rectangle 30"/>
          <p:cNvSpPr>
            <a:spLocks/>
          </p:cNvSpPr>
          <p:nvPr/>
        </p:nvSpPr>
        <p:spPr bwMode="auto">
          <a:xfrm>
            <a:off x="6027738" y="42735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4</a:t>
            </a:r>
            <a:endParaRPr lang="en-US" sz="1400">
              <a:solidFill>
                <a:srgbClr val="000000"/>
              </a:solidFill>
              <a:latin typeface="Arial" charset="0"/>
              <a:cs typeface="Arial" charset="0"/>
              <a:sym typeface="Arial" charset="0"/>
            </a:endParaRPr>
          </a:p>
        </p:txBody>
      </p:sp>
      <p:sp>
        <p:nvSpPr>
          <p:cNvPr id="28695"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Real axis</a:t>
            </a:r>
          </a:p>
        </p:txBody>
      </p:sp>
      <p:sp>
        <p:nvSpPr>
          <p:cNvPr id="28696" name="Rectangle 10"/>
          <p:cNvSpPr>
            <a:spLocks/>
          </p:cNvSpPr>
          <p:nvPr/>
        </p:nvSpPr>
        <p:spPr bwMode="auto">
          <a:xfrm>
            <a:off x="3265487" y="2667726"/>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Imaginary axis</a:t>
            </a:r>
          </a:p>
        </p:txBody>
      </p:sp>
      <mc:AlternateContent xmlns:mc="http://schemas.openxmlformats.org/markup-compatibility/2006" xmlns:p14="http://schemas.microsoft.com/office/powerpoint/2010/main">
        <mc:Choice Requires="p14">
          <p:contentPart p14:bwMode="auto" r:id="rId2">
            <p14:nvContentPartPr>
              <p14:cNvPr id="10243" name="Ink 50"/>
              <p14:cNvContentPartPr>
                <a14:cpLocks xmlns:a14="http://schemas.microsoft.com/office/drawing/2010/main" noRot="1" noChangeAspect="1" noEditPoints="1" noChangeArrowheads="1" noChangeShapeType="1"/>
              </p14:cNvContentPartPr>
              <p14:nvPr/>
            </p14:nvContentPartPr>
            <p14:xfrm>
              <a:off x="4081463" y="4243388"/>
              <a:ext cx="22225" cy="26987"/>
            </p14:xfrm>
          </p:contentPart>
        </mc:Choice>
        <mc:Fallback xmlns="">
          <p:pic>
            <p:nvPicPr>
              <p:cNvPr id="10243" name="Ink 50"/>
              <p:cNvPicPr>
                <a:picLocks noRot="1" noChangeAspect="1" noEditPoints="1" noChangeArrowheads="1" noChangeShapeType="1"/>
              </p:cNvPicPr>
              <p:nvPr/>
            </p:nvPicPr>
            <p:blipFill>
              <a:blip r:embed="rId3"/>
              <a:stretch>
                <a:fillRect/>
              </a:stretch>
            </p:blipFill>
            <p:spPr>
              <a:xfrm>
                <a:off x="4077161" y="4235472"/>
                <a:ext cx="34413" cy="39221"/>
              </a:xfrm>
              <a:prstGeom prst="rect">
                <a:avLst/>
              </a:prstGeom>
            </p:spPr>
          </p:pic>
        </mc:Fallback>
      </mc:AlternateContent>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smtClean="0">
                <a:solidFill>
                  <a:srgbClr val="000000"/>
                </a:solidFill>
                <a:latin typeface="Cambria" pitchFamily="18" charset="0"/>
              </a:rPr>
              <a:t>Mandelbrot Definition</a:t>
            </a:r>
            <a:endParaRPr lang="en-US" sz="4000" dirty="0">
              <a:solidFill>
                <a:srgbClr val="000000"/>
              </a:solidFill>
              <a:latin typeface="Cambria" pitchFamily="18" charset="0"/>
            </a:endParaRPr>
          </a:p>
        </p:txBody>
      </p:sp>
      <p:sp>
        <p:nvSpPr>
          <p:cNvPr id="46"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47"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48" name="Rectangle 50"/>
          <p:cNvSpPr>
            <a:spLocks noChangeArrowheads="1"/>
          </p:cNvSpPr>
          <p:nvPr/>
        </p:nvSpPr>
        <p:spPr bwMode="auto">
          <a:xfrm>
            <a:off x="1692687" y="3310275"/>
            <a:ext cx="2546020" cy="1015663"/>
          </a:xfrm>
          <a:prstGeom prst="rect">
            <a:avLst/>
          </a:prstGeom>
          <a:solidFill>
            <a:srgbClr val="CCECFF"/>
          </a:solidFill>
          <a:ln>
            <a:noFill/>
          </a:ln>
        </p:spPr>
        <p:txBody>
          <a:bodyPr wrap="square">
            <a:spAutoFit/>
          </a:bodyPr>
          <a:lstStyle/>
          <a:p>
            <a:r>
              <a:rPr lang="en-US" sz="2000" i="1" dirty="0">
                <a:latin typeface="Cambria" pitchFamily="18" charset="0"/>
                <a:cs typeface="Arial" charset="0"/>
                <a:sym typeface="Arial" charset="0"/>
              </a:rPr>
              <a:t>Small values 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keep the sequence near </a:t>
            </a:r>
            <a:r>
              <a:rPr lang="en-US" sz="2000" i="1" dirty="0" smtClean="0">
                <a:latin typeface="Cambria" pitchFamily="18" charset="0"/>
                <a:cs typeface="Arial" charset="0"/>
                <a:sym typeface="Arial" charset="0"/>
              </a:rPr>
              <a:t>the origin, 0+0j</a:t>
            </a:r>
            <a:r>
              <a:rPr lang="en-US" sz="2000" i="1" dirty="0">
                <a:latin typeface="Cambria" pitchFamily="18" charset="0"/>
                <a:cs typeface="Arial" charset="0"/>
                <a:sym typeface="Arial" charset="0"/>
              </a:rPr>
              <a:t>. </a:t>
            </a:r>
            <a:endParaRPr lang="en-US" sz="2000" dirty="0">
              <a:latin typeface="Cambria" pitchFamily="18" charset="0"/>
            </a:endParaRPr>
          </a:p>
        </p:txBody>
      </p:sp>
      <p:cxnSp>
        <p:nvCxnSpPr>
          <p:cNvPr id="4" name="Straight Arrow Connector 3"/>
          <p:cNvCxnSpPr>
            <a:stCxn id="48" idx="3"/>
          </p:cNvCxnSpPr>
          <p:nvPr/>
        </p:nvCxnSpPr>
        <p:spPr bwMode="auto">
          <a:xfrm>
            <a:off x="4238707" y="3818107"/>
            <a:ext cx="618301" cy="278880"/>
          </a:xfrm>
          <a:prstGeom prst="straightConnector1">
            <a:avLst/>
          </a:prstGeom>
          <a:noFill/>
          <a:ln w="9525" cap="flat" cmpd="sng" algn="ctr">
            <a:solidFill>
              <a:srgbClr val="0E0BEE"/>
            </a:solidFill>
            <a:prstDash val="solid"/>
            <a:round/>
            <a:headEnd type="none" w="med" len="med"/>
            <a:tailEnd type="arrow"/>
          </a:ln>
          <a:effectLst/>
        </p:spPr>
      </p:cxnSp>
      <p:sp>
        <p:nvSpPr>
          <p:cNvPr id="26" name="Line 20"/>
          <p:cNvSpPr>
            <a:spLocks noChangeShapeType="1"/>
          </p:cNvSpPr>
          <p:nvPr/>
        </p:nvSpPr>
        <p:spPr bwMode="auto">
          <a:xfrm rot="10800000" flipV="1">
            <a:off x="5538258" y="4341637"/>
            <a:ext cx="489480" cy="545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Rectangle 30"/>
          <p:cNvSpPr>
            <a:spLocks/>
          </p:cNvSpPr>
          <p:nvPr/>
        </p:nvSpPr>
        <p:spPr bwMode="auto">
          <a:xfrm>
            <a:off x="5471530" y="4865915"/>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dirty="0" smtClean="0">
                <a:solidFill>
                  <a:srgbClr val="000000"/>
                </a:solidFill>
                <a:latin typeface="Arial" charset="0"/>
                <a:cs typeface="Arial" charset="0"/>
                <a:sym typeface="Arial" charset="0"/>
              </a:rPr>
              <a:t>z</a:t>
            </a:r>
            <a:r>
              <a:rPr lang="en-US" sz="1400" baseline="-25000" dirty="0">
                <a:solidFill>
                  <a:srgbClr val="000000"/>
                </a:solidFill>
                <a:latin typeface="Arial" charset="0"/>
                <a:cs typeface="Arial" charset="0"/>
                <a:sym typeface="Arial" charset="0"/>
              </a:rPr>
              <a:t>5</a:t>
            </a:r>
            <a:endParaRPr lang="en-US" sz="1400" dirty="0">
              <a:solidFill>
                <a:srgbClr val="000000"/>
              </a:solidFill>
              <a:latin typeface="Arial" charset="0"/>
              <a:cs typeface="Arial" charset="0"/>
              <a:sym typeface="Arial" charset="0"/>
            </a:endParaRPr>
          </a:p>
        </p:txBody>
      </p:sp>
      <p:sp>
        <p:nvSpPr>
          <p:cNvPr id="28" name="Rectangle 50"/>
          <p:cNvSpPr>
            <a:spLocks noChangeArrowheads="1"/>
          </p:cNvSpPr>
          <p:nvPr/>
        </p:nvSpPr>
        <p:spPr bwMode="auto">
          <a:xfrm>
            <a:off x="5182837" y="5170715"/>
            <a:ext cx="2818163" cy="707886"/>
          </a:xfrm>
          <a:prstGeom prst="rect">
            <a:avLst/>
          </a:prstGeom>
          <a:solidFill>
            <a:srgbClr val="CCECFF"/>
          </a:solidFill>
          <a:ln>
            <a:noFill/>
          </a:ln>
        </p:spPr>
        <p:txBody>
          <a:bodyPr wrap="square">
            <a:spAutoFit/>
          </a:bodyPr>
          <a:lstStyle/>
          <a:p>
            <a:r>
              <a:rPr lang="en-US" sz="2000" i="1" dirty="0" smtClean="0">
                <a:latin typeface="Cambria" pitchFamily="18" charset="0"/>
                <a:cs typeface="Arial" charset="0"/>
                <a:sym typeface="Arial" charset="0"/>
              </a:rPr>
              <a:t>some "stick around":  oscillate or converge</a:t>
            </a:r>
            <a:endParaRPr lang="en-US" sz="2000" dirty="0">
              <a:latin typeface="Cambria" pitchFamily="18" charset="0"/>
            </a:endParaRPr>
          </a:p>
        </p:txBody>
      </p:sp>
      <p:sp>
        <p:nvSpPr>
          <p:cNvPr id="29" name="Line 20"/>
          <p:cNvSpPr>
            <a:spLocks noChangeShapeType="1"/>
          </p:cNvSpPr>
          <p:nvPr/>
        </p:nvSpPr>
        <p:spPr bwMode="auto">
          <a:xfrm rot="10800000" flipV="1">
            <a:off x="4994744" y="4873903"/>
            <a:ext cx="484717" cy="863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TextBox 2"/>
          <p:cNvSpPr txBox="1"/>
          <p:nvPr/>
        </p:nvSpPr>
        <p:spPr>
          <a:xfrm>
            <a:off x="7471629" y="3779696"/>
            <a:ext cx="761747" cy="261610"/>
          </a:xfrm>
          <a:prstGeom prst="rect">
            <a:avLst/>
          </a:prstGeom>
          <a:noFill/>
        </p:spPr>
        <p:txBody>
          <a:bodyPr wrap="none" rtlCol="0">
            <a:spAutoFit/>
          </a:bodyPr>
          <a:lstStyle/>
          <a:p>
            <a:r>
              <a:rPr lang="en-US" sz="1100" dirty="0" smtClean="0">
                <a:solidFill>
                  <a:srgbClr val="0E0BEE"/>
                </a:solidFill>
                <a:latin typeface="Calibri" panose="020F0502020204030204" pitchFamily="34" charset="0"/>
                <a:cs typeface="Calibri" panose="020F0502020204030204" pitchFamily="34" charset="0"/>
              </a:rPr>
              <a:t>c = .3 + .4j</a:t>
            </a:r>
            <a:endParaRPr lang="en-US" sz="1100" dirty="0">
              <a:solidFill>
                <a:srgbClr val="0E0BEE"/>
              </a:solidFill>
              <a:latin typeface="Calibri" panose="020F0502020204030204" pitchFamily="34" charset="0"/>
              <a:cs typeface="Calibri" panose="020F0502020204030204" pitchFamily="34" charset="0"/>
            </a:endParaRPr>
          </a:p>
        </p:txBody>
      </p:sp>
      <p:sp>
        <p:nvSpPr>
          <p:cNvPr id="32" name="TextBox 31"/>
          <p:cNvSpPr txBox="1"/>
          <p:nvPr/>
        </p:nvSpPr>
        <p:spPr>
          <a:xfrm>
            <a:off x="7471629" y="3955673"/>
            <a:ext cx="1327608" cy="261610"/>
          </a:xfrm>
          <a:prstGeom prst="rect">
            <a:avLst/>
          </a:prstGeom>
          <a:noFill/>
        </p:spPr>
        <p:txBody>
          <a:bodyPr wrap="none" rtlCol="0">
            <a:spAutoFit/>
          </a:bodyPr>
          <a:lstStyle/>
          <a:p>
            <a:r>
              <a:rPr lang="en-US" sz="1100" dirty="0" smtClean="0">
                <a:latin typeface="Calibri" panose="020F0502020204030204" pitchFamily="34" charset="0"/>
                <a:cs typeface="Calibri" panose="020F0502020204030204" pitchFamily="34" charset="0"/>
              </a:rPr>
              <a:t>z = z**2 + c; print(z)</a:t>
            </a:r>
            <a:endParaRPr lang="en-US" sz="1100" dirty="0">
              <a:latin typeface="Calibri" panose="020F0502020204030204" pitchFamily="34" charset="0"/>
              <a:cs typeface="Calibri" panose="020F0502020204030204" pitchFamily="34" charset="0"/>
            </a:endParaRPr>
          </a:p>
        </p:txBody>
      </p:sp>
      <p:sp>
        <p:nvSpPr>
          <p:cNvPr id="33" name="TextBox 32"/>
          <p:cNvSpPr txBox="1"/>
          <p:nvPr/>
        </p:nvSpPr>
        <p:spPr>
          <a:xfrm>
            <a:off x="8233709" y="3534103"/>
            <a:ext cx="691215" cy="261610"/>
          </a:xfrm>
          <a:prstGeom prst="rect">
            <a:avLst/>
          </a:prstGeom>
          <a:noFill/>
        </p:spPr>
        <p:txBody>
          <a:bodyPr wrap="none" rtlCol="0">
            <a:spAutoFit/>
          </a:bodyPr>
          <a:lstStyle/>
          <a:p>
            <a:r>
              <a:rPr lang="en-US" sz="1100" dirty="0" smtClean="0">
                <a:solidFill>
                  <a:srgbClr val="C00000"/>
                </a:solidFill>
                <a:latin typeface="Calibri" panose="020F0502020204030204" pitchFamily="34" charset="0"/>
                <a:cs typeface="Calibri" panose="020F0502020204030204" pitchFamily="34" charset="0"/>
              </a:rPr>
              <a:t>c = 3 + 4j</a:t>
            </a:r>
            <a:endParaRPr lang="en-US" sz="11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473883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9" name="Rectangle 17"/>
          <p:cNvSpPr>
            <a:spLocks noChangeArrowheads="1"/>
          </p:cNvSpPr>
          <p:nvPr/>
        </p:nvSpPr>
        <p:spPr bwMode="auto">
          <a:xfrm rot="21018389">
            <a:off x="5487968" y="2987933"/>
            <a:ext cx="2384547" cy="830997"/>
          </a:xfrm>
          <a:prstGeom prst="rect">
            <a:avLst/>
          </a:prstGeom>
          <a:solidFill>
            <a:schemeClr val="bg1">
              <a:lumMod val="85000"/>
            </a:schemeClr>
          </a:solidFill>
          <a:ln>
            <a:noFill/>
          </a:ln>
        </p:spPr>
        <p:txBody>
          <a:bodyPr wrap="square">
            <a:spAutoFit/>
          </a:bodyPr>
          <a:lstStyle/>
          <a:p>
            <a:pPr>
              <a:defRPr/>
            </a:pPr>
            <a:r>
              <a:rPr lang="en-US" b="1" i="1" dirty="0">
                <a:latin typeface="Cambria" pitchFamily="18" charset="0"/>
                <a:cs typeface="Arial" charset="0"/>
                <a:sym typeface="Arial" charset="0"/>
              </a:rPr>
              <a:t>Which </a:t>
            </a:r>
            <a:r>
              <a:rPr lang="en-US" b="1" dirty="0" smtClean="0">
                <a:solidFill>
                  <a:srgbClr val="0E0BEE"/>
                </a:solidFill>
                <a:latin typeface="Cambria" pitchFamily="18" charset="0"/>
                <a:cs typeface="Arial" charset="0"/>
                <a:sym typeface="Arial" charset="0"/>
              </a:rPr>
              <a:t>c</a:t>
            </a:r>
            <a:r>
              <a:rPr lang="en-US" b="1" dirty="0" smtClean="0">
                <a:latin typeface="Cambria" pitchFamily="18" charset="0"/>
                <a:cs typeface="Arial" charset="0"/>
                <a:sym typeface="Arial" charset="0"/>
              </a:rPr>
              <a:t>'s</a:t>
            </a:r>
            <a:endParaRPr lang="en-US" dirty="0">
              <a:latin typeface="Arial" charset="0"/>
              <a:cs typeface="Arial" charset="0"/>
              <a:sym typeface="Arial" charset="0"/>
            </a:endParaRPr>
          </a:p>
          <a:p>
            <a:pPr>
              <a:defRPr/>
            </a:pPr>
            <a:r>
              <a:rPr lang="en-US" b="1" i="1" dirty="0" smtClean="0">
                <a:latin typeface="Cambria" pitchFamily="18" charset="0"/>
                <a:cs typeface="Arial" charset="0"/>
                <a:sym typeface="Arial" charset="0"/>
              </a:rPr>
              <a:t>stick around?</a:t>
            </a:r>
            <a:endParaRPr lang="en-US" dirty="0">
              <a:latin typeface="Cambria" pitchFamily="18" charset="0"/>
            </a:endParaRPr>
          </a:p>
        </p:txBody>
      </p:sp>
      <p:sp>
        <p:nvSpPr>
          <p:cNvPr id="29698"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699"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0"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Mandelbrot </a:t>
            </a:r>
            <a:r>
              <a:rPr lang="en-US" sz="4000" dirty="0" smtClean="0">
                <a:solidFill>
                  <a:srgbClr val="000000"/>
                </a:solidFill>
                <a:latin typeface="Cambria" pitchFamily="18" charset="0"/>
              </a:rPr>
              <a:t>Definition</a:t>
            </a:r>
            <a:endParaRPr lang="en-US" sz="4000" dirty="0">
              <a:solidFill>
                <a:srgbClr val="000000"/>
              </a:solidFill>
              <a:latin typeface="Cambria" pitchFamily="18" charset="0"/>
            </a:endParaRPr>
          </a:p>
        </p:txBody>
      </p:sp>
      <p:sp>
        <p:nvSpPr>
          <p:cNvPr id="29702"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Real axis</a:t>
            </a:r>
          </a:p>
        </p:txBody>
      </p:sp>
      <p:sp>
        <p:nvSpPr>
          <p:cNvPr id="29703" name="Rectangle 10"/>
          <p:cNvSpPr>
            <a:spLocks/>
          </p:cNvSpPr>
          <p:nvPr/>
        </p:nvSpPr>
        <p:spPr bwMode="auto">
          <a:xfrm>
            <a:off x="3203575" y="6473825"/>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Imaginary axis</a:t>
            </a:r>
          </a:p>
        </p:txBody>
      </p:sp>
      <p:sp>
        <p:nvSpPr>
          <p:cNvPr id="29704" name="Rectangle 49"/>
          <p:cNvSpPr>
            <a:spLocks noChangeArrowheads="1"/>
          </p:cNvSpPr>
          <p:nvPr/>
        </p:nvSpPr>
        <p:spPr bwMode="auto">
          <a:xfrm>
            <a:off x="6667500" y="5613737"/>
            <a:ext cx="2362200" cy="1015663"/>
          </a:xfrm>
          <a:prstGeom prst="rect">
            <a:avLst/>
          </a:prstGeom>
          <a:solidFill>
            <a:srgbClr val="CCECFF"/>
          </a:solidFill>
          <a:ln>
            <a:noFill/>
          </a:ln>
        </p:spPr>
        <p:txBody>
          <a:bodyPr wrap="square">
            <a:spAutoFit/>
          </a:bodyPr>
          <a:lstStyle/>
          <a:p>
            <a:r>
              <a:rPr lang="en-US" sz="2000" i="1" dirty="0" smtClean="0">
                <a:latin typeface="Cambria" pitchFamily="18" charset="0"/>
                <a:cs typeface="Arial" charset="0"/>
                <a:sym typeface="Arial" charset="0"/>
              </a:rPr>
              <a:t>Other values </a:t>
            </a:r>
            <a:r>
              <a:rPr lang="en-US" sz="2000" i="1" dirty="0">
                <a:latin typeface="Cambria" pitchFamily="18" charset="0"/>
                <a:cs typeface="Arial" charset="0"/>
                <a:sym typeface="Arial" charset="0"/>
              </a:rPr>
              <a:t>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make the sequence head to infinity. </a:t>
            </a:r>
            <a:endParaRPr lang="en-US" sz="2000" dirty="0">
              <a:latin typeface="Cambria" pitchFamily="18" charset="0"/>
            </a:endParaRPr>
          </a:p>
        </p:txBody>
      </p:sp>
      <p:sp>
        <p:nvSpPr>
          <p:cNvPr id="29709" name="Text Box 23"/>
          <p:cNvSpPr txBox="1">
            <a:spLocks noChangeArrowheads="1"/>
          </p:cNvSpPr>
          <p:nvPr/>
        </p:nvSpPr>
        <p:spPr bwMode="auto">
          <a:xfrm>
            <a:off x="7086600" y="3657465"/>
            <a:ext cx="1143000" cy="600164"/>
          </a:xfrm>
          <a:prstGeom prst="rect">
            <a:avLst/>
          </a:prstGeom>
          <a:solidFill>
            <a:schemeClr val="bg1"/>
          </a:solidFill>
          <a:ln>
            <a:solidFill>
              <a:schemeClr val="bg1">
                <a:lumMod val="85000"/>
              </a:schemeClr>
            </a:solid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100" b="1" dirty="0">
                <a:latin typeface="Cambria" pitchFamily="18" charset="0"/>
              </a:rPr>
              <a:t>Benoit </a:t>
            </a:r>
            <a:r>
              <a:rPr lang="en-US" sz="1100" b="1" dirty="0" smtClean="0">
                <a:latin typeface="Cambria" pitchFamily="18" charset="0"/>
              </a:rPr>
              <a:t>B. Mandelbrot </a:t>
            </a:r>
            <a:r>
              <a:rPr lang="en-US" sz="1100" b="1" dirty="0">
                <a:latin typeface="Cambria" pitchFamily="18" charset="0"/>
              </a:rPr>
              <a:t>1924 –  2010</a:t>
            </a:r>
          </a:p>
        </p:txBody>
      </p:sp>
      <p:sp>
        <p:nvSpPr>
          <p:cNvPr id="16" name="Rectangle 19"/>
          <p:cNvSpPr>
            <a:spLocks/>
          </p:cNvSpPr>
          <p:nvPr/>
        </p:nvSpPr>
        <p:spPr bwMode="auto">
          <a:xfrm>
            <a:off x="4861875" y="4014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sp>
        <p:nvSpPr>
          <p:cNvPr id="17" name="Rectangle 50"/>
          <p:cNvSpPr>
            <a:spLocks noChangeArrowheads="1"/>
          </p:cNvSpPr>
          <p:nvPr/>
        </p:nvSpPr>
        <p:spPr bwMode="auto">
          <a:xfrm>
            <a:off x="1692687" y="3310275"/>
            <a:ext cx="2546020" cy="1015663"/>
          </a:xfrm>
          <a:prstGeom prst="rect">
            <a:avLst/>
          </a:prstGeom>
          <a:solidFill>
            <a:srgbClr val="CCECFF"/>
          </a:solidFill>
          <a:ln>
            <a:noFill/>
          </a:ln>
        </p:spPr>
        <p:txBody>
          <a:bodyPr wrap="square">
            <a:spAutoFit/>
          </a:bodyPr>
          <a:lstStyle/>
          <a:p>
            <a:r>
              <a:rPr lang="en-US" sz="2000" i="1" dirty="0">
                <a:latin typeface="Cambria" pitchFamily="18" charset="0"/>
                <a:cs typeface="Arial" charset="0"/>
                <a:sym typeface="Arial" charset="0"/>
              </a:rPr>
              <a:t>Small values 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keep the sequence near </a:t>
            </a:r>
            <a:r>
              <a:rPr lang="en-US" sz="2000" i="1" dirty="0" smtClean="0">
                <a:latin typeface="Cambria" pitchFamily="18" charset="0"/>
                <a:cs typeface="Arial" charset="0"/>
                <a:sym typeface="Arial" charset="0"/>
              </a:rPr>
              <a:t>the origin, 0+0j</a:t>
            </a:r>
            <a:r>
              <a:rPr lang="en-US" sz="2000" i="1" dirty="0">
                <a:latin typeface="Cambria" pitchFamily="18" charset="0"/>
                <a:cs typeface="Arial" charset="0"/>
                <a:sym typeface="Arial" charset="0"/>
              </a:rPr>
              <a:t>. </a:t>
            </a:r>
            <a:endParaRPr lang="en-US" sz="2000" dirty="0">
              <a:latin typeface="Cambria" pitchFamily="18" charset="0"/>
            </a:endParaRPr>
          </a:p>
        </p:txBody>
      </p:sp>
      <p:cxnSp>
        <p:nvCxnSpPr>
          <p:cNvPr id="18" name="Straight Arrow Connector 17"/>
          <p:cNvCxnSpPr>
            <a:stCxn id="17" idx="3"/>
          </p:cNvCxnSpPr>
          <p:nvPr/>
        </p:nvCxnSpPr>
        <p:spPr bwMode="auto">
          <a:xfrm>
            <a:off x="4238707" y="3818107"/>
            <a:ext cx="618301" cy="278880"/>
          </a:xfrm>
          <a:prstGeom prst="straightConnector1">
            <a:avLst/>
          </a:prstGeom>
          <a:noFill/>
          <a:ln w="9525" cap="flat" cmpd="sng" algn="ctr">
            <a:solidFill>
              <a:srgbClr val="0E0BEE"/>
            </a:solidFill>
            <a:prstDash val="solid"/>
            <a:round/>
            <a:headEnd type="none" w="med" len="med"/>
            <a:tailEnd type="arrow"/>
          </a:ln>
          <a:effectLst/>
        </p:spPr>
      </p:cxnSp>
      <p:sp>
        <p:nvSpPr>
          <p:cNvPr id="19" name="Rectangle 19"/>
          <p:cNvSpPr>
            <a:spLocks/>
          </p:cNvSpPr>
          <p:nvPr/>
        </p:nvSpPr>
        <p:spPr bwMode="auto">
          <a:xfrm>
            <a:off x="7630577" y="509286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cxnSp>
        <p:nvCxnSpPr>
          <p:cNvPr id="20" name="Straight Arrow Connector 19"/>
          <p:cNvCxnSpPr/>
          <p:nvPr/>
        </p:nvCxnSpPr>
        <p:spPr bwMode="auto">
          <a:xfrm flipV="1">
            <a:off x="7344187" y="5296395"/>
            <a:ext cx="291647" cy="317343"/>
          </a:xfrm>
          <a:prstGeom prst="straightConnector1">
            <a:avLst/>
          </a:prstGeom>
          <a:noFill/>
          <a:ln w="9525" cap="flat" cmpd="sng" algn="ctr">
            <a:solidFill>
              <a:srgbClr val="0E0BEE"/>
            </a:solidFill>
            <a:prstDash val="solid"/>
            <a:round/>
            <a:headEnd type="none" w="med" len="med"/>
            <a:tailEnd type="arrow"/>
          </a:ln>
          <a:effectLst/>
        </p:spPr>
      </p:cxnSp>
      <p:sp>
        <p:nvSpPr>
          <p:cNvPr id="23" name="Line 24"/>
          <p:cNvSpPr>
            <a:spLocks noChangeShapeType="1"/>
          </p:cNvSpPr>
          <p:nvPr/>
        </p:nvSpPr>
        <p:spPr bwMode="auto">
          <a:xfrm rot="10800000" flipH="1" flipV="1">
            <a:off x="7840091" y="5200112"/>
            <a:ext cx="781798" cy="511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25"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Tree>
    <p:extLst>
      <p:ext uri="{BB962C8B-B14F-4D97-AF65-F5344CB8AC3E}">
        <p14:creationId xmlns:p14="http://schemas.microsoft.com/office/powerpoint/2010/main" val="52585855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210" y="2806941"/>
            <a:ext cx="4366479" cy="3567733"/>
          </a:xfrm>
          <a:prstGeom prst="rect">
            <a:avLst/>
          </a:prstGeom>
        </p:spPr>
      </p:pic>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3" name="Right Arrow 2"/>
          <p:cNvSpPr/>
          <p:nvPr/>
        </p:nvSpPr>
        <p:spPr bwMode="auto">
          <a:xfrm rot="18354644">
            <a:off x="5608260" y="6403780"/>
            <a:ext cx="501650" cy="304800"/>
          </a:xfrm>
          <a:prstGeom prst="rightArrow">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TextBox 3"/>
          <p:cNvSpPr txBox="1"/>
          <p:nvPr/>
        </p:nvSpPr>
        <p:spPr>
          <a:xfrm rot="20923419">
            <a:off x="5465566" y="4168921"/>
            <a:ext cx="2671120" cy="1200329"/>
          </a:xfrm>
          <a:prstGeom prst="rect">
            <a:avLst/>
          </a:prstGeom>
          <a:solidFill>
            <a:srgbClr val="FFE4C9"/>
          </a:solidFill>
        </p:spPr>
        <p:txBody>
          <a:bodyPr wrap="square" rtlCol="0">
            <a:spAutoFit/>
          </a:bodyPr>
          <a:lstStyle/>
          <a:p>
            <a:r>
              <a:rPr lang="en-US" sz="3600" b="1" dirty="0" smtClean="0">
                <a:solidFill>
                  <a:srgbClr val="FF6600"/>
                </a:solidFill>
                <a:latin typeface="Calibri" panose="020F0502020204030204" pitchFamily="34" charset="0"/>
              </a:rPr>
              <a:t>some </a:t>
            </a:r>
            <a:r>
              <a:rPr lang="en-US" sz="3600" b="1" dirty="0" smtClean="0">
                <a:solidFill>
                  <a:srgbClr val="0E0BEE"/>
                </a:solidFill>
                <a:latin typeface="Calibri" panose="020F0502020204030204" pitchFamily="34" charset="0"/>
              </a:rPr>
              <a:t>c</a:t>
            </a:r>
            <a:r>
              <a:rPr lang="en-US" sz="3600" b="1" dirty="0" smtClean="0">
                <a:solidFill>
                  <a:srgbClr val="FF6600"/>
                </a:solidFill>
                <a:latin typeface="Calibri" panose="020F0502020204030204" pitchFamily="34" charset="0"/>
              </a:rPr>
              <a:t>'s stick around</a:t>
            </a:r>
            <a:endParaRPr lang="en-US" sz="3600" b="1" dirty="0">
              <a:solidFill>
                <a:srgbClr val="FF6600"/>
              </a:solidFill>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00400"/>
            <a:ext cx="4161335" cy="2957976"/>
          </a:xfrm>
          <a:prstGeom prst="rect">
            <a:avLst/>
          </a:prstGeom>
        </p:spPr>
      </p:pic>
    </p:spTree>
    <p:extLst>
      <p:ext uri="{BB962C8B-B14F-4D97-AF65-F5344CB8AC3E}">
        <p14:creationId xmlns:p14="http://schemas.microsoft.com/office/powerpoint/2010/main" val="85032463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427" y="2936966"/>
            <a:ext cx="4315904" cy="3352801"/>
          </a:xfrm>
          <a:prstGeom prst="rect">
            <a:avLst/>
          </a:prstGeom>
        </p:spPr>
      </p:pic>
      <p:sp>
        <p:nvSpPr>
          <p:cNvPr id="3" name="Right Arrow 2"/>
          <p:cNvSpPr/>
          <p:nvPr/>
        </p:nvSpPr>
        <p:spPr bwMode="auto">
          <a:xfrm rot="18354644">
            <a:off x="5634386" y="6364591"/>
            <a:ext cx="501650" cy="304800"/>
          </a:xfrm>
          <a:prstGeom prst="rightArrow">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TextBox 3"/>
          <p:cNvSpPr txBox="1"/>
          <p:nvPr/>
        </p:nvSpPr>
        <p:spPr>
          <a:xfrm rot="20923419">
            <a:off x="5653908" y="4150327"/>
            <a:ext cx="2480941" cy="1200329"/>
          </a:xfrm>
          <a:prstGeom prst="rect">
            <a:avLst/>
          </a:prstGeom>
          <a:solidFill>
            <a:srgbClr val="FFE4C9"/>
          </a:solidFill>
        </p:spPr>
        <p:txBody>
          <a:bodyPr wrap="square" rtlCol="0">
            <a:spAutoFit/>
          </a:bodyPr>
          <a:lstStyle/>
          <a:p>
            <a:r>
              <a:rPr lang="en-US" sz="3600" b="1" dirty="0" smtClean="0">
                <a:solidFill>
                  <a:srgbClr val="FF6600"/>
                </a:solidFill>
                <a:latin typeface="Calibri" panose="020F0502020204030204" pitchFamily="34" charset="0"/>
              </a:rPr>
              <a:t>other </a:t>
            </a:r>
            <a:r>
              <a:rPr lang="en-US" sz="3600" b="1" dirty="0" smtClean="0">
                <a:solidFill>
                  <a:srgbClr val="0E0BEE"/>
                </a:solidFill>
                <a:latin typeface="Calibri" panose="020F0502020204030204" pitchFamily="34" charset="0"/>
              </a:rPr>
              <a:t>c</a:t>
            </a:r>
            <a:r>
              <a:rPr lang="en-US" sz="3600" b="1" dirty="0" smtClean="0">
                <a:solidFill>
                  <a:srgbClr val="FF6600"/>
                </a:solidFill>
                <a:latin typeface="Calibri" panose="020F0502020204030204" pitchFamily="34" charset="0"/>
              </a:rPr>
              <a:t>'s diverge</a:t>
            </a:r>
            <a:endParaRPr lang="en-US" sz="3600" b="1" dirty="0">
              <a:solidFill>
                <a:srgbClr val="FF6600"/>
              </a:solidFill>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15" y="3115903"/>
            <a:ext cx="4364492" cy="3086218"/>
          </a:xfrm>
          <a:prstGeom prst="rect">
            <a:avLst/>
          </a:prstGeom>
        </p:spPr>
      </p:pic>
    </p:spTree>
    <p:extLst>
      <p:ext uri="{BB962C8B-B14F-4D97-AF65-F5344CB8AC3E}">
        <p14:creationId xmlns:p14="http://schemas.microsoft.com/office/powerpoint/2010/main" val="335123620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81000" y="1135063"/>
            <a:ext cx="830580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5"/>
          <p:cNvSpPr txBox="1">
            <a:spLocks noChangeArrowheads="1"/>
          </p:cNvSpPr>
          <p:nvPr/>
        </p:nvSpPr>
        <p:spPr bwMode="auto">
          <a:xfrm>
            <a:off x="622300" y="114300"/>
            <a:ext cx="783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Mandelbrot Set ~ </a:t>
            </a:r>
            <a:r>
              <a:rPr lang="en-US" sz="3200" i="1" dirty="0" smtClean="0">
                <a:solidFill>
                  <a:srgbClr val="000000"/>
                </a:solidFill>
                <a:latin typeface="Cambria" pitchFamily="18" charset="0"/>
              </a:rPr>
              <a:t>points that stick around</a:t>
            </a:r>
            <a:endParaRPr lang="en-US" sz="3200" dirty="0">
              <a:solidFill>
                <a:srgbClr val="000000"/>
              </a:solidFill>
              <a:latin typeface="Cambria" pitchFamily="18" charset="0"/>
            </a:endParaRPr>
          </a:p>
        </p:txBody>
      </p:sp>
      <p:sp>
        <p:nvSpPr>
          <p:cNvPr id="30724" name="Rectangle 16"/>
          <p:cNvSpPr>
            <a:spLocks noChangeArrowheads="1"/>
          </p:cNvSpPr>
          <p:nvPr/>
        </p:nvSpPr>
        <p:spPr bwMode="auto">
          <a:xfrm>
            <a:off x="1138662" y="6411913"/>
            <a:ext cx="704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shaded area 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2" name="TextBox 1"/>
          <p:cNvSpPr txBox="1"/>
          <p:nvPr/>
        </p:nvSpPr>
        <p:spPr>
          <a:xfrm rot="769956">
            <a:off x="7007213" y="1019237"/>
            <a:ext cx="1702887" cy="646331"/>
          </a:xfrm>
          <a:prstGeom prst="rect">
            <a:avLst/>
          </a:prstGeom>
          <a:noFill/>
        </p:spPr>
        <p:txBody>
          <a:bodyPr wrap="square" rtlCol="0">
            <a:spAutoFit/>
          </a:bodyPr>
          <a:lstStyle/>
          <a:p>
            <a:r>
              <a:rPr lang="en-US" sz="1800" b="1" dirty="0" smtClean="0">
                <a:solidFill>
                  <a:schemeClr val="bg1">
                    <a:lumMod val="65000"/>
                  </a:schemeClr>
                </a:solidFill>
                <a:latin typeface="Calibri" panose="020F0502020204030204" pitchFamily="34" charset="0"/>
              </a:rPr>
              <a:t>mid 70's resolution</a:t>
            </a:r>
            <a:endParaRPr lang="en-US" sz="1800" b="1" dirty="0">
              <a:solidFill>
                <a:schemeClr val="bg1">
                  <a:lumMod val="65000"/>
                </a:schemeClr>
              </a:solidFill>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5"/>
          <p:cNvSpPr txBox="1">
            <a:spLocks noChangeArrowheads="1"/>
          </p:cNvSpPr>
          <p:nvPr/>
        </p:nvSpPr>
        <p:spPr bwMode="auto">
          <a:xfrm>
            <a:off x="850900" y="114300"/>
            <a:ext cx="7378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Higher-resolution M. </a:t>
            </a:r>
            <a:r>
              <a:rPr lang="en-US" sz="3200" dirty="0">
                <a:solidFill>
                  <a:srgbClr val="000000"/>
                </a:solidFill>
                <a:latin typeface="Cambria" pitchFamily="18" charset="0"/>
              </a:rPr>
              <a:t>Set</a:t>
            </a:r>
          </a:p>
        </p:txBody>
      </p:sp>
      <p:pic>
        <p:nvPicPr>
          <p:cNvPr id="31748" name="Picture 2" descr="http://local.wasp.uwa.edu.au/~pbourke/fractals/mandelbrot/mande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50900"/>
            <a:ext cx="6477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0"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1"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Rectangle 2"/>
          <p:cNvSpPr/>
          <p:nvPr/>
        </p:nvSpPr>
        <p:spPr bwMode="auto">
          <a:xfrm>
            <a:off x="1131711" y="793397"/>
            <a:ext cx="7162800" cy="5522913"/>
          </a:xfrm>
          <a:prstGeom prst="rect">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0" name="Rectangle 16"/>
          <p:cNvSpPr>
            <a:spLocks noChangeArrowheads="1"/>
          </p:cNvSpPr>
          <p:nvPr/>
        </p:nvSpPr>
        <p:spPr bwMode="auto">
          <a:xfrm>
            <a:off x="1157240" y="6412468"/>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4" name="TextBox 3"/>
          <p:cNvSpPr txBox="1"/>
          <p:nvPr/>
        </p:nvSpPr>
        <p:spPr>
          <a:xfrm>
            <a:off x="152400" y="384377"/>
            <a:ext cx="1219200" cy="323165"/>
          </a:xfrm>
          <a:prstGeom prst="rect">
            <a:avLst/>
          </a:prstGeom>
          <a:noFill/>
        </p:spPr>
        <p:txBody>
          <a:bodyPr wrap="square" rtlCol="0">
            <a:spAutoFit/>
          </a:bodyPr>
          <a:lstStyle/>
          <a:p>
            <a:r>
              <a:rPr lang="en-US" sz="1500" b="1" dirty="0" smtClean="0">
                <a:solidFill>
                  <a:srgbClr val="FF6600"/>
                </a:solidFill>
                <a:latin typeface="Courier New" pitchFamily="49" charset="0"/>
                <a:cs typeface="Courier New" pitchFamily="49" charset="0"/>
              </a:rPr>
              <a:t>-2 + 1j</a:t>
            </a:r>
            <a:endParaRPr lang="en-US" sz="1500" b="1" dirty="0">
              <a:solidFill>
                <a:srgbClr val="FF6600"/>
              </a:solidFill>
              <a:latin typeface="Courier New" pitchFamily="49" charset="0"/>
              <a:cs typeface="Courier New" pitchFamily="49" charset="0"/>
            </a:endParaRPr>
          </a:p>
        </p:txBody>
      </p:sp>
      <p:sp>
        <p:nvSpPr>
          <p:cNvPr id="5" name="Oval 4"/>
          <p:cNvSpPr/>
          <p:nvPr/>
        </p:nvSpPr>
        <p:spPr bwMode="auto">
          <a:xfrm>
            <a:off x="1055511" y="716844"/>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3" name="TextBox 12"/>
          <p:cNvSpPr txBox="1"/>
          <p:nvPr/>
        </p:nvSpPr>
        <p:spPr>
          <a:xfrm>
            <a:off x="228600" y="5791200"/>
            <a:ext cx="1219200" cy="323165"/>
          </a:xfrm>
          <a:prstGeom prst="rect">
            <a:avLst/>
          </a:prstGeom>
          <a:solidFill>
            <a:schemeClr val="bg1"/>
          </a:solidFill>
        </p:spPr>
        <p:txBody>
          <a:bodyPr wrap="square" rtlCol="0">
            <a:spAutoFit/>
          </a:bodyPr>
          <a:lstStyle/>
          <a:p>
            <a:r>
              <a:rPr lang="en-US" sz="1500" b="1" dirty="0" smtClean="0">
                <a:solidFill>
                  <a:srgbClr val="FF6600"/>
                </a:solidFill>
                <a:latin typeface="Courier New" pitchFamily="49" charset="0"/>
                <a:cs typeface="Courier New" pitchFamily="49" charset="0"/>
              </a:rPr>
              <a:t>-2 - 1j</a:t>
            </a:r>
            <a:endParaRPr lang="en-US" sz="1500" b="1" dirty="0">
              <a:solidFill>
                <a:srgbClr val="FF6600"/>
              </a:solidFill>
              <a:latin typeface="Courier New" pitchFamily="49" charset="0"/>
              <a:cs typeface="Courier New" pitchFamily="49" charset="0"/>
            </a:endParaRPr>
          </a:p>
        </p:txBody>
      </p:sp>
      <p:sp>
        <p:nvSpPr>
          <p:cNvPr id="14" name="Oval 13"/>
          <p:cNvSpPr/>
          <p:nvPr/>
        </p:nvSpPr>
        <p:spPr bwMode="auto">
          <a:xfrm>
            <a:off x="1052689" y="6225822"/>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5" name="TextBox 14"/>
          <p:cNvSpPr txBox="1"/>
          <p:nvPr/>
        </p:nvSpPr>
        <p:spPr>
          <a:xfrm>
            <a:off x="8001000" y="945444"/>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cs typeface="Courier New" pitchFamily="49" charset="0"/>
              </a:rPr>
              <a:t>1</a:t>
            </a:r>
            <a:r>
              <a:rPr lang="en-US" sz="1500" b="1" dirty="0" smtClean="0">
                <a:solidFill>
                  <a:srgbClr val="FF6600"/>
                </a:solidFill>
                <a:latin typeface="Courier New" pitchFamily="49" charset="0"/>
                <a:cs typeface="Courier New" pitchFamily="49" charset="0"/>
              </a:rPr>
              <a:t> + 1j</a:t>
            </a:r>
            <a:endParaRPr lang="en-US" sz="1500" b="1" dirty="0">
              <a:solidFill>
                <a:srgbClr val="FF6600"/>
              </a:solidFill>
              <a:latin typeface="Courier New" pitchFamily="49" charset="0"/>
              <a:cs typeface="Courier New" pitchFamily="49" charset="0"/>
            </a:endParaRPr>
          </a:p>
        </p:txBody>
      </p:sp>
      <p:sp>
        <p:nvSpPr>
          <p:cNvPr id="16" name="Oval 15"/>
          <p:cNvSpPr/>
          <p:nvPr/>
        </p:nvSpPr>
        <p:spPr bwMode="auto">
          <a:xfrm>
            <a:off x="8222016" y="716288"/>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7" name="TextBox 16"/>
          <p:cNvSpPr txBox="1"/>
          <p:nvPr/>
        </p:nvSpPr>
        <p:spPr>
          <a:xfrm>
            <a:off x="8054622" y="5837746"/>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cs typeface="Courier New" pitchFamily="49" charset="0"/>
              </a:rPr>
              <a:t>1</a:t>
            </a:r>
            <a:r>
              <a:rPr lang="en-US" sz="1500" b="1" dirty="0" smtClean="0">
                <a:solidFill>
                  <a:srgbClr val="FF6600"/>
                </a:solidFill>
                <a:latin typeface="Courier New" pitchFamily="49" charset="0"/>
                <a:cs typeface="Courier New" pitchFamily="49" charset="0"/>
              </a:rPr>
              <a:t> - 1j</a:t>
            </a:r>
            <a:endParaRPr lang="en-US" sz="1500" b="1" dirty="0">
              <a:solidFill>
                <a:srgbClr val="FF6600"/>
              </a:solidFill>
              <a:latin typeface="Courier New" pitchFamily="49" charset="0"/>
              <a:cs typeface="Courier New" pitchFamily="49" charset="0"/>
            </a:endParaRPr>
          </a:p>
        </p:txBody>
      </p:sp>
      <p:sp>
        <p:nvSpPr>
          <p:cNvPr id="18" name="Oval 17"/>
          <p:cNvSpPr/>
          <p:nvPr/>
        </p:nvSpPr>
        <p:spPr bwMode="auto">
          <a:xfrm>
            <a:off x="8226778" y="6251223"/>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9" name="Rectangle 8"/>
          <p:cNvSpPr>
            <a:spLocks noChangeArrowheads="1"/>
          </p:cNvSpPr>
          <p:nvPr/>
        </p:nvSpPr>
        <p:spPr bwMode="auto">
          <a:xfrm>
            <a:off x="381000" y="1143000"/>
            <a:ext cx="2057400" cy="461665"/>
          </a:xfrm>
          <a:prstGeom prst="rect">
            <a:avLst/>
          </a:prstGeom>
          <a:solidFill>
            <a:srgbClr val="FFE4C9"/>
          </a:solidFill>
          <a:ln>
            <a:noFill/>
          </a:ln>
          <a:extLst/>
        </p:spPr>
        <p:txBody>
          <a:bodyPr wrap="square">
            <a:spAutoFit/>
          </a:bodyPr>
          <a:lstStyle/>
          <a:p>
            <a:r>
              <a:rPr lang="en-US" dirty="0" smtClean="0">
                <a:latin typeface="Cambria" pitchFamily="18" charset="0"/>
                <a:cs typeface="Arial" charset="0"/>
                <a:sym typeface="Arial" charset="0"/>
              </a:rPr>
              <a:t>connected</a:t>
            </a:r>
            <a:endParaRPr lang="en-US" dirty="0">
              <a:latin typeface="Cambria" pitchFamily="18" charset="0"/>
              <a:cs typeface="Arial" charset="0"/>
              <a:sym typeface="Arial" charset="0"/>
            </a:endParaRPr>
          </a:p>
        </p:txBody>
      </p:sp>
      <p:sp>
        <p:nvSpPr>
          <p:cNvPr id="20" name="Rectangle 8"/>
          <p:cNvSpPr>
            <a:spLocks noChangeArrowheads="1"/>
          </p:cNvSpPr>
          <p:nvPr/>
        </p:nvSpPr>
        <p:spPr bwMode="auto">
          <a:xfrm>
            <a:off x="394063" y="1748135"/>
            <a:ext cx="2057400" cy="461665"/>
          </a:xfrm>
          <a:prstGeom prst="rect">
            <a:avLst/>
          </a:prstGeom>
          <a:solidFill>
            <a:srgbClr val="FFE4C9"/>
          </a:solidFill>
          <a:ln>
            <a:noFill/>
          </a:ln>
          <a:extLst/>
        </p:spPr>
        <p:txBody>
          <a:bodyPr wrap="square">
            <a:spAutoFit/>
          </a:bodyPr>
          <a:lstStyle/>
          <a:p>
            <a:r>
              <a:rPr lang="en-US" i="1" dirty="0" smtClean="0">
                <a:latin typeface="Cambria" pitchFamily="18" charset="0"/>
                <a:cs typeface="Arial" charset="0"/>
                <a:sym typeface="Arial" charset="0"/>
              </a:rPr>
              <a:t>finite</a:t>
            </a:r>
            <a:r>
              <a:rPr lang="en-US" dirty="0" smtClean="0">
                <a:latin typeface="Cambria" pitchFamily="18" charset="0"/>
                <a:cs typeface="Arial" charset="0"/>
                <a:sym typeface="Arial" charset="0"/>
              </a:rPr>
              <a:t> </a:t>
            </a:r>
            <a:r>
              <a:rPr lang="en-US" i="1" dirty="0" smtClean="0">
                <a:latin typeface="Cambria" pitchFamily="18" charset="0"/>
                <a:cs typeface="Arial" charset="0"/>
                <a:sym typeface="Arial" charset="0"/>
              </a:rPr>
              <a:t>area</a:t>
            </a:r>
            <a:endParaRPr lang="en-US" i="1" dirty="0">
              <a:latin typeface="Cambria" pitchFamily="18" charset="0"/>
              <a:cs typeface="Arial" charset="0"/>
              <a:sym typeface="Arial" charset="0"/>
            </a:endParaRPr>
          </a:p>
        </p:txBody>
      </p:sp>
      <p:sp>
        <p:nvSpPr>
          <p:cNvPr id="21" name="Rectangle 8"/>
          <p:cNvSpPr>
            <a:spLocks noChangeArrowheads="1"/>
          </p:cNvSpPr>
          <p:nvPr/>
        </p:nvSpPr>
        <p:spPr bwMode="auto">
          <a:xfrm>
            <a:off x="381000" y="2357735"/>
            <a:ext cx="2057400" cy="461665"/>
          </a:xfrm>
          <a:prstGeom prst="rect">
            <a:avLst/>
          </a:prstGeom>
          <a:solidFill>
            <a:srgbClr val="FFE4C9"/>
          </a:solidFill>
          <a:ln>
            <a:noFill/>
          </a:ln>
          <a:extLst/>
        </p:spPr>
        <p:txBody>
          <a:bodyPr wrap="square">
            <a:spAutoFit/>
          </a:bodyPr>
          <a:lstStyle/>
          <a:p>
            <a:r>
              <a:rPr lang="en-US" b="1" dirty="0" smtClean="0">
                <a:latin typeface="Calibri" pitchFamily="34" charset="0"/>
                <a:sym typeface="Symbol"/>
              </a:rPr>
              <a:t> </a:t>
            </a:r>
            <a:r>
              <a:rPr lang="en-US" b="1" dirty="0" smtClean="0">
                <a:latin typeface="Cambria" pitchFamily="18" charset="0"/>
                <a:cs typeface="Arial" charset="0"/>
                <a:sym typeface="Arial" charset="0"/>
              </a:rPr>
              <a:t>perimeter!</a:t>
            </a:r>
            <a:endParaRPr lang="en-US" b="1" dirty="0">
              <a:latin typeface="Cambria" pitchFamily="18"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981370" y="6264883"/>
            <a:ext cx="7117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a:latin typeface="Cambria" pitchFamily="18" charset="0"/>
                <a:cs typeface="Arial" charset="0"/>
                <a:sym typeface="Arial" charset="0"/>
              </a:rPr>
              <a:t>C</a:t>
            </a:r>
            <a:r>
              <a:rPr lang="en-US" dirty="0" smtClean="0">
                <a:latin typeface="Cambria" pitchFamily="18" charset="0"/>
                <a:cs typeface="Arial" charset="0"/>
                <a:sym typeface="Arial" charset="0"/>
              </a:rPr>
              <a:t>omplex things always consisted of simple parts…</a:t>
            </a:r>
            <a:endParaRPr lang="en-US" dirty="0">
              <a:latin typeface="Cambria" pitchFamily="18" charset="0"/>
              <a:cs typeface="Arial" charset="0"/>
              <a:sym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326" y="1336670"/>
            <a:ext cx="4524317" cy="3523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6" y="1336671"/>
            <a:ext cx="4048658" cy="3523645"/>
          </a:xfrm>
          <a:prstGeom prst="rect">
            <a:avLst/>
          </a:prstGeom>
        </p:spPr>
      </p:pic>
      <p:sp>
        <p:nvSpPr>
          <p:cNvPr id="6" name="Double Bracket 5"/>
          <p:cNvSpPr/>
          <p:nvPr/>
        </p:nvSpPr>
        <p:spPr bwMode="auto">
          <a:xfrm rot="16200000">
            <a:off x="1007256" y="3717314"/>
            <a:ext cx="2209801" cy="76200"/>
          </a:xfrm>
          <a:prstGeom prst="bracketPair">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3" name="Double Bracket 12"/>
          <p:cNvSpPr/>
          <p:nvPr/>
        </p:nvSpPr>
        <p:spPr bwMode="auto">
          <a:xfrm rot="16200000">
            <a:off x="5488032" y="2347347"/>
            <a:ext cx="2209801" cy="2816135"/>
          </a:xfrm>
          <a:prstGeom prst="bracketPair">
            <a:avLst>
              <a:gd name="adj" fmla="val 15485"/>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Freeform 9"/>
          <p:cNvSpPr/>
          <p:nvPr/>
        </p:nvSpPr>
        <p:spPr bwMode="auto">
          <a:xfrm>
            <a:off x="2105926" y="4975705"/>
            <a:ext cx="4621445" cy="739295"/>
          </a:xfrm>
          <a:custGeom>
            <a:avLst/>
            <a:gdLst>
              <a:gd name="connsiteX0" fmla="*/ 10257 w 4621445"/>
              <a:gd name="connsiteY0" fmla="*/ 0 h 739295"/>
              <a:gd name="connsiteX1" fmla="*/ 284577 w 4621445"/>
              <a:gd name="connsiteY1" fmla="*/ 653142 h 739295"/>
              <a:gd name="connsiteX2" fmla="*/ 1904371 w 4621445"/>
              <a:gd name="connsiteY2" fmla="*/ 692331 h 739295"/>
              <a:gd name="connsiteX3" fmla="*/ 4151183 w 4621445"/>
              <a:gd name="connsiteY3" fmla="*/ 692331 h 739295"/>
              <a:gd name="connsiteX4" fmla="*/ 4621445 w 4621445"/>
              <a:gd name="connsiteY4" fmla="*/ 78377 h 7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445" h="739295">
                <a:moveTo>
                  <a:pt x="10257" y="0"/>
                </a:moveTo>
                <a:cubicBezTo>
                  <a:pt x="-10426" y="268877"/>
                  <a:pt x="-31109" y="537754"/>
                  <a:pt x="284577" y="653142"/>
                </a:cubicBezTo>
                <a:cubicBezTo>
                  <a:pt x="600263" y="768531"/>
                  <a:pt x="1259937" y="685800"/>
                  <a:pt x="1904371" y="692331"/>
                </a:cubicBezTo>
                <a:cubicBezTo>
                  <a:pt x="2548805" y="698863"/>
                  <a:pt x="3698337" y="794657"/>
                  <a:pt x="4151183" y="692331"/>
                </a:cubicBezTo>
                <a:cubicBezTo>
                  <a:pt x="4604029" y="590005"/>
                  <a:pt x="4612737" y="334191"/>
                  <a:pt x="4621445" y="78377"/>
                </a:cubicBezTo>
              </a:path>
            </a:pathLst>
          </a:custGeom>
          <a:noFill/>
          <a:ln w="38100" cap="flat" cmpd="sng" algn="ctr">
            <a:solidFill>
              <a:srgbClr val="0E0BEE"/>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12" name="Straight Connector 11"/>
          <p:cNvCxnSpPr/>
          <p:nvPr/>
        </p:nvCxnSpPr>
        <p:spPr bwMode="auto">
          <a:xfrm>
            <a:off x="5184865" y="4975705"/>
            <a:ext cx="2816135" cy="0"/>
          </a:xfrm>
          <a:prstGeom prst="line">
            <a:avLst/>
          </a:prstGeom>
          <a:solidFill>
            <a:schemeClr val="accent1"/>
          </a:solidFill>
          <a:ln w="9525" cap="flat" cmpd="sng" algn="ctr">
            <a:solidFill>
              <a:srgbClr val="0E0BEE"/>
            </a:solidFill>
            <a:prstDash val="solid"/>
            <a:round/>
            <a:headEnd type="none" w="med" len="med"/>
            <a:tailEnd type="none" w="med" len="med"/>
          </a:ln>
          <a:effectLst/>
        </p:spPr>
      </p:cxnSp>
      <p:sp>
        <p:nvSpPr>
          <p:cNvPr id="18" name="Text Box 7"/>
          <p:cNvSpPr txBox="1">
            <a:spLocks noChangeArrowheads="1"/>
          </p:cNvSpPr>
          <p:nvPr/>
        </p:nvSpPr>
        <p:spPr bwMode="auto">
          <a:xfrm>
            <a:off x="3311748" y="152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smtClean="0">
                <a:solidFill>
                  <a:srgbClr val="000000"/>
                </a:solidFill>
                <a:latin typeface="Cambria" pitchFamily="18" charset="0"/>
              </a:rPr>
              <a:t>Chaos?</a:t>
            </a:r>
            <a:endParaRPr lang="en-US" sz="4800" dirty="0">
              <a:solidFill>
                <a:srgbClr val="000000"/>
              </a:solidFill>
              <a:latin typeface="Cambria" pitchFamily="18"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1245617" y="1676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a:solidFill>
                  <a:srgbClr val="000000"/>
                </a:solidFill>
                <a:latin typeface="Cambria" pitchFamily="18" charset="0"/>
              </a:rPr>
              <a:t>C</a:t>
            </a:r>
            <a:r>
              <a:rPr lang="en-US" sz="4800" dirty="0" smtClean="0">
                <a:solidFill>
                  <a:srgbClr val="000000"/>
                </a:solidFill>
                <a:latin typeface="Cambria" pitchFamily="18" charset="0"/>
              </a:rPr>
              <a:t>haos!</a:t>
            </a:r>
            <a:endParaRPr lang="en-US" sz="4800" dirty="0">
              <a:solidFill>
                <a:srgbClr val="000000"/>
              </a:solidFill>
              <a:latin typeface="Cambria" pitchFamily="18" charset="0"/>
            </a:endParaRPr>
          </a:p>
        </p:txBody>
      </p:sp>
      <p:sp>
        <p:nvSpPr>
          <p:cNvPr id="33797" name="Rectangle 17"/>
          <p:cNvSpPr>
            <a:spLocks noChangeArrowheads="1"/>
          </p:cNvSpPr>
          <p:nvPr/>
        </p:nvSpPr>
        <p:spPr bwMode="auto">
          <a:xfrm>
            <a:off x="6134601" y="6307138"/>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rPr>
              <a:t>http://www.youtube.com/watch?v=0jGaio87u3A</a:t>
            </a:r>
          </a:p>
        </p:txBody>
      </p:sp>
      <p:pic>
        <p:nvPicPr>
          <p:cNvPr id="33798"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76" y="4175125"/>
            <a:ext cx="87630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19"/>
          <p:cNvSpPr>
            <a:spLocks noChangeArrowheads="1"/>
          </p:cNvSpPr>
          <p:nvPr/>
        </p:nvSpPr>
        <p:spPr bwMode="auto">
          <a:xfrm>
            <a:off x="6815624" y="3891461"/>
            <a:ext cx="2145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rPr>
              <a:t>not </a:t>
            </a:r>
            <a:r>
              <a:rPr lang="en-US" sz="1000" dirty="0" smtClean="0">
                <a:solidFill>
                  <a:srgbClr val="000000"/>
                </a:solidFill>
                <a:latin typeface="Calibri" pitchFamily="34" charset="0"/>
              </a:rPr>
              <a:t>self-similar </a:t>
            </a:r>
            <a:r>
              <a:rPr lang="en-US" sz="1000" dirty="0">
                <a:solidFill>
                  <a:srgbClr val="000000"/>
                </a:solidFill>
                <a:latin typeface="Calibri" pitchFamily="34" charset="0"/>
              </a:rPr>
              <a:t>but </a:t>
            </a:r>
            <a:r>
              <a:rPr lang="en-US" sz="1000" b="1" i="1" dirty="0" smtClean="0">
                <a:solidFill>
                  <a:srgbClr val="000000"/>
                </a:solidFill>
                <a:latin typeface="Calibri" pitchFamily="34" charset="0"/>
              </a:rPr>
              <a:t>quasi</a:t>
            </a:r>
            <a:r>
              <a:rPr lang="en-US" sz="1000" dirty="0" smtClean="0">
                <a:solidFill>
                  <a:srgbClr val="000000"/>
                </a:solidFill>
                <a:latin typeface="Calibri" pitchFamily="34" charset="0"/>
              </a:rPr>
              <a:t>-self-similar</a:t>
            </a:r>
            <a:endParaRPr lang="en-US" sz="1000" dirty="0">
              <a:solidFill>
                <a:srgbClr val="000000"/>
              </a:solidFill>
              <a:latin typeface="Calibri" pitchFamily="34" charset="0"/>
            </a:endParaRPr>
          </a:p>
        </p:txBody>
      </p:sp>
      <p:sp>
        <p:nvSpPr>
          <p:cNvPr id="8" name="Rectangle 10"/>
          <p:cNvSpPr>
            <a:spLocks noChangeArrowheads="1"/>
          </p:cNvSpPr>
          <p:nvPr/>
        </p:nvSpPr>
        <p:spPr bwMode="auto">
          <a:xfrm>
            <a:off x="76200" y="3200400"/>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smtClean="0">
                <a:latin typeface="Cambria" pitchFamily="18" charset="0"/>
                <a:cs typeface="Arial" charset="0"/>
                <a:sym typeface="Arial" charset="0"/>
              </a:rPr>
              <a:t>This was a </a:t>
            </a:r>
            <a:r>
              <a:rPr lang="en-US" i="1" dirty="0" smtClean="0">
                <a:latin typeface="Cambria" pitchFamily="18" charset="0"/>
                <a:cs typeface="Arial" charset="0"/>
                <a:sym typeface="Arial" charset="0"/>
              </a:rPr>
              <a:t>"naturally occurring"</a:t>
            </a:r>
            <a:r>
              <a:rPr lang="en-US" dirty="0" smtClean="0">
                <a:latin typeface="Cambria" pitchFamily="18" charset="0"/>
                <a:cs typeface="Arial" charset="0"/>
                <a:sym typeface="Arial" charset="0"/>
              </a:rPr>
              <a:t> object where zooming uncovers </a:t>
            </a:r>
            <a:r>
              <a:rPr lang="en-US" b="1" i="1" dirty="0" smtClean="0">
                <a:latin typeface="Cambria" pitchFamily="18" charset="0"/>
                <a:cs typeface="Arial" charset="0"/>
                <a:sym typeface="Arial" charset="0"/>
              </a:rPr>
              <a:t>more </a:t>
            </a:r>
            <a:r>
              <a:rPr lang="en-US" dirty="0" smtClean="0">
                <a:latin typeface="Cambria" pitchFamily="18" charset="0"/>
                <a:cs typeface="Arial" charset="0"/>
                <a:sym typeface="Arial" charset="0"/>
              </a:rPr>
              <a:t>detail, not less:</a:t>
            </a:r>
            <a:endParaRPr lang="en-US" dirty="0">
              <a:latin typeface="Cambria" pitchFamily="18" charset="0"/>
              <a:cs typeface="Arial" charset="0"/>
              <a:sym typeface="Arial" charset="0"/>
            </a:endParaRPr>
          </a:p>
        </p:txBody>
      </p:sp>
      <p:sp>
        <p:nvSpPr>
          <p:cNvPr id="7" name="Rectangle 10"/>
          <p:cNvSpPr>
            <a:spLocks noChangeArrowheads="1"/>
          </p:cNvSpPr>
          <p:nvPr/>
        </p:nvSpPr>
        <p:spPr bwMode="auto">
          <a:xfrm>
            <a:off x="1271743" y="381000"/>
            <a:ext cx="36125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r"/>
            <a:r>
              <a:rPr lang="en-US" sz="1800" dirty="0" smtClean="0">
                <a:latin typeface="Cambria" pitchFamily="18" charset="0"/>
                <a:cs typeface="Arial" charset="0"/>
                <a:sym typeface="Arial" charset="0"/>
              </a:rPr>
              <a:t>Before the M. Set, complex things were made of simple parts:</a:t>
            </a:r>
            <a:endParaRPr lang="en-US" sz="1800" dirty="0">
              <a:latin typeface="Cambria" pitchFamily="18" charset="0"/>
              <a:cs typeface="Arial" charset="0"/>
              <a:sym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558" y="304800"/>
            <a:ext cx="3710442" cy="1885100"/>
          </a:xfrm>
          <a:prstGeom prst="rect">
            <a:avLst/>
          </a:prstGeom>
        </p:spPr>
      </p:pic>
      <p:cxnSp>
        <p:nvCxnSpPr>
          <p:cNvPr id="5" name="Straight Arrow Connector 4"/>
          <p:cNvCxnSpPr/>
          <p:nvPr/>
        </p:nvCxnSpPr>
        <p:spPr bwMode="auto">
          <a:xfrm>
            <a:off x="1902822" y="4343400"/>
            <a:ext cx="461554" cy="254726"/>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a:off x="3287485" y="4988719"/>
            <a:ext cx="971006" cy="249487"/>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flipV="1">
            <a:off x="6048102" y="5466159"/>
            <a:ext cx="715270" cy="12474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777640" y="5830920"/>
              <a:ext cx="402120" cy="27360"/>
            </p14:xfrm>
          </p:contentPart>
        </mc:Choice>
        <mc:Fallback xmlns="">
          <p:pic>
            <p:nvPicPr>
              <p:cNvPr id="3" name="Ink 2"/>
              <p:cNvPicPr/>
              <p:nvPr/>
            </p:nvPicPr>
            <p:blipFill>
              <a:blip r:embed="rId5"/>
              <a:stretch>
                <a:fillRect/>
              </a:stretch>
            </p:blipFill>
            <p:spPr>
              <a:xfrm>
                <a:off x="5768280" y="5821560"/>
                <a:ext cx="420840" cy="46080"/>
              </a:xfrm>
              <a:prstGeom prst="rect">
                <a:avLst/>
              </a:prstGeom>
            </p:spPr>
          </p:pic>
        </mc:Fallback>
      </mc:AlternateContent>
    </p:spTree>
    <p:extLst>
      <p:ext uri="{BB962C8B-B14F-4D97-AF65-F5344CB8AC3E}">
        <p14:creationId xmlns:p14="http://schemas.microsoft.com/office/powerpoint/2010/main" val="210103735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1295400" y="6096000"/>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1295400" y="6096000"/>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2" name="Rectangle 1"/>
          <p:cNvSpPr/>
          <p:nvPr/>
        </p:nvSpPr>
        <p:spPr>
          <a:xfrm>
            <a:off x="7147496" y="5410200"/>
            <a:ext cx="1554607" cy="830997"/>
          </a:xfrm>
          <a:prstGeom prst="rect">
            <a:avLst/>
          </a:prstGeom>
          <a:solidFill>
            <a:srgbClr val="FFCCFF"/>
          </a:solidFill>
          <a:ln w="38100">
            <a:solidFill>
              <a:schemeClr val="bg1"/>
            </a:solidFill>
          </a:ln>
        </p:spPr>
        <p:txBody>
          <a:bodyPr wrap="square">
            <a:spAutoFit/>
          </a:bodyPr>
          <a:lstStyle/>
          <a:p>
            <a:r>
              <a:rPr lang="en-US" i="1" dirty="0" smtClean="0">
                <a:solidFill>
                  <a:srgbClr val="C00000"/>
                </a:solidFill>
                <a:latin typeface="Cambria" pitchFamily="18" charset="0"/>
              </a:rPr>
              <a:t>escape velocities</a:t>
            </a:r>
            <a:endParaRPr lang="en-US" dirty="0">
              <a:solidFill>
                <a:srgbClr val="C00000"/>
              </a:solidFill>
            </a:endParaRPr>
          </a:p>
        </p:txBody>
      </p:sp>
      <p:cxnSp>
        <p:nvCxnSpPr>
          <p:cNvPr id="4" name="Straight Arrow Connector 3"/>
          <p:cNvCxnSpPr/>
          <p:nvPr/>
        </p:nvCxnSpPr>
        <p:spPr bwMode="auto">
          <a:xfrm flipV="1">
            <a:off x="7620000" y="5105400"/>
            <a:ext cx="0" cy="304800"/>
          </a:xfrm>
          <a:prstGeom prst="straightConnector1">
            <a:avLst/>
          </a:prstGeom>
          <a:noFill/>
          <a:ln w="19050" cap="flat" cmpd="sng" algn="ctr">
            <a:solidFill>
              <a:schemeClr val="bg1"/>
            </a:solidFill>
            <a:prstDash val="solid"/>
            <a:round/>
            <a:headEnd type="none" w="med" len="med"/>
            <a:tailEnd type="arrow"/>
          </a:ln>
          <a:effectLst/>
        </p:spPr>
      </p:cxnSp>
      <p:cxnSp>
        <p:nvCxnSpPr>
          <p:cNvPr id="11" name="Straight Arrow Connector 10"/>
          <p:cNvCxnSpPr/>
          <p:nvPr/>
        </p:nvCxnSpPr>
        <p:spPr bwMode="auto">
          <a:xfrm flipH="1" flipV="1">
            <a:off x="7147496" y="4953000"/>
            <a:ext cx="472504" cy="457200"/>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H="1" flipV="1">
            <a:off x="6609806" y="4911634"/>
            <a:ext cx="1010194" cy="498566"/>
          </a:xfrm>
          <a:prstGeom prst="straightConnector1">
            <a:avLst/>
          </a:prstGeom>
          <a:noFill/>
          <a:ln w="19050" cap="flat" cmpd="sng" algn="ctr">
            <a:solidFill>
              <a:schemeClr val="bg1"/>
            </a:solidFill>
            <a:prstDash val="solid"/>
            <a:round/>
            <a:headEnd type="none" w="med" len="med"/>
            <a:tailEnd type="arrow"/>
          </a:ln>
          <a:effectLst/>
        </p:spPr>
      </p:cxnSp>
      <p:cxnSp>
        <p:nvCxnSpPr>
          <p:cNvPr id="18" name="Straight Arrow Connector 17"/>
          <p:cNvCxnSpPr/>
          <p:nvPr/>
        </p:nvCxnSpPr>
        <p:spPr bwMode="auto">
          <a:xfrm flipH="1" flipV="1">
            <a:off x="5791200" y="5181600"/>
            <a:ext cx="1828800" cy="228600"/>
          </a:xfrm>
          <a:prstGeom prst="straightConnector1">
            <a:avLst/>
          </a:prstGeom>
          <a:noFill/>
          <a:ln w="190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383932564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6" y="351530"/>
            <a:ext cx="7773924" cy="6201670"/>
          </a:xfrm>
          <a:prstGeom prst="rect">
            <a:avLst/>
          </a:prstGeom>
        </p:spPr>
      </p:pic>
      <p:sp>
        <p:nvSpPr>
          <p:cNvPr id="32771" name="Text Box 15"/>
          <p:cNvSpPr txBox="1">
            <a:spLocks noChangeArrowheads="1"/>
          </p:cNvSpPr>
          <p:nvPr/>
        </p:nvSpPr>
        <p:spPr bwMode="auto">
          <a:xfrm>
            <a:off x="1066038" y="163140"/>
            <a:ext cx="3581400" cy="584200"/>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Atlas of the M. Set</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424938542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3574">
            <a:off x="339128" y="2461965"/>
            <a:ext cx="8564170" cy="3534268"/>
          </a:xfrm>
          <a:prstGeom prst="rect">
            <a:avLst/>
          </a:prstGeom>
          <a:ln w="38100">
            <a:solidFill>
              <a:srgbClr val="CC3300"/>
            </a:solidFill>
          </a:ln>
        </p:spPr>
      </p:pic>
      <p:sp>
        <p:nvSpPr>
          <p:cNvPr id="25" name="Down Arrow 24"/>
          <p:cNvSpPr/>
          <p:nvPr/>
        </p:nvSpPr>
        <p:spPr bwMode="auto">
          <a:xfrm rot="7755055">
            <a:off x="6488076" y="4568515"/>
            <a:ext cx="381000" cy="533400"/>
          </a:xfrm>
          <a:prstGeom prst="downArrow">
            <a:avLst/>
          </a:prstGeom>
          <a:solidFill>
            <a:srgbClr val="FFE4C9"/>
          </a:solidFill>
          <a:ln w="31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6887428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716"/>
          <a:stretch/>
        </p:blipFill>
        <p:spPr>
          <a:xfrm>
            <a:off x="0" y="0"/>
            <a:ext cx="9144000" cy="6858000"/>
          </a:xfrm>
          <a:prstGeom prst="rect">
            <a:avLst/>
          </a:prstGeom>
        </p:spPr>
      </p:pic>
      <p:sp>
        <p:nvSpPr>
          <p:cNvPr id="32771" name="Text Box 15"/>
          <p:cNvSpPr txBox="1">
            <a:spLocks noChangeArrowheads="1"/>
          </p:cNvSpPr>
          <p:nvPr/>
        </p:nvSpPr>
        <p:spPr bwMode="auto">
          <a:xfrm>
            <a:off x="152400" y="6172200"/>
            <a:ext cx="4877562" cy="584775"/>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In the </a:t>
            </a:r>
            <a:r>
              <a:rPr lang="en-US" sz="3200" i="1" dirty="0" smtClean="0">
                <a:solidFill>
                  <a:srgbClr val="000000"/>
                </a:solidFill>
                <a:latin typeface="Cambria" pitchFamily="18" charset="0"/>
              </a:rPr>
              <a:t>Seahorse Valley….</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207791366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FFFFFF"/>
                </a:solidFill>
                <a:latin typeface="Cambria" pitchFamily="18" charset="0"/>
              </a:rPr>
              <a:t>Happy </a:t>
            </a:r>
            <a:r>
              <a:rPr lang="en-US" sz="4000" dirty="0" err="1">
                <a:solidFill>
                  <a:srgbClr val="FFFFFF"/>
                </a:solidFill>
                <a:latin typeface="Cambria" pitchFamily="18" charset="0"/>
              </a:rPr>
              <a:t>Mandelbrotting</a:t>
            </a:r>
            <a:r>
              <a:rPr lang="en-US" sz="4000" dirty="0">
                <a:solidFill>
                  <a:srgbClr val="FFFFFF"/>
                </a:solidFill>
                <a:latin typeface="Cambria" pitchFamily="18" charset="0"/>
              </a:rPr>
              <a:t>!</a:t>
            </a:r>
          </a:p>
        </p:txBody>
      </p:sp>
      <p:sp>
        <p:nvSpPr>
          <p:cNvPr id="34820" name="Rectangle 15"/>
          <p:cNvSpPr>
            <a:spLocks noChangeArrowheads="1"/>
          </p:cNvSpPr>
          <p:nvPr/>
        </p:nvSpPr>
        <p:spPr bwMode="auto">
          <a:xfrm>
            <a:off x="76200" y="6320135"/>
            <a:ext cx="4847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FFFFFF"/>
                </a:solidFill>
                <a:latin typeface="Cambria" pitchFamily="18" charset="0"/>
              </a:rPr>
              <a:t>www.cs.hmc.edu</a:t>
            </a:r>
            <a:r>
              <a:rPr lang="en-US" dirty="0" smtClean="0">
                <a:solidFill>
                  <a:srgbClr val="FFFFFF"/>
                </a:solidFill>
                <a:latin typeface="Cambria" pitchFamily="18" charset="0"/>
              </a:rPr>
              <a:t>/~jgrasel/projects</a:t>
            </a:r>
            <a:endParaRPr lang="en-US"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1560" y="1657440"/>
              <a:ext cx="360" cy="360"/>
            </p14:xfrm>
          </p:contentPart>
        </mc:Choice>
        <mc:Fallback xmlns="">
          <p:pic>
            <p:nvPicPr>
              <p:cNvPr id="2" name="Ink 1"/>
              <p:cNvPicPr/>
              <p:nvPr/>
            </p:nvPicPr>
            <p:blipFill>
              <a:blip r:embed="rId4"/>
              <a:stretch>
                <a:fillRect/>
              </a:stretch>
            </p:blipFill>
            <p:spPr>
              <a:xfrm>
                <a:off x="6982200" y="1648080"/>
                <a:ext cx="19080" cy="19080"/>
              </a:xfrm>
              <a:prstGeom prst="rect">
                <a:avLst/>
              </a:prstGeom>
            </p:spPr>
          </p:pic>
        </mc:Fallback>
      </mc:AlternateContent>
      <p:sp>
        <p:nvSpPr>
          <p:cNvPr id="6" name="Rectangle 17"/>
          <p:cNvSpPr>
            <a:spLocks noChangeArrowheads="1"/>
          </p:cNvSpPr>
          <p:nvPr/>
        </p:nvSpPr>
        <p:spPr bwMode="auto">
          <a:xfrm>
            <a:off x="6134601" y="6427936"/>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chemeClr val="bg1"/>
                </a:solidFill>
                <a:latin typeface="Calibri" pitchFamily="34" charset="0"/>
              </a:rPr>
              <a:t>http://www.youtube.com/watch?v=0jGaio87u3A</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86643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6934201" y="838200"/>
            <a:ext cx="1752599"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620000" y="76200"/>
            <a:ext cx="1371600" cy="457200"/>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11" name="Text Box 6"/>
          <p:cNvSpPr txBox="1">
            <a:spLocks noChangeArrowheads="1"/>
          </p:cNvSpPr>
          <p:nvPr/>
        </p:nvSpPr>
        <p:spPr bwMode="auto">
          <a:xfrm>
            <a:off x="6678084" y="1981200"/>
            <a:ext cx="22373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(1) Suppose you throw 100 darts at the square          (</a:t>
            </a:r>
            <a:r>
              <a:rPr lang="en-US" sz="1400" i="1" dirty="0" smtClean="0">
                <a:latin typeface="Cambria" pitchFamily="18" charset="0"/>
              </a:rPr>
              <a:t>all of them hit the square</a:t>
            </a:r>
            <a:r>
              <a:rPr lang="en-US" sz="1400" dirty="0" smtClean="0">
                <a:latin typeface="Cambria" pitchFamily="18" charset="0"/>
              </a:rPr>
              <a:t>)</a:t>
            </a:r>
            <a:endParaRPr lang="en-US" sz="1400" dirty="0">
              <a:latin typeface="Cambria" pitchFamily="18" charset="0"/>
            </a:endParaRPr>
          </a:p>
        </p:txBody>
      </p:sp>
      <p:sp>
        <p:nvSpPr>
          <p:cNvPr id="12" name="Text Box 6"/>
          <p:cNvSpPr txBox="1">
            <a:spLocks noChangeArrowheads="1"/>
          </p:cNvSpPr>
          <p:nvPr/>
        </p:nvSpPr>
        <p:spPr bwMode="auto">
          <a:xfrm>
            <a:off x="6794863" y="4868988"/>
            <a:ext cx="2057400" cy="1708160"/>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dirty="0" smtClean="0">
                <a:solidFill>
                  <a:srgbClr val="0E0BEE"/>
                </a:solidFill>
                <a:latin typeface="Cambria" pitchFamily="18" charset="0"/>
              </a:rPr>
              <a:t>Hints</a:t>
            </a:r>
          </a:p>
          <a:p>
            <a:pPr>
              <a:spcBef>
                <a:spcPct val="50000"/>
              </a:spcBef>
            </a:pPr>
            <a:r>
              <a:rPr lang="en-US" sz="1400" dirty="0" smtClean="0">
                <a:latin typeface="Cambria" pitchFamily="18" charset="0"/>
              </a:rPr>
              <a:t>How big is a side of the square? </a:t>
            </a:r>
            <a:r>
              <a:rPr lang="en-US" sz="1400" dirty="0">
                <a:latin typeface="Cambria" pitchFamily="18" charset="0"/>
              </a:rPr>
              <a:t> </a:t>
            </a:r>
            <a:r>
              <a:rPr lang="en-US" sz="1400" dirty="0" smtClean="0">
                <a:latin typeface="Cambria" pitchFamily="18" charset="0"/>
              </a:rPr>
              <a:t> its area?</a:t>
            </a:r>
          </a:p>
          <a:p>
            <a:pPr>
              <a:spcBef>
                <a:spcPct val="50000"/>
              </a:spcBef>
            </a:pPr>
            <a:r>
              <a:rPr lang="en-US" sz="1400" dirty="0" smtClean="0">
                <a:latin typeface="Cambria" pitchFamily="18" charset="0"/>
              </a:rPr>
              <a:t>How big is the radius of the circle?   its  area?</a:t>
            </a:r>
          </a:p>
          <a:p>
            <a:pPr>
              <a:spcBef>
                <a:spcPct val="50000"/>
              </a:spcBef>
            </a:pPr>
            <a:r>
              <a:rPr lang="en-US" sz="1400" i="1" dirty="0" smtClean="0">
                <a:latin typeface="Cambria" pitchFamily="18" charset="0"/>
              </a:rPr>
              <a:t>How do these help!?</a:t>
            </a:r>
            <a:endParaRPr lang="en-US" sz="1400" i="1" dirty="0">
              <a:latin typeface="Cambria" pitchFamily="18" charset="0"/>
            </a:endParaRPr>
          </a:p>
        </p:txBody>
      </p:sp>
      <p:sp>
        <p:nvSpPr>
          <p:cNvPr id="13" name="Text Box 6"/>
          <p:cNvSpPr txBox="1">
            <a:spLocks noChangeArrowheads="1"/>
          </p:cNvSpPr>
          <p:nvPr/>
        </p:nvSpPr>
        <p:spPr bwMode="auto">
          <a:xfrm>
            <a:off x="6706387" y="2981980"/>
            <a:ext cx="2008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(2) Suppose </a:t>
            </a:r>
            <a:r>
              <a:rPr lang="en-US" sz="1400" dirty="0" smtClean="0">
                <a:latin typeface="Cambria" pitchFamily="18" charset="0"/>
              </a:rPr>
              <a:t>80</a:t>
            </a:r>
            <a:r>
              <a:rPr lang="en-US" sz="1400" dirty="0" smtClean="0">
                <a:latin typeface="Cambria" pitchFamily="18" charset="0"/>
              </a:rPr>
              <a:t> </a:t>
            </a:r>
            <a:r>
              <a:rPr lang="en-US" sz="1400" dirty="0" smtClean="0">
                <a:latin typeface="Cambria" pitchFamily="18" charset="0"/>
              </a:rPr>
              <a:t>of the 100 hit </a:t>
            </a:r>
            <a:r>
              <a:rPr lang="en-US" sz="1400" u="sng" dirty="0" smtClean="0">
                <a:latin typeface="Cambria" pitchFamily="18" charset="0"/>
              </a:rPr>
              <a:t>inside</a:t>
            </a:r>
            <a:r>
              <a:rPr lang="en-US" sz="1400" dirty="0" smtClean="0">
                <a:latin typeface="Cambria" pitchFamily="18" charset="0"/>
              </a:rPr>
              <a:t> the circle.</a:t>
            </a:r>
            <a:endParaRPr lang="en-US" sz="1400" dirty="0">
              <a:latin typeface="Cambria" pitchFamily="18" charset="0"/>
            </a:endParaRPr>
          </a:p>
        </p:txBody>
      </p:sp>
      <p:sp>
        <p:nvSpPr>
          <p:cNvPr id="14" name="Text Box 6"/>
          <p:cNvSpPr txBox="1">
            <a:spLocks noChangeArrowheads="1"/>
          </p:cNvSpPr>
          <p:nvPr/>
        </p:nvSpPr>
        <p:spPr bwMode="auto">
          <a:xfrm>
            <a:off x="6705600" y="3733800"/>
            <a:ext cx="1672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(3) How could you estimate </a:t>
            </a:r>
            <a:r>
              <a:rPr lang="en-US" sz="1400" i="1" dirty="0">
                <a:latin typeface="Calibri" pitchFamily="-105" charset="0"/>
              </a:rPr>
              <a:t>π </a:t>
            </a:r>
            <a:r>
              <a:rPr lang="en-US" sz="1400" dirty="0" smtClean="0">
                <a:latin typeface="Cambria" pitchFamily="18" charset="0"/>
              </a:rPr>
              <a:t>from these throws?</a:t>
            </a:r>
            <a:endParaRPr lang="en-US" sz="1400" dirty="0">
              <a:latin typeface="Cambria" pitchFamily="18" charset="0"/>
            </a:endParaRPr>
          </a:p>
        </p:txBody>
      </p:sp>
      <p:sp>
        <p:nvSpPr>
          <p:cNvPr id="15" name="Text Box 7"/>
          <p:cNvSpPr txBox="1">
            <a:spLocks noChangeArrowheads="1"/>
          </p:cNvSpPr>
          <p:nvPr>
            <p:custDataLst>
              <p:tags r:id="rId5"/>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 name="Oval 2"/>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Right Arrow 3"/>
          <p:cNvSpPr/>
          <p:nvPr/>
        </p:nvSpPr>
        <p:spPr bwMode="auto">
          <a:xfrm rot="10800000">
            <a:off x="8377645" y="3950732"/>
            <a:ext cx="442655" cy="304800"/>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794880" y="794880"/>
              <a:ext cx="8135280" cy="5947560"/>
            </p14:xfrm>
          </p:contentPart>
        </mc:Choice>
        <mc:Fallback xmlns="">
          <p:pic>
            <p:nvPicPr>
              <p:cNvPr id="5" name="Ink 4"/>
              <p:cNvPicPr/>
              <p:nvPr/>
            </p:nvPicPr>
            <p:blipFill>
              <a:blip r:embed="rId8"/>
              <a:stretch>
                <a:fillRect/>
              </a:stretch>
            </p:blipFill>
            <p:spPr>
              <a:xfrm>
                <a:off x="785520" y="785520"/>
                <a:ext cx="8154000" cy="5966280"/>
              </a:xfrm>
              <a:prstGeom prst="rect">
                <a:avLst/>
              </a:prstGeom>
            </p:spPr>
          </p:pic>
        </mc:Fallback>
      </mc:AlternateContent>
    </p:spTree>
    <p:extLst>
      <p:ext uri="{BB962C8B-B14F-4D97-AF65-F5344CB8AC3E}">
        <p14:creationId xmlns:p14="http://schemas.microsoft.com/office/powerpoint/2010/main" val="13886392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6934201" y="838200"/>
            <a:ext cx="1752599"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620000" y="76200"/>
            <a:ext cx="1371600" cy="457200"/>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11" name="Text Box 6"/>
          <p:cNvSpPr txBox="1">
            <a:spLocks noChangeArrowheads="1"/>
          </p:cNvSpPr>
          <p:nvPr/>
        </p:nvSpPr>
        <p:spPr bwMode="auto">
          <a:xfrm>
            <a:off x="6678084" y="1981200"/>
            <a:ext cx="22373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(1) Suppose you throw 100 darts at the square          (</a:t>
            </a:r>
            <a:r>
              <a:rPr lang="en-US" sz="1400" i="1" dirty="0" smtClean="0">
                <a:latin typeface="Cambria" pitchFamily="18" charset="0"/>
              </a:rPr>
              <a:t>all of them hit the square</a:t>
            </a:r>
            <a:r>
              <a:rPr lang="en-US" sz="1400" dirty="0" smtClean="0">
                <a:latin typeface="Cambria" pitchFamily="18" charset="0"/>
              </a:rPr>
              <a:t>)</a:t>
            </a:r>
            <a:endParaRPr lang="en-US" sz="1400" dirty="0">
              <a:latin typeface="Cambria" pitchFamily="18" charset="0"/>
            </a:endParaRPr>
          </a:p>
        </p:txBody>
      </p:sp>
      <p:sp>
        <p:nvSpPr>
          <p:cNvPr id="12" name="Text Box 6"/>
          <p:cNvSpPr txBox="1">
            <a:spLocks noChangeArrowheads="1"/>
          </p:cNvSpPr>
          <p:nvPr/>
        </p:nvSpPr>
        <p:spPr bwMode="auto">
          <a:xfrm>
            <a:off x="6794863" y="4868988"/>
            <a:ext cx="2057400" cy="1708160"/>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dirty="0" smtClean="0">
                <a:solidFill>
                  <a:srgbClr val="0E0BEE"/>
                </a:solidFill>
                <a:latin typeface="Cambria" pitchFamily="18" charset="0"/>
              </a:rPr>
              <a:t>Hints</a:t>
            </a:r>
          </a:p>
          <a:p>
            <a:pPr>
              <a:spcBef>
                <a:spcPct val="50000"/>
              </a:spcBef>
            </a:pPr>
            <a:r>
              <a:rPr lang="en-US" sz="1400" dirty="0" smtClean="0">
                <a:latin typeface="Cambria" pitchFamily="18" charset="0"/>
              </a:rPr>
              <a:t>How big is a side of the square? </a:t>
            </a:r>
            <a:r>
              <a:rPr lang="en-US" sz="1400" dirty="0">
                <a:latin typeface="Cambria" pitchFamily="18" charset="0"/>
              </a:rPr>
              <a:t> </a:t>
            </a:r>
            <a:r>
              <a:rPr lang="en-US" sz="1400" dirty="0" smtClean="0">
                <a:latin typeface="Cambria" pitchFamily="18" charset="0"/>
              </a:rPr>
              <a:t> its area?</a:t>
            </a:r>
          </a:p>
          <a:p>
            <a:pPr>
              <a:spcBef>
                <a:spcPct val="50000"/>
              </a:spcBef>
            </a:pPr>
            <a:r>
              <a:rPr lang="en-US" sz="1400" dirty="0" smtClean="0">
                <a:latin typeface="Cambria" pitchFamily="18" charset="0"/>
              </a:rPr>
              <a:t>How big is the radius of the circle?   its  area?</a:t>
            </a:r>
          </a:p>
          <a:p>
            <a:pPr>
              <a:spcBef>
                <a:spcPct val="50000"/>
              </a:spcBef>
            </a:pPr>
            <a:r>
              <a:rPr lang="en-US" sz="1400" i="1" dirty="0" smtClean="0">
                <a:latin typeface="Cambria" pitchFamily="18" charset="0"/>
              </a:rPr>
              <a:t>How do these help!?</a:t>
            </a:r>
            <a:endParaRPr lang="en-US" sz="1400" i="1" dirty="0">
              <a:latin typeface="Cambria" pitchFamily="18" charset="0"/>
            </a:endParaRPr>
          </a:p>
        </p:txBody>
      </p:sp>
      <p:sp>
        <p:nvSpPr>
          <p:cNvPr id="13" name="Text Box 6"/>
          <p:cNvSpPr txBox="1">
            <a:spLocks noChangeArrowheads="1"/>
          </p:cNvSpPr>
          <p:nvPr/>
        </p:nvSpPr>
        <p:spPr bwMode="auto">
          <a:xfrm>
            <a:off x="6706387" y="2981980"/>
            <a:ext cx="2008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(2) Suppose </a:t>
            </a:r>
            <a:r>
              <a:rPr lang="en-US" sz="1400" dirty="0" smtClean="0">
                <a:latin typeface="Cambria" pitchFamily="18" charset="0"/>
              </a:rPr>
              <a:t>80</a:t>
            </a:r>
            <a:r>
              <a:rPr lang="en-US" sz="1400" dirty="0" smtClean="0">
                <a:latin typeface="Cambria" pitchFamily="18" charset="0"/>
              </a:rPr>
              <a:t> </a:t>
            </a:r>
            <a:r>
              <a:rPr lang="en-US" sz="1400" dirty="0" smtClean="0">
                <a:latin typeface="Cambria" pitchFamily="18" charset="0"/>
              </a:rPr>
              <a:t>of the 100 hit </a:t>
            </a:r>
            <a:r>
              <a:rPr lang="en-US" sz="1400" u="sng" dirty="0" smtClean="0">
                <a:latin typeface="Cambria" pitchFamily="18" charset="0"/>
              </a:rPr>
              <a:t>inside</a:t>
            </a:r>
            <a:r>
              <a:rPr lang="en-US" sz="1400" dirty="0" smtClean="0">
                <a:latin typeface="Cambria" pitchFamily="18" charset="0"/>
              </a:rPr>
              <a:t> the circle.</a:t>
            </a:r>
            <a:endParaRPr lang="en-US" sz="1400" dirty="0">
              <a:latin typeface="Cambria" pitchFamily="18" charset="0"/>
            </a:endParaRPr>
          </a:p>
        </p:txBody>
      </p:sp>
      <p:sp>
        <p:nvSpPr>
          <p:cNvPr id="14" name="Text Box 6"/>
          <p:cNvSpPr txBox="1">
            <a:spLocks noChangeArrowheads="1"/>
          </p:cNvSpPr>
          <p:nvPr/>
        </p:nvSpPr>
        <p:spPr bwMode="auto">
          <a:xfrm>
            <a:off x="6705600" y="3733800"/>
            <a:ext cx="1672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(3) How could you estimate </a:t>
            </a:r>
            <a:r>
              <a:rPr lang="en-US" sz="1400" i="1" dirty="0">
                <a:latin typeface="Calibri" pitchFamily="-105" charset="0"/>
              </a:rPr>
              <a:t>π </a:t>
            </a:r>
            <a:r>
              <a:rPr lang="en-US" sz="1400" dirty="0" smtClean="0">
                <a:latin typeface="Cambria" pitchFamily="18" charset="0"/>
              </a:rPr>
              <a:t>from these throws?</a:t>
            </a:r>
            <a:endParaRPr lang="en-US" sz="1400" dirty="0">
              <a:latin typeface="Cambria" pitchFamily="18" charset="0"/>
            </a:endParaRPr>
          </a:p>
        </p:txBody>
      </p:sp>
      <p:sp>
        <p:nvSpPr>
          <p:cNvPr id="15" name="Text Box 7"/>
          <p:cNvSpPr txBox="1">
            <a:spLocks noChangeArrowheads="1"/>
          </p:cNvSpPr>
          <p:nvPr>
            <p:custDataLst>
              <p:tags r:id="rId5"/>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 name="Oval 2"/>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Right Arrow 3"/>
          <p:cNvSpPr/>
          <p:nvPr/>
        </p:nvSpPr>
        <p:spPr bwMode="auto">
          <a:xfrm rot="10800000">
            <a:off x="8377645" y="3950732"/>
            <a:ext cx="442655" cy="304800"/>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794880" y="794880"/>
              <a:ext cx="8135280" cy="5947560"/>
            </p14:xfrm>
          </p:contentPart>
        </mc:Choice>
        <mc:Fallback xmlns="">
          <p:pic>
            <p:nvPicPr>
              <p:cNvPr id="5" name="Ink 4"/>
              <p:cNvPicPr/>
              <p:nvPr/>
            </p:nvPicPr>
            <p:blipFill>
              <a:blip r:embed="rId8"/>
              <a:stretch>
                <a:fillRect/>
              </a:stretch>
            </p:blipFill>
            <p:spPr>
              <a:xfrm>
                <a:off x="785520" y="785520"/>
                <a:ext cx="8154000" cy="5966280"/>
              </a:xfrm>
              <a:prstGeom prst="rect">
                <a:avLst/>
              </a:prstGeom>
            </p:spPr>
          </p:pic>
        </mc:Fallback>
      </mc:AlternateContent>
    </p:spTree>
    <p:extLst>
      <p:ext uri="{BB962C8B-B14F-4D97-AF65-F5344CB8AC3E}">
        <p14:creationId xmlns:p14="http://schemas.microsoft.com/office/powerpoint/2010/main" val="22501492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1487851"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 # </a:t>
            </a:r>
          </a:p>
          <a:p>
            <a:pPr algn="l"/>
            <a:r>
              <a:rPr lang="en-US" b="1" dirty="0">
                <a:solidFill>
                  <a:srgbClr val="000000"/>
                </a:solidFill>
                <a:latin typeface="Courier New" pitchFamily="-105" charset="0"/>
              </a:rPr>
              <a:t>      # # #</a:t>
            </a:r>
          </a:p>
        </p:txBody>
      </p:sp>
      <p:sp>
        <p:nvSpPr>
          <p:cNvPr id="19465" name="Text Box 9"/>
          <p:cNvSpPr txBox="1">
            <a:spLocks noChangeArrowheads="1"/>
          </p:cNvSpPr>
          <p:nvPr/>
        </p:nvSpPr>
        <p:spPr bwMode="auto">
          <a:xfrm>
            <a:off x="1571625"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3352800" y="509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19467" name="Text Box 16"/>
          <p:cNvSpPr txBox="1">
            <a:spLocks noChangeArrowheads="1"/>
          </p:cNvSpPr>
          <p:nvPr/>
        </p:nvSpPr>
        <p:spPr bwMode="auto">
          <a:xfrm>
            <a:off x="19589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2330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2711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30384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1217613"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802051" y="6461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919526"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916351"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905238"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3">
            <p14:nvContentPartPr>
              <p14:cNvPr id="8194" name="Ink 31"/>
              <p14:cNvContentPartPr>
                <a14:cpLocks xmlns:a14="http://schemas.microsoft.com/office/drawing/2010/main" noRot="1" noChangeAspect="1" noEditPoints="1" noChangeArrowheads="1" noChangeShapeType="1"/>
              </p14:cNvContentPartPr>
              <p14:nvPr/>
            </p14:nvContentPartPr>
            <p14:xfrm>
              <a:off x="4697912" y="6030912"/>
              <a:ext cx="1587" cy="1588"/>
            </p14:xfrm>
          </p:contentPart>
        </mc:Choice>
        <mc:Fallback xmlns="">
          <p:pic>
            <p:nvPicPr>
              <p:cNvPr id="8194"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8" name="Ink 34"/>
              <p14:cNvContentPartPr>
                <a14:cpLocks xmlns:a14="http://schemas.microsoft.com/office/drawing/2010/main" noRot="1" noChangeAspect="1" noEditPoints="1" noChangeArrowheads="1" noChangeShapeType="1"/>
              </p14:cNvContentPartPr>
              <p14:nvPr/>
            </p14:nvContentPartPr>
            <p14:xfrm>
              <a:off x="3623038" y="5943600"/>
              <a:ext cx="6350" cy="7937"/>
            </p14:xfrm>
          </p:contentPart>
        </mc:Choice>
        <mc:Fallback xmlns="">
          <p:pic>
            <p:nvPicPr>
              <p:cNvPr id="8198" name="Ink 34"/>
              <p:cNvPicPr>
                <a:picLocks noRot="1" noChangeAspect="1" noEditPoints="1" noChangeArrowheads="1" noChangeShapeType="1"/>
              </p:cNvPicPr>
              <p:nvPr/>
            </p:nvPicPr>
            <p:blipFill>
              <a:blip r:embed="rId6"/>
              <a:stretch>
                <a:fillRect/>
              </a:stretch>
            </p:blipFill>
            <p:spPr>
              <a:xfrm>
                <a:off x="3614571" y="5937828"/>
                <a:ext cx="26458" cy="24893"/>
              </a:xfrm>
              <a:prstGeom prst="rect">
                <a:avLst/>
              </a:prstGeom>
            </p:spPr>
          </p:pic>
        </mc:Fallback>
      </mc:AlternateContent>
      <p:sp>
        <p:nvSpPr>
          <p:cNvPr id="25" name="Rectangle 7"/>
          <p:cNvSpPr>
            <a:spLocks noChangeArrowheads="1"/>
          </p:cNvSpPr>
          <p:nvPr/>
        </p:nvSpPr>
        <p:spPr bwMode="auto">
          <a:xfrm>
            <a:off x="3492137" y="298709"/>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0000"/>
                </a:solidFill>
                <a:latin typeface="Cambria" pitchFamily="18" charset="0"/>
              </a:rPr>
              <a:t>Name(s): </a:t>
            </a:r>
            <a:r>
              <a:rPr lang="en-US" sz="2000" dirty="0" smtClean="0">
                <a:solidFill>
                  <a:srgbClr val="000000"/>
                </a:solidFill>
                <a:latin typeface="Cambria" pitchFamily="18" charset="0"/>
              </a:rPr>
              <a:t>____________________________</a:t>
            </a:r>
            <a:endParaRPr lang="en-US" sz="2000" dirty="0">
              <a:solidFill>
                <a:srgbClr val="000000"/>
              </a:solidFill>
              <a:latin typeface="Cambria" pitchFamily="18" charset="0"/>
            </a:endParaRPr>
          </a:p>
        </p:txBody>
      </p:sp>
      <p:sp>
        <p:nvSpPr>
          <p:cNvPr id="3" name="Rectangle 2"/>
          <p:cNvSpPr/>
          <p:nvPr/>
        </p:nvSpPr>
        <p:spPr>
          <a:xfrm>
            <a:off x="7848600"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r%2 == c%2: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3" name="Rectangle 7"/>
          <p:cNvSpPr>
            <a:spLocks noChangeArrowheads="1"/>
          </p:cNvSpPr>
          <p:nvPr/>
        </p:nvSpPr>
        <p:spPr bwMode="auto">
          <a:xfrm>
            <a:off x="1473926"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34" name="Text Box 9"/>
          <p:cNvSpPr txBox="1">
            <a:spLocks noChangeArrowheads="1"/>
          </p:cNvSpPr>
          <p:nvPr/>
        </p:nvSpPr>
        <p:spPr bwMode="auto">
          <a:xfrm>
            <a:off x="1557700"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3338875" y="32134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9450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2316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2697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30245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1203688"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788126" y="4578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42" name="Text Box 10"/>
          <p:cNvSpPr txBox="1">
            <a:spLocks noChangeArrowheads="1"/>
          </p:cNvSpPr>
          <p:nvPr/>
        </p:nvSpPr>
        <p:spPr bwMode="auto">
          <a:xfrm>
            <a:off x="905601"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902426"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891313"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45" name="Ink 31"/>
              <p14:cNvContentPartPr>
                <a14:cpLocks xmlns:a14="http://schemas.microsoft.com/office/drawing/2010/main" noRot="1" noChangeAspect="1" noEditPoints="1" noChangeArrowheads="1" noChangeShapeType="1"/>
              </p14:cNvContentPartPr>
              <p14:nvPr/>
            </p14:nvContentPartPr>
            <p14:xfrm>
              <a:off x="4683987" y="4148500"/>
              <a:ext cx="1587" cy="1588"/>
            </p14:xfrm>
          </p:contentPart>
        </mc:Choice>
        <mc:Fallback xmlns="">
          <p:pic>
            <p:nvPicPr>
              <p:cNvPr id="45"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34"/>
              <p14:cNvContentPartPr>
                <a14:cpLocks xmlns:a14="http://schemas.microsoft.com/office/drawing/2010/main" noRot="1" noChangeAspect="1" noEditPoints="1" noChangeArrowheads="1" noChangeShapeType="1"/>
              </p14:cNvContentPartPr>
              <p14:nvPr/>
            </p14:nvContentPartPr>
            <p14:xfrm>
              <a:off x="3609113" y="4061188"/>
              <a:ext cx="6350" cy="7937"/>
            </p14:xfrm>
          </p:contentPart>
        </mc:Choice>
        <mc:Fallback xmlns="">
          <p:pic>
            <p:nvPicPr>
              <p:cNvPr id="46" name="Ink 34"/>
              <p:cNvPicPr>
                <a:picLocks noRot="1" noChangeAspect="1" noEditPoints="1" noChangeArrowheads="1" noChangeShapeType="1"/>
              </p:cNvPicPr>
              <p:nvPr/>
            </p:nvPicPr>
            <p:blipFill>
              <a:blip r:embed="rId6"/>
              <a:stretch>
                <a:fillRect/>
              </a:stretch>
            </p:blipFill>
            <p:spPr>
              <a:xfrm>
                <a:off x="3600646" y="4055416"/>
                <a:ext cx="26458" cy="24893"/>
              </a:xfrm>
              <a:prstGeom prst="rect">
                <a:avLst/>
              </a:prstGeom>
            </p:spPr>
          </p:pic>
        </mc:Fallback>
      </mc:AlternateContent>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5757863"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5841637"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7622812" y="321346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62289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6600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6981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73084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5487625"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5072063" y="45787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5189538"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5186363"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5175250"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9">
            <p14:nvContentPartPr>
              <p14:cNvPr id="61" name="Ink 31"/>
              <p14:cNvContentPartPr>
                <a14:cpLocks xmlns:a14="http://schemas.microsoft.com/office/drawing/2010/main" noRot="1" noChangeAspect="1" noEditPoints="1" noChangeArrowheads="1" noChangeShapeType="1"/>
              </p14:cNvContentPartPr>
              <p14:nvPr/>
            </p14:nvContentPartPr>
            <p14:xfrm>
              <a:off x="8837613" y="4148499"/>
              <a:ext cx="1587" cy="1588"/>
            </p14:xfrm>
          </p:contentPart>
        </mc:Choice>
        <mc:Fallback xmlns="">
          <p:pic>
            <p:nvPicPr>
              <p:cNvPr id="61"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2" name="Ink 34"/>
              <p14:cNvContentPartPr>
                <a14:cpLocks xmlns:a14="http://schemas.microsoft.com/office/drawing/2010/main" noRot="1" noChangeAspect="1" noEditPoints="1" noChangeArrowheads="1" noChangeShapeType="1"/>
              </p14:cNvContentPartPr>
              <p14:nvPr/>
            </p14:nvContentPartPr>
            <p14:xfrm>
              <a:off x="7893050" y="4061187"/>
              <a:ext cx="6350" cy="7937"/>
            </p14:xfrm>
          </p:contentPart>
        </mc:Choice>
        <mc:Fallback xmlns="">
          <p:pic>
            <p:nvPicPr>
              <p:cNvPr id="62" name="Ink 34"/>
              <p:cNvPicPr>
                <a:picLocks noRot="1" noChangeAspect="1" noEditPoints="1" noChangeArrowheads="1" noChangeShapeType="1"/>
              </p:cNvPicPr>
              <p:nvPr/>
            </p:nvPicPr>
            <p:blipFill>
              <a:blip r:embed="rId6"/>
              <a:stretch>
                <a:fillRect/>
              </a:stretch>
            </p:blipFill>
            <p:spPr>
              <a:xfrm>
                <a:off x="7884583" y="4055415"/>
                <a:ext cx="26458" cy="24893"/>
              </a:xfrm>
              <a:prstGeom prst="rect">
                <a:avLst/>
              </a:prstGeom>
            </p:spPr>
          </p:pic>
        </mc:Fallback>
      </mc:AlternateContent>
      <p:sp>
        <p:nvSpPr>
          <p:cNvPr id="63" name="Rectangle 7"/>
          <p:cNvSpPr>
            <a:spLocks noChangeArrowheads="1"/>
          </p:cNvSpPr>
          <p:nvPr/>
        </p:nvSpPr>
        <p:spPr bwMode="auto">
          <a:xfrm>
            <a:off x="5769111"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5852885"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7634060" y="5086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62402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6611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6992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73197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5498873"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5083311" y="6451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5200786"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5197611"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5186498"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1">
            <p14:nvContentPartPr>
              <p14:cNvPr id="76" name="Ink 34"/>
              <p14:cNvContentPartPr>
                <a14:cpLocks xmlns:a14="http://schemas.microsoft.com/office/drawing/2010/main" noRot="1" noChangeAspect="1" noEditPoints="1" noChangeArrowheads="1" noChangeShapeType="1"/>
              </p14:cNvContentPartPr>
              <p14:nvPr/>
            </p14:nvContentPartPr>
            <p14:xfrm>
              <a:off x="7904298" y="5933863"/>
              <a:ext cx="6350" cy="7937"/>
            </p14:xfrm>
          </p:contentPart>
        </mc:Choice>
        <mc:Fallback xmlns="">
          <p:pic>
            <p:nvPicPr>
              <p:cNvPr id="76" name="Ink 34"/>
              <p:cNvPicPr>
                <a:picLocks noRot="1" noChangeAspect="1" noEditPoints="1" noChangeArrowheads="1" noChangeShapeType="1"/>
              </p:cNvPicPr>
              <p:nvPr/>
            </p:nvPicPr>
            <p:blipFill>
              <a:blip r:embed="rId6"/>
              <a:stretch>
                <a:fillRect/>
              </a:stretch>
            </p:blipFill>
            <p:spPr>
              <a:xfrm>
                <a:off x="7895831" y="5928091"/>
                <a:ext cx="26458" cy="2489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13"/>
              <a:stretch>
                <a:fillRect/>
              </a:stretch>
            </p:blipFill>
            <p:spPr>
              <a:xfrm>
                <a:off x="0" y="0"/>
                <a:ext cx="0" cy="0"/>
              </a:xfrm>
              <a:prstGeom prst="rect">
                <a:avLst/>
              </a:prstGeom>
            </p:spPr>
          </p:pic>
        </mc:Fallback>
      </mc:AlternateContent>
      <p:sp>
        <p:nvSpPr>
          <p:cNvPr id="80" name="TextBox 79"/>
          <p:cNvSpPr txBox="1"/>
          <p:nvPr/>
        </p:nvSpPr>
        <p:spPr>
          <a:xfrm>
            <a:off x="236717" y="165408"/>
            <a:ext cx="1564369" cy="584775"/>
          </a:xfrm>
          <a:prstGeom prst="rect">
            <a:avLst/>
          </a:prstGeom>
          <a:solidFill>
            <a:srgbClr val="CCECFF"/>
          </a:solidFill>
        </p:spPr>
        <p:txBody>
          <a:bodyPr wrap="square" rtlCol="0">
            <a:spAutoFit/>
          </a:bodyPr>
          <a:lstStyle/>
          <a:p>
            <a:r>
              <a:rPr lang="en-US" sz="3200" b="1" i="1" dirty="0" smtClean="0">
                <a:solidFill>
                  <a:srgbClr val="000000"/>
                </a:solidFill>
                <a:latin typeface="Calibri" panose="020F0502020204030204" pitchFamily="34" charset="0"/>
              </a:rPr>
              <a:t>Match!</a:t>
            </a:r>
            <a:endParaRPr lang="en-US" sz="3200" b="1" i="1" dirty="0">
              <a:solidFill>
                <a:srgbClr val="000000"/>
              </a:solidFill>
              <a:latin typeface="Calibri" panose="020F0502020204030204" pitchFamily="34" charset="0"/>
            </a:endParaRPr>
          </a:p>
        </p:txBody>
      </p:sp>
      <p:sp>
        <p:nvSpPr>
          <p:cNvPr id="81" name="TextBox 80"/>
          <p:cNvSpPr txBox="1"/>
          <p:nvPr/>
        </p:nvSpPr>
        <p:spPr>
          <a:xfrm>
            <a:off x="1918561" y="254726"/>
            <a:ext cx="1281839" cy="400110"/>
          </a:xfrm>
          <a:prstGeom prst="rect">
            <a:avLst/>
          </a:prstGeom>
          <a:solidFill>
            <a:srgbClr val="FFE4C9"/>
          </a:solidFill>
        </p:spPr>
        <p:txBody>
          <a:bodyPr wrap="square" rtlCol="0">
            <a:spAutoFit/>
          </a:bodyPr>
          <a:lstStyle/>
          <a:p>
            <a:r>
              <a:rPr lang="en-US" sz="1000" dirty="0" smtClean="0">
                <a:solidFill>
                  <a:srgbClr val="000000"/>
                </a:solidFill>
                <a:latin typeface="Calibri" panose="020F0502020204030204" pitchFamily="34" charset="0"/>
              </a:rPr>
              <a:t>+ what code creates the fourth one? </a:t>
            </a:r>
            <a:endParaRPr lang="en-US" sz="1000" dirty="0">
              <a:solidFill>
                <a:srgbClr val="000000"/>
              </a:solidFill>
              <a:latin typeface="Calibri" panose="020F0502020204030204" pitchFamily="34" charset="0"/>
            </a:endParaRPr>
          </a:p>
        </p:txBody>
      </p:sp>
      <p:sp>
        <p:nvSpPr>
          <p:cNvPr id="4" name="Rectangle 3"/>
          <p:cNvSpPr/>
          <p:nvPr/>
        </p:nvSpPr>
        <p:spPr>
          <a:xfrm>
            <a:off x="2330450" y="2389493"/>
            <a:ext cx="370615" cy="461665"/>
          </a:xfrm>
          <a:prstGeom prst="rect">
            <a:avLst/>
          </a:prstGeom>
        </p:spPr>
        <p:txBody>
          <a:bodyPr wrap="none">
            <a:spAutoFit/>
          </a:bodyPr>
          <a:lstStyle/>
          <a:p>
            <a:r>
              <a:rPr lang="en-US" b="1" i="1" dirty="0" smtClean="0">
                <a:solidFill>
                  <a:srgbClr val="7030A0"/>
                </a:solidFill>
                <a:latin typeface="Calibri" panose="020F0502020204030204" pitchFamily="34" charset="0"/>
              </a:rPr>
              <a:t>A</a:t>
            </a:r>
            <a:endParaRPr lang="en-US" dirty="0">
              <a:solidFill>
                <a:srgbClr val="7030A0"/>
              </a:solidFill>
            </a:endParaRPr>
          </a:p>
        </p:txBody>
      </p:sp>
      <p:sp>
        <p:nvSpPr>
          <p:cNvPr id="75" name="Rectangle 74"/>
          <p:cNvSpPr/>
          <p:nvPr/>
        </p:nvSpPr>
        <p:spPr>
          <a:xfrm>
            <a:off x="5454779" y="2389494"/>
            <a:ext cx="357791" cy="461665"/>
          </a:xfrm>
          <a:prstGeom prst="rect">
            <a:avLst/>
          </a:prstGeom>
        </p:spPr>
        <p:txBody>
          <a:bodyPr wrap="none">
            <a:spAutoFit/>
          </a:bodyPr>
          <a:lstStyle/>
          <a:p>
            <a:r>
              <a:rPr lang="en-US" b="1" i="1" dirty="0">
                <a:solidFill>
                  <a:srgbClr val="7030A0"/>
                </a:solidFill>
                <a:latin typeface="Calibri" panose="020F0502020204030204" pitchFamily="34" charset="0"/>
              </a:rPr>
              <a:t>B</a:t>
            </a:r>
            <a:endParaRPr lang="en-US" dirty="0">
              <a:solidFill>
                <a:srgbClr val="7030A0"/>
              </a:solidFill>
            </a:endParaRPr>
          </a:p>
        </p:txBody>
      </p:sp>
      <p:sp>
        <p:nvSpPr>
          <p:cNvPr id="77" name="Rectangle 76"/>
          <p:cNvSpPr/>
          <p:nvPr/>
        </p:nvSpPr>
        <p:spPr>
          <a:xfrm>
            <a:off x="8590026" y="2389495"/>
            <a:ext cx="344967" cy="461665"/>
          </a:xfrm>
          <a:prstGeom prst="rect">
            <a:avLst/>
          </a:prstGeom>
        </p:spPr>
        <p:txBody>
          <a:bodyPr wrap="none">
            <a:spAutoFit/>
          </a:bodyPr>
          <a:lstStyle/>
          <a:p>
            <a:r>
              <a:rPr lang="en-US" b="1" i="1" dirty="0" smtClean="0">
                <a:solidFill>
                  <a:srgbClr val="7030A0"/>
                </a:solidFill>
                <a:latin typeface="Calibri" panose="020F0502020204030204" pitchFamily="34" charset="0"/>
              </a:rPr>
              <a:t>C</a:t>
            </a:r>
            <a:endParaRPr lang="en-US" dirty="0">
              <a:solidFill>
                <a:srgbClr val="7030A0"/>
              </a:solidFill>
            </a:endParaRPr>
          </a:p>
        </p:txBody>
      </p:sp>
      <p:cxnSp>
        <p:nvCxnSpPr>
          <p:cNvPr id="7" name="Straight Connector 6"/>
          <p:cNvCxnSpPr/>
          <p:nvPr/>
        </p:nvCxnSpPr>
        <p:spPr bwMode="auto">
          <a:xfrm>
            <a:off x="358977" y="3071948"/>
            <a:ext cx="8567308" cy="0"/>
          </a:xfrm>
          <a:prstGeom prst="line">
            <a:avLst/>
          </a:prstGeom>
          <a:noFill/>
          <a:ln w="19050" cap="flat" cmpd="sng" algn="ctr">
            <a:solidFill>
              <a:schemeClr val="tx1"/>
            </a:solidFill>
            <a:prstDash val="solid"/>
            <a:round/>
            <a:headEnd type="none" w="med" len="med"/>
            <a:tailEnd type="none" w="med" len="med"/>
          </a:ln>
          <a:effectLst/>
        </p:spPr>
      </p:cxnSp>
      <p:sp>
        <p:nvSpPr>
          <p:cNvPr id="78" name="Rectangle 77"/>
          <p:cNvSpPr/>
          <p:nvPr/>
        </p:nvSpPr>
        <p:spPr>
          <a:xfrm>
            <a:off x="1164871" y="3213462"/>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1</a:t>
            </a:r>
            <a:endParaRPr lang="en-US" dirty="0">
              <a:solidFill>
                <a:srgbClr val="7030A0"/>
              </a:solidFill>
            </a:endParaRPr>
          </a:p>
        </p:txBody>
      </p:sp>
      <p:sp>
        <p:nvSpPr>
          <p:cNvPr id="82" name="Rectangle 81"/>
          <p:cNvSpPr/>
          <p:nvPr/>
        </p:nvSpPr>
        <p:spPr>
          <a:xfrm>
            <a:off x="5484732" y="3209743"/>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2</a:t>
            </a:r>
            <a:endParaRPr lang="en-US" dirty="0">
              <a:solidFill>
                <a:srgbClr val="7030A0"/>
              </a:solidFill>
            </a:endParaRPr>
          </a:p>
        </p:txBody>
      </p:sp>
      <p:sp>
        <p:nvSpPr>
          <p:cNvPr id="83" name="Rectangle 82"/>
          <p:cNvSpPr/>
          <p:nvPr/>
        </p:nvSpPr>
        <p:spPr>
          <a:xfrm>
            <a:off x="1206647" y="5067904"/>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3</a:t>
            </a:r>
            <a:endParaRPr lang="en-US" dirty="0">
              <a:solidFill>
                <a:srgbClr val="7030A0"/>
              </a:solidFill>
            </a:endParaRPr>
          </a:p>
        </p:txBody>
      </p:sp>
      <p:sp>
        <p:nvSpPr>
          <p:cNvPr id="84" name="Rectangle 83"/>
          <p:cNvSpPr/>
          <p:nvPr/>
        </p:nvSpPr>
        <p:spPr>
          <a:xfrm>
            <a:off x="5462371" y="5010144"/>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4</a:t>
            </a:r>
            <a:endParaRPr lang="en-US" dirty="0">
              <a:solidFill>
                <a:srgbClr val="7030A0"/>
              </a:solidFill>
            </a:endParaRPr>
          </a:p>
        </p:txBody>
      </p:sp>
      <mc:AlternateContent xmlns:mc="http://schemas.openxmlformats.org/markup-compatibility/2006" xmlns:p14="http://schemas.microsoft.com/office/powerpoint/2010/main">
        <mc:Choice Requires="p14">
          <p:contentPart p14:bwMode="auto" r:id="rId14">
            <p14:nvContentPartPr>
              <p14:cNvPr id="5" name="Ink 4"/>
              <p14:cNvContentPartPr/>
              <p14:nvPr/>
            </p14:nvContentPartPr>
            <p14:xfrm>
              <a:off x="1723320" y="241200"/>
              <a:ext cx="7242480" cy="5929560"/>
            </p14:xfrm>
          </p:contentPart>
        </mc:Choice>
        <mc:Fallback xmlns="">
          <p:pic>
            <p:nvPicPr>
              <p:cNvPr id="5" name="Ink 4"/>
              <p:cNvPicPr/>
              <p:nvPr/>
            </p:nvPicPr>
            <p:blipFill>
              <a:blip r:embed="rId15"/>
              <a:stretch>
                <a:fillRect/>
              </a:stretch>
            </p:blipFill>
            <p:spPr>
              <a:xfrm>
                <a:off x="1713960" y="231840"/>
                <a:ext cx="7261200" cy="5948280"/>
              </a:xfrm>
              <a:prstGeom prst="rect">
                <a:avLst/>
              </a:prstGeom>
            </p:spPr>
          </p:pic>
        </mc:Fallback>
      </mc:AlternateContent>
    </p:spTree>
    <p:extLst>
      <p:ext uri="{BB962C8B-B14F-4D97-AF65-F5344CB8AC3E}">
        <p14:creationId xmlns:p14="http://schemas.microsoft.com/office/powerpoint/2010/main" val="33394353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67583"/>
            <a:ext cx="1219200" cy="369332"/>
          </a:xfrm>
          <a:prstGeom prst="rect">
            <a:avLst/>
          </a:prstGeom>
          <a:solidFill>
            <a:schemeClr val="bg1">
              <a:lumMod val="95000"/>
            </a:schemeClr>
          </a:solid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954117"/>
            <a:ext cx="1441804" cy="92398"/>
          </a:xfrm>
          <a:prstGeom prst="rect">
            <a:avLst/>
          </a:prstGeom>
          <a:solidFill>
            <a:schemeClr val="bg1">
              <a:lumMod val="95000"/>
            </a:schemeClr>
          </a:solidFill>
        </p:spPr>
        <p:txBody>
          <a:bodyPr wrap="square" rtlCol="0">
            <a:spAutoFit/>
          </a:bodyPr>
          <a:lstStyle/>
          <a:p>
            <a:pPr>
              <a:lnSpc>
                <a:spcPts val="0"/>
              </a:lnSpc>
            </a:pPr>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0" y="741240"/>
              <a:ext cx="8572680" cy="5893920"/>
            </p14:xfrm>
          </p:contentPart>
        </mc:Choice>
        <mc:Fallback xmlns="">
          <p:pic>
            <p:nvPicPr>
              <p:cNvPr id="6" name="Ink 5"/>
              <p:cNvPicPr/>
              <p:nvPr/>
            </p:nvPicPr>
            <p:blipFill>
              <a:blip r:embed="rId5"/>
              <a:stretch>
                <a:fillRect/>
              </a:stretch>
            </p:blipFill>
            <p:spPr>
              <a:xfrm>
                <a:off x="-9360" y="731880"/>
                <a:ext cx="8591400" cy="5912640"/>
              </a:xfrm>
              <a:prstGeom prst="rect">
                <a:avLst/>
              </a:prstGeom>
            </p:spPr>
          </p:pic>
        </mc:Fallback>
      </mc:AlternateContent>
      <p:sp>
        <p:nvSpPr>
          <p:cNvPr id="35" name="TextBox 34"/>
          <p:cNvSpPr txBox="1"/>
          <p:nvPr/>
        </p:nvSpPr>
        <p:spPr>
          <a:xfrm>
            <a:off x="2341654" y="1304054"/>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36" name="TextBox 35"/>
          <p:cNvSpPr txBox="1"/>
          <p:nvPr/>
        </p:nvSpPr>
        <p:spPr>
          <a:xfrm>
            <a:off x="3075320" y="2022341"/>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0665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1487851"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 # </a:t>
            </a:r>
          </a:p>
          <a:p>
            <a:pPr algn="l"/>
            <a:r>
              <a:rPr lang="en-US" b="1" dirty="0">
                <a:solidFill>
                  <a:srgbClr val="000000"/>
                </a:solidFill>
                <a:latin typeface="Courier New" pitchFamily="-105" charset="0"/>
              </a:rPr>
              <a:t>      # # #</a:t>
            </a:r>
          </a:p>
        </p:txBody>
      </p:sp>
      <p:sp>
        <p:nvSpPr>
          <p:cNvPr id="19465" name="Text Box 9"/>
          <p:cNvSpPr txBox="1">
            <a:spLocks noChangeArrowheads="1"/>
          </p:cNvSpPr>
          <p:nvPr/>
        </p:nvSpPr>
        <p:spPr bwMode="auto">
          <a:xfrm>
            <a:off x="1571625"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3352800" y="509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19467" name="Text Box 16"/>
          <p:cNvSpPr txBox="1">
            <a:spLocks noChangeArrowheads="1"/>
          </p:cNvSpPr>
          <p:nvPr/>
        </p:nvSpPr>
        <p:spPr bwMode="auto">
          <a:xfrm>
            <a:off x="19589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2330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2711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30384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1217613"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802051" y="6461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919526"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916351"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905238"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3">
            <p14:nvContentPartPr>
              <p14:cNvPr id="8194" name="Ink 31"/>
              <p14:cNvContentPartPr>
                <a14:cpLocks xmlns:a14="http://schemas.microsoft.com/office/drawing/2010/main" noRot="1" noChangeAspect="1" noEditPoints="1" noChangeArrowheads="1" noChangeShapeType="1"/>
              </p14:cNvContentPartPr>
              <p14:nvPr/>
            </p14:nvContentPartPr>
            <p14:xfrm>
              <a:off x="4697912" y="6030912"/>
              <a:ext cx="1587" cy="1588"/>
            </p14:xfrm>
          </p:contentPart>
        </mc:Choice>
        <mc:Fallback xmlns="">
          <p:pic>
            <p:nvPicPr>
              <p:cNvPr id="8194"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8" name="Ink 34"/>
              <p14:cNvContentPartPr>
                <a14:cpLocks xmlns:a14="http://schemas.microsoft.com/office/drawing/2010/main" noRot="1" noChangeAspect="1" noEditPoints="1" noChangeArrowheads="1" noChangeShapeType="1"/>
              </p14:cNvContentPartPr>
              <p14:nvPr/>
            </p14:nvContentPartPr>
            <p14:xfrm>
              <a:off x="3623038" y="5943600"/>
              <a:ext cx="6350" cy="7937"/>
            </p14:xfrm>
          </p:contentPart>
        </mc:Choice>
        <mc:Fallback xmlns="">
          <p:pic>
            <p:nvPicPr>
              <p:cNvPr id="8198" name="Ink 34"/>
              <p:cNvPicPr>
                <a:picLocks noRot="1" noChangeAspect="1" noEditPoints="1" noChangeArrowheads="1" noChangeShapeType="1"/>
              </p:cNvPicPr>
              <p:nvPr/>
            </p:nvPicPr>
            <p:blipFill>
              <a:blip r:embed="rId6"/>
              <a:stretch>
                <a:fillRect/>
              </a:stretch>
            </p:blipFill>
            <p:spPr>
              <a:xfrm>
                <a:off x="3614571" y="5937828"/>
                <a:ext cx="26458" cy="24893"/>
              </a:xfrm>
              <a:prstGeom prst="rect">
                <a:avLst/>
              </a:prstGeom>
            </p:spPr>
          </p:pic>
        </mc:Fallback>
      </mc:AlternateContent>
      <p:sp>
        <p:nvSpPr>
          <p:cNvPr id="25" name="Rectangle 7"/>
          <p:cNvSpPr>
            <a:spLocks noChangeArrowheads="1"/>
          </p:cNvSpPr>
          <p:nvPr/>
        </p:nvSpPr>
        <p:spPr bwMode="auto">
          <a:xfrm>
            <a:off x="3492137" y="298709"/>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0000"/>
                </a:solidFill>
                <a:latin typeface="Cambria" pitchFamily="18" charset="0"/>
              </a:rPr>
              <a:t>Name(s): </a:t>
            </a:r>
            <a:r>
              <a:rPr lang="en-US" sz="2000" dirty="0" smtClean="0">
                <a:solidFill>
                  <a:srgbClr val="000000"/>
                </a:solidFill>
                <a:latin typeface="Cambria" pitchFamily="18" charset="0"/>
              </a:rPr>
              <a:t>____________________________</a:t>
            </a:r>
            <a:endParaRPr lang="en-US" sz="2000" dirty="0">
              <a:solidFill>
                <a:srgbClr val="000000"/>
              </a:solidFill>
              <a:latin typeface="Cambria" pitchFamily="18" charset="0"/>
            </a:endParaRPr>
          </a:p>
        </p:txBody>
      </p:sp>
      <p:sp>
        <p:nvSpPr>
          <p:cNvPr id="3" name="Rectangle 2"/>
          <p:cNvSpPr/>
          <p:nvPr/>
        </p:nvSpPr>
        <p:spPr>
          <a:xfrm>
            <a:off x="7848600"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r%2 == c%2: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3" name="Rectangle 7"/>
          <p:cNvSpPr>
            <a:spLocks noChangeArrowheads="1"/>
          </p:cNvSpPr>
          <p:nvPr/>
        </p:nvSpPr>
        <p:spPr bwMode="auto">
          <a:xfrm>
            <a:off x="1473926"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34" name="Text Box 9"/>
          <p:cNvSpPr txBox="1">
            <a:spLocks noChangeArrowheads="1"/>
          </p:cNvSpPr>
          <p:nvPr/>
        </p:nvSpPr>
        <p:spPr bwMode="auto">
          <a:xfrm>
            <a:off x="1557700"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3338875" y="32134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9450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2316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2697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30245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1203688"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788126" y="4578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42" name="Text Box 10"/>
          <p:cNvSpPr txBox="1">
            <a:spLocks noChangeArrowheads="1"/>
          </p:cNvSpPr>
          <p:nvPr/>
        </p:nvSpPr>
        <p:spPr bwMode="auto">
          <a:xfrm>
            <a:off x="905601"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902426"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891313"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45" name="Ink 31"/>
              <p14:cNvContentPartPr>
                <a14:cpLocks xmlns:a14="http://schemas.microsoft.com/office/drawing/2010/main" noRot="1" noChangeAspect="1" noEditPoints="1" noChangeArrowheads="1" noChangeShapeType="1"/>
              </p14:cNvContentPartPr>
              <p14:nvPr/>
            </p14:nvContentPartPr>
            <p14:xfrm>
              <a:off x="4683987" y="4148500"/>
              <a:ext cx="1587" cy="1588"/>
            </p14:xfrm>
          </p:contentPart>
        </mc:Choice>
        <mc:Fallback xmlns="">
          <p:pic>
            <p:nvPicPr>
              <p:cNvPr id="45"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34"/>
              <p14:cNvContentPartPr>
                <a14:cpLocks xmlns:a14="http://schemas.microsoft.com/office/drawing/2010/main" noRot="1" noChangeAspect="1" noEditPoints="1" noChangeArrowheads="1" noChangeShapeType="1"/>
              </p14:cNvContentPartPr>
              <p14:nvPr/>
            </p14:nvContentPartPr>
            <p14:xfrm>
              <a:off x="3609113" y="4061188"/>
              <a:ext cx="6350" cy="7937"/>
            </p14:xfrm>
          </p:contentPart>
        </mc:Choice>
        <mc:Fallback xmlns="">
          <p:pic>
            <p:nvPicPr>
              <p:cNvPr id="46" name="Ink 34"/>
              <p:cNvPicPr>
                <a:picLocks noRot="1" noChangeAspect="1" noEditPoints="1" noChangeArrowheads="1" noChangeShapeType="1"/>
              </p:cNvPicPr>
              <p:nvPr/>
            </p:nvPicPr>
            <p:blipFill>
              <a:blip r:embed="rId6"/>
              <a:stretch>
                <a:fillRect/>
              </a:stretch>
            </p:blipFill>
            <p:spPr>
              <a:xfrm>
                <a:off x="3600646" y="4055416"/>
                <a:ext cx="26458" cy="24893"/>
              </a:xfrm>
              <a:prstGeom prst="rect">
                <a:avLst/>
              </a:prstGeom>
            </p:spPr>
          </p:pic>
        </mc:Fallback>
      </mc:AlternateContent>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5757863"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5841637"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7622812" y="321346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62289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6600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6981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73084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5487625"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5072063" y="45787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5189538"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5186363"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5175250"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9">
            <p14:nvContentPartPr>
              <p14:cNvPr id="61" name="Ink 31"/>
              <p14:cNvContentPartPr>
                <a14:cpLocks xmlns:a14="http://schemas.microsoft.com/office/drawing/2010/main" noRot="1" noChangeAspect="1" noEditPoints="1" noChangeArrowheads="1" noChangeShapeType="1"/>
              </p14:cNvContentPartPr>
              <p14:nvPr/>
            </p14:nvContentPartPr>
            <p14:xfrm>
              <a:off x="8837613" y="4148499"/>
              <a:ext cx="1587" cy="1588"/>
            </p14:xfrm>
          </p:contentPart>
        </mc:Choice>
        <mc:Fallback xmlns="">
          <p:pic>
            <p:nvPicPr>
              <p:cNvPr id="61"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2" name="Ink 34"/>
              <p14:cNvContentPartPr>
                <a14:cpLocks xmlns:a14="http://schemas.microsoft.com/office/drawing/2010/main" noRot="1" noChangeAspect="1" noEditPoints="1" noChangeArrowheads="1" noChangeShapeType="1"/>
              </p14:cNvContentPartPr>
              <p14:nvPr/>
            </p14:nvContentPartPr>
            <p14:xfrm>
              <a:off x="7893050" y="4061187"/>
              <a:ext cx="6350" cy="7937"/>
            </p14:xfrm>
          </p:contentPart>
        </mc:Choice>
        <mc:Fallback xmlns="">
          <p:pic>
            <p:nvPicPr>
              <p:cNvPr id="62" name="Ink 34"/>
              <p:cNvPicPr>
                <a:picLocks noRot="1" noChangeAspect="1" noEditPoints="1" noChangeArrowheads="1" noChangeShapeType="1"/>
              </p:cNvPicPr>
              <p:nvPr/>
            </p:nvPicPr>
            <p:blipFill>
              <a:blip r:embed="rId6"/>
              <a:stretch>
                <a:fillRect/>
              </a:stretch>
            </p:blipFill>
            <p:spPr>
              <a:xfrm>
                <a:off x="7884583" y="4055415"/>
                <a:ext cx="26458" cy="24893"/>
              </a:xfrm>
              <a:prstGeom prst="rect">
                <a:avLst/>
              </a:prstGeom>
            </p:spPr>
          </p:pic>
        </mc:Fallback>
      </mc:AlternateContent>
      <p:sp>
        <p:nvSpPr>
          <p:cNvPr id="63" name="Rectangle 7"/>
          <p:cNvSpPr>
            <a:spLocks noChangeArrowheads="1"/>
          </p:cNvSpPr>
          <p:nvPr/>
        </p:nvSpPr>
        <p:spPr bwMode="auto">
          <a:xfrm>
            <a:off x="5769111"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5852885"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7634060" y="5086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62402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6611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6992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73197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5498873"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5083311" y="6451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5200786"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5197611"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5186498"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1">
            <p14:nvContentPartPr>
              <p14:cNvPr id="76" name="Ink 34"/>
              <p14:cNvContentPartPr>
                <a14:cpLocks xmlns:a14="http://schemas.microsoft.com/office/drawing/2010/main" noRot="1" noChangeAspect="1" noEditPoints="1" noChangeArrowheads="1" noChangeShapeType="1"/>
              </p14:cNvContentPartPr>
              <p14:nvPr/>
            </p14:nvContentPartPr>
            <p14:xfrm>
              <a:off x="7904298" y="5933863"/>
              <a:ext cx="6350" cy="7937"/>
            </p14:xfrm>
          </p:contentPart>
        </mc:Choice>
        <mc:Fallback xmlns="">
          <p:pic>
            <p:nvPicPr>
              <p:cNvPr id="76" name="Ink 34"/>
              <p:cNvPicPr>
                <a:picLocks noRot="1" noChangeAspect="1" noEditPoints="1" noChangeArrowheads="1" noChangeShapeType="1"/>
              </p:cNvPicPr>
              <p:nvPr/>
            </p:nvPicPr>
            <p:blipFill>
              <a:blip r:embed="rId6"/>
              <a:stretch>
                <a:fillRect/>
              </a:stretch>
            </p:blipFill>
            <p:spPr>
              <a:xfrm>
                <a:off x="7895831" y="5928091"/>
                <a:ext cx="26458" cy="2489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13"/>
              <a:stretch>
                <a:fillRect/>
              </a:stretch>
            </p:blipFill>
            <p:spPr>
              <a:xfrm>
                <a:off x="0" y="0"/>
                <a:ext cx="0" cy="0"/>
              </a:xfrm>
              <a:prstGeom prst="rect">
                <a:avLst/>
              </a:prstGeom>
            </p:spPr>
          </p:pic>
        </mc:Fallback>
      </mc:AlternateContent>
      <p:sp>
        <p:nvSpPr>
          <p:cNvPr id="80" name="TextBox 79"/>
          <p:cNvSpPr txBox="1"/>
          <p:nvPr/>
        </p:nvSpPr>
        <p:spPr>
          <a:xfrm>
            <a:off x="236717" y="165408"/>
            <a:ext cx="1564369" cy="584775"/>
          </a:xfrm>
          <a:prstGeom prst="rect">
            <a:avLst/>
          </a:prstGeom>
          <a:solidFill>
            <a:srgbClr val="CCECFF"/>
          </a:solidFill>
        </p:spPr>
        <p:txBody>
          <a:bodyPr wrap="square" rtlCol="0">
            <a:spAutoFit/>
          </a:bodyPr>
          <a:lstStyle/>
          <a:p>
            <a:r>
              <a:rPr lang="en-US" sz="3200" b="1" i="1" dirty="0" smtClean="0">
                <a:solidFill>
                  <a:srgbClr val="000000"/>
                </a:solidFill>
                <a:latin typeface="Calibri" panose="020F0502020204030204" pitchFamily="34" charset="0"/>
              </a:rPr>
              <a:t>Match!</a:t>
            </a:r>
            <a:endParaRPr lang="en-US" sz="3200" b="1" i="1" dirty="0">
              <a:solidFill>
                <a:srgbClr val="000000"/>
              </a:solidFill>
              <a:latin typeface="Calibri" panose="020F0502020204030204" pitchFamily="34" charset="0"/>
            </a:endParaRPr>
          </a:p>
        </p:txBody>
      </p:sp>
      <p:sp>
        <p:nvSpPr>
          <p:cNvPr id="81" name="TextBox 80"/>
          <p:cNvSpPr txBox="1"/>
          <p:nvPr/>
        </p:nvSpPr>
        <p:spPr>
          <a:xfrm>
            <a:off x="1918561" y="254726"/>
            <a:ext cx="1281839" cy="400110"/>
          </a:xfrm>
          <a:prstGeom prst="rect">
            <a:avLst/>
          </a:prstGeom>
          <a:solidFill>
            <a:srgbClr val="FFE4C9"/>
          </a:solidFill>
        </p:spPr>
        <p:txBody>
          <a:bodyPr wrap="square" rtlCol="0">
            <a:spAutoFit/>
          </a:bodyPr>
          <a:lstStyle/>
          <a:p>
            <a:r>
              <a:rPr lang="en-US" sz="1000" dirty="0" smtClean="0">
                <a:solidFill>
                  <a:srgbClr val="000000"/>
                </a:solidFill>
                <a:latin typeface="Calibri" panose="020F0502020204030204" pitchFamily="34" charset="0"/>
              </a:rPr>
              <a:t>+ what code creates the fourth one? </a:t>
            </a:r>
            <a:endParaRPr lang="en-US" sz="1000" dirty="0">
              <a:solidFill>
                <a:srgbClr val="000000"/>
              </a:solidFill>
              <a:latin typeface="Calibri" panose="020F0502020204030204" pitchFamily="34" charset="0"/>
            </a:endParaRPr>
          </a:p>
        </p:txBody>
      </p:sp>
      <p:sp>
        <p:nvSpPr>
          <p:cNvPr id="4" name="Rectangle 3"/>
          <p:cNvSpPr/>
          <p:nvPr/>
        </p:nvSpPr>
        <p:spPr>
          <a:xfrm>
            <a:off x="2330450" y="2389493"/>
            <a:ext cx="370615" cy="461665"/>
          </a:xfrm>
          <a:prstGeom prst="rect">
            <a:avLst/>
          </a:prstGeom>
        </p:spPr>
        <p:txBody>
          <a:bodyPr wrap="none">
            <a:spAutoFit/>
          </a:bodyPr>
          <a:lstStyle/>
          <a:p>
            <a:r>
              <a:rPr lang="en-US" b="1" i="1" dirty="0" smtClean="0">
                <a:solidFill>
                  <a:srgbClr val="7030A0"/>
                </a:solidFill>
                <a:latin typeface="Calibri" panose="020F0502020204030204" pitchFamily="34" charset="0"/>
              </a:rPr>
              <a:t>A</a:t>
            </a:r>
            <a:endParaRPr lang="en-US" dirty="0">
              <a:solidFill>
                <a:srgbClr val="7030A0"/>
              </a:solidFill>
            </a:endParaRPr>
          </a:p>
        </p:txBody>
      </p:sp>
      <p:sp>
        <p:nvSpPr>
          <p:cNvPr id="75" name="Rectangle 74"/>
          <p:cNvSpPr/>
          <p:nvPr/>
        </p:nvSpPr>
        <p:spPr>
          <a:xfrm>
            <a:off x="5454779" y="2389494"/>
            <a:ext cx="357791" cy="461665"/>
          </a:xfrm>
          <a:prstGeom prst="rect">
            <a:avLst/>
          </a:prstGeom>
        </p:spPr>
        <p:txBody>
          <a:bodyPr wrap="none">
            <a:spAutoFit/>
          </a:bodyPr>
          <a:lstStyle/>
          <a:p>
            <a:r>
              <a:rPr lang="en-US" b="1" i="1" dirty="0">
                <a:solidFill>
                  <a:srgbClr val="7030A0"/>
                </a:solidFill>
                <a:latin typeface="Calibri" panose="020F0502020204030204" pitchFamily="34" charset="0"/>
              </a:rPr>
              <a:t>B</a:t>
            </a:r>
            <a:endParaRPr lang="en-US" dirty="0">
              <a:solidFill>
                <a:srgbClr val="7030A0"/>
              </a:solidFill>
            </a:endParaRPr>
          </a:p>
        </p:txBody>
      </p:sp>
      <p:sp>
        <p:nvSpPr>
          <p:cNvPr id="77" name="Rectangle 76"/>
          <p:cNvSpPr/>
          <p:nvPr/>
        </p:nvSpPr>
        <p:spPr>
          <a:xfrm>
            <a:off x="8590026" y="2389495"/>
            <a:ext cx="344967" cy="461665"/>
          </a:xfrm>
          <a:prstGeom prst="rect">
            <a:avLst/>
          </a:prstGeom>
        </p:spPr>
        <p:txBody>
          <a:bodyPr wrap="none">
            <a:spAutoFit/>
          </a:bodyPr>
          <a:lstStyle/>
          <a:p>
            <a:r>
              <a:rPr lang="en-US" b="1" i="1" dirty="0" smtClean="0">
                <a:solidFill>
                  <a:srgbClr val="7030A0"/>
                </a:solidFill>
                <a:latin typeface="Calibri" panose="020F0502020204030204" pitchFamily="34" charset="0"/>
              </a:rPr>
              <a:t>C</a:t>
            </a:r>
            <a:endParaRPr lang="en-US" dirty="0">
              <a:solidFill>
                <a:srgbClr val="7030A0"/>
              </a:solidFill>
            </a:endParaRPr>
          </a:p>
        </p:txBody>
      </p:sp>
      <p:cxnSp>
        <p:nvCxnSpPr>
          <p:cNvPr id="7" name="Straight Connector 6"/>
          <p:cNvCxnSpPr/>
          <p:nvPr/>
        </p:nvCxnSpPr>
        <p:spPr bwMode="auto">
          <a:xfrm>
            <a:off x="358977" y="3071948"/>
            <a:ext cx="8567308" cy="0"/>
          </a:xfrm>
          <a:prstGeom prst="line">
            <a:avLst/>
          </a:prstGeom>
          <a:noFill/>
          <a:ln w="19050" cap="flat" cmpd="sng" algn="ctr">
            <a:solidFill>
              <a:schemeClr val="tx1"/>
            </a:solidFill>
            <a:prstDash val="solid"/>
            <a:round/>
            <a:headEnd type="none" w="med" len="med"/>
            <a:tailEnd type="none" w="med" len="med"/>
          </a:ln>
          <a:effectLst/>
        </p:spPr>
      </p:cxnSp>
      <p:sp>
        <p:nvSpPr>
          <p:cNvPr id="78" name="Rectangle 77"/>
          <p:cNvSpPr/>
          <p:nvPr/>
        </p:nvSpPr>
        <p:spPr>
          <a:xfrm>
            <a:off x="1164871" y="3213462"/>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1</a:t>
            </a:r>
            <a:endParaRPr lang="en-US" dirty="0">
              <a:solidFill>
                <a:srgbClr val="7030A0"/>
              </a:solidFill>
            </a:endParaRPr>
          </a:p>
        </p:txBody>
      </p:sp>
      <p:sp>
        <p:nvSpPr>
          <p:cNvPr id="82" name="Rectangle 81"/>
          <p:cNvSpPr/>
          <p:nvPr/>
        </p:nvSpPr>
        <p:spPr>
          <a:xfrm>
            <a:off x="5484732" y="3209743"/>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2</a:t>
            </a:r>
            <a:endParaRPr lang="en-US" dirty="0">
              <a:solidFill>
                <a:srgbClr val="7030A0"/>
              </a:solidFill>
            </a:endParaRPr>
          </a:p>
        </p:txBody>
      </p:sp>
      <p:sp>
        <p:nvSpPr>
          <p:cNvPr id="83" name="Rectangle 82"/>
          <p:cNvSpPr/>
          <p:nvPr/>
        </p:nvSpPr>
        <p:spPr>
          <a:xfrm>
            <a:off x="1206647" y="5067904"/>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3</a:t>
            </a:r>
            <a:endParaRPr lang="en-US" dirty="0">
              <a:solidFill>
                <a:srgbClr val="7030A0"/>
              </a:solidFill>
            </a:endParaRPr>
          </a:p>
        </p:txBody>
      </p:sp>
      <p:sp>
        <p:nvSpPr>
          <p:cNvPr id="84" name="Rectangle 83"/>
          <p:cNvSpPr/>
          <p:nvPr/>
        </p:nvSpPr>
        <p:spPr>
          <a:xfrm>
            <a:off x="5462371" y="5010144"/>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4</a:t>
            </a:r>
            <a:endParaRPr lang="en-US" dirty="0">
              <a:solidFill>
                <a:srgbClr val="7030A0"/>
              </a:solidFill>
            </a:endParaRPr>
          </a:p>
        </p:txBody>
      </p:sp>
      <mc:AlternateContent xmlns:mc="http://schemas.openxmlformats.org/markup-compatibility/2006" xmlns:p14="http://schemas.microsoft.com/office/powerpoint/2010/main">
        <mc:Choice Requires="p14">
          <p:contentPart p14:bwMode="auto" r:id="rId14">
            <p14:nvContentPartPr>
              <p14:cNvPr id="2" name="Ink 1"/>
              <p14:cNvContentPartPr/>
              <p14:nvPr/>
            </p14:nvContentPartPr>
            <p14:xfrm>
              <a:off x="410760" y="124920"/>
              <a:ext cx="8599680" cy="6179760"/>
            </p14:xfrm>
          </p:contentPart>
        </mc:Choice>
        <mc:Fallback xmlns="">
          <p:pic>
            <p:nvPicPr>
              <p:cNvPr id="2" name="Ink 1"/>
              <p:cNvPicPr/>
              <p:nvPr/>
            </p:nvPicPr>
            <p:blipFill>
              <a:blip r:embed="rId15"/>
              <a:stretch>
                <a:fillRect/>
              </a:stretch>
            </p:blipFill>
            <p:spPr>
              <a:xfrm>
                <a:off x="401400" y="115560"/>
                <a:ext cx="8618400" cy="6198480"/>
              </a:xfrm>
              <a:prstGeom prst="rect">
                <a:avLst/>
              </a:prstGeom>
            </p:spPr>
          </p:pic>
        </mc:Fallback>
      </mc:AlternateContent>
    </p:spTree>
    <p:extLst>
      <p:ext uri="{BB962C8B-B14F-4D97-AF65-F5344CB8AC3E}">
        <p14:creationId xmlns:p14="http://schemas.microsoft.com/office/powerpoint/2010/main" val="9993782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76320" y="866880"/>
              <a:ext cx="9030240" cy="4791240"/>
            </p14:xfrm>
          </p:contentPart>
        </mc:Choice>
        <mc:Fallback xmlns="">
          <p:pic>
            <p:nvPicPr>
              <p:cNvPr id="3" name="Ink 2"/>
              <p:cNvPicPr/>
              <p:nvPr/>
            </p:nvPicPr>
            <p:blipFill>
              <a:blip r:embed="rId5"/>
              <a:stretch>
                <a:fillRect/>
              </a:stretch>
            </p:blipFill>
            <p:spPr>
              <a:xfrm>
                <a:off x="66960" y="857520"/>
                <a:ext cx="9048960" cy="4809960"/>
              </a:xfrm>
              <a:prstGeom prst="rect">
                <a:avLst/>
              </a:prstGeom>
            </p:spPr>
          </p:pic>
        </mc:Fallback>
      </mc:AlternateContent>
    </p:spTree>
    <p:extLst>
      <p:ext uri="{BB962C8B-B14F-4D97-AF65-F5344CB8AC3E}">
        <p14:creationId xmlns:p14="http://schemas.microsoft.com/office/powerpoint/2010/main" val="15314007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1920" y="464400"/>
              <a:ext cx="8081640" cy="6063480"/>
            </p14:xfrm>
          </p:contentPart>
        </mc:Choice>
        <mc:Fallback xmlns="">
          <p:pic>
            <p:nvPicPr>
              <p:cNvPr id="3" name="Ink 2"/>
              <p:cNvPicPr/>
              <p:nvPr/>
            </p:nvPicPr>
            <p:blipFill>
              <a:blip r:embed="rId5"/>
              <a:stretch>
                <a:fillRect/>
              </a:stretch>
            </p:blipFill>
            <p:spPr>
              <a:xfrm>
                <a:off x="142560" y="455040"/>
                <a:ext cx="8100360" cy="6082200"/>
              </a:xfrm>
              <a:prstGeom prst="rect">
                <a:avLst/>
              </a:prstGeom>
            </p:spPr>
          </p:pic>
        </mc:Fallback>
      </mc:AlternateContent>
    </p:spTree>
    <p:extLst>
      <p:ext uri="{BB962C8B-B14F-4D97-AF65-F5344CB8AC3E}">
        <p14:creationId xmlns:p14="http://schemas.microsoft.com/office/powerpoint/2010/main" val="3881545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3574">
            <a:off x="339128" y="2461965"/>
            <a:ext cx="8564170" cy="3534268"/>
          </a:xfrm>
          <a:prstGeom prst="rect">
            <a:avLst/>
          </a:prstGeom>
          <a:ln w="38100">
            <a:solidFill>
              <a:srgbClr val="CC3300"/>
            </a:solidFill>
          </a:ln>
        </p:spPr>
      </p:pic>
      <p:sp>
        <p:nvSpPr>
          <p:cNvPr id="25" name="Down Arrow 24"/>
          <p:cNvSpPr/>
          <p:nvPr/>
        </p:nvSpPr>
        <p:spPr bwMode="auto">
          <a:xfrm rot="7755055">
            <a:off x="6488076" y="4568515"/>
            <a:ext cx="381000" cy="533400"/>
          </a:xfrm>
          <a:prstGeom prst="downArrow">
            <a:avLst/>
          </a:prstGeom>
          <a:solidFill>
            <a:srgbClr val="FFE4C9"/>
          </a:solidFill>
          <a:ln w="31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142" b="8009"/>
          <a:stretch/>
        </p:blipFill>
        <p:spPr>
          <a:xfrm>
            <a:off x="1199084" y="5181599"/>
            <a:ext cx="7640116" cy="1447801"/>
          </a:xfrm>
          <a:prstGeom prst="rect">
            <a:avLst/>
          </a:prstGeom>
          <a:ln w="19050">
            <a:solidFill>
              <a:srgbClr val="FF9900"/>
            </a:solidFill>
          </a:ln>
        </p:spPr>
      </p:pic>
    </p:spTree>
    <p:extLst>
      <p:ext uri="{BB962C8B-B14F-4D97-AF65-F5344CB8AC3E}">
        <p14:creationId xmlns:p14="http://schemas.microsoft.com/office/powerpoint/2010/main" val="25137554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799" y="914399"/>
            <a:ext cx="4763589" cy="3056709"/>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12223" y="1711234"/>
            <a:ext cx="3894908" cy="1854926"/>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49" name="Rounded Rectangle 48"/>
          <p:cNvSpPr/>
          <p:nvPr/>
        </p:nvSpPr>
        <p:spPr bwMode="auto">
          <a:xfrm>
            <a:off x="1475831" y="2096227"/>
            <a:ext cx="2795724" cy="1430744"/>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75991" y="1295400"/>
            <a:ext cx="442460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for</a:t>
            </a:r>
            <a:r>
              <a:rPr lang="en-US" b="1" dirty="0" smtClean="0">
                <a:solidFill>
                  <a:srgbClr val="000000"/>
                </a:solidFill>
                <a:latin typeface="Courier New" pitchFamily="-105" charset="0"/>
              </a:rPr>
              <a:t> </a:t>
            </a:r>
            <a:r>
              <a:rPr lang="en-US" b="1" dirty="0">
                <a:solidFill>
                  <a:srgbClr val="000000"/>
                </a:solidFill>
                <a:latin typeface="Courier New" pitchFamily="-105" charset="0"/>
              </a:rPr>
              <a:t>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if</a:t>
            </a:r>
            <a:r>
              <a:rPr lang="en-US" b="1" dirty="0" smtClean="0">
                <a:solidFill>
                  <a:srgbClr val="7030A0"/>
                </a:solidFill>
                <a:latin typeface="Courier New" pitchFamily="-105" charset="0"/>
              </a:rPr>
              <a:t> </a:t>
            </a:r>
            <a:r>
              <a:rPr lang="en-US" b="1" dirty="0" smtClean="0">
                <a:solidFill>
                  <a:srgbClr val="000000"/>
                </a:solidFill>
                <a:latin typeface="Courier New" pitchFamily="-105" charset="0"/>
              </a:rPr>
              <a:t>col == row</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 </a:t>
            </a:r>
            <a:r>
              <a:rPr lang="en-US" b="1" dirty="0" smtClean="0">
                <a:solidFill>
                  <a:srgbClr val="0A8E17"/>
                </a:solidFill>
                <a:latin typeface="Courier New" pitchFamily="-105" charset="0"/>
              </a:rPr>
              <a:t>'#'</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else:</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 </a:t>
            </a:r>
            <a:r>
              <a:rPr lang="en-US" b="1" dirty="0" smtClean="0">
                <a:solidFill>
                  <a:srgbClr val="0A8E17"/>
                </a:solidFill>
                <a:latin typeface="Courier New" pitchFamily="-105" charset="0"/>
              </a:rPr>
              <a:t>' '</a:t>
            </a:r>
            <a:r>
              <a:rPr lang="en-US" b="1" dirty="0">
                <a:solidFill>
                  <a:srgbClr val="000000"/>
                </a:solidFill>
                <a:latin typeface="Courier New" pitchFamily="-105" charset="0"/>
              </a:rPr>
              <a:t>,</a:t>
            </a:r>
            <a:endParaRPr lang="en-US" b="1" dirty="0" smtClean="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7030A0"/>
                </a:solidFill>
                <a:latin typeface="Courier New" pitchFamily="-105" charset="0"/>
              </a:rPr>
              <a:t>print</a:t>
            </a:r>
            <a:endParaRPr lang="en-US" b="1" dirty="0">
              <a:solidFill>
                <a:srgbClr val="7030A0"/>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4159603"/>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655469"/>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599341"/>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6041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62293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653088"/>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5114925"/>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6" name="TextBox 5"/>
          <p:cNvSpPr txBox="1"/>
          <p:nvPr/>
        </p:nvSpPr>
        <p:spPr>
          <a:xfrm>
            <a:off x="7639050" y="1443854"/>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0</a:t>
            </a:r>
            <a:endParaRPr lang="en-US" sz="4200" b="1" dirty="0">
              <a:solidFill>
                <a:srgbClr val="000000"/>
              </a:solidFill>
              <a:latin typeface="Calibri" panose="020F0502020204030204" pitchFamily="34" charset="0"/>
            </a:endParaRPr>
          </a:p>
        </p:txBody>
      </p:sp>
      <p:sp>
        <p:nvSpPr>
          <p:cNvPr id="35" name="TextBox 34"/>
          <p:cNvSpPr txBox="1"/>
          <p:nvPr/>
        </p:nvSpPr>
        <p:spPr>
          <a:xfrm>
            <a:off x="7646126" y="3213577"/>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1</a:t>
            </a:r>
            <a:endParaRPr lang="en-US" sz="4200" b="1" dirty="0">
              <a:solidFill>
                <a:srgbClr val="000000"/>
              </a:solidFill>
              <a:latin typeface="Calibri" panose="020F0502020204030204" pitchFamily="34" charset="0"/>
            </a:endParaRPr>
          </a:p>
        </p:txBody>
      </p:sp>
      <p:sp>
        <p:nvSpPr>
          <p:cNvPr id="36" name="TextBox 35"/>
          <p:cNvSpPr txBox="1"/>
          <p:nvPr/>
        </p:nvSpPr>
        <p:spPr>
          <a:xfrm>
            <a:off x="7639050" y="4923949"/>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2</a:t>
            </a:r>
            <a:endParaRPr lang="en-US" sz="4200" b="1" dirty="0">
              <a:solidFill>
                <a:srgbClr val="000000"/>
              </a:solidFill>
              <a:latin typeface="Calibri" panose="020F0502020204030204" pitchFamily="34" charset="0"/>
            </a:endParaRPr>
          </a:p>
        </p:txBody>
      </p:sp>
      <p:sp>
        <p:nvSpPr>
          <p:cNvPr id="37" name="TextBox 36"/>
          <p:cNvSpPr txBox="1"/>
          <p:nvPr/>
        </p:nvSpPr>
        <p:spPr>
          <a:xfrm>
            <a:off x="7832816" y="19466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38" name="TextBox 37"/>
          <p:cNvSpPr txBox="1"/>
          <p:nvPr/>
        </p:nvSpPr>
        <p:spPr>
          <a:xfrm>
            <a:off x="7835537" y="22123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39" name="TextBox 38"/>
          <p:cNvSpPr txBox="1"/>
          <p:nvPr/>
        </p:nvSpPr>
        <p:spPr>
          <a:xfrm>
            <a:off x="7835537" y="24801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0" name="TextBox 39"/>
          <p:cNvSpPr txBox="1"/>
          <p:nvPr/>
        </p:nvSpPr>
        <p:spPr>
          <a:xfrm>
            <a:off x="7835537" y="27718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1" name="TextBox 40"/>
          <p:cNvSpPr txBox="1"/>
          <p:nvPr/>
        </p:nvSpPr>
        <p:spPr>
          <a:xfrm>
            <a:off x="7835537" y="36992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2" name="TextBox 41"/>
          <p:cNvSpPr txBox="1"/>
          <p:nvPr/>
        </p:nvSpPr>
        <p:spPr>
          <a:xfrm>
            <a:off x="7838258" y="39649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3" name="TextBox 42"/>
          <p:cNvSpPr txBox="1"/>
          <p:nvPr/>
        </p:nvSpPr>
        <p:spPr>
          <a:xfrm>
            <a:off x="7838258" y="42327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4" name="TextBox 43"/>
          <p:cNvSpPr txBox="1"/>
          <p:nvPr/>
        </p:nvSpPr>
        <p:spPr>
          <a:xfrm>
            <a:off x="7838258" y="45244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5" name="TextBox 44"/>
          <p:cNvSpPr txBox="1"/>
          <p:nvPr/>
        </p:nvSpPr>
        <p:spPr>
          <a:xfrm>
            <a:off x="7848600" y="54518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6" name="TextBox 45"/>
          <p:cNvSpPr txBox="1"/>
          <p:nvPr/>
        </p:nvSpPr>
        <p:spPr>
          <a:xfrm>
            <a:off x="7851321" y="57175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7" name="TextBox 46"/>
          <p:cNvSpPr txBox="1"/>
          <p:nvPr/>
        </p:nvSpPr>
        <p:spPr>
          <a:xfrm>
            <a:off x="7851321" y="59853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8" name="TextBox 47"/>
          <p:cNvSpPr txBox="1"/>
          <p:nvPr/>
        </p:nvSpPr>
        <p:spPr>
          <a:xfrm>
            <a:off x="7851321" y="62770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333360" y="1028880"/>
              <a:ext cx="8058600" cy="5496120"/>
            </p14:xfrm>
          </p:contentPart>
        </mc:Choice>
        <mc:Fallback xmlns="">
          <p:pic>
            <p:nvPicPr>
              <p:cNvPr id="3" name="Ink 2"/>
              <p:cNvPicPr/>
              <p:nvPr/>
            </p:nvPicPr>
            <p:blipFill>
              <a:blip r:embed="rId5"/>
              <a:stretch>
                <a:fillRect/>
              </a:stretch>
            </p:blipFill>
            <p:spPr>
              <a:xfrm>
                <a:off x="324000" y="1019520"/>
                <a:ext cx="8077320" cy="5514840"/>
              </a:xfrm>
              <a:prstGeom prst="rect">
                <a:avLst/>
              </a:prstGeom>
            </p:spPr>
          </p:pic>
        </mc:Fallback>
      </mc:AlternateContent>
    </p:spTree>
    <p:extLst>
      <p:ext uri="{BB962C8B-B14F-4D97-AF65-F5344CB8AC3E}">
        <p14:creationId xmlns:p14="http://schemas.microsoft.com/office/powerpoint/2010/main" val="22059836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1156925"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19465" name="Text Box 9"/>
          <p:cNvSpPr txBox="1">
            <a:spLocks noChangeArrowheads="1"/>
          </p:cNvSpPr>
          <p:nvPr/>
        </p:nvSpPr>
        <p:spPr bwMode="auto">
          <a:xfrm>
            <a:off x="1240699"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3021874" y="509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19467" name="Text Box 16"/>
          <p:cNvSpPr txBox="1">
            <a:spLocks noChangeArrowheads="1"/>
          </p:cNvSpPr>
          <p:nvPr/>
        </p:nvSpPr>
        <p:spPr bwMode="auto">
          <a:xfrm>
            <a:off x="1628049"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1999524"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2380524"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2707549"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886687"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471125" y="6461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588600"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585425"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574312"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3">
            <p14:nvContentPartPr>
              <p14:cNvPr id="8194" name="Ink 31"/>
              <p14:cNvContentPartPr>
                <a14:cpLocks xmlns:a14="http://schemas.microsoft.com/office/drawing/2010/main" noRot="1" noChangeAspect="1" noEditPoints="1" noChangeArrowheads="1" noChangeShapeType="1"/>
              </p14:cNvContentPartPr>
              <p14:nvPr/>
            </p14:nvContentPartPr>
            <p14:xfrm>
              <a:off x="4236675" y="6030912"/>
              <a:ext cx="1587" cy="1588"/>
            </p14:xfrm>
          </p:contentPart>
        </mc:Choice>
        <mc:Fallback xmlns="">
          <p:pic>
            <p:nvPicPr>
              <p:cNvPr id="8194"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8" name="Ink 34"/>
              <p14:cNvContentPartPr>
                <a14:cpLocks xmlns:a14="http://schemas.microsoft.com/office/drawing/2010/main" noRot="1" noChangeAspect="1" noEditPoints="1" noChangeArrowheads="1" noChangeShapeType="1"/>
              </p14:cNvContentPartPr>
              <p14:nvPr/>
            </p14:nvContentPartPr>
            <p14:xfrm>
              <a:off x="3292112" y="5943600"/>
              <a:ext cx="6350" cy="7937"/>
            </p14:xfrm>
          </p:contentPart>
        </mc:Choice>
        <mc:Fallback xmlns="">
          <p:pic>
            <p:nvPicPr>
              <p:cNvPr id="8198" name="Ink 34"/>
              <p:cNvPicPr>
                <a:picLocks noRot="1" noChangeAspect="1" noEditPoints="1" noChangeArrowheads="1" noChangeShapeType="1"/>
              </p:cNvPicPr>
              <p:nvPr/>
            </p:nvPicPr>
            <p:blipFill>
              <a:blip r:embed="rId6"/>
              <a:stretch>
                <a:fillRect/>
              </a:stretch>
            </p:blipFill>
            <p:spPr>
              <a:xfrm>
                <a:off x="3283147" y="5937828"/>
                <a:ext cx="27641" cy="24893"/>
              </a:xfrm>
              <a:prstGeom prst="rect">
                <a:avLst/>
              </a:prstGeom>
            </p:spPr>
          </p:pic>
        </mc:Fallback>
      </mc:AlternateContent>
      <p:sp>
        <p:nvSpPr>
          <p:cNvPr id="25" name="Rectangle 7"/>
          <p:cNvSpPr>
            <a:spLocks noChangeArrowheads="1"/>
          </p:cNvSpPr>
          <p:nvPr/>
        </p:nvSpPr>
        <p:spPr bwMode="auto">
          <a:xfrm>
            <a:off x="1670367" y="315912"/>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dirty="0">
                <a:solidFill>
                  <a:srgbClr val="000000"/>
                </a:solidFill>
                <a:latin typeface="Cambria" pitchFamily="18" charset="0"/>
              </a:rPr>
              <a:t>Name(s): </a:t>
            </a:r>
            <a:r>
              <a:rPr lang="en-US" sz="1800" dirty="0" smtClean="0">
                <a:solidFill>
                  <a:srgbClr val="000000"/>
                </a:solidFill>
                <a:latin typeface="Cambria" pitchFamily="18" charset="0"/>
              </a:rPr>
              <a:t>_____________________</a:t>
            </a:r>
            <a:endParaRPr lang="en-US" sz="1800" dirty="0">
              <a:solidFill>
                <a:srgbClr val="000000"/>
              </a:solidFill>
              <a:latin typeface="Cambria" pitchFamily="18" charset="0"/>
            </a:endParaRPr>
          </a:p>
        </p:txBody>
      </p:sp>
      <p:sp>
        <p:nvSpPr>
          <p:cNvPr id="3" name="Rectangle 2"/>
          <p:cNvSpPr/>
          <p:nvPr/>
        </p:nvSpPr>
        <p:spPr>
          <a:xfrm>
            <a:off x="7987937"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1" name="Rectangle 7"/>
          <p:cNvSpPr>
            <a:spLocks noChangeArrowheads="1"/>
          </p:cNvSpPr>
          <p:nvPr/>
        </p:nvSpPr>
        <p:spPr bwMode="auto">
          <a:xfrm>
            <a:off x="4891088" y="291964"/>
            <a:ext cx="2920501" cy="369888"/>
          </a:xfrm>
          <a:prstGeom prst="rect">
            <a:avLst/>
          </a:prstGeom>
          <a:noFill/>
          <a:ln>
            <a:noFill/>
          </a:ln>
          <a:extLst/>
        </p:spPr>
        <p:txBody>
          <a:bodyPr wrap="square">
            <a:spAutoFit/>
          </a:bodyPr>
          <a:lstStyle/>
          <a:p>
            <a:r>
              <a:rPr lang="en-US" sz="1800" i="1" dirty="0" smtClean="0">
                <a:solidFill>
                  <a:srgbClr val="000000"/>
                </a:solidFill>
                <a:latin typeface="Cambria" pitchFamily="18" charset="0"/>
              </a:rPr>
              <a:t>Birthday(s)   </a:t>
            </a:r>
            <a:r>
              <a:rPr lang="en-US" sz="1800" dirty="0" smtClean="0">
                <a:solidFill>
                  <a:srgbClr val="000000"/>
                </a:solidFill>
                <a:latin typeface="Cambria" pitchFamily="18" charset="0"/>
              </a:rPr>
              <a:t>______________  </a:t>
            </a:r>
            <a:r>
              <a:rPr lang="en-US" sz="1800" i="1" dirty="0" smtClean="0">
                <a:solidFill>
                  <a:srgbClr val="000000"/>
                </a:solidFill>
                <a:latin typeface="Cambria" pitchFamily="18" charset="0"/>
              </a:rPr>
              <a:t>!</a:t>
            </a:r>
            <a:endParaRPr lang="en-US" sz="1800" i="1" dirty="0">
              <a:solidFill>
                <a:srgbClr val="000000"/>
              </a:solidFill>
              <a:latin typeface="Cambria" pitchFamily="18" charset="0"/>
            </a:endParaRP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r%2 == c%2: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3" name="Rectangle 7"/>
          <p:cNvSpPr>
            <a:spLocks noChangeArrowheads="1"/>
          </p:cNvSpPr>
          <p:nvPr/>
        </p:nvSpPr>
        <p:spPr bwMode="auto">
          <a:xfrm>
            <a:off x="1143000"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p>
        </p:txBody>
      </p:sp>
      <p:sp>
        <p:nvSpPr>
          <p:cNvPr id="34" name="Text Box 9"/>
          <p:cNvSpPr txBox="1">
            <a:spLocks noChangeArrowheads="1"/>
          </p:cNvSpPr>
          <p:nvPr/>
        </p:nvSpPr>
        <p:spPr bwMode="auto">
          <a:xfrm>
            <a:off x="1226774"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3007949" y="32134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614124"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1985599"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2366599"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2693624"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872762"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457200" y="4578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42" name="Text Box 10"/>
          <p:cNvSpPr txBox="1">
            <a:spLocks noChangeArrowheads="1"/>
          </p:cNvSpPr>
          <p:nvPr/>
        </p:nvSpPr>
        <p:spPr bwMode="auto">
          <a:xfrm>
            <a:off x="574675"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571500"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560387"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45" name="Ink 31"/>
              <p14:cNvContentPartPr>
                <a14:cpLocks xmlns:a14="http://schemas.microsoft.com/office/drawing/2010/main" noRot="1" noChangeAspect="1" noEditPoints="1" noChangeArrowheads="1" noChangeShapeType="1"/>
              </p14:cNvContentPartPr>
              <p14:nvPr/>
            </p14:nvContentPartPr>
            <p14:xfrm>
              <a:off x="4222750" y="4148500"/>
              <a:ext cx="1587" cy="1588"/>
            </p14:xfrm>
          </p:contentPart>
        </mc:Choice>
        <mc:Fallback xmlns="">
          <p:pic>
            <p:nvPicPr>
              <p:cNvPr id="45"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34"/>
              <p14:cNvContentPartPr>
                <a14:cpLocks xmlns:a14="http://schemas.microsoft.com/office/drawing/2010/main" noRot="1" noChangeAspect="1" noEditPoints="1" noChangeArrowheads="1" noChangeShapeType="1"/>
              </p14:cNvContentPartPr>
              <p14:nvPr/>
            </p14:nvContentPartPr>
            <p14:xfrm>
              <a:off x="3278187" y="4061188"/>
              <a:ext cx="6350" cy="7937"/>
            </p14:xfrm>
          </p:contentPart>
        </mc:Choice>
        <mc:Fallback xmlns="">
          <p:pic>
            <p:nvPicPr>
              <p:cNvPr id="46" name="Ink 34"/>
              <p:cNvPicPr>
                <a:picLocks noRot="1" noChangeAspect="1" noEditPoints="1" noChangeArrowheads="1" noChangeShapeType="1"/>
              </p:cNvPicPr>
              <p:nvPr/>
            </p:nvPicPr>
            <p:blipFill>
              <a:blip r:embed="rId9"/>
              <a:stretch>
                <a:fillRect/>
              </a:stretch>
            </p:blipFill>
            <p:spPr>
              <a:xfrm>
                <a:off x="3269720" y="4055416"/>
                <a:ext cx="26458" cy="24893"/>
              </a:xfrm>
              <a:prstGeom prst="rect">
                <a:avLst/>
              </a:prstGeom>
            </p:spPr>
          </p:pic>
        </mc:Fallback>
      </mc:AlternateContent>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5296626"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5380400"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7161575" y="321346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5767750"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6139225"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6520225"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6847250"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5026388"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4610826" y="45787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4728301"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4725126"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4714013"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0">
            <p14:nvContentPartPr>
              <p14:cNvPr id="61" name="Ink 31"/>
              <p14:cNvContentPartPr>
                <a14:cpLocks xmlns:a14="http://schemas.microsoft.com/office/drawing/2010/main" noRot="1" noChangeAspect="1" noEditPoints="1" noChangeArrowheads="1" noChangeShapeType="1"/>
              </p14:cNvContentPartPr>
              <p14:nvPr/>
            </p14:nvContentPartPr>
            <p14:xfrm>
              <a:off x="8376376" y="4148499"/>
              <a:ext cx="1587" cy="1588"/>
            </p14:xfrm>
          </p:contentPart>
        </mc:Choice>
        <mc:Fallback xmlns="">
          <p:pic>
            <p:nvPicPr>
              <p:cNvPr id="61"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2" name="Ink 34"/>
              <p14:cNvContentPartPr>
                <a14:cpLocks xmlns:a14="http://schemas.microsoft.com/office/drawing/2010/main" noRot="1" noChangeAspect="1" noEditPoints="1" noChangeArrowheads="1" noChangeShapeType="1"/>
              </p14:cNvContentPartPr>
              <p14:nvPr/>
            </p14:nvContentPartPr>
            <p14:xfrm>
              <a:off x="7431813" y="4061187"/>
              <a:ext cx="6350" cy="7937"/>
            </p14:xfrm>
          </p:contentPart>
        </mc:Choice>
        <mc:Fallback xmlns="">
          <p:pic>
            <p:nvPicPr>
              <p:cNvPr id="62" name="Ink 34"/>
              <p:cNvPicPr>
                <a:picLocks noRot="1" noChangeAspect="1" noEditPoints="1" noChangeArrowheads="1" noChangeShapeType="1"/>
              </p:cNvPicPr>
              <p:nvPr/>
            </p:nvPicPr>
            <p:blipFill>
              <a:blip r:embed="rId9"/>
              <a:stretch>
                <a:fillRect/>
              </a:stretch>
            </p:blipFill>
            <p:spPr>
              <a:xfrm>
                <a:off x="7423346" y="4055415"/>
                <a:ext cx="26458" cy="24893"/>
              </a:xfrm>
              <a:prstGeom prst="rect">
                <a:avLst/>
              </a:prstGeom>
            </p:spPr>
          </p:pic>
        </mc:Fallback>
      </mc:AlternateContent>
      <p:sp>
        <p:nvSpPr>
          <p:cNvPr id="63" name="Rectangle 7"/>
          <p:cNvSpPr>
            <a:spLocks noChangeArrowheads="1"/>
          </p:cNvSpPr>
          <p:nvPr/>
        </p:nvSpPr>
        <p:spPr bwMode="auto">
          <a:xfrm>
            <a:off x="5307874"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5391648"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7172823" y="5086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5778998"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6150473"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6531473"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6858498"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5037636"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4622074" y="6451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4739549"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4736374"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4725261"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2">
            <p14:nvContentPartPr>
              <p14:cNvPr id="76" name="Ink 34"/>
              <p14:cNvContentPartPr>
                <a14:cpLocks xmlns:a14="http://schemas.microsoft.com/office/drawing/2010/main" noRot="1" noChangeAspect="1" noEditPoints="1" noChangeArrowheads="1" noChangeShapeType="1"/>
              </p14:cNvContentPartPr>
              <p14:nvPr/>
            </p14:nvContentPartPr>
            <p14:xfrm>
              <a:off x="7443061" y="5933863"/>
              <a:ext cx="6350" cy="7937"/>
            </p14:xfrm>
          </p:contentPart>
        </mc:Choice>
        <mc:Fallback xmlns="">
          <p:pic>
            <p:nvPicPr>
              <p:cNvPr id="76" name="Ink 34"/>
              <p:cNvPicPr>
                <a:picLocks noRot="1" noChangeAspect="1" noEditPoints="1" noChangeArrowheads="1" noChangeShapeType="1"/>
              </p:cNvPicPr>
              <p:nvPr/>
            </p:nvPicPr>
            <p:blipFill>
              <a:blip r:embed="rId9"/>
              <a:stretch>
                <a:fillRect/>
              </a:stretch>
            </p:blipFill>
            <p:spPr>
              <a:xfrm>
                <a:off x="7434594" y="5928091"/>
                <a:ext cx="26458" cy="2489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p:grpSp>
        <p:nvGrpSpPr>
          <p:cNvPr id="6" name="Group 5"/>
          <p:cNvGrpSpPr/>
          <p:nvPr/>
        </p:nvGrpSpPr>
        <p:grpSpPr>
          <a:xfrm>
            <a:off x="192087" y="165408"/>
            <a:ext cx="1281839" cy="848644"/>
            <a:chOff x="192087" y="165408"/>
            <a:chExt cx="1281839" cy="848644"/>
          </a:xfrm>
        </p:grpSpPr>
        <p:sp>
          <p:nvSpPr>
            <p:cNvPr id="80" name="TextBox 79"/>
            <p:cNvSpPr txBox="1"/>
            <p:nvPr/>
          </p:nvSpPr>
          <p:spPr>
            <a:xfrm>
              <a:off x="236718" y="165408"/>
              <a:ext cx="1192576" cy="461665"/>
            </a:xfrm>
            <a:prstGeom prst="rect">
              <a:avLst/>
            </a:prstGeom>
            <a:solidFill>
              <a:srgbClr val="CCECFF"/>
            </a:solidFill>
          </p:spPr>
          <p:txBody>
            <a:bodyPr wrap="square" rtlCol="0">
              <a:spAutoFit/>
            </a:bodyPr>
            <a:lstStyle/>
            <a:p>
              <a:r>
                <a:rPr lang="en-US" b="1" i="1" dirty="0" smtClean="0">
                  <a:solidFill>
                    <a:srgbClr val="000000"/>
                  </a:solidFill>
                  <a:latin typeface="Calibri" panose="020F0502020204030204" pitchFamily="34" charset="0"/>
                </a:rPr>
                <a:t>Match!</a:t>
              </a:r>
              <a:endParaRPr lang="en-US" b="1" i="1" dirty="0">
                <a:solidFill>
                  <a:srgbClr val="000000"/>
                </a:solidFill>
                <a:latin typeface="Calibri" panose="020F0502020204030204" pitchFamily="34" charset="0"/>
              </a:endParaRPr>
            </a:p>
          </p:txBody>
        </p:sp>
        <p:sp>
          <p:nvSpPr>
            <p:cNvPr id="81" name="TextBox 80"/>
            <p:cNvSpPr txBox="1"/>
            <p:nvPr/>
          </p:nvSpPr>
          <p:spPr>
            <a:xfrm>
              <a:off x="192087" y="613942"/>
              <a:ext cx="1281839" cy="400110"/>
            </a:xfrm>
            <a:prstGeom prst="rect">
              <a:avLst/>
            </a:prstGeom>
            <a:solidFill>
              <a:srgbClr val="CCECFF"/>
            </a:solidFill>
          </p:spPr>
          <p:txBody>
            <a:bodyPr wrap="square" rtlCol="0">
              <a:spAutoFit/>
            </a:bodyPr>
            <a:lstStyle/>
            <a:p>
              <a:r>
                <a:rPr lang="en-US" sz="1000" dirty="0" smtClean="0">
                  <a:solidFill>
                    <a:srgbClr val="000000"/>
                  </a:solidFill>
                  <a:latin typeface="Calibri" panose="020F0502020204030204" pitchFamily="34" charset="0"/>
                </a:rPr>
                <a:t>+ what code creates the fourth one? </a:t>
              </a:r>
              <a:endParaRPr lang="en-US" sz="1000" dirty="0">
                <a:solidFill>
                  <a:srgbClr val="000000"/>
                </a:solidFill>
                <a:latin typeface="Calibri" panose="020F0502020204030204" pitchFamily="34" charset="0"/>
              </a:endParaRPr>
            </a:p>
          </p:txBody>
        </p:sp>
      </p:grpSp>
      <mc:AlternateContent xmlns:mc="http://schemas.openxmlformats.org/markup-compatibility/2006" xmlns:p14="http://schemas.microsoft.com/office/powerpoint/2010/main">
        <mc:Choice Requires="p14">
          <p:contentPart p14:bwMode="auto" r:id="rId14">
            <p14:nvContentPartPr>
              <p14:cNvPr id="2" name="Ink 1"/>
              <p14:cNvContentPartPr/>
              <p14:nvPr/>
            </p14:nvContentPartPr>
            <p14:xfrm>
              <a:off x="114480" y="57240"/>
              <a:ext cx="8591760" cy="6467760"/>
            </p14:xfrm>
          </p:contentPart>
        </mc:Choice>
        <mc:Fallback xmlns="">
          <p:pic>
            <p:nvPicPr>
              <p:cNvPr id="2" name="Ink 1"/>
              <p:cNvPicPr/>
              <p:nvPr/>
            </p:nvPicPr>
            <p:blipFill>
              <a:blip r:embed="rId15"/>
              <a:stretch>
                <a:fillRect/>
              </a:stretch>
            </p:blipFill>
            <p:spPr>
              <a:xfrm>
                <a:off x="105120" y="47880"/>
                <a:ext cx="8610480" cy="6486480"/>
              </a:xfrm>
              <a:prstGeom prst="rect">
                <a:avLst/>
              </a:prstGeom>
            </p:spPr>
          </p:pic>
        </mc:Fallback>
      </mc:AlternateContent>
    </p:spTree>
    <p:extLst>
      <p:ext uri="{BB962C8B-B14F-4D97-AF65-F5344CB8AC3E}">
        <p14:creationId xmlns:p14="http://schemas.microsoft.com/office/powerpoint/2010/main" val="8833035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a:solidFill>
                  <a:srgbClr val="7030A0"/>
                </a:solidFill>
                <a:latin typeface="Courier New" pitchFamily="-105" charset="0"/>
              </a:rPr>
              <a:t>print</a:t>
            </a:r>
            <a:r>
              <a:rPr lang="en-US" sz="3600" b="1" dirty="0">
                <a:solidFill>
                  <a:srgbClr val="000000"/>
                </a:solidFill>
                <a:latin typeface="Courier New" pitchFamily="-105" charset="0"/>
              </a:rPr>
              <a:t> </a:t>
            </a:r>
            <a:r>
              <a:rPr lang="en-US" sz="3600" b="1" dirty="0">
                <a:solidFill>
                  <a:srgbClr val="0A8E17"/>
                </a:solidFill>
                <a:latin typeface="Courier New" pitchFamily="-105" charset="0"/>
              </a:rPr>
              <a:t>"#"</a:t>
            </a: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524564" y="3688997"/>
            <a:ext cx="1483949" cy="646331"/>
          </a:xfrm>
          <a:prstGeom prst="rect">
            <a:avLst/>
          </a:prstGeom>
          <a:noFill/>
          <a:ln>
            <a:noFill/>
          </a:ln>
        </p:spPr>
        <p:txBody>
          <a:bodyPr wrap="square">
            <a:spAutoFit/>
          </a:bodyPr>
          <a:lstStyle/>
          <a:p>
            <a:r>
              <a:rPr lang="en-US" sz="1800" i="1" dirty="0" smtClean="0">
                <a:solidFill>
                  <a:srgbClr val="0A8E17"/>
                </a:solidFill>
                <a:latin typeface="Calibri" pitchFamily="-105" charset="0"/>
              </a:rPr>
              <a:t>This doesn't work!</a:t>
            </a:r>
            <a:endParaRPr lang="en-US" sz="18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grpSp>
        <p:nvGrpSpPr>
          <p:cNvPr id="16" name="Group 6"/>
          <p:cNvGrpSpPr>
            <a:grpSpLocks/>
          </p:cNvGrpSpPr>
          <p:nvPr/>
        </p:nvGrpSpPr>
        <p:grpSpPr bwMode="auto">
          <a:xfrm>
            <a:off x="7391400" y="4030024"/>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37084596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a:solidFill>
                  <a:srgbClr val="7030A0"/>
                </a:solidFill>
                <a:latin typeface="Courier New" pitchFamily="-105" charset="0"/>
              </a:rPr>
              <a:t>print</a:t>
            </a:r>
            <a:r>
              <a:rPr lang="en-US" sz="3600" b="1" dirty="0">
                <a:solidFill>
                  <a:srgbClr val="000000"/>
                </a:solidFill>
                <a:latin typeface="Courier New" pitchFamily="-105" charset="0"/>
              </a:rPr>
              <a:t> </a:t>
            </a:r>
            <a:r>
              <a:rPr lang="en-US" sz="3600" b="1" dirty="0">
                <a:solidFill>
                  <a:srgbClr val="0A8E17"/>
                </a:solidFill>
                <a:latin typeface="Courier New" pitchFamily="-105" charset="0"/>
              </a:rPr>
              <a:t>"#"</a:t>
            </a: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524564" y="3688997"/>
            <a:ext cx="1483949" cy="646331"/>
          </a:xfrm>
          <a:prstGeom prst="rect">
            <a:avLst/>
          </a:prstGeom>
          <a:noFill/>
          <a:ln>
            <a:noFill/>
          </a:ln>
        </p:spPr>
        <p:txBody>
          <a:bodyPr wrap="square">
            <a:spAutoFit/>
          </a:bodyPr>
          <a:lstStyle/>
          <a:p>
            <a:r>
              <a:rPr lang="en-US" sz="1800" i="1" dirty="0" smtClean="0">
                <a:solidFill>
                  <a:srgbClr val="0A8E17"/>
                </a:solidFill>
                <a:latin typeface="Calibri" pitchFamily="-105" charset="0"/>
              </a:rPr>
              <a:t>This doesn't work!</a:t>
            </a:r>
            <a:endParaRPr lang="en-US" sz="18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grpSp>
        <p:nvGrpSpPr>
          <p:cNvPr id="16" name="Group 6"/>
          <p:cNvGrpSpPr>
            <a:grpSpLocks/>
          </p:cNvGrpSpPr>
          <p:nvPr/>
        </p:nvGrpSpPr>
        <p:grpSpPr bwMode="auto">
          <a:xfrm>
            <a:off x="7391400" y="4030024"/>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36806403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1920" y="464400"/>
              <a:ext cx="8081640" cy="6063480"/>
            </p14:xfrm>
          </p:contentPart>
        </mc:Choice>
        <mc:Fallback xmlns="">
          <p:pic>
            <p:nvPicPr>
              <p:cNvPr id="3" name="Ink 2"/>
              <p:cNvPicPr/>
              <p:nvPr/>
            </p:nvPicPr>
            <p:blipFill>
              <a:blip r:embed="rId5"/>
              <a:stretch>
                <a:fillRect/>
              </a:stretch>
            </p:blipFill>
            <p:spPr>
              <a:xfrm>
                <a:off x="142560" y="455040"/>
                <a:ext cx="8100360" cy="6082200"/>
              </a:xfrm>
              <a:prstGeom prst="rect">
                <a:avLst/>
              </a:prstGeom>
            </p:spPr>
          </p:pic>
        </mc:Fallback>
      </mc:AlternateContent>
    </p:spTree>
    <p:extLst>
      <p:ext uri="{BB962C8B-B14F-4D97-AF65-F5344CB8AC3E}">
        <p14:creationId xmlns:p14="http://schemas.microsoft.com/office/powerpoint/2010/main" val="29364111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927100" y="254000"/>
            <a:ext cx="737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libri" pitchFamily="-105" charset="0"/>
              </a:rPr>
              <a:t>ASCII </a:t>
            </a:r>
            <a:r>
              <a:rPr lang="en-US" sz="3200" dirty="0">
                <a:solidFill>
                  <a:srgbClr val="000000"/>
                </a:solidFill>
                <a:latin typeface="Calibri" pitchFamily="-105" charset="0"/>
              </a:rPr>
              <a:t>art...? </a:t>
            </a:r>
            <a:r>
              <a:rPr lang="en-US" sz="3200" dirty="0" smtClean="0">
                <a:solidFill>
                  <a:srgbClr val="000000"/>
                </a:solidFill>
                <a:latin typeface="Calibri" pitchFamily="-105" charset="0"/>
              </a:rPr>
              <a:t>   </a:t>
            </a:r>
            <a:r>
              <a:rPr lang="en-US" sz="3200" dirty="0">
                <a:solidFill>
                  <a:srgbClr val="000000"/>
                </a:solidFill>
                <a:latin typeface="Calibri" pitchFamily="-105" charset="0"/>
              </a:rPr>
              <a:t>How about </a:t>
            </a:r>
            <a:r>
              <a:rPr lang="en-US" sz="3200" b="1" i="1" dirty="0">
                <a:solidFill>
                  <a:srgbClr val="C00000"/>
                </a:solidFill>
                <a:latin typeface="Calibri" pitchFamily="-105" charset="0"/>
              </a:rPr>
              <a:t>ASCII </a:t>
            </a:r>
            <a:r>
              <a:rPr lang="en-US" sz="3200" b="1" i="1" dirty="0" smtClean="0">
                <a:solidFill>
                  <a:srgbClr val="C00000"/>
                </a:solidFill>
                <a:latin typeface="Calibri" pitchFamily="-105" charset="0"/>
              </a:rPr>
              <a:t>video !</a:t>
            </a:r>
            <a:endParaRPr lang="en-US" sz="3200" dirty="0">
              <a:solidFill>
                <a:srgbClr val="000000"/>
              </a:solidFill>
              <a:latin typeface="Calibri" pitchFamily="-105" charset="0"/>
            </a:endParaRPr>
          </a:p>
        </p:txBody>
      </p:sp>
      <p:sp>
        <p:nvSpPr>
          <p:cNvPr id="23555" name="Rectangle 8"/>
          <p:cNvSpPr>
            <a:spLocks noChangeArrowheads="1"/>
          </p:cNvSpPr>
          <p:nvPr/>
        </p:nvSpPr>
        <p:spPr bwMode="auto">
          <a:xfrm>
            <a:off x="3429000" y="6400800"/>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Arial" charset="0"/>
              </a:rPr>
              <a:t>http://www.asciimation.co.nz/</a:t>
            </a:r>
          </a:p>
        </p:txBody>
      </p:sp>
      <p:pic>
        <p:nvPicPr>
          <p:cNvPr id="23556" name="Picture 9" descr="Picture 6"/>
          <p:cNvPicPr>
            <a:picLocks noChangeAspect="1" noChangeArrowheads="1"/>
          </p:cNvPicPr>
          <p:nvPr/>
        </p:nvPicPr>
        <p:blipFill>
          <a:blip r:embed="rId3">
            <a:extLst>
              <a:ext uri="{28A0092B-C50C-407E-A947-70E740481C1C}">
                <a14:useLocalDpi xmlns:a14="http://schemas.microsoft.com/office/drawing/2010/main" val="0"/>
              </a:ext>
            </a:extLst>
          </a:blip>
          <a:srcRect l="9911" t="17955" r="4306"/>
          <a:stretch>
            <a:fillRect/>
          </a:stretch>
        </p:blipFill>
        <p:spPr bwMode="auto">
          <a:xfrm>
            <a:off x="750888" y="1066800"/>
            <a:ext cx="77835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9657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244475" y="1362075"/>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5986463" y="1779588"/>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1" name="Rectangle 11"/>
          <p:cNvSpPr>
            <a:spLocks noChangeArrowheads="1"/>
          </p:cNvSpPr>
          <p:nvPr/>
        </p:nvSpPr>
        <p:spPr bwMode="auto">
          <a:xfrm>
            <a:off x="64738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415290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083300" y="145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864475" y="128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4706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842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23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5501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29288" y="145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00663" y="28305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18138" y="2592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14963" y="22447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03850" y="18923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066213" y="2400300"/>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21650" y="2312988"/>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13183" y="2307216"/>
                <a:ext cx="26458" cy="24893"/>
              </a:xfrm>
              <a:prstGeom prst="rect">
                <a:avLst/>
              </a:prstGeom>
            </p:spPr>
          </p:pic>
        </mc:Fallback>
      </mc:AlternateContent>
      <p:sp>
        <p:nvSpPr>
          <p:cNvPr id="25" name="Rectangle 7"/>
          <p:cNvSpPr>
            <a:spLocks noChangeArrowheads="1"/>
          </p:cNvSpPr>
          <p:nvPr/>
        </p:nvSpPr>
        <p:spPr bwMode="auto">
          <a:xfrm>
            <a:off x="4784725" y="372534"/>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a:t>
            </a:r>
            <a:r>
              <a:rPr lang="en-US" sz="1800" dirty="0" smtClean="0">
                <a:latin typeface="Cambria" pitchFamily="18" charset="0"/>
              </a:rPr>
              <a:t>________________________________</a:t>
            </a:r>
            <a:endParaRPr lang="en-US" sz="1800" dirty="0">
              <a:latin typeface="Cambria" pitchFamily="18" charset="0"/>
            </a:endParaRPr>
          </a:p>
        </p:txBody>
      </p:sp>
      <p:sp>
        <p:nvSpPr>
          <p:cNvPr id="3" name="Rectangle 2"/>
          <p:cNvSpPr/>
          <p:nvPr/>
        </p:nvSpPr>
        <p:spPr>
          <a:xfrm>
            <a:off x="94016" y="153748"/>
            <a:ext cx="1229824" cy="738664"/>
          </a:xfrm>
          <a:prstGeom prst="rect">
            <a:avLst/>
          </a:prstGeom>
        </p:spPr>
        <p:txBody>
          <a:bodyPr wrap="none">
            <a:spAutoFit/>
          </a:bodyPr>
          <a:lstStyle/>
          <a:p>
            <a:r>
              <a:rPr lang="en-US" sz="4200" dirty="0" smtClean="0">
                <a:latin typeface="Cambria" pitchFamily="18" charset="0"/>
              </a:rPr>
              <a:t>Quiz</a:t>
            </a:r>
            <a:endParaRPr lang="en-US" sz="4200" dirty="0"/>
          </a:p>
        </p:txBody>
      </p:sp>
      <p:sp>
        <p:nvSpPr>
          <p:cNvPr id="27" name="Rectangle 7"/>
          <p:cNvSpPr>
            <a:spLocks noChangeArrowheads="1"/>
          </p:cNvSpPr>
          <p:nvPr/>
        </p:nvSpPr>
        <p:spPr bwMode="auto">
          <a:xfrm>
            <a:off x="1847586" y="359245"/>
            <a:ext cx="2419614" cy="400110"/>
          </a:xfrm>
          <a:prstGeom prst="rect">
            <a:avLst/>
          </a:prstGeom>
          <a:solidFill>
            <a:srgbClr val="CCECFF"/>
          </a:solidFill>
          <a:ln>
            <a:noFill/>
          </a:ln>
        </p:spPr>
        <p:txBody>
          <a:bodyPr wrap="square">
            <a:spAutoFit/>
          </a:bodyPr>
          <a:lstStyle/>
          <a:p>
            <a:r>
              <a:rPr lang="en-US" sz="2000" dirty="0" smtClean="0">
                <a:latin typeface="Cambria" pitchFamily="18" charset="0"/>
              </a:rPr>
              <a:t>Nested Loops ~ 2d</a:t>
            </a:r>
            <a:endParaRPr lang="en-US" sz="2000" dirty="0">
              <a:latin typeface="Cambria" pitchFamily="18" charset="0"/>
            </a:endParaRPr>
          </a:p>
        </p:txBody>
      </p:sp>
      <p:sp>
        <p:nvSpPr>
          <p:cNvPr id="28" name="Rectangle 7"/>
          <p:cNvSpPr>
            <a:spLocks noChangeArrowheads="1"/>
          </p:cNvSpPr>
          <p:nvPr/>
        </p:nvSpPr>
        <p:spPr bwMode="auto">
          <a:xfrm>
            <a:off x="2081214" y="3344656"/>
            <a:ext cx="5675311" cy="400110"/>
          </a:xfrm>
          <a:prstGeom prst="rect">
            <a:avLst/>
          </a:prstGeom>
          <a:solidFill>
            <a:srgbClr val="CCECFF"/>
          </a:solidFill>
          <a:ln>
            <a:noFill/>
          </a:ln>
        </p:spPr>
        <p:txBody>
          <a:bodyPr wrap="square">
            <a:spAutoFit/>
          </a:bodyPr>
          <a:lstStyle/>
          <a:p>
            <a:r>
              <a:rPr lang="en-US" sz="2000" dirty="0" smtClean="0">
                <a:latin typeface="Cambria" pitchFamily="18" charset="0"/>
              </a:rPr>
              <a:t>What is being printed in each of these cases?</a:t>
            </a:r>
            <a:endParaRPr lang="en-US" sz="2000" dirty="0">
              <a:latin typeface="Cambria" pitchFamily="18" charset="0"/>
            </a:endParaRPr>
          </a:p>
        </p:txBody>
      </p:sp>
      <p:cxnSp>
        <p:nvCxnSpPr>
          <p:cNvPr id="5" name="Straight Arrow Connector 4"/>
          <p:cNvCxnSpPr/>
          <p:nvPr/>
        </p:nvCxnSpPr>
        <p:spPr bwMode="auto">
          <a:xfrm flipH="1" flipV="1">
            <a:off x="3081338" y="2714625"/>
            <a:ext cx="652462" cy="630031"/>
          </a:xfrm>
          <a:prstGeom prst="straightConnector1">
            <a:avLst/>
          </a:prstGeom>
          <a:noFill/>
          <a:ln w="19050" cap="flat" cmpd="sng" algn="ctr">
            <a:solidFill>
              <a:srgbClr val="0E0BEE"/>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687760" y="2170080"/>
              <a:ext cx="652320" cy="732600"/>
            </p14:xfrm>
          </p:contentPart>
        </mc:Choice>
        <mc:Fallback xmlns="">
          <p:pic>
            <p:nvPicPr>
              <p:cNvPr id="2" name="Ink 1"/>
              <p:cNvPicPr/>
              <p:nvPr/>
            </p:nvPicPr>
            <p:blipFill>
              <a:blip r:embed="rId12"/>
              <a:stretch>
                <a:fillRect/>
              </a:stretch>
            </p:blipFill>
            <p:spPr>
              <a:xfrm>
                <a:off x="2678400" y="2160720"/>
                <a:ext cx="671040" cy="751320"/>
              </a:xfrm>
              <a:prstGeom prst="rect">
                <a:avLst/>
              </a:prstGeom>
            </p:spPr>
          </p:pic>
        </mc:Fallback>
      </mc:AlternateContent>
    </p:spTree>
    <p:extLst>
      <p:ext uri="{BB962C8B-B14F-4D97-AF65-F5344CB8AC3E}">
        <p14:creationId xmlns:p14="http://schemas.microsoft.com/office/powerpoint/2010/main" val="20547864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8062913" y="5320066"/>
            <a:ext cx="1004887" cy="1484312"/>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2119313" y="5481638"/>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127250" y="3270250"/>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685800"/>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13947"/>
            <a:ext cx="3048000" cy="369887"/>
          </a:xfrm>
          <a:prstGeom prst="rect">
            <a:avLst/>
          </a:prstGeom>
          <a:solidFill>
            <a:srgbClr val="CCFFCC"/>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002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6002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3" name="Rectangle 7"/>
          <p:cNvSpPr>
            <a:spLocks noChangeArrowheads="1"/>
          </p:cNvSpPr>
          <p:nvPr/>
        </p:nvSpPr>
        <p:spPr bwMode="auto">
          <a:xfrm>
            <a:off x="762000" y="1008062"/>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does this print?</a:t>
            </a:r>
          </a:p>
        </p:txBody>
      </p:sp>
      <p:sp>
        <p:nvSpPr>
          <p:cNvPr id="21514" name="Rectangle 8"/>
          <p:cNvSpPr>
            <a:spLocks noChangeArrowheads="1"/>
          </p:cNvSpPr>
          <p:nvPr/>
        </p:nvSpPr>
        <p:spPr bwMode="auto">
          <a:xfrm>
            <a:off x="685800" y="4191000"/>
            <a:ext cx="99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a:t>
            </a:r>
            <a:r>
              <a:rPr lang="en-US" sz="1500" b="1" dirty="0">
                <a:latin typeface="Courier New" pitchFamily="-105" charset="0"/>
                <a:cs typeface="Courier New" pitchFamily="-105" charset="0"/>
              </a:rPr>
              <a:t>if</a:t>
            </a:r>
            <a:r>
              <a:rPr lang="en-US" sz="1500" dirty="0">
                <a:latin typeface="Cambria" pitchFamily="18" charset="0"/>
              </a:rPr>
              <a:t> tests print </a:t>
            </a:r>
            <a:r>
              <a:rPr lang="en-US" sz="1500" dirty="0" smtClean="0">
                <a:latin typeface="Cambria" pitchFamily="18" charset="0"/>
              </a:rPr>
              <a:t>these?</a:t>
            </a:r>
            <a:endParaRPr lang="en-US" sz="1500" dirty="0">
              <a:latin typeface="Cambria" pitchFamily="18" charset="0"/>
            </a:endParaRPr>
          </a:p>
        </p:txBody>
      </p:sp>
      <p:sp>
        <p:nvSpPr>
          <p:cNvPr id="21515" name="Rectangle 9"/>
          <p:cNvSpPr>
            <a:spLocks noChangeArrowheads="1"/>
          </p:cNvSpPr>
          <p:nvPr/>
        </p:nvSpPr>
        <p:spPr bwMode="auto">
          <a:xfrm>
            <a:off x="8062913" y="5320066"/>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latin typeface="Cambria" pitchFamily="18" charset="0"/>
              </a:rPr>
              <a:t>Extra! </a:t>
            </a:r>
            <a:r>
              <a:rPr lang="en-US" sz="1200" dirty="0">
                <a:latin typeface="Cambria" pitchFamily="18" charset="0"/>
              </a:rPr>
              <a:t>how about </a:t>
            </a:r>
            <a:r>
              <a:rPr lang="en-US" sz="1200" i="1" dirty="0" smtClean="0">
                <a:latin typeface="Cambria" pitchFamily="18" charset="0"/>
              </a:rPr>
              <a:t>this </a:t>
            </a:r>
            <a:r>
              <a:rPr lang="en-US" sz="1200" i="1" dirty="0">
                <a:latin typeface="Cambria" pitchFamily="18" charset="0"/>
              </a:rPr>
              <a:t>hourglass</a:t>
            </a:r>
            <a:r>
              <a:rPr lang="en-US" sz="1200" dirty="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77240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578732"/>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5548313" y="467607"/>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4433094" y="1432013"/>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46256" y="5966178"/>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cxnSp>
        <p:nvCxnSpPr>
          <p:cNvPr id="22" name="Straight Connector 21"/>
          <p:cNvCxnSpPr/>
          <p:nvPr/>
        </p:nvCxnSpPr>
        <p:spPr bwMode="auto">
          <a:xfrm>
            <a:off x="990600" y="25146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7244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p:sp>
        <p:nvSpPr>
          <p:cNvPr id="24" name="Rectangle 9"/>
          <p:cNvSpPr>
            <a:spLocks noChangeArrowheads="1"/>
          </p:cNvSpPr>
          <p:nvPr/>
        </p:nvSpPr>
        <p:spPr bwMode="auto">
          <a:xfrm>
            <a:off x="5446890" y="2753431"/>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5695245" y="2503311"/>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5466645" y="4997450"/>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5715000" y="4747330"/>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5652360" y="866160"/>
              <a:ext cx="1456200" cy="1482840"/>
            </p14:xfrm>
          </p:contentPart>
        </mc:Choice>
        <mc:Fallback xmlns="">
          <p:pic>
            <p:nvPicPr>
              <p:cNvPr id="2" name="Ink 1"/>
              <p:cNvPicPr/>
              <p:nvPr/>
            </p:nvPicPr>
            <p:blipFill>
              <a:blip r:embed="rId7"/>
              <a:stretch>
                <a:fillRect/>
              </a:stretch>
            </p:blipFill>
            <p:spPr>
              <a:xfrm>
                <a:off x="5643000" y="856800"/>
                <a:ext cx="1474920" cy="1501560"/>
              </a:xfrm>
              <a:prstGeom prst="rect">
                <a:avLst/>
              </a:prstGeom>
            </p:spPr>
          </p:pic>
        </mc:Fallback>
      </mc:AlternateContent>
    </p:spTree>
    <p:extLst>
      <p:ext uri="{BB962C8B-B14F-4D97-AF65-F5344CB8AC3E}">
        <p14:creationId xmlns:p14="http://schemas.microsoft.com/office/powerpoint/2010/main" val="38769015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bwMode="auto">
          <a:xfrm>
            <a:off x="713446" y="963637"/>
            <a:ext cx="1912189" cy="277335"/>
          </a:xfrm>
          <a:prstGeom prst="roundRect">
            <a:avLst/>
          </a:prstGeom>
          <a:solidFill>
            <a:srgbClr val="FFCCCC"/>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9" name="Right Triangle 28"/>
          <p:cNvSpPr/>
          <p:nvPr/>
        </p:nvSpPr>
        <p:spPr bwMode="auto">
          <a:xfrm rot="16200000">
            <a:off x="3927566" y="2512424"/>
            <a:ext cx="2037805" cy="1815736"/>
          </a:xfrm>
          <a:prstGeom prst="rtTriangle">
            <a:avLst/>
          </a:prstGeom>
          <a:solidFill>
            <a:srgbClr val="CCFFCC"/>
          </a:solidFill>
          <a:ln w="19050" cap="flat" cmpd="sng" algn="ctr">
            <a:solidFill>
              <a:srgbClr val="0A8E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6" name="Right Triangle 35"/>
          <p:cNvSpPr/>
          <p:nvPr/>
        </p:nvSpPr>
        <p:spPr bwMode="auto">
          <a:xfrm rot="10800000">
            <a:off x="3954485" y="243048"/>
            <a:ext cx="1858486" cy="1899260"/>
          </a:xfrm>
          <a:prstGeom prst="rtTriangle">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1" name="Right Triangle 30"/>
          <p:cNvSpPr/>
          <p:nvPr/>
        </p:nvSpPr>
        <p:spPr bwMode="auto">
          <a:xfrm rot="5400000">
            <a:off x="3899262" y="2514601"/>
            <a:ext cx="2037805" cy="1815736"/>
          </a:xfrm>
          <a:prstGeom prst="rtTriangle">
            <a:avLst/>
          </a:prstGeom>
          <a:solidFill>
            <a:srgbClr val="CCECFF"/>
          </a:solidFill>
          <a:ln w="19050"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ight Triangle 3"/>
          <p:cNvSpPr/>
          <p:nvPr/>
        </p:nvSpPr>
        <p:spPr bwMode="auto">
          <a:xfrm>
            <a:off x="3962400" y="285009"/>
            <a:ext cx="1822861" cy="1870362"/>
          </a:xfrm>
          <a:prstGeom prst="rtTriangle">
            <a:avLst/>
          </a:prstGeom>
          <a:solidFill>
            <a:srgbClr val="FFCC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671513" y="5289571"/>
            <a:ext cx="2568076" cy="288269"/>
          </a:xfrm>
          <a:prstGeom prst="roundRect">
            <a:avLst/>
          </a:prstGeom>
          <a:solidFill>
            <a:srgbClr val="FFC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679450" y="3052057"/>
            <a:ext cx="2597150" cy="330200"/>
          </a:xfrm>
          <a:prstGeom prst="roundRect">
            <a:avLst/>
          </a:prstGeom>
          <a:solidFill>
            <a:srgbClr val="CCE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1509" name="Rectangle 9"/>
          <p:cNvSpPr>
            <a:spLocks noChangeArrowheads="1"/>
          </p:cNvSpPr>
          <p:nvPr/>
        </p:nvSpPr>
        <p:spPr bwMode="auto">
          <a:xfrm>
            <a:off x="228600" y="467607"/>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1" name="Rectangle 9"/>
          <p:cNvSpPr>
            <a:spLocks noChangeArrowheads="1"/>
          </p:cNvSpPr>
          <p:nvPr/>
        </p:nvSpPr>
        <p:spPr bwMode="auto">
          <a:xfrm>
            <a:off x="152400" y="25075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52400" y="47173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5" name="Rectangle 9"/>
          <p:cNvSpPr>
            <a:spLocks noChangeArrowheads="1"/>
          </p:cNvSpPr>
          <p:nvPr/>
        </p:nvSpPr>
        <p:spPr bwMode="auto">
          <a:xfrm>
            <a:off x="7426051" y="76200"/>
            <a:ext cx="1641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ambria" pitchFamily="18" charset="0"/>
              </a:rPr>
              <a:t>Extra! </a:t>
            </a:r>
            <a:r>
              <a:rPr lang="en-US" sz="1400" dirty="0">
                <a:latin typeface="Cambria" pitchFamily="18" charset="0"/>
              </a:rPr>
              <a:t>how about </a:t>
            </a:r>
            <a:r>
              <a:rPr lang="en-US" sz="1400" i="1" dirty="0" smtClean="0">
                <a:latin typeface="Cambria" pitchFamily="18" charset="0"/>
              </a:rPr>
              <a:t>this </a:t>
            </a:r>
            <a:r>
              <a:rPr lang="en-US" sz="1400" i="1" dirty="0">
                <a:latin typeface="Cambria" pitchFamily="18" charset="0"/>
              </a:rPr>
              <a:t>hourglass</a:t>
            </a:r>
            <a:r>
              <a:rPr lang="en-US" sz="1400" dirty="0">
                <a:latin typeface="Cambria" pitchFamily="18" charset="0"/>
              </a:rPr>
              <a:t>?</a:t>
            </a:r>
          </a:p>
        </p:txBody>
      </p:sp>
      <p:sp>
        <p:nvSpPr>
          <p:cNvPr id="21516" name="Rectangle 9"/>
          <p:cNvSpPr>
            <a:spLocks noChangeArrowheads="1"/>
          </p:cNvSpPr>
          <p:nvPr/>
        </p:nvSpPr>
        <p:spPr bwMode="auto">
          <a:xfrm>
            <a:off x="4191000" y="252500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0 0 0 0 0</a:t>
            </a:r>
          </a:p>
          <a:p>
            <a:pPr algn="l"/>
            <a:r>
              <a:rPr lang="en-US" sz="2100" b="1" dirty="0">
                <a:latin typeface="Courier New" pitchFamily="-105" charset="0"/>
              </a:rPr>
              <a:t>1 1 1 1 </a:t>
            </a:r>
          </a:p>
          <a:p>
            <a:pPr algn="l"/>
            <a:r>
              <a:rPr lang="en-US" sz="2100" b="1" dirty="0">
                <a:latin typeface="Courier New" pitchFamily="-105" charset="0"/>
              </a:rPr>
              <a:t>2 2 2</a:t>
            </a:r>
          </a:p>
          <a:p>
            <a:pPr algn="l"/>
            <a:r>
              <a:rPr lang="en-US" sz="2100" b="1" dirty="0">
                <a:latin typeface="Courier New" pitchFamily="-105" charset="0"/>
              </a:rPr>
              <a:t>3 3</a:t>
            </a:r>
          </a:p>
          <a:p>
            <a:pPr algn="l"/>
            <a:r>
              <a:rPr lang="en-US" sz="2100" b="1" dirty="0">
                <a:latin typeface="Courier New" pitchFamily="-105" charset="0"/>
              </a:rPr>
              <a:t>4</a:t>
            </a:r>
          </a:p>
        </p:txBody>
      </p:sp>
      <p:sp>
        <p:nvSpPr>
          <p:cNvPr id="21517" name="Rectangle 9"/>
          <p:cNvSpPr>
            <a:spLocks noChangeArrowheads="1"/>
          </p:cNvSpPr>
          <p:nvPr/>
        </p:nvSpPr>
        <p:spPr bwMode="auto">
          <a:xfrm>
            <a:off x="4191000" y="477925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3941763" y="554214"/>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4241038" y="301164"/>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4088638" y="190039"/>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2985294" y="1213820"/>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7562214" y="810985"/>
            <a:ext cx="1369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l"/>
            <a:r>
              <a:rPr lang="en-US" sz="1600" b="1" dirty="0">
                <a:latin typeface="Courier New" pitchFamily="-105" charset="0"/>
              </a:rPr>
              <a:t>0 0 0 0 0</a:t>
            </a:r>
          </a:p>
          <a:p>
            <a:pPr algn="l"/>
            <a:r>
              <a:rPr lang="en-US" sz="1600" b="1" dirty="0">
                <a:latin typeface="Courier New" pitchFamily="-105" charset="0"/>
              </a:rPr>
              <a:t>  1 1 1 </a:t>
            </a:r>
          </a:p>
          <a:p>
            <a:pPr algn="l"/>
            <a:r>
              <a:rPr lang="en-US" sz="1600" b="1" dirty="0">
                <a:latin typeface="Courier New" pitchFamily="-105" charset="0"/>
              </a:rPr>
              <a:t>    2</a:t>
            </a:r>
          </a:p>
          <a:p>
            <a:pPr algn="l"/>
            <a:r>
              <a:rPr lang="en-US" sz="1600" b="1" dirty="0">
                <a:latin typeface="Courier New" pitchFamily="-105" charset="0"/>
              </a:rPr>
              <a:t>  3 3 3</a:t>
            </a:r>
          </a:p>
          <a:p>
            <a:pPr algn="l"/>
            <a:r>
              <a:rPr lang="en-US" sz="1600" b="1" dirty="0">
                <a:latin typeface="Courier New" pitchFamily="-105" charset="0"/>
              </a:rPr>
              <a:t>4 4 4 4 4</a:t>
            </a:r>
          </a:p>
        </p:txBody>
      </p:sp>
      <mc:AlternateContent xmlns:mc="http://schemas.openxmlformats.org/markup-compatibility/2006" xmlns:p14="http://schemas.microsoft.com/office/powerpoint/2010/main">
        <mc:Choice Requires="p14">
          <p:contentPart p14:bwMode="auto" r:id="rId3">
            <p14:nvContentPartPr>
              <p14:cNvPr id="9227" name="Ink 64"/>
              <p14:cNvContentPartPr>
                <a14:cpLocks xmlns:a14="http://schemas.microsoft.com/office/drawing/2010/main" noRot="1" noChangeAspect="1" noEditPoints="1" noChangeArrowheads="1" noChangeShapeType="1"/>
              </p14:cNvContentPartPr>
              <p14:nvPr/>
            </p14:nvContentPartPr>
            <p14:xfrm>
              <a:off x="455613" y="3583870"/>
              <a:ext cx="11112" cy="14287"/>
            </p14:xfrm>
          </p:contentPart>
        </mc:Choice>
        <mc:Fallback xmlns="">
          <p:pic>
            <p:nvPicPr>
              <p:cNvPr id="9227" name="Ink 64"/>
              <p:cNvPicPr>
                <a:picLocks noRot="1" noChangeAspect="1" noEditPoints="1" noChangeArrowheads="1" noChangeShapeType="1"/>
              </p:cNvPicPr>
              <p:nvPr/>
            </p:nvPicPr>
            <p:blipFill>
              <a:blip r:embed="rId4"/>
              <a:stretch>
                <a:fillRect/>
              </a:stretch>
            </p:blipFill>
            <p:spPr>
              <a:xfrm>
                <a:off x="450595" y="3575811"/>
                <a:ext cx="29393" cy="35901"/>
              </a:xfrm>
              <a:prstGeom prst="rect">
                <a:avLst/>
              </a:prstGeom>
            </p:spPr>
          </p:pic>
        </mc:Fallback>
      </mc:AlternateContent>
      <p:sp>
        <p:nvSpPr>
          <p:cNvPr id="24" name="Rectangle 9"/>
          <p:cNvSpPr>
            <a:spLocks noChangeArrowheads="1"/>
          </p:cNvSpPr>
          <p:nvPr/>
        </p:nvSpPr>
        <p:spPr bwMode="auto">
          <a:xfrm>
            <a:off x="3999090" y="2535238"/>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4247445" y="2285118"/>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4018845" y="477925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4267200" y="4529137"/>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5" name="TextBox 4"/>
          <p:cNvSpPr txBox="1"/>
          <p:nvPr/>
        </p:nvSpPr>
        <p:spPr>
          <a:xfrm>
            <a:off x="3518263" y="1478753"/>
            <a:ext cx="381000" cy="830997"/>
          </a:xfrm>
          <a:prstGeom prst="rect">
            <a:avLst/>
          </a:prstGeom>
          <a:noFill/>
        </p:spPr>
        <p:txBody>
          <a:bodyPr wrap="square" rtlCol="0">
            <a:spAutoFit/>
          </a:bodyPr>
          <a:lstStyle/>
          <a:p>
            <a:r>
              <a:rPr lang="en-US" sz="4800" b="1" dirty="0" smtClean="0">
                <a:solidFill>
                  <a:srgbClr val="FF0000"/>
                </a:solidFill>
                <a:latin typeface="+mj-lt"/>
              </a:rPr>
              <a:t>A</a:t>
            </a:r>
            <a:endParaRPr lang="en-US" sz="4800" b="1" dirty="0">
              <a:solidFill>
                <a:srgbClr val="FF0000"/>
              </a:solidFill>
              <a:latin typeface="+mj-lt"/>
            </a:endParaRPr>
          </a:p>
        </p:txBody>
      </p:sp>
      <p:sp>
        <p:nvSpPr>
          <p:cNvPr id="33" name="TextBox 32"/>
          <p:cNvSpPr txBox="1"/>
          <p:nvPr/>
        </p:nvSpPr>
        <p:spPr>
          <a:xfrm>
            <a:off x="5867364" y="80388"/>
            <a:ext cx="381000" cy="830997"/>
          </a:xfrm>
          <a:prstGeom prst="rect">
            <a:avLst/>
          </a:prstGeom>
          <a:noFill/>
        </p:spPr>
        <p:txBody>
          <a:bodyPr wrap="square" rtlCol="0">
            <a:spAutoFit/>
          </a:bodyPr>
          <a:lstStyle/>
          <a:p>
            <a:r>
              <a:rPr lang="en-US" sz="4800" b="1" dirty="0">
                <a:solidFill>
                  <a:schemeClr val="bg1">
                    <a:lumMod val="65000"/>
                  </a:schemeClr>
                </a:solidFill>
                <a:latin typeface="+mj-lt"/>
              </a:rPr>
              <a:t>B</a:t>
            </a:r>
          </a:p>
        </p:txBody>
      </p:sp>
      <p:sp>
        <p:nvSpPr>
          <p:cNvPr id="34" name="TextBox 33"/>
          <p:cNvSpPr txBox="1"/>
          <p:nvPr/>
        </p:nvSpPr>
        <p:spPr>
          <a:xfrm>
            <a:off x="3542950" y="2379619"/>
            <a:ext cx="381000" cy="830997"/>
          </a:xfrm>
          <a:prstGeom prst="rect">
            <a:avLst/>
          </a:prstGeom>
          <a:noFill/>
        </p:spPr>
        <p:txBody>
          <a:bodyPr wrap="square" rtlCol="0">
            <a:spAutoFit/>
          </a:bodyPr>
          <a:lstStyle/>
          <a:p>
            <a:r>
              <a:rPr lang="en-US" sz="4800" b="1" dirty="0" smtClean="0">
                <a:solidFill>
                  <a:srgbClr val="0E0BEE"/>
                </a:solidFill>
                <a:latin typeface="+mj-lt"/>
              </a:rPr>
              <a:t>C</a:t>
            </a:r>
            <a:endParaRPr lang="en-US" sz="4800" b="1" dirty="0">
              <a:solidFill>
                <a:srgbClr val="0E0BEE"/>
              </a:solidFill>
              <a:latin typeface="+mj-lt"/>
            </a:endParaRPr>
          </a:p>
        </p:txBody>
      </p:sp>
      <p:sp>
        <p:nvSpPr>
          <p:cNvPr id="35" name="Rectangle 9"/>
          <p:cNvSpPr>
            <a:spLocks noChangeArrowheads="1"/>
          </p:cNvSpPr>
          <p:nvPr/>
        </p:nvSpPr>
        <p:spPr bwMode="auto">
          <a:xfrm>
            <a:off x="4200400" y="532138"/>
            <a:ext cx="1981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a:t>
            </a:r>
            <a:endParaRPr lang="en-US" sz="2100" b="1" dirty="0" smtClean="0">
              <a:latin typeface="Courier New" pitchFamily="-105" charset="0"/>
            </a:endParaRPr>
          </a:p>
          <a:p>
            <a:pPr algn="l"/>
            <a:r>
              <a:rPr lang="en-US" sz="2100" b="1" dirty="0" smtClean="0">
                <a:latin typeface="Courier New" pitchFamily="-105" charset="0"/>
              </a:rPr>
              <a:t>1 1</a:t>
            </a:r>
            <a:endParaRPr lang="en-US" sz="2100" b="1" dirty="0">
              <a:latin typeface="Courier New" pitchFamily="-105" charset="0"/>
            </a:endParaRPr>
          </a:p>
          <a:p>
            <a:pPr algn="l"/>
            <a:r>
              <a:rPr lang="en-US" sz="2100" b="1" dirty="0">
                <a:latin typeface="Courier New" pitchFamily="-105" charset="0"/>
              </a:rPr>
              <a:t>2 2 2</a:t>
            </a:r>
          </a:p>
          <a:p>
            <a:pPr algn="l"/>
            <a:r>
              <a:rPr lang="en-US" sz="2100" b="1" dirty="0">
                <a:latin typeface="Courier New" pitchFamily="-105" charset="0"/>
              </a:rPr>
              <a:t>3 </a:t>
            </a:r>
            <a:r>
              <a:rPr lang="en-US" sz="2100" b="1" dirty="0" smtClean="0">
                <a:latin typeface="Courier New" pitchFamily="-105" charset="0"/>
              </a:rPr>
              <a:t>3 3 3</a:t>
            </a:r>
            <a:endParaRPr lang="en-US" sz="2100" b="1" dirty="0">
              <a:latin typeface="Courier New" pitchFamily="-105" charset="0"/>
            </a:endParaRPr>
          </a:p>
          <a:p>
            <a:pPr algn="l"/>
            <a:r>
              <a:rPr lang="en-US" sz="2100" b="1" dirty="0" smtClean="0">
                <a:latin typeface="Courier New" pitchFamily="-105" charset="0"/>
              </a:rPr>
              <a:t>4 4 4 4 4</a:t>
            </a:r>
            <a:endParaRPr lang="en-US" sz="2100" b="1" dirty="0">
              <a:latin typeface="Courier New" pitchFamily="-105" charset="0"/>
            </a:endParaRPr>
          </a:p>
        </p:txBody>
      </p:sp>
      <p:sp>
        <p:nvSpPr>
          <p:cNvPr id="30" name="TextBox 29"/>
          <p:cNvSpPr txBox="1"/>
          <p:nvPr/>
        </p:nvSpPr>
        <p:spPr>
          <a:xfrm>
            <a:off x="5905919" y="3780331"/>
            <a:ext cx="381000" cy="830997"/>
          </a:xfrm>
          <a:prstGeom prst="rect">
            <a:avLst/>
          </a:prstGeom>
          <a:noFill/>
        </p:spPr>
        <p:txBody>
          <a:bodyPr wrap="square" rtlCol="0">
            <a:spAutoFit/>
          </a:bodyPr>
          <a:lstStyle/>
          <a:p>
            <a:r>
              <a:rPr lang="en-US" sz="4800" b="1" dirty="0" smtClean="0">
                <a:solidFill>
                  <a:srgbClr val="0A8E17"/>
                </a:solidFill>
                <a:latin typeface="+mj-lt"/>
              </a:rPr>
              <a:t>D</a:t>
            </a:r>
            <a:endParaRPr lang="en-US" sz="4800" b="1" dirty="0">
              <a:solidFill>
                <a:srgbClr val="0A8E17"/>
              </a:solidFill>
              <a:latin typeface="+mj-lt"/>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553680" y="428760"/>
              <a:ext cx="8510400" cy="6126120"/>
            </p14:xfrm>
          </p:contentPart>
        </mc:Choice>
        <mc:Fallback xmlns="">
          <p:pic>
            <p:nvPicPr>
              <p:cNvPr id="2" name="Ink 1"/>
              <p:cNvPicPr/>
              <p:nvPr/>
            </p:nvPicPr>
            <p:blipFill>
              <a:blip r:embed="rId6"/>
              <a:stretch>
                <a:fillRect/>
              </a:stretch>
            </p:blipFill>
            <p:spPr>
              <a:xfrm>
                <a:off x="544320" y="419400"/>
                <a:ext cx="8529120" cy="6144840"/>
              </a:xfrm>
              <a:prstGeom prst="rect">
                <a:avLst/>
              </a:prstGeom>
            </p:spPr>
          </p:pic>
        </mc:Fallback>
      </mc:AlternateContent>
    </p:spTree>
    <p:extLst>
      <p:ext uri="{BB962C8B-B14F-4D97-AF65-F5344CB8AC3E}">
        <p14:creationId xmlns:p14="http://schemas.microsoft.com/office/powerpoint/2010/main" val="38550856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1920" y="464400"/>
              <a:ext cx="8081640" cy="6063480"/>
            </p14:xfrm>
          </p:contentPart>
        </mc:Choice>
        <mc:Fallback xmlns="">
          <p:pic>
            <p:nvPicPr>
              <p:cNvPr id="3" name="Ink 2"/>
              <p:cNvPicPr/>
              <p:nvPr/>
            </p:nvPicPr>
            <p:blipFill>
              <a:blip r:embed="rId5"/>
              <a:stretch>
                <a:fillRect/>
              </a:stretch>
            </p:blipFill>
            <p:spPr>
              <a:xfrm>
                <a:off x="142560" y="455040"/>
                <a:ext cx="8100360" cy="6082200"/>
              </a:xfrm>
              <a:prstGeom prst="rect">
                <a:avLst/>
              </a:prstGeom>
            </p:spPr>
          </p:pic>
        </mc:Fallback>
      </mc:AlternateContent>
    </p:spTree>
    <p:extLst>
      <p:ext uri="{BB962C8B-B14F-4D97-AF65-F5344CB8AC3E}">
        <p14:creationId xmlns:p14="http://schemas.microsoft.com/office/powerpoint/2010/main" val="3313501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3574">
            <a:off x="339128" y="2461965"/>
            <a:ext cx="8564170" cy="3534268"/>
          </a:xfrm>
          <a:prstGeom prst="rect">
            <a:avLst/>
          </a:prstGeom>
          <a:ln w="38100">
            <a:solidFill>
              <a:srgbClr val="CC33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496" y="2475920"/>
            <a:ext cx="6477904" cy="4153480"/>
          </a:xfrm>
          <a:prstGeom prst="rect">
            <a:avLst/>
          </a:prstGeom>
          <a:ln w="38100">
            <a:solidFill>
              <a:srgbClr val="CC3300"/>
            </a:solidFill>
          </a:ln>
        </p:spPr>
      </p:pic>
    </p:spTree>
    <p:extLst>
      <p:ext uri="{BB962C8B-B14F-4D97-AF65-F5344CB8AC3E}">
        <p14:creationId xmlns:p14="http://schemas.microsoft.com/office/powerpoint/2010/main" val="2107313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244475" y="1362075"/>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5986463" y="1779588"/>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1" name="Rectangle 11"/>
          <p:cNvSpPr>
            <a:spLocks noChangeArrowheads="1"/>
          </p:cNvSpPr>
          <p:nvPr/>
        </p:nvSpPr>
        <p:spPr bwMode="auto">
          <a:xfrm>
            <a:off x="64738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415290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083300" y="145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864475" y="128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4706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842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23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5501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29288" y="145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00663" y="28305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18138" y="2592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14963" y="22447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03850" y="18923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066213" y="2400300"/>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21650" y="2312988"/>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13183" y="2307216"/>
                <a:ext cx="26458" cy="24893"/>
              </a:xfrm>
              <a:prstGeom prst="rect">
                <a:avLst/>
              </a:prstGeom>
            </p:spPr>
          </p:pic>
        </mc:Fallback>
      </mc:AlternateContent>
      <p:sp>
        <p:nvSpPr>
          <p:cNvPr id="25" name="Rectangle 7"/>
          <p:cNvSpPr>
            <a:spLocks noChangeArrowheads="1"/>
          </p:cNvSpPr>
          <p:nvPr/>
        </p:nvSpPr>
        <p:spPr bwMode="auto">
          <a:xfrm>
            <a:off x="4784725" y="372534"/>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a:t>
            </a:r>
            <a:r>
              <a:rPr lang="en-US" sz="1800" dirty="0" smtClean="0">
                <a:latin typeface="Cambria" pitchFamily="18" charset="0"/>
              </a:rPr>
              <a:t>________________________________</a:t>
            </a:r>
            <a:endParaRPr lang="en-US" sz="1800" dirty="0">
              <a:latin typeface="Cambria" pitchFamily="18" charset="0"/>
            </a:endParaRPr>
          </a:p>
        </p:txBody>
      </p:sp>
      <p:sp>
        <p:nvSpPr>
          <p:cNvPr id="3" name="Rectangle 2"/>
          <p:cNvSpPr/>
          <p:nvPr/>
        </p:nvSpPr>
        <p:spPr>
          <a:xfrm>
            <a:off x="94016" y="153748"/>
            <a:ext cx="1229824" cy="738664"/>
          </a:xfrm>
          <a:prstGeom prst="rect">
            <a:avLst/>
          </a:prstGeom>
        </p:spPr>
        <p:txBody>
          <a:bodyPr wrap="none">
            <a:spAutoFit/>
          </a:bodyPr>
          <a:lstStyle/>
          <a:p>
            <a:r>
              <a:rPr lang="en-US" sz="4200" dirty="0" smtClean="0">
                <a:latin typeface="Cambria" pitchFamily="18" charset="0"/>
              </a:rPr>
              <a:t>Quiz</a:t>
            </a:r>
            <a:endParaRPr lang="en-US" sz="4200" dirty="0"/>
          </a:p>
        </p:txBody>
      </p:sp>
      <p:sp>
        <p:nvSpPr>
          <p:cNvPr id="27" name="Rectangle 7"/>
          <p:cNvSpPr>
            <a:spLocks noChangeArrowheads="1"/>
          </p:cNvSpPr>
          <p:nvPr/>
        </p:nvSpPr>
        <p:spPr bwMode="auto">
          <a:xfrm>
            <a:off x="1847586" y="359245"/>
            <a:ext cx="2419614" cy="400110"/>
          </a:xfrm>
          <a:prstGeom prst="rect">
            <a:avLst/>
          </a:prstGeom>
          <a:solidFill>
            <a:srgbClr val="CCECFF"/>
          </a:solidFill>
          <a:ln>
            <a:noFill/>
          </a:ln>
        </p:spPr>
        <p:txBody>
          <a:bodyPr wrap="square">
            <a:spAutoFit/>
          </a:bodyPr>
          <a:lstStyle/>
          <a:p>
            <a:r>
              <a:rPr lang="en-US" sz="2000" dirty="0" smtClean="0">
                <a:latin typeface="Cambria" pitchFamily="18" charset="0"/>
              </a:rPr>
              <a:t>Nested Loops ~ 2d</a:t>
            </a:r>
            <a:endParaRPr lang="en-US" sz="2000" dirty="0">
              <a:latin typeface="Cambria" pitchFamily="18" charset="0"/>
            </a:endParaRPr>
          </a:p>
        </p:txBody>
      </p:sp>
      <p:sp>
        <p:nvSpPr>
          <p:cNvPr id="28" name="Rectangle 7"/>
          <p:cNvSpPr>
            <a:spLocks noChangeArrowheads="1"/>
          </p:cNvSpPr>
          <p:nvPr/>
        </p:nvSpPr>
        <p:spPr bwMode="auto">
          <a:xfrm>
            <a:off x="2081214" y="3344656"/>
            <a:ext cx="5675311" cy="400110"/>
          </a:xfrm>
          <a:prstGeom prst="rect">
            <a:avLst/>
          </a:prstGeom>
          <a:solidFill>
            <a:srgbClr val="CCECFF"/>
          </a:solidFill>
          <a:ln>
            <a:noFill/>
          </a:ln>
        </p:spPr>
        <p:txBody>
          <a:bodyPr wrap="square">
            <a:spAutoFit/>
          </a:bodyPr>
          <a:lstStyle/>
          <a:p>
            <a:r>
              <a:rPr lang="en-US" sz="2000" dirty="0" smtClean="0">
                <a:latin typeface="Cambria" pitchFamily="18" charset="0"/>
              </a:rPr>
              <a:t>What is being printed in each of these cases?</a:t>
            </a:r>
            <a:endParaRPr lang="en-US" sz="2000" dirty="0">
              <a:latin typeface="Cambria" pitchFamily="18" charset="0"/>
            </a:endParaRPr>
          </a:p>
        </p:txBody>
      </p:sp>
      <p:cxnSp>
        <p:nvCxnSpPr>
          <p:cNvPr id="5" name="Straight Arrow Connector 4"/>
          <p:cNvCxnSpPr/>
          <p:nvPr/>
        </p:nvCxnSpPr>
        <p:spPr bwMode="auto">
          <a:xfrm flipH="1" flipV="1">
            <a:off x="3081338" y="2714625"/>
            <a:ext cx="652462" cy="630031"/>
          </a:xfrm>
          <a:prstGeom prst="straightConnector1">
            <a:avLst/>
          </a:prstGeom>
          <a:noFill/>
          <a:ln w="19050" cap="flat" cmpd="sng" algn="ctr">
            <a:solidFill>
              <a:srgbClr val="0E0BEE"/>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687760" y="2170080"/>
              <a:ext cx="652320" cy="732600"/>
            </p14:xfrm>
          </p:contentPart>
        </mc:Choice>
        <mc:Fallback xmlns="">
          <p:pic>
            <p:nvPicPr>
              <p:cNvPr id="2" name="Ink 1"/>
              <p:cNvPicPr/>
              <p:nvPr/>
            </p:nvPicPr>
            <p:blipFill>
              <a:blip r:embed="rId12"/>
              <a:stretch>
                <a:fillRect/>
              </a:stretch>
            </p:blipFill>
            <p:spPr>
              <a:xfrm>
                <a:off x="2678400" y="2160720"/>
                <a:ext cx="671040" cy="751320"/>
              </a:xfrm>
              <a:prstGeom prst="rect">
                <a:avLst/>
              </a:prstGeom>
            </p:spPr>
          </p:pic>
        </mc:Fallback>
      </mc:AlternateContent>
    </p:spTree>
    <p:extLst>
      <p:ext uri="{BB962C8B-B14F-4D97-AF65-F5344CB8AC3E}">
        <p14:creationId xmlns:p14="http://schemas.microsoft.com/office/powerpoint/2010/main" val="8826018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8062913" y="5320066"/>
            <a:ext cx="1004887" cy="1484312"/>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2119313" y="5481638"/>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127250" y="3270250"/>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685800"/>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13947"/>
            <a:ext cx="3048000" cy="369887"/>
          </a:xfrm>
          <a:prstGeom prst="rect">
            <a:avLst/>
          </a:prstGeom>
          <a:solidFill>
            <a:srgbClr val="CCFFCC"/>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002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6002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3" name="Rectangle 7"/>
          <p:cNvSpPr>
            <a:spLocks noChangeArrowheads="1"/>
          </p:cNvSpPr>
          <p:nvPr/>
        </p:nvSpPr>
        <p:spPr bwMode="auto">
          <a:xfrm>
            <a:off x="762000" y="1008062"/>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does this print?</a:t>
            </a:r>
          </a:p>
        </p:txBody>
      </p:sp>
      <p:sp>
        <p:nvSpPr>
          <p:cNvPr id="21514" name="Rectangle 8"/>
          <p:cNvSpPr>
            <a:spLocks noChangeArrowheads="1"/>
          </p:cNvSpPr>
          <p:nvPr/>
        </p:nvSpPr>
        <p:spPr bwMode="auto">
          <a:xfrm>
            <a:off x="685800" y="4191000"/>
            <a:ext cx="99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a:t>
            </a:r>
            <a:r>
              <a:rPr lang="en-US" sz="1500" b="1" dirty="0">
                <a:latin typeface="Courier New" pitchFamily="-105" charset="0"/>
                <a:cs typeface="Courier New" pitchFamily="-105" charset="0"/>
              </a:rPr>
              <a:t>if</a:t>
            </a:r>
            <a:r>
              <a:rPr lang="en-US" sz="1500" dirty="0">
                <a:latin typeface="Cambria" pitchFamily="18" charset="0"/>
              </a:rPr>
              <a:t> tests print </a:t>
            </a:r>
            <a:r>
              <a:rPr lang="en-US" sz="1500" dirty="0" smtClean="0">
                <a:latin typeface="Cambria" pitchFamily="18" charset="0"/>
              </a:rPr>
              <a:t>these?</a:t>
            </a:r>
            <a:endParaRPr lang="en-US" sz="1500" dirty="0">
              <a:latin typeface="Cambria" pitchFamily="18" charset="0"/>
            </a:endParaRPr>
          </a:p>
        </p:txBody>
      </p:sp>
      <p:sp>
        <p:nvSpPr>
          <p:cNvPr id="21515" name="Rectangle 9"/>
          <p:cNvSpPr>
            <a:spLocks noChangeArrowheads="1"/>
          </p:cNvSpPr>
          <p:nvPr/>
        </p:nvSpPr>
        <p:spPr bwMode="auto">
          <a:xfrm>
            <a:off x="8062913" y="5320066"/>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latin typeface="Cambria" pitchFamily="18" charset="0"/>
              </a:rPr>
              <a:t>Extra! </a:t>
            </a:r>
            <a:r>
              <a:rPr lang="en-US" sz="1200" dirty="0">
                <a:latin typeface="Cambria" pitchFamily="18" charset="0"/>
              </a:rPr>
              <a:t>how about </a:t>
            </a:r>
            <a:r>
              <a:rPr lang="en-US" sz="1200" i="1" dirty="0" smtClean="0">
                <a:latin typeface="Cambria" pitchFamily="18" charset="0"/>
              </a:rPr>
              <a:t>this </a:t>
            </a:r>
            <a:r>
              <a:rPr lang="en-US" sz="1200" i="1" dirty="0">
                <a:latin typeface="Cambria" pitchFamily="18" charset="0"/>
              </a:rPr>
              <a:t>hourglass</a:t>
            </a:r>
            <a:r>
              <a:rPr lang="en-US" sz="1200" dirty="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77240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578732"/>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5548313" y="467607"/>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4433094" y="1432013"/>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46256" y="5966178"/>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cxnSp>
        <p:nvCxnSpPr>
          <p:cNvPr id="22" name="Straight Connector 21"/>
          <p:cNvCxnSpPr/>
          <p:nvPr/>
        </p:nvCxnSpPr>
        <p:spPr bwMode="auto">
          <a:xfrm>
            <a:off x="990600" y="25146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7244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p:sp>
        <p:nvSpPr>
          <p:cNvPr id="24" name="Rectangle 9"/>
          <p:cNvSpPr>
            <a:spLocks noChangeArrowheads="1"/>
          </p:cNvSpPr>
          <p:nvPr/>
        </p:nvSpPr>
        <p:spPr bwMode="auto">
          <a:xfrm>
            <a:off x="5446890" y="2753431"/>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5695245" y="2503311"/>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5466645" y="4997450"/>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5715000" y="4747330"/>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5652360" y="866160"/>
              <a:ext cx="1456200" cy="1482840"/>
            </p14:xfrm>
          </p:contentPart>
        </mc:Choice>
        <mc:Fallback xmlns="">
          <p:pic>
            <p:nvPicPr>
              <p:cNvPr id="2" name="Ink 1"/>
              <p:cNvPicPr/>
              <p:nvPr/>
            </p:nvPicPr>
            <p:blipFill>
              <a:blip r:embed="rId7"/>
              <a:stretch>
                <a:fillRect/>
              </a:stretch>
            </p:blipFill>
            <p:spPr>
              <a:xfrm>
                <a:off x="5643000" y="856800"/>
                <a:ext cx="1474920" cy="1501560"/>
              </a:xfrm>
              <a:prstGeom prst="rect">
                <a:avLst/>
              </a:prstGeom>
            </p:spPr>
          </p:pic>
        </mc:Fallback>
      </mc:AlternateContent>
    </p:spTree>
    <p:extLst>
      <p:ext uri="{BB962C8B-B14F-4D97-AF65-F5344CB8AC3E}">
        <p14:creationId xmlns:p14="http://schemas.microsoft.com/office/powerpoint/2010/main" val="31678770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bwMode="auto">
          <a:xfrm>
            <a:off x="713446" y="963637"/>
            <a:ext cx="1912189" cy="277335"/>
          </a:xfrm>
          <a:prstGeom prst="roundRect">
            <a:avLst/>
          </a:prstGeom>
          <a:solidFill>
            <a:srgbClr val="FFCCCC"/>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9" name="Right Triangle 28"/>
          <p:cNvSpPr/>
          <p:nvPr/>
        </p:nvSpPr>
        <p:spPr bwMode="auto">
          <a:xfrm rot="16200000">
            <a:off x="3927566" y="2512424"/>
            <a:ext cx="2037805" cy="1815736"/>
          </a:xfrm>
          <a:prstGeom prst="rtTriangle">
            <a:avLst/>
          </a:prstGeom>
          <a:solidFill>
            <a:srgbClr val="CCFFCC"/>
          </a:solidFill>
          <a:ln w="19050" cap="flat" cmpd="sng" algn="ctr">
            <a:solidFill>
              <a:srgbClr val="0A8E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6" name="Right Triangle 35"/>
          <p:cNvSpPr/>
          <p:nvPr/>
        </p:nvSpPr>
        <p:spPr bwMode="auto">
          <a:xfrm rot="10800000">
            <a:off x="3954485" y="243048"/>
            <a:ext cx="1858486" cy="1899260"/>
          </a:xfrm>
          <a:prstGeom prst="rtTriangle">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1" name="Right Triangle 30"/>
          <p:cNvSpPr/>
          <p:nvPr/>
        </p:nvSpPr>
        <p:spPr bwMode="auto">
          <a:xfrm rot="5400000">
            <a:off x="3899262" y="2514601"/>
            <a:ext cx="2037805" cy="1815736"/>
          </a:xfrm>
          <a:prstGeom prst="rtTriangle">
            <a:avLst/>
          </a:prstGeom>
          <a:solidFill>
            <a:srgbClr val="CCECFF"/>
          </a:solidFill>
          <a:ln w="19050"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ight Triangle 3"/>
          <p:cNvSpPr/>
          <p:nvPr/>
        </p:nvSpPr>
        <p:spPr bwMode="auto">
          <a:xfrm>
            <a:off x="3962400" y="285009"/>
            <a:ext cx="1822861" cy="1870362"/>
          </a:xfrm>
          <a:prstGeom prst="rtTriangle">
            <a:avLst/>
          </a:prstGeom>
          <a:solidFill>
            <a:srgbClr val="FFCC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671513" y="5289571"/>
            <a:ext cx="2568076" cy="288269"/>
          </a:xfrm>
          <a:prstGeom prst="roundRect">
            <a:avLst/>
          </a:prstGeom>
          <a:solidFill>
            <a:srgbClr val="FFC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679450" y="3052057"/>
            <a:ext cx="2597150" cy="330200"/>
          </a:xfrm>
          <a:prstGeom prst="roundRect">
            <a:avLst/>
          </a:prstGeom>
          <a:solidFill>
            <a:srgbClr val="CCE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1509" name="Rectangle 9"/>
          <p:cNvSpPr>
            <a:spLocks noChangeArrowheads="1"/>
          </p:cNvSpPr>
          <p:nvPr/>
        </p:nvSpPr>
        <p:spPr bwMode="auto">
          <a:xfrm>
            <a:off x="228600" y="467607"/>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1" name="Rectangle 9"/>
          <p:cNvSpPr>
            <a:spLocks noChangeArrowheads="1"/>
          </p:cNvSpPr>
          <p:nvPr/>
        </p:nvSpPr>
        <p:spPr bwMode="auto">
          <a:xfrm>
            <a:off x="152400" y="25075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52400" y="47173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5" name="Rectangle 9"/>
          <p:cNvSpPr>
            <a:spLocks noChangeArrowheads="1"/>
          </p:cNvSpPr>
          <p:nvPr/>
        </p:nvSpPr>
        <p:spPr bwMode="auto">
          <a:xfrm>
            <a:off x="7426051" y="76200"/>
            <a:ext cx="1641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ambria" pitchFamily="18" charset="0"/>
              </a:rPr>
              <a:t>Extra! </a:t>
            </a:r>
            <a:r>
              <a:rPr lang="en-US" sz="1400" dirty="0">
                <a:latin typeface="Cambria" pitchFamily="18" charset="0"/>
              </a:rPr>
              <a:t>how about </a:t>
            </a:r>
            <a:r>
              <a:rPr lang="en-US" sz="1400" i="1" dirty="0" smtClean="0">
                <a:latin typeface="Cambria" pitchFamily="18" charset="0"/>
              </a:rPr>
              <a:t>this </a:t>
            </a:r>
            <a:r>
              <a:rPr lang="en-US" sz="1400" i="1" dirty="0">
                <a:latin typeface="Cambria" pitchFamily="18" charset="0"/>
              </a:rPr>
              <a:t>hourglass</a:t>
            </a:r>
            <a:r>
              <a:rPr lang="en-US" sz="1400" dirty="0">
                <a:latin typeface="Cambria" pitchFamily="18" charset="0"/>
              </a:rPr>
              <a:t>?</a:t>
            </a:r>
          </a:p>
        </p:txBody>
      </p:sp>
      <p:sp>
        <p:nvSpPr>
          <p:cNvPr id="21516" name="Rectangle 9"/>
          <p:cNvSpPr>
            <a:spLocks noChangeArrowheads="1"/>
          </p:cNvSpPr>
          <p:nvPr/>
        </p:nvSpPr>
        <p:spPr bwMode="auto">
          <a:xfrm>
            <a:off x="4191000" y="252500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0 0 0 0 0</a:t>
            </a:r>
          </a:p>
          <a:p>
            <a:pPr algn="l"/>
            <a:r>
              <a:rPr lang="en-US" sz="2100" b="1" dirty="0">
                <a:latin typeface="Courier New" pitchFamily="-105" charset="0"/>
              </a:rPr>
              <a:t>1 1 1 1 </a:t>
            </a:r>
          </a:p>
          <a:p>
            <a:pPr algn="l"/>
            <a:r>
              <a:rPr lang="en-US" sz="2100" b="1" dirty="0">
                <a:latin typeface="Courier New" pitchFamily="-105" charset="0"/>
              </a:rPr>
              <a:t>2 2 2</a:t>
            </a:r>
          </a:p>
          <a:p>
            <a:pPr algn="l"/>
            <a:r>
              <a:rPr lang="en-US" sz="2100" b="1" dirty="0">
                <a:latin typeface="Courier New" pitchFamily="-105" charset="0"/>
              </a:rPr>
              <a:t>3 3</a:t>
            </a:r>
          </a:p>
          <a:p>
            <a:pPr algn="l"/>
            <a:r>
              <a:rPr lang="en-US" sz="2100" b="1" dirty="0">
                <a:latin typeface="Courier New" pitchFamily="-105" charset="0"/>
              </a:rPr>
              <a:t>4</a:t>
            </a:r>
          </a:p>
        </p:txBody>
      </p:sp>
      <p:sp>
        <p:nvSpPr>
          <p:cNvPr id="21517" name="Rectangle 9"/>
          <p:cNvSpPr>
            <a:spLocks noChangeArrowheads="1"/>
          </p:cNvSpPr>
          <p:nvPr/>
        </p:nvSpPr>
        <p:spPr bwMode="auto">
          <a:xfrm>
            <a:off x="4191000" y="477925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3941763" y="554214"/>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4241038" y="301164"/>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4088638" y="190039"/>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2985294" y="1213820"/>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7562214" y="810985"/>
            <a:ext cx="1369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l"/>
            <a:r>
              <a:rPr lang="en-US" sz="1600" b="1" dirty="0">
                <a:latin typeface="Courier New" pitchFamily="-105" charset="0"/>
              </a:rPr>
              <a:t>0 0 0 0 0</a:t>
            </a:r>
          </a:p>
          <a:p>
            <a:pPr algn="l"/>
            <a:r>
              <a:rPr lang="en-US" sz="1600" b="1" dirty="0">
                <a:latin typeface="Courier New" pitchFamily="-105" charset="0"/>
              </a:rPr>
              <a:t>  1 1 1 </a:t>
            </a:r>
          </a:p>
          <a:p>
            <a:pPr algn="l"/>
            <a:r>
              <a:rPr lang="en-US" sz="1600" b="1" dirty="0">
                <a:latin typeface="Courier New" pitchFamily="-105" charset="0"/>
              </a:rPr>
              <a:t>    2</a:t>
            </a:r>
          </a:p>
          <a:p>
            <a:pPr algn="l"/>
            <a:r>
              <a:rPr lang="en-US" sz="1600" b="1" dirty="0">
                <a:latin typeface="Courier New" pitchFamily="-105" charset="0"/>
              </a:rPr>
              <a:t>  3 3 3</a:t>
            </a:r>
          </a:p>
          <a:p>
            <a:pPr algn="l"/>
            <a:r>
              <a:rPr lang="en-US" sz="1600" b="1" dirty="0">
                <a:latin typeface="Courier New" pitchFamily="-105" charset="0"/>
              </a:rPr>
              <a:t>4 4 4 4 4</a:t>
            </a:r>
          </a:p>
        </p:txBody>
      </p:sp>
      <mc:AlternateContent xmlns:mc="http://schemas.openxmlformats.org/markup-compatibility/2006" xmlns:p14="http://schemas.microsoft.com/office/powerpoint/2010/main">
        <mc:Choice Requires="p14">
          <p:contentPart p14:bwMode="auto" r:id="rId3">
            <p14:nvContentPartPr>
              <p14:cNvPr id="9227" name="Ink 64"/>
              <p14:cNvContentPartPr>
                <a14:cpLocks xmlns:a14="http://schemas.microsoft.com/office/drawing/2010/main" noRot="1" noChangeAspect="1" noEditPoints="1" noChangeArrowheads="1" noChangeShapeType="1"/>
              </p14:cNvContentPartPr>
              <p14:nvPr/>
            </p14:nvContentPartPr>
            <p14:xfrm>
              <a:off x="455613" y="3583870"/>
              <a:ext cx="11112" cy="14287"/>
            </p14:xfrm>
          </p:contentPart>
        </mc:Choice>
        <mc:Fallback xmlns="">
          <p:pic>
            <p:nvPicPr>
              <p:cNvPr id="9227" name="Ink 64"/>
              <p:cNvPicPr>
                <a:picLocks noRot="1" noChangeAspect="1" noEditPoints="1" noChangeArrowheads="1" noChangeShapeType="1"/>
              </p:cNvPicPr>
              <p:nvPr/>
            </p:nvPicPr>
            <p:blipFill>
              <a:blip r:embed="rId4"/>
              <a:stretch>
                <a:fillRect/>
              </a:stretch>
            </p:blipFill>
            <p:spPr>
              <a:xfrm>
                <a:off x="450595" y="3575811"/>
                <a:ext cx="29393" cy="35901"/>
              </a:xfrm>
              <a:prstGeom prst="rect">
                <a:avLst/>
              </a:prstGeom>
            </p:spPr>
          </p:pic>
        </mc:Fallback>
      </mc:AlternateContent>
      <p:sp>
        <p:nvSpPr>
          <p:cNvPr id="24" name="Rectangle 9"/>
          <p:cNvSpPr>
            <a:spLocks noChangeArrowheads="1"/>
          </p:cNvSpPr>
          <p:nvPr/>
        </p:nvSpPr>
        <p:spPr bwMode="auto">
          <a:xfrm>
            <a:off x="3999090" y="2535238"/>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4247445" y="2285118"/>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4018845" y="477925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4267200" y="4529137"/>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5" name="TextBox 4"/>
          <p:cNvSpPr txBox="1"/>
          <p:nvPr/>
        </p:nvSpPr>
        <p:spPr>
          <a:xfrm>
            <a:off x="3518263" y="1478753"/>
            <a:ext cx="381000" cy="830997"/>
          </a:xfrm>
          <a:prstGeom prst="rect">
            <a:avLst/>
          </a:prstGeom>
          <a:noFill/>
        </p:spPr>
        <p:txBody>
          <a:bodyPr wrap="square" rtlCol="0">
            <a:spAutoFit/>
          </a:bodyPr>
          <a:lstStyle/>
          <a:p>
            <a:r>
              <a:rPr lang="en-US" sz="4800" b="1" dirty="0" smtClean="0">
                <a:solidFill>
                  <a:srgbClr val="FF0000"/>
                </a:solidFill>
                <a:latin typeface="+mj-lt"/>
              </a:rPr>
              <a:t>A</a:t>
            </a:r>
            <a:endParaRPr lang="en-US" sz="4800" b="1" dirty="0">
              <a:solidFill>
                <a:srgbClr val="FF0000"/>
              </a:solidFill>
              <a:latin typeface="+mj-lt"/>
            </a:endParaRPr>
          </a:p>
        </p:txBody>
      </p:sp>
      <p:sp>
        <p:nvSpPr>
          <p:cNvPr id="33" name="TextBox 32"/>
          <p:cNvSpPr txBox="1"/>
          <p:nvPr/>
        </p:nvSpPr>
        <p:spPr>
          <a:xfrm>
            <a:off x="5867364" y="80388"/>
            <a:ext cx="381000" cy="830997"/>
          </a:xfrm>
          <a:prstGeom prst="rect">
            <a:avLst/>
          </a:prstGeom>
          <a:noFill/>
        </p:spPr>
        <p:txBody>
          <a:bodyPr wrap="square" rtlCol="0">
            <a:spAutoFit/>
          </a:bodyPr>
          <a:lstStyle/>
          <a:p>
            <a:r>
              <a:rPr lang="en-US" sz="4800" b="1" dirty="0">
                <a:solidFill>
                  <a:schemeClr val="bg1">
                    <a:lumMod val="65000"/>
                  </a:schemeClr>
                </a:solidFill>
                <a:latin typeface="+mj-lt"/>
              </a:rPr>
              <a:t>B</a:t>
            </a:r>
          </a:p>
        </p:txBody>
      </p:sp>
      <p:sp>
        <p:nvSpPr>
          <p:cNvPr id="34" name="TextBox 33"/>
          <p:cNvSpPr txBox="1"/>
          <p:nvPr/>
        </p:nvSpPr>
        <p:spPr>
          <a:xfrm>
            <a:off x="3542950" y="2379619"/>
            <a:ext cx="381000" cy="830997"/>
          </a:xfrm>
          <a:prstGeom prst="rect">
            <a:avLst/>
          </a:prstGeom>
          <a:noFill/>
        </p:spPr>
        <p:txBody>
          <a:bodyPr wrap="square" rtlCol="0">
            <a:spAutoFit/>
          </a:bodyPr>
          <a:lstStyle/>
          <a:p>
            <a:r>
              <a:rPr lang="en-US" sz="4800" b="1" dirty="0" smtClean="0">
                <a:solidFill>
                  <a:srgbClr val="0E0BEE"/>
                </a:solidFill>
                <a:latin typeface="+mj-lt"/>
              </a:rPr>
              <a:t>C</a:t>
            </a:r>
            <a:endParaRPr lang="en-US" sz="4800" b="1" dirty="0">
              <a:solidFill>
                <a:srgbClr val="0E0BEE"/>
              </a:solidFill>
              <a:latin typeface="+mj-lt"/>
            </a:endParaRPr>
          </a:p>
        </p:txBody>
      </p:sp>
      <p:sp>
        <p:nvSpPr>
          <p:cNvPr id="35" name="Rectangle 9"/>
          <p:cNvSpPr>
            <a:spLocks noChangeArrowheads="1"/>
          </p:cNvSpPr>
          <p:nvPr/>
        </p:nvSpPr>
        <p:spPr bwMode="auto">
          <a:xfrm>
            <a:off x="4200400" y="532138"/>
            <a:ext cx="1981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a:t>
            </a:r>
            <a:endParaRPr lang="en-US" sz="2100" b="1" dirty="0" smtClean="0">
              <a:latin typeface="Courier New" pitchFamily="-105" charset="0"/>
            </a:endParaRPr>
          </a:p>
          <a:p>
            <a:pPr algn="l"/>
            <a:r>
              <a:rPr lang="en-US" sz="2100" b="1" dirty="0" smtClean="0">
                <a:latin typeface="Courier New" pitchFamily="-105" charset="0"/>
              </a:rPr>
              <a:t>1 1</a:t>
            </a:r>
            <a:endParaRPr lang="en-US" sz="2100" b="1" dirty="0">
              <a:latin typeface="Courier New" pitchFamily="-105" charset="0"/>
            </a:endParaRPr>
          </a:p>
          <a:p>
            <a:pPr algn="l"/>
            <a:r>
              <a:rPr lang="en-US" sz="2100" b="1" dirty="0">
                <a:latin typeface="Courier New" pitchFamily="-105" charset="0"/>
              </a:rPr>
              <a:t>2 2 2</a:t>
            </a:r>
          </a:p>
          <a:p>
            <a:pPr algn="l"/>
            <a:r>
              <a:rPr lang="en-US" sz="2100" b="1" dirty="0">
                <a:latin typeface="Courier New" pitchFamily="-105" charset="0"/>
              </a:rPr>
              <a:t>3 </a:t>
            </a:r>
            <a:r>
              <a:rPr lang="en-US" sz="2100" b="1" dirty="0" smtClean="0">
                <a:latin typeface="Courier New" pitchFamily="-105" charset="0"/>
              </a:rPr>
              <a:t>3 3 3</a:t>
            </a:r>
            <a:endParaRPr lang="en-US" sz="2100" b="1" dirty="0">
              <a:latin typeface="Courier New" pitchFamily="-105" charset="0"/>
            </a:endParaRPr>
          </a:p>
          <a:p>
            <a:pPr algn="l"/>
            <a:r>
              <a:rPr lang="en-US" sz="2100" b="1" dirty="0" smtClean="0">
                <a:latin typeface="Courier New" pitchFamily="-105" charset="0"/>
              </a:rPr>
              <a:t>4 4 4 4 4</a:t>
            </a:r>
            <a:endParaRPr lang="en-US" sz="2100" b="1" dirty="0">
              <a:latin typeface="Courier New" pitchFamily="-105" charset="0"/>
            </a:endParaRPr>
          </a:p>
        </p:txBody>
      </p:sp>
      <p:sp>
        <p:nvSpPr>
          <p:cNvPr id="30" name="TextBox 29"/>
          <p:cNvSpPr txBox="1"/>
          <p:nvPr/>
        </p:nvSpPr>
        <p:spPr>
          <a:xfrm>
            <a:off x="5905919" y="3780331"/>
            <a:ext cx="381000" cy="830997"/>
          </a:xfrm>
          <a:prstGeom prst="rect">
            <a:avLst/>
          </a:prstGeom>
          <a:noFill/>
        </p:spPr>
        <p:txBody>
          <a:bodyPr wrap="square" rtlCol="0">
            <a:spAutoFit/>
          </a:bodyPr>
          <a:lstStyle/>
          <a:p>
            <a:r>
              <a:rPr lang="en-US" sz="4800" b="1" dirty="0" smtClean="0">
                <a:solidFill>
                  <a:srgbClr val="0A8E17"/>
                </a:solidFill>
                <a:latin typeface="+mj-lt"/>
              </a:rPr>
              <a:t>D</a:t>
            </a:r>
            <a:endParaRPr lang="en-US" sz="4800" b="1" dirty="0">
              <a:solidFill>
                <a:srgbClr val="0A8E17"/>
              </a:solidFill>
              <a:latin typeface="+mj-lt"/>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553680" y="428760"/>
              <a:ext cx="8510400" cy="6126120"/>
            </p14:xfrm>
          </p:contentPart>
        </mc:Choice>
        <mc:Fallback xmlns="">
          <p:pic>
            <p:nvPicPr>
              <p:cNvPr id="2" name="Ink 1"/>
              <p:cNvPicPr/>
              <p:nvPr/>
            </p:nvPicPr>
            <p:blipFill>
              <a:blip r:embed="rId6"/>
              <a:stretch>
                <a:fillRect/>
              </a:stretch>
            </p:blipFill>
            <p:spPr>
              <a:xfrm>
                <a:off x="544320" y="419400"/>
                <a:ext cx="8529120" cy="6144840"/>
              </a:xfrm>
              <a:prstGeom prst="rect">
                <a:avLst/>
              </a:prstGeom>
            </p:spPr>
          </p:pic>
        </mc:Fallback>
      </mc:AlternateContent>
    </p:spTree>
    <p:extLst>
      <p:ext uri="{BB962C8B-B14F-4D97-AF65-F5344CB8AC3E}">
        <p14:creationId xmlns:p14="http://schemas.microsoft.com/office/powerpoint/2010/main" val="32891120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Rectangle 5"/>
          <p:cNvSpPr>
            <a:spLocks noChangeArrowheads="1"/>
          </p:cNvSpPr>
          <p:nvPr/>
        </p:nvSpPr>
        <p:spPr bwMode="auto">
          <a:xfrm>
            <a:off x="2945600" y="150944"/>
            <a:ext cx="3567836" cy="738664"/>
          </a:xfrm>
          <a:prstGeom prst="rect">
            <a:avLst/>
          </a:prstGeom>
          <a:solidFill>
            <a:schemeClr val="bg1"/>
          </a:solidFill>
          <a:ln>
            <a:noFill/>
          </a:ln>
          <a:extLst/>
        </p:spPr>
        <p:txBody>
          <a:bodyPr wrap="none">
            <a:spAutoFit/>
          </a:bodyPr>
          <a:lstStyle/>
          <a:p>
            <a:r>
              <a:rPr lang="en-US" sz="4200" dirty="0" err="1" smtClean="0">
                <a:latin typeface="Cambria" pitchFamily="18" charset="0"/>
              </a:rPr>
              <a:t>Hw</a:t>
            </a:r>
            <a:r>
              <a:rPr lang="en-US" sz="4200" dirty="0" smtClean="0">
                <a:latin typeface="Cambria" pitchFamily="18" charset="0"/>
              </a:rPr>
              <a:t> </a:t>
            </a:r>
            <a:r>
              <a:rPr lang="en-US" sz="4200" dirty="0" err="1" smtClean="0">
                <a:latin typeface="Cambria" pitchFamily="18" charset="0"/>
              </a:rPr>
              <a:t>Hackathon</a:t>
            </a:r>
            <a:endParaRPr lang="en-US" sz="4200" dirty="0">
              <a:latin typeface="Cambria" pitchFamily="18" charset="0"/>
            </a:endParaRPr>
          </a:p>
        </p:txBody>
      </p:sp>
    </p:spTree>
    <p:extLst>
      <p:ext uri="{BB962C8B-B14F-4D97-AF65-F5344CB8AC3E}">
        <p14:creationId xmlns:p14="http://schemas.microsoft.com/office/powerpoint/2010/main" val="11995550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2945600" y="150944"/>
            <a:ext cx="3567836" cy="738664"/>
          </a:xfrm>
          <a:prstGeom prst="rect">
            <a:avLst/>
          </a:prstGeom>
          <a:solidFill>
            <a:schemeClr val="bg1"/>
          </a:solidFill>
          <a:ln>
            <a:noFill/>
          </a:ln>
          <a:extLst/>
        </p:spPr>
        <p:txBody>
          <a:bodyPr wrap="none">
            <a:spAutoFit/>
          </a:bodyPr>
          <a:lstStyle/>
          <a:p>
            <a:r>
              <a:rPr lang="en-US" sz="4200" dirty="0" err="1" smtClean="0">
                <a:latin typeface="Cambria" pitchFamily="18" charset="0"/>
              </a:rPr>
              <a:t>Hw</a:t>
            </a:r>
            <a:r>
              <a:rPr lang="en-US" sz="4200" dirty="0" smtClean="0">
                <a:latin typeface="Cambria" pitchFamily="18" charset="0"/>
              </a:rPr>
              <a:t> </a:t>
            </a:r>
            <a:r>
              <a:rPr lang="en-US" sz="4200" dirty="0" err="1" smtClean="0">
                <a:latin typeface="Cambria" pitchFamily="18" charset="0"/>
              </a:rPr>
              <a:t>Hackathon</a:t>
            </a:r>
            <a:endParaRPr lang="en-US" sz="4200" dirty="0">
              <a:latin typeface="Cambri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40646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2945600" y="150944"/>
            <a:ext cx="3567836" cy="738664"/>
          </a:xfrm>
          <a:prstGeom prst="rect">
            <a:avLst/>
          </a:prstGeom>
          <a:solidFill>
            <a:schemeClr val="bg1"/>
          </a:solidFill>
          <a:ln>
            <a:noFill/>
          </a:ln>
          <a:extLst/>
        </p:spPr>
        <p:txBody>
          <a:bodyPr wrap="none">
            <a:spAutoFit/>
          </a:bodyPr>
          <a:lstStyle/>
          <a:p>
            <a:r>
              <a:rPr lang="en-US" sz="4200" dirty="0" err="1" smtClean="0">
                <a:latin typeface="Cambria" pitchFamily="18" charset="0"/>
              </a:rPr>
              <a:t>Hw</a:t>
            </a:r>
            <a:r>
              <a:rPr lang="en-US" sz="4200" dirty="0" smtClean="0">
                <a:latin typeface="Cambria" pitchFamily="18" charset="0"/>
              </a:rPr>
              <a:t> </a:t>
            </a:r>
            <a:r>
              <a:rPr lang="en-US" sz="4200" dirty="0" err="1" smtClean="0">
                <a:latin typeface="Cambria" pitchFamily="18" charset="0"/>
              </a:rPr>
              <a:t>Hackathon</a:t>
            </a:r>
            <a:endParaRPr lang="en-US" sz="4200" dirty="0">
              <a:latin typeface="Cambri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81515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sherry_alien_cook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57800"/>
            <a:ext cx="14478000" cy="25603201"/>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5"/>
          <p:cNvSpPr>
            <a:spLocks noChangeArrowheads="1"/>
          </p:cNvSpPr>
          <p:nvPr/>
        </p:nvSpPr>
        <p:spPr bwMode="auto">
          <a:xfrm>
            <a:off x="3693818" y="150944"/>
            <a:ext cx="2071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dirty="0" smtClean="0">
                <a:latin typeface="Cambria" pitchFamily="18" charset="0"/>
              </a:rPr>
              <a:t>Aliens!!!</a:t>
            </a:r>
            <a:endParaRPr lang="en-US" sz="4200" dirty="0">
              <a:latin typeface="Cambria" pitchFamily="18" charset="0"/>
            </a:endParaRPr>
          </a:p>
        </p:txBody>
      </p:sp>
    </p:spTree>
    <p:extLst>
      <p:ext uri="{BB962C8B-B14F-4D97-AF65-F5344CB8AC3E}">
        <p14:creationId xmlns:p14="http://schemas.microsoft.com/office/powerpoint/2010/main" val="20743672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2925" y="1263437"/>
            <a:ext cx="6172200" cy="4629150"/>
          </a:xfrm>
          <a:prstGeom prst="rect">
            <a:avLst/>
          </a:prstGeom>
        </p:spPr>
      </p:pic>
      <p:sp>
        <p:nvSpPr>
          <p:cNvPr id="5123" name="Rectangle 5"/>
          <p:cNvSpPr>
            <a:spLocks noChangeArrowheads="1"/>
          </p:cNvSpPr>
          <p:nvPr/>
        </p:nvSpPr>
        <p:spPr bwMode="auto">
          <a:xfrm>
            <a:off x="5867400" y="304800"/>
            <a:ext cx="2071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dirty="0" smtClean="0">
                <a:latin typeface="Cambria" pitchFamily="18" charset="0"/>
              </a:rPr>
              <a:t>Aliens!!!</a:t>
            </a:r>
            <a:endParaRPr lang="en-US" sz="4200" dirty="0">
              <a:latin typeface="Cambr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376560"/>
            <a:ext cx="3985846" cy="1444412"/>
          </a:xfrm>
          <a:prstGeom prst="rect">
            <a:avLst/>
          </a:prstGeom>
        </p:spPr>
      </p:pic>
    </p:spTree>
    <p:extLst>
      <p:ext uri="{BB962C8B-B14F-4D97-AF65-F5344CB8AC3E}">
        <p14:creationId xmlns:p14="http://schemas.microsoft.com/office/powerpoint/2010/main" val="23387773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 name="Rectangle 15359"/>
          <p:cNvSpPr/>
          <p:nvPr/>
        </p:nvSpPr>
        <p:spPr bwMode="auto">
          <a:xfrm>
            <a:off x="3129031" y="472121"/>
            <a:ext cx="4114800" cy="4114800"/>
          </a:xfrm>
          <a:prstGeom prst="rect">
            <a:avLst/>
          </a:prstGeom>
          <a:solidFill>
            <a:srgbClr val="CC00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grpSp>
        <p:nvGrpSpPr>
          <p:cNvPr id="68" name="Group 67"/>
          <p:cNvGrpSpPr/>
          <p:nvPr/>
        </p:nvGrpSpPr>
        <p:grpSpPr>
          <a:xfrm>
            <a:off x="2826088" y="460832"/>
            <a:ext cx="4706423" cy="4114800"/>
            <a:chOff x="762000" y="381000"/>
            <a:chExt cx="5486400" cy="4114800"/>
          </a:xfrm>
        </p:grpSpPr>
        <p:cxnSp>
          <p:nvCxnSpPr>
            <p:cNvPr id="11" name="Straight Connector 1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0" name="Straight Connector 69"/>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5" name="Straight Connector 84"/>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7" name="Straight Connector 86"/>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0" name="Straight Connector 89"/>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2" name="Straight Connector 91"/>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3" name="Straight Connector 92"/>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5" name="Straight Connector 94"/>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6" name="Straight Connector 95"/>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7" name="Straight Connector 96"/>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8" name="Straight Connector 97"/>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9" name="Straight Connector 98"/>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0" name="Straight Connector 99"/>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1" name="Straight Connector 100"/>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2" name="Straight Connector 101"/>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3" name="Straight Connector 102"/>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4" name="Straight Connector 103"/>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5" name="Straight Connector 104"/>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6" name="Straight Connector 105"/>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7" name="Straight Connector 106"/>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8" name="Straight Connector 107"/>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9" name="Straight Connector 108"/>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0" name="Straight Connector 109"/>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2" name="Straight Connector 111"/>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3" name="Straight Connector 112"/>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4" name="Straight Connector 113"/>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5" name="Straight Connector 114"/>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6" name="Straight Connector 115"/>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7" name="Straight Connector 116"/>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8" name="Straight Connector 117"/>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9" name="Straight Connector 118"/>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0" name="Straight Connector 119"/>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1" name="Straight Connector 120"/>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2" name="Straight Connector 121"/>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3" name="Straight Connector 122"/>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4" name="Straight Connector 123"/>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5" name="Straight Connector 124"/>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6" name="Straight Connector 125"/>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7" name="Straight Connector 126"/>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8" name="Straight Connector 127"/>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grpSp>
        <p:nvGrpSpPr>
          <p:cNvPr id="130" name="Group 129"/>
          <p:cNvGrpSpPr/>
          <p:nvPr/>
        </p:nvGrpSpPr>
        <p:grpSpPr>
          <a:xfrm rot="5400000">
            <a:off x="2990537" y="471106"/>
            <a:ext cx="4369210" cy="4114800"/>
            <a:chOff x="762000" y="381000"/>
            <a:chExt cx="5486400" cy="4114800"/>
          </a:xfrm>
        </p:grpSpPr>
        <p:cxnSp>
          <p:nvCxnSpPr>
            <p:cNvPr id="131" name="Straight Connector 13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2" name="Straight Connector 131"/>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3" name="Straight Connector 132"/>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4" name="Straight Connector 133"/>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5" name="Straight Connector 134"/>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6" name="Straight Connector 135"/>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7" name="Straight Connector 136"/>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8" name="Straight Connector 137"/>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9" name="Straight Connector 138"/>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0" name="Straight Connector 139"/>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1" name="Straight Connector 140"/>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2" name="Straight Connector 141"/>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3" name="Straight Connector 142"/>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4" name="Straight Connector 143"/>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5" name="Straight Connector 144"/>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6" name="Straight Connector 145"/>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7" name="Straight Connector 146"/>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8" name="Straight Connector 147"/>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9" name="Straight Connector 148"/>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1" name="Straight Connector 150"/>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2" name="Straight Connector 151"/>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3" name="Straight Connector 152"/>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2" name="Straight Connector 171"/>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3" name="Straight Connector 172"/>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4" name="Straight Connector 173"/>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9" name="Straight Connector 188"/>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sp>
        <p:nvSpPr>
          <p:cNvPr id="4" name="Rectangle 3"/>
          <p:cNvSpPr/>
          <p:nvPr/>
        </p:nvSpPr>
        <p:spPr>
          <a:xfrm>
            <a:off x="2853047" y="5005895"/>
            <a:ext cx="5909953" cy="1569660"/>
          </a:xfrm>
          <a:prstGeom prst="rect">
            <a:avLst/>
          </a:prstGeom>
        </p:spPr>
        <p:txBody>
          <a:bodyPr wrap="square">
            <a:spAutoFit/>
          </a:bodyPr>
          <a:lstStyle/>
          <a:p>
            <a:pPr lvl="0"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lvl="0"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lvl="0"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tick</a:t>
            </a:r>
            <a:r>
              <a:rPr lang="en-US" sz="3200" b="1" dirty="0">
                <a:solidFill>
                  <a:srgbClr val="000000"/>
                </a:solidFill>
                <a:latin typeface="Courier New" pitchFamily="-105" charset="0"/>
              </a:rPr>
              <a:t>()</a:t>
            </a:r>
          </a:p>
        </p:txBody>
      </p:sp>
      <p:sp>
        <p:nvSpPr>
          <p:cNvPr id="193" name="Rectangle 21"/>
          <p:cNvSpPr>
            <a:spLocks noChangeArrowheads="1"/>
          </p:cNvSpPr>
          <p:nvPr/>
        </p:nvSpPr>
        <p:spPr bwMode="auto">
          <a:xfrm>
            <a:off x="545256" y="1354656"/>
            <a:ext cx="1981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15361" name="Rectangle 15360"/>
          <p:cNvSpPr/>
          <p:nvPr/>
        </p:nvSpPr>
        <p:spPr>
          <a:xfrm rot="20694713">
            <a:off x="564803" y="3262502"/>
            <a:ext cx="2030115" cy="830997"/>
          </a:xfrm>
          <a:prstGeom prst="rect">
            <a:avLst/>
          </a:prstGeom>
          <a:solidFill>
            <a:srgbClr val="FFCCFF"/>
          </a:solidFill>
        </p:spPr>
        <p:txBody>
          <a:bodyPr wrap="square">
            <a:spAutoFit/>
          </a:bodyPr>
          <a:lstStyle/>
          <a:p>
            <a:r>
              <a:rPr lang="en-US" dirty="0" smtClean="0">
                <a:solidFill>
                  <a:srgbClr val="000000"/>
                </a:solidFill>
                <a:latin typeface="Cambria" pitchFamily="18" charset="0"/>
              </a:rPr>
              <a:t>rectangular vs. circular</a:t>
            </a:r>
            <a:endParaRPr lang="en-US" dirty="0"/>
          </a:p>
        </p:txBody>
      </p:sp>
      <p:sp>
        <p:nvSpPr>
          <p:cNvPr id="15364" name="Rectangle 15363"/>
          <p:cNvSpPr/>
          <p:nvPr/>
        </p:nvSpPr>
        <p:spPr>
          <a:xfrm>
            <a:off x="1465749" y="460832"/>
            <a:ext cx="1588897" cy="461665"/>
          </a:xfrm>
          <a:prstGeom prst="rect">
            <a:avLst/>
          </a:prstGeom>
        </p:spPr>
        <p:txBody>
          <a:bodyPr wrap="none">
            <a:spAutoFit/>
          </a:bodyPr>
          <a:lstStyle/>
          <a:p>
            <a:pPr algn="r"/>
            <a:r>
              <a:rPr lang="en-US" b="1" dirty="0" smtClean="0">
                <a:solidFill>
                  <a:srgbClr val="CC0099"/>
                </a:solidFill>
                <a:latin typeface="Cambria" pitchFamily="18" charset="0"/>
              </a:rPr>
              <a:t>One hour:</a:t>
            </a:r>
            <a:endParaRPr lang="en-US" b="1" dirty="0">
              <a:solidFill>
                <a:srgbClr val="CC0099"/>
              </a:solidFill>
            </a:endParaRPr>
          </a:p>
        </p:txBody>
      </p:sp>
    </p:spTree>
    <p:extLst>
      <p:ext uri="{BB962C8B-B14F-4D97-AF65-F5344CB8AC3E}">
        <p14:creationId xmlns:p14="http://schemas.microsoft.com/office/powerpoint/2010/main" val="3207741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052" t="17604" r="48535" b="8598"/>
          <a:stretch/>
        </p:blipFill>
        <p:spPr bwMode="auto">
          <a:xfrm>
            <a:off x="0" y="-18868"/>
            <a:ext cx="7010400" cy="687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5" name="Rectangle 4"/>
          <p:cNvSpPr/>
          <p:nvPr/>
        </p:nvSpPr>
        <p:spPr bwMode="auto">
          <a:xfrm>
            <a:off x="5488578" y="-5322"/>
            <a:ext cx="1676400" cy="4953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ectangle 3"/>
          <p:cNvSpPr/>
          <p:nvPr/>
        </p:nvSpPr>
        <p:spPr>
          <a:xfrm>
            <a:off x="5596247" y="1972270"/>
            <a:ext cx="3471553" cy="923330"/>
          </a:xfrm>
          <a:prstGeom prst="rect">
            <a:avLst/>
          </a:prstGeom>
        </p:spPr>
        <p:txBody>
          <a:bodyPr wrap="square">
            <a:spAutoFit/>
          </a:bodyPr>
          <a:lstStyle/>
          <a:p>
            <a:pPr lvl="0" algn="l"/>
            <a:r>
              <a:rPr lang="en-US" sz="1800" b="1" dirty="0" smtClean="0">
                <a:solidFill>
                  <a:srgbClr val="FF6600"/>
                </a:solidFill>
                <a:latin typeface="Courier New" pitchFamily="-105" charset="0"/>
              </a:rPr>
              <a:t>for </a:t>
            </a:r>
            <a:r>
              <a:rPr lang="en-US" sz="1800" b="1" dirty="0" smtClean="0">
                <a:solidFill>
                  <a:srgbClr val="000000"/>
                </a:solidFill>
                <a:latin typeface="Courier New" pitchFamily="-105" charset="0"/>
              </a:rPr>
              <a:t>m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(12):</a:t>
            </a:r>
            <a:endParaRPr lang="en-US" sz="1800" b="1" dirty="0" smtClean="0">
              <a:solidFill>
                <a:srgbClr val="FF6600"/>
              </a:solidFill>
              <a:latin typeface="Courier New" pitchFamily="-105" charset="0"/>
            </a:endParaRPr>
          </a:p>
          <a:p>
            <a:pPr lvl="0" algn="l"/>
            <a:r>
              <a:rPr lang="en-US" sz="1800" b="1" dirty="0" smtClean="0">
                <a:solidFill>
                  <a:srgbClr val="FF6600"/>
                </a:solidFill>
                <a:latin typeface="Courier New" pitchFamily="-105" charset="0"/>
              </a:rPr>
              <a:t>  for</a:t>
            </a:r>
            <a:r>
              <a:rPr lang="en-US" sz="1800" b="1" dirty="0" smtClean="0">
                <a:solidFill>
                  <a:srgbClr val="000000"/>
                </a:solidFill>
                <a:latin typeface="Courier New" pitchFamily="-105" charset="0"/>
              </a:rPr>
              <a:t> d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smtClean="0">
                <a:solidFill>
                  <a:schemeClr val="bg1">
                    <a:lumMod val="65000"/>
                  </a:schemeClr>
                </a:solidFill>
                <a:latin typeface="Courier New" pitchFamily="-105" charset="0"/>
              </a:rPr>
              <a:t>f(m)</a:t>
            </a:r>
            <a:r>
              <a:rPr lang="en-US" sz="1800" b="1" dirty="0" smtClean="0">
                <a:solidFill>
                  <a:srgbClr val="000000"/>
                </a:solidFill>
                <a:latin typeface="Courier New" pitchFamily="-105" charset="0"/>
              </a:rPr>
              <a:t>):</a:t>
            </a:r>
          </a:p>
          <a:p>
            <a:pPr lvl="0" algn="l"/>
            <a:r>
              <a:rPr lang="en-US" sz="1800" b="1" dirty="0" smtClean="0">
                <a:solidFill>
                  <a:srgbClr val="000000"/>
                </a:solidFill>
                <a:latin typeface="Courier New" pitchFamily="-105" charset="0"/>
              </a:rPr>
              <a:t>    </a:t>
            </a:r>
            <a:r>
              <a:rPr lang="en-US" sz="1800" b="1" dirty="0" err="1" smtClean="0">
                <a:solidFill>
                  <a:srgbClr val="000000"/>
                </a:solidFill>
                <a:latin typeface="Courier New" pitchFamily="-105" charset="0"/>
              </a:rPr>
              <a:t>num_bdays</a:t>
            </a:r>
            <a:r>
              <a:rPr lang="en-US" sz="1800" b="1" dirty="0" smtClean="0">
                <a:solidFill>
                  <a:srgbClr val="000000"/>
                </a:solidFill>
                <a:latin typeface="Courier New" pitchFamily="-105" charset="0"/>
              </a:rPr>
              <a:t>(</a:t>
            </a:r>
            <a:r>
              <a:rPr lang="en-US" sz="1800" b="1" dirty="0" err="1" smtClean="0">
                <a:solidFill>
                  <a:srgbClr val="000000"/>
                </a:solidFill>
                <a:latin typeface="Courier New" pitchFamily="-105" charset="0"/>
              </a:rPr>
              <a:t>m,d</a:t>
            </a:r>
            <a:r>
              <a:rPr lang="en-US" sz="1800" b="1" dirty="0" smtClean="0">
                <a:solidFill>
                  <a:srgbClr val="000000"/>
                </a:solidFill>
                <a:latin typeface="Courier New" pitchFamily="-105" charset="0"/>
              </a:rPr>
              <a:t>)</a:t>
            </a:r>
            <a:endParaRPr lang="en-US" sz="1800" b="1" dirty="0">
              <a:solidFill>
                <a:srgbClr val="000000"/>
              </a:solidFill>
              <a:latin typeface="Courier New" pitchFamily="-105" charset="0"/>
            </a:endParaRPr>
          </a:p>
        </p:txBody>
      </p:sp>
      <p:sp>
        <p:nvSpPr>
          <p:cNvPr id="193" name="Rectangle 21"/>
          <p:cNvSpPr>
            <a:spLocks noChangeArrowheads="1"/>
          </p:cNvSpPr>
          <p:nvPr/>
        </p:nvSpPr>
        <p:spPr bwMode="auto">
          <a:xfrm>
            <a:off x="5842054" y="457200"/>
            <a:ext cx="2489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8" name="Rectangle 7"/>
          <p:cNvSpPr/>
          <p:nvPr/>
        </p:nvSpPr>
        <p:spPr bwMode="auto">
          <a:xfrm>
            <a:off x="5417255" y="6403622"/>
            <a:ext cx="1165578" cy="44026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 name="Rectangle 2"/>
          <p:cNvSpPr/>
          <p:nvPr/>
        </p:nvSpPr>
        <p:spPr>
          <a:xfrm>
            <a:off x="4507089" y="6593301"/>
            <a:ext cx="4572000" cy="230832"/>
          </a:xfrm>
          <a:prstGeom prst="rect">
            <a:avLst/>
          </a:prstGeom>
        </p:spPr>
        <p:txBody>
          <a:bodyPr>
            <a:spAutoFit/>
          </a:bodyPr>
          <a:lstStyle/>
          <a:p>
            <a:pPr algn="r"/>
            <a:r>
              <a:rPr lang="en-US" sz="900" dirty="0" smtClean="0">
                <a:latin typeface="Calibri" pitchFamily="34" charset="0"/>
              </a:rPr>
              <a:t>vizwiz.blogspot.com/2012/05/how-common-is-your-birthday-find-out.html</a:t>
            </a:r>
            <a:endParaRPr lang="en-US" sz="900" dirty="0">
              <a:latin typeface="Calibri"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000080" y="785880"/>
              <a:ext cx="7644240" cy="5643720"/>
            </p14:xfrm>
          </p:contentPart>
        </mc:Choice>
        <mc:Fallback xmlns="">
          <p:pic>
            <p:nvPicPr>
              <p:cNvPr id="2" name="Ink 1"/>
              <p:cNvPicPr/>
              <p:nvPr/>
            </p:nvPicPr>
            <p:blipFill>
              <a:blip r:embed="rId5"/>
              <a:stretch>
                <a:fillRect/>
              </a:stretch>
            </p:blipFill>
            <p:spPr>
              <a:xfrm>
                <a:off x="990720" y="776520"/>
                <a:ext cx="7662960" cy="5662440"/>
              </a:xfrm>
              <a:prstGeom prst="rect">
                <a:avLst/>
              </a:prstGeom>
            </p:spPr>
          </p:pic>
        </mc:Fallback>
      </mc:AlternateContent>
    </p:spTree>
    <p:extLst>
      <p:ext uri="{BB962C8B-B14F-4D97-AF65-F5344CB8AC3E}">
        <p14:creationId xmlns:p14="http://schemas.microsoft.com/office/powerpoint/2010/main" val="3201244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3574">
            <a:off x="339128" y="2461965"/>
            <a:ext cx="8564170" cy="3534268"/>
          </a:xfrm>
          <a:prstGeom prst="rect">
            <a:avLst/>
          </a:prstGeom>
          <a:ln w="38100">
            <a:solidFill>
              <a:srgbClr val="CC33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496" y="2475920"/>
            <a:ext cx="6477904" cy="4153480"/>
          </a:xfrm>
          <a:prstGeom prst="rect">
            <a:avLst/>
          </a:prstGeom>
          <a:ln w="38100">
            <a:solidFill>
              <a:srgbClr val="CC3300"/>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 y="3078711"/>
            <a:ext cx="7105732" cy="3435874"/>
          </a:xfrm>
          <a:prstGeom prst="rect">
            <a:avLst/>
          </a:prstGeom>
          <a:ln w="38100">
            <a:solidFill>
              <a:srgbClr val="0E0BEE"/>
            </a:solidFill>
          </a:ln>
        </p:spPr>
      </p:pic>
    </p:spTree>
    <p:extLst>
      <p:ext uri="{BB962C8B-B14F-4D97-AF65-F5344CB8AC3E}">
        <p14:creationId xmlns:p14="http://schemas.microsoft.com/office/powerpoint/2010/main" val="34928107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21"/>
          <p:cNvSpPr>
            <a:spLocks noChangeArrowheads="1"/>
          </p:cNvSpPr>
          <p:nvPr/>
        </p:nvSpPr>
        <p:spPr bwMode="auto">
          <a:xfrm>
            <a:off x="457200" y="1785930"/>
            <a:ext cx="1981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 ~</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pic>
        <p:nvPicPr>
          <p:cNvPr id="40345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547" t="13783" r="4301" b="2869"/>
          <a:stretch/>
        </p:blipFill>
        <p:spPr bwMode="auto">
          <a:xfrm>
            <a:off x="30479" y="179750"/>
            <a:ext cx="7365073" cy="660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4" name="Rectangle 3"/>
          <p:cNvSpPr/>
          <p:nvPr/>
        </p:nvSpPr>
        <p:spPr>
          <a:xfrm>
            <a:off x="5410200" y="3269626"/>
            <a:ext cx="3429000" cy="923330"/>
          </a:xfrm>
          <a:prstGeom prst="rect">
            <a:avLst/>
          </a:prstGeom>
          <a:solidFill>
            <a:schemeClr val="bg1">
              <a:lumMod val="95000"/>
            </a:schemeClr>
          </a:solidFill>
        </p:spPr>
        <p:txBody>
          <a:bodyPr wrap="square">
            <a:spAutoFit/>
          </a:bodyPr>
          <a:lstStyle/>
          <a:p>
            <a:pPr lvl="0" algn="l"/>
            <a:r>
              <a:rPr lang="en-US" sz="1800" b="1" dirty="0">
                <a:solidFill>
                  <a:srgbClr val="FF6600"/>
                </a:solidFill>
                <a:latin typeface="Courier New" pitchFamily="-105" charset="0"/>
              </a:rPr>
              <a:t>for </a:t>
            </a:r>
            <a:r>
              <a:rPr lang="en-US" sz="1800" b="1" dirty="0" smtClean="0">
                <a:solidFill>
                  <a:srgbClr val="000000"/>
                </a:solidFill>
                <a:latin typeface="Courier New" pitchFamily="-105" charset="0"/>
              </a:rPr>
              <a:t>x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FF6600"/>
              </a:solidFill>
              <a:latin typeface="Courier New" pitchFamily="-105" charset="0"/>
            </a:endParaRPr>
          </a:p>
          <a:p>
            <a:pPr lvl="0" algn="l"/>
            <a:r>
              <a:rPr lang="en-US" sz="1800" b="1" dirty="0">
                <a:solidFill>
                  <a:srgbClr val="FF6600"/>
                </a:solidFill>
                <a:latin typeface="Courier New" pitchFamily="-105" charset="0"/>
              </a:rPr>
              <a:t>  </a:t>
            </a:r>
            <a:r>
              <a:rPr lang="en-US" sz="1800" b="1" dirty="0" smtClean="0">
                <a:solidFill>
                  <a:srgbClr val="FF6600"/>
                </a:solidFill>
                <a:latin typeface="Courier New" pitchFamily="-105" charset="0"/>
              </a:rPr>
              <a:t>for</a:t>
            </a:r>
            <a:r>
              <a:rPr lang="en-US" sz="1800" b="1" dirty="0" smtClean="0">
                <a:solidFill>
                  <a:srgbClr val="000000"/>
                </a:solidFill>
                <a:latin typeface="Courier New" pitchFamily="-105" charset="0"/>
              </a:rPr>
              <a:t> y </a:t>
            </a:r>
            <a:r>
              <a:rPr lang="en-US" sz="1800" b="1" dirty="0">
                <a:solidFill>
                  <a:srgbClr val="FF6600"/>
                </a:solidFill>
                <a:latin typeface="Courier New" pitchFamily="-105" charset="0"/>
              </a:rPr>
              <a:t>in</a:t>
            </a:r>
            <a:r>
              <a:rPr lang="en-US" sz="1800" b="1" dirty="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000000"/>
              </a:solidFill>
              <a:latin typeface="Courier New" pitchFamily="-105" charset="0"/>
            </a:endParaRPr>
          </a:p>
          <a:p>
            <a:pPr lvl="0" algn="l"/>
            <a:r>
              <a:rPr lang="en-US" sz="1800" b="1" dirty="0">
                <a:solidFill>
                  <a:srgbClr val="000000"/>
                </a:solidFill>
                <a:latin typeface="Courier New" pitchFamily="-105" charset="0"/>
              </a:rPr>
              <a:t>    </a:t>
            </a:r>
            <a:r>
              <a:rPr lang="en-US" sz="1800" b="1" dirty="0" smtClean="0">
                <a:solidFill>
                  <a:srgbClr val="000000"/>
                </a:solidFill>
                <a:latin typeface="Courier New" pitchFamily="-105" charset="0"/>
              </a:rPr>
              <a:t>pin = </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(x)+</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(y)</a:t>
            </a:r>
            <a:endParaRPr lang="en-US" sz="1800" b="1" dirty="0">
              <a:solidFill>
                <a:srgbClr val="000000"/>
              </a:solidFill>
              <a:latin typeface="Courier New" pitchFamily="-105" charset="0"/>
            </a:endParaRPr>
          </a:p>
        </p:txBody>
      </p:sp>
      <p:sp>
        <p:nvSpPr>
          <p:cNvPr id="129" name="Rectangle 21"/>
          <p:cNvSpPr>
            <a:spLocks noChangeArrowheads="1"/>
          </p:cNvSpPr>
          <p:nvPr/>
        </p:nvSpPr>
        <p:spPr bwMode="auto">
          <a:xfrm>
            <a:off x="6705600" y="4334470"/>
            <a:ext cx="236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2" name="Rectangle 1"/>
          <p:cNvSpPr/>
          <p:nvPr/>
        </p:nvSpPr>
        <p:spPr>
          <a:xfrm>
            <a:off x="7783285" y="6506069"/>
            <a:ext cx="1259512" cy="276999"/>
          </a:xfrm>
          <a:prstGeom prst="rect">
            <a:avLst/>
          </a:prstGeom>
        </p:spPr>
        <p:txBody>
          <a:bodyPr wrap="none">
            <a:spAutoFit/>
          </a:bodyPr>
          <a:lstStyle/>
          <a:p>
            <a:r>
              <a:rPr lang="en-US" sz="1200" dirty="0" smtClean="0">
                <a:solidFill>
                  <a:srgbClr val="000000"/>
                </a:solidFill>
                <a:latin typeface="Cambria" pitchFamily="18" charset="0"/>
              </a:rPr>
              <a:t>Thanks, Brett W.</a:t>
            </a:r>
            <a:endParaRPr lang="en-US" sz="1200" dirty="0"/>
          </a:p>
        </p:txBody>
      </p:sp>
      <p:sp>
        <p:nvSpPr>
          <p:cNvPr id="6" name="TextBox 5"/>
          <p:cNvSpPr txBox="1"/>
          <p:nvPr/>
        </p:nvSpPr>
        <p:spPr>
          <a:xfrm>
            <a:off x="6680597" y="489466"/>
            <a:ext cx="1905000" cy="369332"/>
          </a:xfrm>
          <a:prstGeom prst="rect">
            <a:avLst/>
          </a:prstGeom>
          <a:noFill/>
        </p:spPr>
        <p:txBody>
          <a:bodyPr wrap="square" rtlCol="0">
            <a:spAutoFit/>
          </a:bodyPr>
          <a:lstStyle/>
          <a:p>
            <a:r>
              <a:rPr lang="en-US" sz="1800" b="1" i="1" dirty="0" smtClean="0">
                <a:latin typeface="Calibri" panose="020F0502020204030204" pitchFamily="34" charset="0"/>
              </a:rPr>
              <a:t>many</a:t>
            </a:r>
            <a:r>
              <a:rPr lang="en-US" sz="1800" dirty="0" smtClean="0">
                <a:latin typeface="Calibri" panose="020F0502020204030204" pitchFamily="34" charset="0"/>
              </a:rPr>
              <a:t> leaked PINs</a:t>
            </a:r>
            <a:endParaRPr lang="en-US" sz="1800"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09120" y="71280"/>
              <a:ext cx="7090560" cy="6653160"/>
            </p14:xfrm>
          </p:contentPart>
        </mc:Choice>
        <mc:Fallback xmlns="">
          <p:pic>
            <p:nvPicPr>
              <p:cNvPr id="3" name="Ink 2"/>
              <p:cNvPicPr/>
              <p:nvPr/>
            </p:nvPicPr>
            <p:blipFill>
              <a:blip r:embed="rId5"/>
              <a:stretch>
                <a:fillRect/>
              </a:stretch>
            </p:blipFill>
            <p:spPr>
              <a:xfrm>
                <a:off x="1499760" y="61920"/>
                <a:ext cx="7109280" cy="6671880"/>
              </a:xfrm>
              <a:prstGeom prst="rect">
                <a:avLst/>
              </a:prstGeom>
            </p:spPr>
          </p:pic>
        </mc:Fallback>
      </mc:AlternateContent>
    </p:spTree>
    <p:extLst>
      <p:ext uri="{BB962C8B-B14F-4D97-AF65-F5344CB8AC3E}">
        <p14:creationId xmlns:p14="http://schemas.microsoft.com/office/powerpoint/2010/main" val="3526166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547" r="4301"/>
          <a:stretch/>
        </p:blipFill>
        <p:spPr bwMode="auto">
          <a:xfrm>
            <a:off x="152400" y="381000"/>
            <a:ext cx="5822799" cy="626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4" name="Rectangle 3"/>
          <p:cNvSpPr/>
          <p:nvPr/>
        </p:nvSpPr>
        <p:spPr>
          <a:xfrm>
            <a:off x="5600700" y="3267670"/>
            <a:ext cx="3429000" cy="923330"/>
          </a:xfrm>
          <a:prstGeom prst="rect">
            <a:avLst/>
          </a:prstGeom>
        </p:spPr>
        <p:txBody>
          <a:bodyPr wrap="square">
            <a:spAutoFit/>
          </a:bodyPr>
          <a:lstStyle/>
          <a:p>
            <a:pPr lvl="0" algn="l"/>
            <a:r>
              <a:rPr lang="en-US" sz="1800" b="1" dirty="0">
                <a:solidFill>
                  <a:srgbClr val="FF6600"/>
                </a:solidFill>
                <a:latin typeface="Courier New" pitchFamily="-105" charset="0"/>
              </a:rPr>
              <a:t>for </a:t>
            </a:r>
            <a:r>
              <a:rPr lang="en-US" sz="1800" b="1" dirty="0" smtClean="0">
                <a:solidFill>
                  <a:srgbClr val="000000"/>
                </a:solidFill>
                <a:latin typeface="Courier New" pitchFamily="-105" charset="0"/>
              </a:rPr>
              <a:t>x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FF6600"/>
              </a:solidFill>
              <a:latin typeface="Courier New" pitchFamily="-105" charset="0"/>
            </a:endParaRPr>
          </a:p>
          <a:p>
            <a:pPr lvl="0" algn="l"/>
            <a:r>
              <a:rPr lang="en-US" sz="1800" b="1" dirty="0">
                <a:solidFill>
                  <a:srgbClr val="FF6600"/>
                </a:solidFill>
                <a:latin typeface="Courier New" pitchFamily="-105" charset="0"/>
              </a:rPr>
              <a:t>  </a:t>
            </a:r>
            <a:r>
              <a:rPr lang="en-US" sz="1800" b="1" dirty="0" smtClean="0">
                <a:solidFill>
                  <a:srgbClr val="FF6600"/>
                </a:solidFill>
                <a:latin typeface="Courier New" pitchFamily="-105" charset="0"/>
              </a:rPr>
              <a:t>for</a:t>
            </a:r>
            <a:r>
              <a:rPr lang="en-US" sz="1800" b="1" dirty="0" smtClean="0">
                <a:solidFill>
                  <a:srgbClr val="000000"/>
                </a:solidFill>
                <a:latin typeface="Courier New" pitchFamily="-105" charset="0"/>
              </a:rPr>
              <a:t> y </a:t>
            </a:r>
            <a:r>
              <a:rPr lang="en-US" sz="1800" b="1" dirty="0">
                <a:solidFill>
                  <a:srgbClr val="FF6600"/>
                </a:solidFill>
                <a:latin typeface="Courier New" pitchFamily="-105" charset="0"/>
              </a:rPr>
              <a:t>in</a:t>
            </a:r>
            <a:r>
              <a:rPr lang="en-US" sz="1800" b="1" dirty="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000000"/>
              </a:solidFill>
              <a:latin typeface="Courier New" pitchFamily="-105" charset="0"/>
            </a:endParaRPr>
          </a:p>
          <a:p>
            <a:pPr lvl="0" algn="l"/>
            <a:r>
              <a:rPr lang="en-US" sz="1800" b="1" dirty="0">
                <a:solidFill>
                  <a:srgbClr val="000000"/>
                </a:solidFill>
                <a:latin typeface="Courier New" pitchFamily="-105" charset="0"/>
              </a:rPr>
              <a:t>    </a:t>
            </a:r>
            <a:r>
              <a:rPr lang="en-US" sz="1800" b="1" dirty="0" smtClean="0">
                <a:solidFill>
                  <a:srgbClr val="000000"/>
                </a:solidFill>
                <a:latin typeface="Courier New" pitchFamily="-105" charset="0"/>
              </a:rPr>
              <a:t>pin = </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(x)+</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(y)</a:t>
            </a:r>
            <a:endParaRPr lang="en-US" sz="1800" b="1" dirty="0">
              <a:solidFill>
                <a:srgbClr val="000000"/>
              </a:solidFill>
              <a:latin typeface="Courier New" pitchFamily="-105" charset="0"/>
            </a:endParaRPr>
          </a:p>
        </p:txBody>
      </p:sp>
      <p:sp>
        <p:nvSpPr>
          <p:cNvPr id="129" name="Rectangle 21"/>
          <p:cNvSpPr>
            <a:spLocks noChangeArrowheads="1"/>
          </p:cNvSpPr>
          <p:nvPr/>
        </p:nvSpPr>
        <p:spPr bwMode="auto">
          <a:xfrm>
            <a:off x="6324600" y="1219200"/>
            <a:ext cx="236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2" name="Rectangle 1"/>
          <p:cNvSpPr/>
          <p:nvPr/>
        </p:nvSpPr>
        <p:spPr>
          <a:xfrm>
            <a:off x="7783285" y="6506069"/>
            <a:ext cx="1259512" cy="276999"/>
          </a:xfrm>
          <a:prstGeom prst="rect">
            <a:avLst/>
          </a:prstGeom>
        </p:spPr>
        <p:txBody>
          <a:bodyPr wrap="none">
            <a:spAutoFit/>
          </a:bodyPr>
          <a:lstStyle/>
          <a:p>
            <a:r>
              <a:rPr lang="en-US" sz="1200" dirty="0" smtClean="0">
                <a:solidFill>
                  <a:srgbClr val="000000"/>
                </a:solidFill>
                <a:latin typeface="Cambria" pitchFamily="18" charset="0"/>
              </a:rPr>
              <a:t>Thanks, Brett W.</a:t>
            </a:r>
            <a:endParaRPr lang="en-US" sz="1200" dirty="0"/>
          </a:p>
        </p:txBody>
      </p:sp>
    </p:spTree>
    <p:extLst>
      <p:ext uri="{BB962C8B-B14F-4D97-AF65-F5344CB8AC3E}">
        <p14:creationId xmlns:p14="http://schemas.microsoft.com/office/powerpoint/2010/main" val="41814969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9219"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9220"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9223"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9224"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p:sp>
        <p:nvSpPr>
          <p:cNvPr id="9225" name="Text Box 8"/>
          <p:cNvSpPr txBox="1">
            <a:spLocks noChangeArrowheads="1"/>
          </p:cNvSpPr>
          <p:nvPr/>
        </p:nvSpPr>
        <p:spPr bwMode="auto">
          <a:xfrm>
            <a:off x="7205663" y="59070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FF0000"/>
                </a:solidFill>
                <a:latin typeface="Comic Sans MS" pitchFamily="-105" charset="0"/>
              </a:rPr>
              <a:t>Box</a:t>
            </a:r>
            <a:endParaRPr lang="en-US">
              <a:solidFill>
                <a:srgbClr val="FF0000"/>
              </a:solidFill>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276840" y="1535760"/>
              <a:ext cx="8617320" cy="4617000"/>
            </p14:xfrm>
          </p:contentPart>
        </mc:Choice>
        <mc:Fallback xmlns="">
          <p:pic>
            <p:nvPicPr>
              <p:cNvPr id="2" name="Ink 1"/>
              <p:cNvPicPr/>
              <p:nvPr/>
            </p:nvPicPr>
            <p:blipFill>
              <a:blip r:embed="rId7"/>
              <a:stretch>
                <a:fillRect/>
              </a:stretch>
            </p:blipFill>
            <p:spPr>
              <a:xfrm>
                <a:off x="267480" y="1526400"/>
                <a:ext cx="8636040" cy="4635720"/>
              </a:xfrm>
              <a:prstGeom prst="rect">
                <a:avLst/>
              </a:prstGeom>
            </p:spPr>
          </p:pic>
        </mc:Fallback>
      </mc:AlternateContent>
    </p:spTree>
    <p:extLst>
      <p:ext uri="{BB962C8B-B14F-4D97-AF65-F5344CB8AC3E}">
        <p14:creationId xmlns:p14="http://schemas.microsoft.com/office/powerpoint/2010/main" val="9848738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438120" y="485640"/>
              <a:ext cx="7791840" cy="6182280"/>
            </p14:xfrm>
          </p:contentPart>
        </mc:Choice>
        <mc:Fallback xmlns="">
          <p:pic>
            <p:nvPicPr>
              <p:cNvPr id="3" name="Ink 2"/>
              <p:cNvPicPr/>
              <p:nvPr/>
            </p:nvPicPr>
            <p:blipFill>
              <a:blip r:embed="rId5"/>
              <a:stretch>
                <a:fillRect/>
              </a:stretch>
            </p:blipFill>
            <p:spPr>
              <a:xfrm>
                <a:off x="428760" y="476280"/>
                <a:ext cx="7810560" cy="6201000"/>
              </a:xfrm>
              <a:prstGeom prst="rect">
                <a:avLst/>
              </a:prstGeom>
            </p:spPr>
          </p:pic>
        </mc:Fallback>
      </mc:AlternateContent>
    </p:spTree>
    <p:extLst>
      <p:ext uri="{BB962C8B-B14F-4D97-AF65-F5344CB8AC3E}">
        <p14:creationId xmlns:p14="http://schemas.microsoft.com/office/powerpoint/2010/main" val="39367428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1219200"/>
            <a:ext cx="4724400" cy="2438400"/>
          </a:xfrm>
          <a:prstGeom prst="roundRect">
            <a:avLst/>
          </a:prstGeom>
          <a:solidFill>
            <a:schemeClr val="bg2">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435" name="Rectangle 2"/>
          <p:cNvSpPr>
            <a:spLocks noGrp="1" noChangeArrowheads="1"/>
          </p:cNvSpPr>
          <p:nvPr>
            <p:ph type="title"/>
            <p:custDataLst>
              <p:tags r:id="rId1"/>
            </p:custDataLst>
          </p:nvPr>
        </p:nvSpPr>
        <p:spPr>
          <a:xfrm>
            <a:off x="704850" y="211138"/>
            <a:ext cx="7772400" cy="627062"/>
          </a:xfrm>
        </p:spPr>
        <p:txBody>
          <a:bodyPr/>
          <a:lstStyle/>
          <a:p>
            <a:pPr eaLnBrk="1" hangingPunct="1"/>
            <a:r>
              <a:rPr lang="en-US" sz="4200" smtClean="0">
                <a:solidFill>
                  <a:schemeClr val="tx1"/>
                </a:solidFill>
                <a:latin typeface="Times New Roman" pitchFamily="-105" charset="0"/>
              </a:rPr>
              <a:t>Tracking rows and columns</a:t>
            </a:r>
            <a:endParaRPr lang="en-US" smtClean="0"/>
          </a:p>
        </p:txBody>
      </p:sp>
      <p:sp>
        <p:nvSpPr>
          <p:cNvPr id="18436" name="Text Box 13"/>
          <p:cNvSpPr txBox="1">
            <a:spLocks noChangeArrowheads="1"/>
          </p:cNvSpPr>
          <p:nvPr>
            <p:custDataLst>
              <p:tags r:id="rId2"/>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3):</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9" name="Text Box 9"/>
          <p:cNvSpPr txBox="1">
            <a:spLocks noChangeArrowheads="1"/>
          </p:cNvSpPr>
          <p:nvPr/>
        </p:nvSpPr>
        <p:spPr bwMode="auto">
          <a:xfrm>
            <a:off x="1724025" y="42624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8440" name="Text Box 15"/>
          <p:cNvSpPr txBox="1">
            <a:spLocks noChangeArrowheads="1"/>
          </p:cNvSpPr>
          <p:nvPr/>
        </p:nvSpPr>
        <p:spPr bwMode="auto">
          <a:xfrm>
            <a:off x="3886200" y="4248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smtClean="0">
                <a:solidFill>
                  <a:srgbClr val="C00000"/>
                </a:solidFill>
                <a:latin typeface="Arial" charset="0"/>
              </a:rPr>
              <a:t>col</a:t>
            </a:r>
            <a:endParaRPr lang="en-US" sz="1500" b="1" dirty="0">
              <a:solidFill>
                <a:srgbClr val="C00000"/>
              </a:solidFill>
              <a:latin typeface="Arial" charset="0"/>
            </a:endParaRPr>
          </a:p>
        </p:txBody>
      </p:sp>
      <p:sp>
        <p:nvSpPr>
          <p:cNvPr id="18441" name="Text Box 16"/>
          <p:cNvSpPr txBox="1">
            <a:spLocks noChangeArrowheads="1"/>
          </p:cNvSpPr>
          <p:nvPr/>
        </p:nvSpPr>
        <p:spPr bwMode="auto">
          <a:xfrm>
            <a:off x="2339975"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8442" name="Text Box 17"/>
          <p:cNvSpPr txBox="1">
            <a:spLocks noChangeArrowheads="1"/>
          </p:cNvSpPr>
          <p:nvPr/>
        </p:nvSpPr>
        <p:spPr bwMode="auto">
          <a:xfrm>
            <a:off x="2971800"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8443" name="Text Box 9"/>
          <p:cNvSpPr txBox="1">
            <a:spLocks noChangeArrowheads="1"/>
          </p:cNvSpPr>
          <p:nvPr/>
        </p:nvSpPr>
        <p:spPr bwMode="auto">
          <a:xfrm>
            <a:off x="1141413" y="426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8444" name="Text Box 8"/>
          <p:cNvSpPr txBox="1">
            <a:spLocks noChangeArrowheads="1"/>
          </p:cNvSpPr>
          <p:nvPr/>
        </p:nvSpPr>
        <p:spPr bwMode="auto">
          <a:xfrm>
            <a:off x="457200" y="64579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smtClean="0">
                <a:latin typeface="Arial" charset="0"/>
              </a:rPr>
              <a:t>row</a:t>
            </a:r>
            <a:endParaRPr lang="en-US" sz="1500" b="1" dirty="0">
              <a:latin typeface="Arial" charset="0"/>
            </a:endParaRPr>
          </a:p>
        </p:txBody>
      </p:sp>
      <p:sp>
        <p:nvSpPr>
          <p:cNvPr id="18445"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2</a:t>
            </a:r>
          </a:p>
        </p:txBody>
      </p:sp>
      <p:sp>
        <p:nvSpPr>
          <p:cNvPr id="18446"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8447"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339480" y="491040"/>
              <a:ext cx="7947720" cy="6135120"/>
            </p14:xfrm>
          </p:contentPart>
        </mc:Choice>
        <mc:Fallback xmlns="">
          <p:pic>
            <p:nvPicPr>
              <p:cNvPr id="3" name="Ink 2"/>
              <p:cNvPicPr/>
              <p:nvPr/>
            </p:nvPicPr>
            <p:blipFill>
              <a:blip r:embed="rId6"/>
              <a:stretch>
                <a:fillRect/>
              </a:stretch>
            </p:blipFill>
            <p:spPr>
              <a:xfrm>
                <a:off x="330120" y="481680"/>
                <a:ext cx="7966440" cy="6153840"/>
              </a:xfrm>
              <a:prstGeom prst="rect">
                <a:avLst/>
              </a:prstGeom>
            </p:spPr>
          </p:pic>
        </mc:Fallback>
      </mc:AlternateContent>
    </p:spTree>
    <p:extLst>
      <p:ext uri="{BB962C8B-B14F-4D97-AF65-F5344CB8AC3E}">
        <p14:creationId xmlns:p14="http://schemas.microsoft.com/office/powerpoint/2010/main" val="22412146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304800" y="533400"/>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6046788" y="950913"/>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0" name="Text Box 9"/>
          <p:cNvSpPr txBox="1">
            <a:spLocks noChangeArrowheads="1"/>
          </p:cNvSpPr>
          <p:nvPr/>
        </p:nvSpPr>
        <p:spPr bwMode="auto">
          <a:xfrm>
            <a:off x="1081088" y="2743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b="1" i="1">
                <a:solidFill>
                  <a:srgbClr val="000000"/>
                </a:solidFill>
              </a:rPr>
              <a:t>Change each block of code so that it will print the examples below:</a:t>
            </a:r>
          </a:p>
        </p:txBody>
      </p:sp>
      <p:sp>
        <p:nvSpPr>
          <p:cNvPr id="19461" name="Rectangle 11"/>
          <p:cNvSpPr>
            <a:spLocks noChangeArrowheads="1"/>
          </p:cNvSpPr>
          <p:nvPr/>
        </p:nvSpPr>
        <p:spPr bwMode="auto">
          <a:xfrm>
            <a:off x="64738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343535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143625" y="6254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924800" y="457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5309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902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83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6104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89613" y="6302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60988" y="20018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78463" y="1763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75288" y="14160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64175" y="10636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126538" y="1571625"/>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9085276" y="1530337"/>
                <a:ext cx="84111"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81975" y="1484313"/>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73508" y="1479137"/>
                <a:ext cx="26458" cy="2381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58840" y="258840"/>
              <a:ext cx="8313840" cy="5831640"/>
            </p14:xfrm>
          </p:contentPart>
        </mc:Choice>
        <mc:Fallback xmlns="">
          <p:pic>
            <p:nvPicPr>
              <p:cNvPr id="2" name="Ink 1"/>
              <p:cNvPicPr/>
              <p:nvPr/>
            </p:nvPicPr>
            <p:blipFill>
              <a:blip r:embed="rId12"/>
              <a:stretch>
                <a:fillRect/>
              </a:stretch>
            </p:blipFill>
            <p:spPr>
              <a:xfrm>
                <a:off x="249480" y="249480"/>
                <a:ext cx="8332560" cy="5850360"/>
              </a:xfrm>
              <a:prstGeom prst="rect">
                <a:avLst/>
              </a:prstGeom>
            </p:spPr>
          </p:pic>
        </mc:Fallback>
      </mc:AlternateContent>
      <p:sp>
        <p:nvSpPr>
          <p:cNvPr id="25" name="Rectangle 7"/>
          <p:cNvSpPr>
            <a:spLocks noChangeArrowheads="1"/>
          </p:cNvSpPr>
          <p:nvPr/>
        </p:nvSpPr>
        <p:spPr bwMode="auto">
          <a:xfrm>
            <a:off x="4572000" y="113946"/>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______________________________</a:t>
            </a:r>
          </a:p>
        </p:txBody>
      </p:sp>
    </p:spTree>
    <p:extLst>
      <p:ext uri="{BB962C8B-B14F-4D97-AF65-F5344CB8AC3E}">
        <p14:creationId xmlns:p14="http://schemas.microsoft.com/office/powerpoint/2010/main" val="5481071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2"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3"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21514"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21515"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21520"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21523"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401840" y="678600"/>
              <a:ext cx="7340760" cy="5152680"/>
            </p14:xfrm>
          </p:contentPart>
        </mc:Choice>
        <mc:Fallback xmlns="">
          <p:pic>
            <p:nvPicPr>
              <p:cNvPr id="2" name="Ink 1"/>
              <p:cNvPicPr/>
              <p:nvPr/>
            </p:nvPicPr>
            <p:blipFill>
              <a:blip r:embed="rId7"/>
              <a:stretch>
                <a:fillRect/>
              </a:stretch>
            </p:blipFill>
            <p:spPr>
              <a:xfrm>
                <a:off x="1392480" y="669240"/>
                <a:ext cx="7359480" cy="5171400"/>
              </a:xfrm>
              <a:prstGeom prst="rect">
                <a:avLst/>
              </a:prstGeom>
            </p:spPr>
          </p:pic>
        </mc:Fallback>
      </mc:AlternateContent>
    </p:spTree>
    <p:extLst>
      <p:ext uri="{BB962C8B-B14F-4D97-AF65-F5344CB8AC3E}">
        <p14:creationId xmlns:p14="http://schemas.microsoft.com/office/powerpoint/2010/main" val="3180910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2532"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2533"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2535"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2536"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2537"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22538"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22539"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22540"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2541"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2542"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2543"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22544"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2545"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2546"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22547"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18" name="Ink 55"/>
              <p14:cNvContentPartPr>
                <a14:cpLocks xmlns:a14="http://schemas.microsoft.com/office/drawing/2010/main" noRot="1" noChangeAspect="1" noEditPoints="1" noChangeArrowheads="1" noChangeShapeType="1"/>
              </p14:cNvContentPartPr>
              <p14:nvPr/>
            </p14:nvContentPartPr>
            <p14:xfrm>
              <a:off x="5907088" y="979488"/>
              <a:ext cx="1292225" cy="1250950"/>
            </p14:xfrm>
          </p:contentPart>
        </mc:Choice>
        <mc:Fallback xmlns="">
          <p:pic>
            <p:nvPicPr>
              <p:cNvPr id="9218" name="Ink 55"/>
              <p:cNvPicPr>
                <a:picLocks noRot="1" noChangeAspect="1" noEditPoints="1" noChangeArrowheads="1" noChangeShapeType="1"/>
              </p:cNvPicPr>
              <p:nvPr/>
            </p:nvPicPr>
            <p:blipFill>
              <a:blip r:embed="rId5"/>
              <a:stretch>
                <a:fillRect/>
              </a:stretch>
            </p:blipFill>
            <p:spPr>
              <a:xfrm>
                <a:off x="5892330" y="966889"/>
                <a:ext cx="1322101" cy="12786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19" name="Ink 56"/>
              <p14:cNvContentPartPr>
                <a14:cpLocks xmlns:a14="http://schemas.microsoft.com/office/drawing/2010/main" noRot="1" noChangeAspect="1" noEditPoints="1" noChangeArrowheads="1" noChangeShapeType="1"/>
              </p14:cNvContentPartPr>
              <p14:nvPr/>
            </p14:nvContentPartPr>
            <p14:xfrm>
              <a:off x="5870575" y="2973388"/>
              <a:ext cx="579438" cy="722312"/>
            </p14:xfrm>
          </p:contentPart>
        </mc:Choice>
        <mc:Fallback xmlns="">
          <p:pic>
            <p:nvPicPr>
              <p:cNvPr id="9219" name="Ink 56"/>
              <p:cNvPicPr>
                <a:picLocks noRot="1" noChangeAspect="1" noEditPoints="1" noChangeArrowheads="1" noChangeShapeType="1"/>
              </p:cNvPicPr>
              <p:nvPr/>
            </p:nvPicPr>
            <p:blipFill>
              <a:blip r:embed="rId7"/>
              <a:stretch>
                <a:fillRect/>
              </a:stretch>
            </p:blipFill>
            <p:spPr>
              <a:xfrm>
                <a:off x="5855099" y="2956825"/>
                <a:ext cx="599592" cy="7554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20" name="Ink 57"/>
              <p14:cNvContentPartPr>
                <a14:cpLocks xmlns:a14="http://schemas.microsoft.com/office/drawing/2010/main" noRot="1" noChangeAspect="1" noEditPoints="1" noChangeArrowheads="1" noChangeShapeType="1"/>
              </p14:cNvContentPartPr>
              <p14:nvPr/>
            </p14:nvContentPartPr>
            <p14:xfrm>
              <a:off x="5630863" y="928688"/>
              <a:ext cx="1668462" cy="5703887"/>
            </p14:xfrm>
          </p:contentPart>
        </mc:Choice>
        <mc:Fallback xmlns="">
          <p:pic>
            <p:nvPicPr>
              <p:cNvPr id="9220" name="Ink 57"/>
              <p:cNvPicPr>
                <a:picLocks noRot="1" noChangeAspect="1" noEditPoints="1" noChangeArrowheads="1" noChangeShapeType="1"/>
              </p:cNvPicPr>
              <p:nvPr/>
            </p:nvPicPr>
            <p:blipFill>
              <a:blip r:embed="rId9"/>
              <a:stretch>
                <a:fillRect/>
              </a:stretch>
            </p:blipFill>
            <p:spPr>
              <a:xfrm>
                <a:off x="5616821" y="916448"/>
                <a:ext cx="1698346" cy="57301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2" name="Ink 59"/>
              <p14:cNvContentPartPr>
                <a14:cpLocks xmlns:a14="http://schemas.microsoft.com/office/drawing/2010/main" noRot="1" noChangeAspect="1" noEditPoints="1" noChangeArrowheads="1" noChangeShapeType="1"/>
              </p14:cNvContentPartPr>
              <p14:nvPr/>
            </p14:nvContentPartPr>
            <p14:xfrm>
              <a:off x="5730875" y="995363"/>
              <a:ext cx="908050" cy="1063625"/>
            </p14:xfrm>
          </p:contentPart>
        </mc:Choice>
        <mc:Fallback xmlns="">
          <p:pic>
            <p:nvPicPr>
              <p:cNvPr id="9222" name="Ink 59"/>
              <p:cNvPicPr>
                <a:picLocks noRot="1" noChangeAspect="1" noEditPoints="1" noChangeArrowheads="1" noChangeShapeType="1"/>
              </p:cNvPicPr>
              <p:nvPr/>
            </p:nvPicPr>
            <p:blipFill>
              <a:blip r:embed="rId11"/>
              <a:stretch>
                <a:fillRect/>
              </a:stretch>
            </p:blipFill>
            <p:spPr>
              <a:xfrm>
                <a:off x="5717913" y="980605"/>
                <a:ext cx="935054" cy="10917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3" name="Ink 60"/>
              <p14:cNvContentPartPr>
                <a14:cpLocks xmlns:a14="http://schemas.microsoft.com/office/drawing/2010/main" noRot="1" noChangeAspect="1" noEditPoints="1" noChangeArrowheads="1" noChangeShapeType="1"/>
              </p14:cNvContentPartPr>
              <p14:nvPr/>
            </p14:nvContentPartPr>
            <p14:xfrm>
              <a:off x="5870575" y="2201863"/>
              <a:ext cx="134938" cy="146050"/>
            </p14:xfrm>
          </p:contentPart>
        </mc:Choice>
        <mc:Fallback xmlns="">
          <p:pic>
            <p:nvPicPr>
              <p:cNvPr id="9223" name="Ink 60"/>
              <p:cNvPicPr>
                <a:picLocks noRot="1" noChangeAspect="1" noEditPoints="1" noChangeArrowheads="1" noChangeShapeType="1"/>
              </p:cNvPicPr>
              <p:nvPr/>
            </p:nvPicPr>
            <p:blipFill>
              <a:blip r:embed="rId13"/>
              <a:stretch>
                <a:fillRect/>
              </a:stretch>
            </p:blipFill>
            <p:spPr>
              <a:xfrm>
                <a:off x="5857261" y="2195388"/>
                <a:ext cx="151850"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4" name="Ink 61"/>
              <p14:cNvContentPartPr>
                <a14:cpLocks xmlns:a14="http://schemas.microsoft.com/office/drawing/2010/main" noRot="1" noChangeAspect="1" noEditPoints="1" noChangeArrowheads="1" noChangeShapeType="1"/>
              </p14:cNvContentPartPr>
              <p14:nvPr/>
            </p14:nvContentPartPr>
            <p14:xfrm>
              <a:off x="6142038" y="2143125"/>
              <a:ext cx="642937" cy="211138"/>
            </p14:xfrm>
          </p:contentPart>
        </mc:Choice>
        <mc:Fallback xmlns="">
          <p:pic>
            <p:nvPicPr>
              <p:cNvPr id="9224" name="Ink 61"/>
              <p:cNvPicPr>
                <a:picLocks noRot="1" noChangeAspect="1" noEditPoints="1" noChangeArrowheads="1" noChangeShapeType="1"/>
              </p:cNvPicPr>
              <p:nvPr/>
            </p:nvPicPr>
            <p:blipFill>
              <a:blip r:embed="rId15"/>
              <a:stretch>
                <a:fillRect/>
              </a:stretch>
            </p:blipFill>
            <p:spPr>
              <a:xfrm>
                <a:off x="6132678" y="2130154"/>
                <a:ext cx="665256" cy="23563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225" name="Ink 62"/>
              <p14:cNvContentPartPr>
                <a14:cpLocks xmlns:a14="http://schemas.microsoft.com/office/drawing/2010/main" noRot="1" noChangeAspect="1" noEditPoints="1" noChangeArrowheads="1" noChangeShapeType="1"/>
              </p14:cNvContentPartPr>
              <p14:nvPr/>
            </p14:nvContentPartPr>
            <p14:xfrm>
              <a:off x="6948488" y="2144713"/>
              <a:ext cx="157162" cy="225425"/>
            </p14:xfrm>
          </p:contentPart>
        </mc:Choice>
        <mc:Fallback xmlns="">
          <p:pic>
            <p:nvPicPr>
              <p:cNvPr id="9225" name="Ink 62"/>
              <p:cNvPicPr>
                <a:picLocks noRot="1" noChangeAspect="1" noEditPoints="1" noChangeArrowheads="1" noChangeShapeType="1"/>
              </p:cNvPicPr>
              <p:nvPr/>
            </p:nvPicPr>
            <p:blipFill>
              <a:blip r:embed="rId17"/>
              <a:stretch>
                <a:fillRect/>
              </a:stretch>
            </p:blipFill>
            <p:spPr>
              <a:xfrm>
                <a:off x="6934430" y="2131749"/>
                <a:ext cx="183115" cy="25351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26" name="Ink 63"/>
              <p14:cNvContentPartPr>
                <a14:cpLocks xmlns:a14="http://schemas.microsoft.com/office/drawing/2010/main" noRot="1" noChangeAspect="1" noEditPoints="1" noChangeArrowheads="1" noChangeShapeType="1"/>
              </p14:cNvContentPartPr>
              <p14:nvPr/>
            </p14:nvContentPartPr>
            <p14:xfrm>
              <a:off x="803275" y="3044825"/>
              <a:ext cx="836613" cy="368300"/>
            </p14:xfrm>
          </p:contentPart>
        </mc:Choice>
        <mc:Fallback xmlns="">
          <p:pic>
            <p:nvPicPr>
              <p:cNvPr id="9226" name="Ink 63"/>
              <p:cNvPicPr>
                <a:picLocks noRot="1" noChangeAspect="1" noEditPoints="1" noChangeArrowheads="1" noChangeShapeType="1"/>
              </p:cNvPicPr>
              <p:nvPr/>
            </p:nvPicPr>
            <p:blipFill>
              <a:blip r:embed="rId19"/>
              <a:stretch>
                <a:fillRect/>
              </a:stretch>
            </p:blipFill>
            <p:spPr>
              <a:xfrm>
                <a:off x="788509" y="3029704"/>
                <a:ext cx="866505" cy="39746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21"/>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228" name="Ink 65"/>
              <p14:cNvContentPartPr>
                <a14:cpLocks xmlns:a14="http://schemas.microsoft.com/office/drawing/2010/main" noRot="1" noChangeAspect="1" noEditPoints="1" noChangeArrowheads="1" noChangeShapeType="1"/>
              </p14:cNvContentPartPr>
              <p14:nvPr/>
            </p14:nvContentPartPr>
            <p14:xfrm>
              <a:off x="792163" y="3378200"/>
              <a:ext cx="1298575" cy="727075"/>
            </p14:xfrm>
          </p:contentPart>
        </mc:Choice>
        <mc:Fallback xmlns="">
          <p:pic>
            <p:nvPicPr>
              <p:cNvPr id="9228" name="Ink 65"/>
              <p:cNvPicPr>
                <a:picLocks noRot="1" noChangeAspect="1" noEditPoints="1" noChangeArrowheads="1" noChangeShapeType="1"/>
              </p:cNvPicPr>
              <p:nvPr/>
            </p:nvPicPr>
            <p:blipFill>
              <a:blip r:embed="rId23"/>
              <a:stretch>
                <a:fillRect/>
              </a:stretch>
            </p:blipFill>
            <p:spPr>
              <a:xfrm>
                <a:off x="777047" y="3362363"/>
                <a:ext cx="1326648" cy="75803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229" name="Ink 66"/>
              <p14:cNvContentPartPr>
                <a14:cpLocks xmlns:a14="http://schemas.microsoft.com/office/drawing/2010/main" noRot="1" noChangeAspect="1" noEditPoints="1" noChangeArrowheads="1" noChangeShapeType="1"/>
              </p14:cNvContentPartPr>
              <p14:nvPr/>
            </p14:nvContentPartPr>
            <p14:xfrm>
              <a:off x="2738438" y="3079750"/>
              <a:ext cx="1684337" cy="474663"/>
            </p14:xfrm>
          </p:contentPart>
        </mc:Choice>
        <mc:Fallback xmlns="">
          <p:pic>
            <p:nvPicPr>
              <p:cNvPr id="9229" name="Ink 66"/>
              <p:cNvPicPr>
                <a:picLocks noRot="1" noChangeAspect="1" noEditPoints="1" noChangeArrowheads="1" noChangeShapeType="1"/>
              </p:cNvPicPr>
              <p:nvPr/>
            </p:nvPicPr>
            <p:blipFill>
              <a:blip r:embed="rId25"/>
              <a:stretch>
                <a:fillRect/>
              </a:stretch>
            </p:blipFill>
            <p:spPr>
              <a:xfrm>
                <a:off x="2722956" y="3063904"/>
                <a:ext cx="1705580" cy="50671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230" name="Ink 67"/>
              <p14:cNvContentPartPr>
                <a14:cpLocks xmlns:a14="http://schemas.microsoft.com/office/drawing/2010/main" noRot="1" noChangeAspect="1" noEditPoints="1" noChangeArrowheads="1" noChangeShapeType="1"/>
              </p14:cNvContentPartPr>
              <p14:nvPr/>
            </p14:nvContentPartPr>
            <p14:xfrm>
              <a:off x="4616450" y="3246438"/>
              <a:ext cx="239713" cy="347662"/>
            </p14:xfrm>
          </p:contentPart>
        </mc:Choice>
        <mc:Fallback xmlns="">
          <p:pic>
            <p:nvPicPr>
              <p:cNvPr id="9230" name="Ink 67"/>
              <p:cNvPicPr>
                <a:picLocks noRot="1" noChangeAspect="1" noEditPoints="1" noChangeArrowheads="1" noChangeShapeType="1"/>
              </p:cNvPicPr>
              <p:nvPr/>
            </p:nvPicPr>
            <p:blipFill>
              <a:blip r:embed="rId27"/>
              <a:stretch>
                <a:fillRect/>
              </a:stretch>
            </p:blipFill>
            <p:spPr>
              <a:xfrm>
                <a:off x="4601310" y="3236001"/>
                <a:ext cx="267469" cy="37033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31" name="Ink 68"/>
              <p14:cNvContentPartPr>
                <a14:cpLocks xmlns:a14="http://schemas.microsoft.com/office/drawing/2010/main" noRot="1" noChangeAspect="1" noEditPoints="1" noChangeArrowheads="1" noChangeShapeType="1"/>
              </p14:cNvContentPartPr>
              <p14:nvPr/>
            </p14:nvContentPartPr>
            <p14:xfrm>
              <a:off x="2609850" y="5389563"/>
              <a:ext cx="1155700" cy="398462"/>
            </p14:xfrm>
          </p:contentPart>
        </mc:Choice>
        <mc:Fallback xmlns="">
          <p:pic>
            <p:nvPicPr>
              <p:cNvPr id="9231" name="Ink 68"/>
              <p:cNvPicPr>
                <a:picLocks noRot="1" noChangeAspect="1" noEditPoints="1" noChangeArrowheads="1" noChangeShapeType="1"/>
              </p:cNvPicPr>
              <p:nvPr/>
            </p:nvPicPr>
            <p:blipFill>
              <a:blip r:embed="rId29"/>
              <a:stretch>
                <a:fillRect/>
              </a:stretch>
            </p:blipFill>
            <p:spPr>
              <a:xfrm>
                <a:off x="2598329" y="5374445"/>
                <a:ext cx="1174422" cy="42761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32" name="Ink 69"/>
              <p14:cNvContentPartPr>
                <a14:cpLocks xmlns:a14="http://schemas.microsoft.com/office/drawing/2010/main" noRot="1" noChangeAspect="1" noEditPoints="1" noChangeArrowheads="1" noChangeShapeType="1"/>
              </p14:cNvContentPartPr>
              <p14:nvPr/>
            </p14:nvContentPartPr>
            <p14:xfrm>
              <a:off x="3937000" y="5394325"/>
              <a:ext cx="481013" cy="441325"/>
            </p14:xfrm>
          </p:contentPart>
        </mc:Choice>
        <mc:Fallback xmlns="">
          <p:pic>
            <p:nvPicPr>
              <p:cNvPr id="9232" name="Ink 69"/>
              <p:cNvPicPr>
                <a:picLocks noRot="1" noChangeAspect="1" noEditPoints="1" noChangeArrowheads="1" noChangeShapeType="1"/>
              </p:cNvPicPr>
              <p:nvPr/>
            </p:nvPicPr>
            <p:blipFill>
              <a:blip r:embed="rId31"/>
              <a:stretch>
                <a:fillRect/>
              </a:stretch>
            </p:blipFill>
            <p:spPr>
              <a:xfrm>
                <a:off x="3922249" y="5378473"/>
                <a:ext cx="509795" cy="47194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33" name="Ink 70"/>
              <p14:cNvContentPartPr>
                <a14:cpLocks xmlns:a14="http://schemas.microsoft.com/office/drawing/2010/main" noRot="1" noChangeAspect="1" noEditPoints="1" noChangeArrowheads="1" noChangeShapeType="1"/>
              </p14:cNvContentPartPr>
              <p14:nvPr/>
            </p14:nvContentPartPr>
            <p14:xfrm>
              <a:off x="4549775" y="5137150"/>
              <a:ext cx="1211263" cy="646113"/>
            </p14:xfrm>
          </p:contentPart>
        </mc:Choice>
        <mc:Fallback xmlns="">
          <p:pic>
            <p:nvPicPr>
              <p:cNvPr id="9233" name="Ink 70"/>
              <p:cNvPicPr>
                <a:picLocks noRot="1" noChangeAspect="1" noEditPoints="1" noChangeArrowheads="1" noChangeShapeType="1"/>
              </p:cNvPicPr>
              <p:nvPr/>
            </p:nvPicPr>
            <p:blipFill>
              <a:blip r:embed="rId33"/>
              <a:stretch>
                <a:fillRect/>
              </a:stretch>
            </p:blipFill>
            <p:spPr>
              <a:xfrm>
                <a:off x="4536457" y="5125632"/>
                <a:ext cx="1229981" cy="66951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34" name="Ink 71"/>
              <p14:cNvContentPartPr>
                <a14:cpLocks xmlns:a14="http://schemas.microsoft.com/office/drawing/2010/main" noRot="1" noChangeAspect="1" noEditPoints="1" noChangeArrowheads="1" noChangeShapeType="1"/>
              </p14:cNvContentPartPr>
              <p14:nvPr/>
            </p14:nvContentPartPr>
            <p14:xfrm>
              <a:off x="7505700" y="3925888"/>
              <a:ext cx="220663" cy="684212"/>
            </p14:xfrm>
          </p:contentPart>
        </mc:Choice>
        <mc:Fallback xmlns="">
          <p:pic>
            <p:nvPicPr>
              <p:cNvPr id="9234" name="Ink 71"/>
              <p:cNvPicPr>
                <a:picLocks noRot="1" noChangeAspect="1" noEditPoints="1" noChangeArrowheads="1" noChangeShapeType="1"/>
              </p:cNvPicPr>
              <p:nvPr/>
            </p:nvPicPr>
            <p:blipFill>
              <a:blip r:embed="rId35"/>
              <a:stretch>
                <a:fillRect/>
              </a:stretch>
            </p:blipFill>
            <p:spPr>
              <a:xfrm>
                <a:off x="7490941" y="3917610"/>
                <a:ext cx="241541" cy="69932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35" name="Ink 72"/>
              <p14:cNvContentPartPr>
                <a14:cpLocks xmlns:a14="http://schemas.microsoft.com/office/drawing/2010/main" noRot="1" noChangeAspect="1" noEditPoints="1" noChangeArrowheads="1" noChangeShapeType="1"/>
              </p14:cNvContentPartPr>
              <p14:nvPr/>
            </p14:nvContentPartPr>
            <p14:xfrm>
              <a:off x="6627813" y="3648075"/>
              <a:ext cx="266700" cy="496888"/>
            </p14:xfrm>
          </p:contentPart>
        </mc:Choice>
        <mc:Fallback xmlns="">
          <p:pic>
            <p:nvPicPr>
              <p:cNvPr id="9235" name="Ink 72"/>
              <p:cNvPicPr>
                <a:picLocks noRot="1" noChangeAspect="1" noEditPoints="1" noChangeArrowheads="1" noChangeShapeType="1"/>
              </p:cNvPicPr>
              <p:nvPr/>
            </p:nvPicPr>
            <p:blipFill>
              <a:blip r:embed="rId37"/>
              <a:stretch>
                <a:fillRect/>
              </a:stretch>
            </p:blipFill>
            <p:spPr>
              <a:xfrm>
                <a:off x="6612696" y="3633672"/>
                <a:ext cx="296213" cy="52533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36" name="Ink 73"/>
              <p14:cNvContentPartPr>
                <a14:cpLocks xmlns:a14="http://schemas.microsoft.com/office/drawing/2010/main" noRot="1" noChangeAspect="1" noEditPoints="1" noChangeArrowheads="1" noChangeShapeType="1"/>
              </p14:cNvContentPartPr>
              <p14:nvPr/>
            </p14:nvContentPartPr>
            <p14:xfrm>
              <a:off x="7662863" y="3883025"/>
              <a:ext cx="852487" cy="622300"/>
            </p14:xfrm>
          </p:contentPart>
        </mc:Choice>
        <mc:Fallback xmlns="">
          <p:pic>
            <p:nvPicPr>
              <p:cNvPr id="9236" name="Ink 73"/>
              <p:cNvPicPr>
                <a:picLocks noRot="1" noChangeAspect="1" noEditPoints="1" noChangeArrowheads="1" noChangeShapeType="1"/>
              </p:cNvPicPr>
              <p:nvPr/>
            </p:nvPicPr>
            <p:blipFill>
              <a:blip r:embed="rId39"/>
              <a:stretch>
                <a:fillRect/>
              </a:stretch>
            </p:blipFill>
            <p:spPr>
              <a:xfrm>
                <a:off x="7650623" y="3871141"/>
                <a:ext cx="877327" cy="64894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37" name="Ink 74"/>
              <p14:cNvContentPartPr>
                <a14:cpLocks xmlns:a14="http://schemas.microsoft.com/office/drawing/2010/main" noRot="1" noChangeAspect="1" noEditPoints="1" noChangeArrowheads="1" noChangeShapeType="1"/>
              </p14:cNvContentPartPr>
              <p14:nvPr/>
            </p14:nvContentPartPr>
            <p14:xfrm>
              <a:off x="7581900" y="3640138"/>
              <a:ext cx="1401763" cy="1565275"/>
            </p14:xfrm>
          </p:contentPart>
        </mc:Choice>
        <mc:Fallback xmlns="">
          <p:pic>
            <p:nvPicPr>
              <p:cNvPr id="9237" name="Ink 74"/>
              <p:cNvPicPr>
                <a:picLocks noRot="1" noChangeAspect="1" noEditPoints="1" noChangeArrowheads="1" noChangeShapeType="1"/>
              </p:cNvPicPr>
              <p:nvPr/>
            </p:nvPicPr>
            <p:blipFill>
              <a:blip r:embed="rId41"/>
              <a:stretch>
                <a:fillRect/>
              </a:stretch>
            </p:blipFill>
            <p:spPr>
              <a:xfrm>
                <a:off x="7567501" y="3626458"/>
                <a:ext cx="1426602" cy="158399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238" name="Ink 75"/>
              <p14:cNvContentPartPr>
                <a14:cpLocks xmlns:a14="http://schemas.microsoft.com/office/drawing/2010/main" noRot="1" noChangeAspect="1" noEditPoints="1" noChangeArrowheads="1" noChangeShapeType="1"/>
              </p14:cNvContentPartPr>
              <p14:nvPr/>
            </p14:nvContentPartPr>
            <p14:xfrm>
              <a:off x="3163888" y="5588000"/>
              <a:ext cx="2376487" cy="287338"/>
            </p14:xfrm>
          </p:contentPart>
        </mc:Choice>
        <mc:Fallback xmlns="">
          <p:pic>
            <p:nvPicPr>
              <p:cNvPr id="9238" name="Ink 75"/>
              <p:cNvPicPr>
                <a:picLocks noRot="1" noChangeAspect="1" noEditPoints="1" noChangeArrowheads="1" noChangeShapeType="1"/>
              </p:cNvPicPr>
              <p:nvPr/>
            </p:nvPicPr>
            <p:blipFill>
              <a:blip r:embed="rId43"/>
              <a:stretch>
                <a:fillRect/>
              </a:stretch>
            </p:blipFill>
            <p:spPr>
              <a:xfrm>
                <a:off x="3150927" y="5573975"/>
                <a:ext cx="2400968" cy="304959"/>
              </a:xfrm>
              <a:prstGeom prst="rect">
                <a:avLst/>
              </a:prstGeom>
            </p:spPr>
          </p:pic>
        </mc:Fallback>
      </mc:AlternateContent>
    </p:spTree>
    <p:extLst>
      <p:ext uri="{BB962C8B-B14F-4D97-AF65-F5344CB8AC3E}">
        <p14:creationId xmlns:p14="http://schemas.microsoft.com/office/powerpoint/2010/main" val="35929853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5843" name="Rectangle 5"/>
          <p:cNvSpPr>
            <a:spLocks noChangeArrowheads="1"/>
          </p:cNvSpPr>
          <p:nvPr/>
        </p:nvSpPr>
        <p:spPr bwMode="auto">
          <a:xfrm>
            <a:off x="3059113" y="228600"/>
            <a:ext cx="30749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t>fractal CAT ?</a:t>
            </a:r>
          </a:p>
        </p:txBody>
      </p:sp>
      <p:grpSp>
        <p:nvGrpSpPr>
          <p:cNvPr id="35844" name="Group 6"/>
          <p:cNvGrpSpPr>
            <a:grpSpLocks/>
          </p:cNvGrpSpPr>
          <p:nvPr/>
        </p:nvGrpSpPr>
        <p:grpSpPr bwMode="auto">
          <a:xfrm>
            <a:off x="8305800" y="2590800"/>
            <a:ext cx="596900" cy="673100"/>
            <a:chOff x="3456" y="1784"/>
            <a:chExt cx="952" cy="1048"/>
          </a:xfrm>
        </p:grpSpPr>
        <p:sp>
          <p:nvSpPr>
            <p:cNvPr id="3585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586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586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586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586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87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7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87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845" name="Text Box 24"/>
          <p:cNvSpPr txBox="1">
            <a:spLocks noChangeArrowheads="1"/>
          </p:cNvSpPr>
          <p:nvPr/>
        </p:nvSpPr>
        <p:spPr bwMode="auto">
          <a:xfrm>
            <a:off x="762000" y="57912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nSpc>
                <a:spcPct val="50000"/>
              </a:lnSpc>
              <a:spcBef>
                <a:spcPct val="50000"/>
              </a:spcBef>
            </a:pPr>
            <a:r>
              <a:rPr lang="en-US" b="1">
                <a:solidFill>
                  <a:srgbClr val="0508FB"/>
                </a:solidFill>
                <a:latin typeface="Times" pitchFamily="-105" charset="0"/>
              </a:rPr>
              <a:t>Homework  8:</a:t>
            </a:r>
            <a:r>
              <a:rPr lang="en-US">
                <a:latin typeface="Times" pitchFamily="-105" charset="0"/>
              </a:rPr>
              <a:t>   due eve. of 10/31</a:t>
            </a:r>
          </a:p>
          <a:p>
            <a:pPr>
              <a:lnSpc>
                <a:spcPct val="50000"/>
              </a:lnSpc>
              <a:spcBef>
                <a:spcPct val="50000"/>
              </a:spcBef>
            </a:pPr>
            <a:r>
              <a:rPr lang="en-US" b="1">
                <a:solidFill>
                  <a:srgbClr val="0508FB"/>
                </a:solidFill>
                <a:latin typeface="Times" pitchFamily="-105" charset="0"/>
              </a:rPr>
              <a:t>LAC hrs:</a:t>
            </a:r>
            <a:r>
              <a:rPr lang="en-US">
                <a:latin typeface="Times" pitchFamily="-105" charset="0"/>
              </a:rPr>
              <a:t>   Friday, 2-4pm</a:t>
            </a:r>
          </a:p>
        </p:txBody>
      </p:sp>
      <p:sp>
        <p:nvSpPr>
          <p:cNvPr id="35846" name="Rectangle 25"/>
          <p:cNvSpPr>
            <a:spLocks noChangeArrowheads="1"/>
          </p:cNvSpPr>
          <p:nvPr/>
        </p:nvSpPr>
        <p:spPr bwMode="auto">
          <a:xfrm>
            <a:off x="6208713" y="1535113"/>
            <a:ext cx="2206625" cy="523875"/>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2800">
                <a:solidFill>
                  <a:srgbClr val="0E0BEE"/>
                </a:solidFill>
                <a:latin typeface="Comic Sans MS" pitchFamily="-105" charset="0"/>
              </a:rPr>
              <a:t>CS Midterm</a:t>
            </a:r>
          </a:p>
        </p:txBody>
      </p:sp>
      <p:sp>
        <p:nvSpPr>
          <p:cNvPr id="35847" name="Text Box 26"/>
          <p:cNvSpPr txBox="1">
            <a:spLocks noChangeArrowheads="1"/>
          </p:cNvSpPr>
          <p:nvPr/>
        </p:nvSpPr>
        <p:spPr bwMode="auto">
          <a:xfrm>
            <a:off x="6400800" y="25098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a:solidFill>
                  <a:srgbClr val="0AA318"/>
                </a:solidFill>
                <a:latin typeface="Comic Sans MS" pitchFamily="-105" charset="0"/>
              </a:rPr>
              <a:t>Seems more like two-thirds term to me...</a:t>
            </a:r>
          </a:p>
        </p:txBody>
      </p:sp>
      <p:sp>
        <p:nvSpPr>
          <p:cNvPr id="35848" name="Text Box 27"/>
          <p:cNvSpPr txBox="1">
            <a:spLocks noChangeArrowheads="1"/>
          </p:cNvSpPr>
          <p:nvPr/>
        </p:nvSpPr>
        <p:spPr bwMode="auto">
          <a:xfrm>
            <a:off x="5791200" y="21336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a:solidFill>
                  <a:srgbClr val="0E0BEE"/>
                </a:solidFill>
                <a:latin typeface="Comic Sans MS" pitchFamily="-105" charset="0"/>
              </a:rPr>
              <a:t>Thursday Nov. 3</a:t>
            </a:r>
          </a:p>
        </p:txBody>
      </p:sp>
      <p:sp>
        <p:nvSpPr>
          <p:cNvPr id="35849" name="Text Box 33"/>
          <p:cNvSpPr txBox="1">
            <a:spLocks noChangeArrowheads="1"/>
          </p:cNvSpPr>
          <p:nvPr/>
        </p:nvSpPr>
        <p:spPr bwMode="auto">
          <a:xfrm>
            <a:off x="6334125" y="3856038"/>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a:t> </a:t>
            </a:r>
            <a:r>
              <a:rPr lang="en-US" sz="1800"/>
              <a:t>Recursion in Python</a:t>
            </a:r>
          </a:p>
          <a:p>
            <a:pPr algn="l">
              <a:spcBef>
                <a:spcPct val="50000"/>
              </a:spcBef>
              <a:buFont typeface="Arial" charset="0"/>
              <a:buChar char="•"/>
            </a:pPr>
            <a:r>
              <a:rPr lang="en-US" sz="1800"/>
              <a:t> Software design</a:t>
            </a:r>
          </a:p>
          <a:p>
            <a:pPr algn="l">
              <a:spcBef>
                <a:spcPct val="50000"/>
              </a:spcBef>
              <a:buFont typeface="Arial" charset="0"/>
              <a:buChar char="•"/>
            </a:pPr>
            <a:r>
              <a:rPr lang="en-US" sz="1800"/>
              <a:t> Circuit design</a:t>
            </a:r>
          </a:p>
          <a:p>
            <a:pPr algn="l">
              <a:spcBef>
                <a:spcPct val="50000"/>
              </a:spcBef>
              <a:buFont typeface="Arial" charset="0"/>
              <a:buChar char="•"/>
            </a:pPr>
            <a:r>
              <a:rPr lang="en-US" sz="1800"/>
              <a:t> Hmmm assembly code</a:t>
            </a:r>
          </a:p>
          <a:p>
            <a:pPr algn="l">
              <a:spcBef>
                <a:spcPct val="50000"/>
              </a:spcBef>
              <a:buFont typeface="Arial" charset="0"/>
              <a:buChar char="•"/>
            </a:pPr>
            <a:r>
              <a:rPr lang="en-US" sz="1800"/>
              <a:t> Loops in Python</a:t>
            </a:r>
          </a:p>
        </p:txBody>
      </p:sp>
      <p:sp>
        <p:nvSpPr>
          <p:cNvPr id="35850" name="Text Box 34"/>
          <p:cNvSpPr txBox="1">
            <a:spLocks noChangeArrowheads="1"/>
          </p:cNvSpPr>
          <p:nvPr/>
        </p:nvSpPr>
        <p:spPr bwMode="auto">
          <a:xfrm>
            <a:off x="5943600" y="3048000"/>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t>In-class, written</a:t>
            </a:r>
          </a:p>
          <a:p>
            <a:pPr algn="l">
              <a:spcBef>
                <a:spcPct val="50000"/>
              </a:spcBef>
            </a:pPr>
            <a:r>
              <a:rPr lang="en-US" sz="1800" b="1"/>
              <a:t>Page of notes is OK</a:t>
            </a:r>
          </a:p>
        </p:txBody>
      </p:sp>
      <p:sp>
        <p:nvSpPr>
          <p:cNvPr id="35851" name="Line 36"/>
          <p:cNvSpPr>
            <a:spLocks noChangeShapeType="1"/>
          </p:cNvSpPr>
          <p:nvPr/>
        </p:nvSpPr>
        <p:spPr bwMode="auto">
          <a:xfrm>
            <a:off x="5713413" y="1666875"/>
            <a:ext cx="1587" cy="4387850"/>
          </a:xfrm>
          <a:prstGeom prst="line">
            <a:avLst/>
          </a:prstGeom>
          <a:noFill/>
          <a:ln w="9525">
            <a:solidFill>
              <a:srgbClr val="0E0BE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52" name="Text Box 38"/>
          <p:cNvSpPr txBox="1">
            <a:spLocks noChangeArrowheads="1"/>
          </p:cNvSpPr>
          <p:nvPr/>
        </p:nvSpPr>
        <p:spPr bwMode="auto">
          <a:xfrm>
            <a:off x="465138" y="1066800"/>
            <a:ext cx="3802062" cy="457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libri" pitchFamily="-105" charset="0"/>
              </a:rPr>
              <a:t>infinitely </a:t>
            </a:r>
            <a:r>
              <a:rPr lang="en-US" b="1" i="1">
                <a:latin typeface="Calibri" pitchFamily="-105" charset="0"/>
              </a:rPr>
              <a:t>nested</a:t>
            </a:r>
            <a:r>
              <a:rPr lang="en-US">
                <a:latin typeface="Calibri" pitchFamily="-105" charset="0"/>
              </a:rPr>
              <a:t> structure…</a:t>
            </a:r>
          </a:p>
        </p:txBody>
      </p:sp>
      <p:sp>
        <p:nvSpPr>
          <p:cNvPr id="35853" name="Text Box 40"/>
          <p:cNvSpPr txBox="1">
            <a:spLocks noChangeArrowheads="1"/>
          </p:cNvSpPr>
          <p:nvPr/>
        </p:nvSpPr>
        <p:spPr bwMode="auto">
          <a:xfrm>
            <a:off x="2057400" y="5029200"/>
            <a:ext cx="32766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libri" pitchFamily="-105" charset="0"/>
              </a:rPr>
              <a:t>from finite </a:t>
            </a:r>
            <a:r>
              <a:rPr lang="en-US" b="1" i="1">
                <a:latin typeface="Calibri" pitchFamily="-105" charset="0"/>
              </a:rPr>
              <a:t>nested</a:t>
            </a:r>
            <a:r>
              <a:rPr lang="en-US">
                <a:latin typeface="Calibri" pitchFamily="-105" charset="0"/>
              </a:rPr>
              <a:t> loops</a:t>
            </a:r>
          </a:p>
        </p:txBody>
      </p:sp>
      <p:sp>
        <p:nvSpPr>
          <p:cNvPr id="35854" name="Rectangle 38"/>
          <p:cNvSpPr>
            <a:spLocks noChangeArrowheads="1"/>
          </p:cNvSpPr>
          <p:nvPr/>
        </p:nvSpPr>
        <p:spPr bwMode="auto">
          <a:xfrm rot="-5400000">
            <a:off x="5689600" y="4672013"/>
            <a:ext cx="81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t>Topics</a:t>
            </a:r>
            <a:endParaRPr lang="en-US" sz="1800"/>
          </a:p>
        </p:txBody>
      </p:sp>
      <p:pic>
        <p:nvPicPr>
          <p:cNvPr id="35855" name="Picture 33" descr="humorous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90600"/>
            <a:ext cx="61722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5"/>
          <p:cNvSpPr>
            <a:spLocks noChangeArrowheads="1"/>
          </p:cNvSpPr>
          <p:nvPr/>
        </p:nvSpPr>
        <p:spPr bwMode="auto">
          <a:xfrm>
            <a:off x="228600" y="304800"/>
            <a:ext cx="484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FFFF"/>
                </a:solidFill>
                <a:latin typeface="Times" pitchFamily="-105" charset="0"/>
              </a:rPr>
              <a:t>www.cs.hmc.edu/~jgrasel/mandelbrot</a:t>
            </a:r>
            <a:endParaRPr lang="en-US">
              <a:solidFill>
                <a:srgbClr val="000000"/>
              </a:solidFill>
              <a:latin typeface="Times" pitchFamily="-105"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4572000" cy="461962"/>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76400"/>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spTree>
    <p:extLst>
      <p:ext uri="{BB962C8B-B14F-4D97-AF65-F5344CB8AC3E}">
        <p14:creationId xmlns:p14="http://schemas.microsoft.com/office/powerpoint/2010/main" val="35876889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2530475" y="228600"/>
            <a:ext cx="41322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t>fractal NYAN cat!</a:t>
            </a:r>
          </a:p>
        </p:txBody>
      </p:sp>
      <p:pic>
        <p:nvPicPr>
          <p:cNvPr id="37891" name="Picture 34"/>
          <p:cNvPicPr>
            <a:picLocks noChangeAspect="1" noChangeArrowheads="1"/>
          </p:cNvPicPr>
          <p:nvPr/>
        </p:nvPicPr>
        <p:blipFill>
          <a:blip r:embed="rId3">
            <a:extLst>
              <a:ext uri="{28A0092B-C50C-407E-A947-70E740481C1C}">
                <a14:useLocalDpi xmlns:a14="http://schemas.microsoft.com/office/drawing/2010/main" val="0"/>
              </a:ext>
            </a:extLst>
          </a:blip>
          <a:srcRect l="1154" t="19070" r="34808" b="7288"/>
          <a:stretch>
            <a:fillRect/>
          </a:stretch>
        </p:blipFill>
        <p:spPr bwMode="auto">
          <a:xfrm>
            <a:off x="1066800" y="1066800"/>
            <a:ext cx="6858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38915"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38916"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8917"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8918"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8919"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8920"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11266" name="Ink 9"/>
              <p14:cNvContentPartPr>
                <a14:cpLocks xmlns:a14="http://schemas.microsoft.com/office/drawing/2010/main" noRot="1" noChangeAspect="1" noEditPoints="1" noChangeArrowheads="1" noChangeShapeType="1"/>
              </p14:cNvContentPartPr>
              <p14:nvPr/>
            </p14:nvContentPartPr>
            <p14:xfrm>
              <a:off x="4611688" y="1743075"/>
              <a:ext cx="125412" cy="190500"/>
            </p14:xfrm>
          </p:contentPart>
        </mc:Choice>
        <mc:Fallback xmlns="">
          <p:pic>
            <p:nvPicPr>
              <p:cNvPr id="11266" name="Ink 9"/>
              <p:cNvPicPr>
                <a:picLocks noRot="1" noChangeAspect="1" noEditPoints="1" noChangeArrowheads="1" noChangeShapeType="1"/>
              </p:cNvPicPr>
              <p:nvPr/>
            </p:nvPicPr>
            <p:blipFill>
              <a:blip r:embed="rId7"/>
              <a:stretch>
                <a:fillRect/>
              </a:stretch>
            </p:blipFill>
            <p:spPr>
              <a:xfrm>
                <a:off x="4598714" y="1732632"/>
                <a:ext cx="151359" cy="2124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267" name="Ink 10"/>
              <p14:cNvContentPartPr>
                <a14:cpLocks xmlns:a14="http://schemas.microsoft.com/office/drawing/2010/main" noRot="1" noChangeAspect="1" noEditPoints="1" noChangeArrowheads="1" noChangeShapeType="1"/>
              </p14:cNvContentPartPr>
              <p14:nvPr/>
            </p14:nvContentPartPr>
            <p14:xfrm>
              <a:off x="2828925" y="1500188"/>
              <a:ext cx="4498975" cy="3552825"/>
            </p14:xfrm>
          </p:contentPart>
        </mc:Choice>
        <mc:Fallback xmlns="">
          <p:pic>
            <p:nvPicPr>
              <p:cNvPr id="11267" name="Ink 10"/>
              <p:cNvPicPr>
                <a:picLocks noRot="1" noChangeAspect="1" noEditPoints="1" noChangeArrowheads="1" noChangeShapeType="1"/>
              </p:cNvPicPr>
              <p:nvPr/>
            </p:nvPicPr>
            <p:blipFill>
              <a:blip r:embed="rId9"/>
              <a:stretch>
                <a:fillRect/>
              </a:stretch>
            </p:blipFill>
            <p:spPr>
              <a:xfrm>
                <a:off x="2814165" y="1485788"/>
                <a:ext cx="4529575" cy="358270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268" name="Ink 11"/>
              <p14:cNvContentPartPr>
                <a14:cpLocks xmlns:a14="http://schemas.microsoft.com/office/drawing/2010/main" noRot="1" noChangeAspect="1" noEditPoints="1" noChangeArrowheads="1" noChangeShapeType="1"/>
              </p14:cNvContentPartPr>
              <p14:nvPr/>
            </p14:nvContentPartPr>
            <p14:xfrm>
              <a:off x="3106738" y="3041650"/>
              <a:ext cx="569912" cy="395288"/>
            </p14:xfrm>
          </p:contentPart>
        </mc:Choice>
        <mc:Fallback xmlns="">
          <p:pic>
            <p:nvPicPr>
              <p:cNvPr id="11268" name="Ink 11"/>
              <p:cNvPicPr>
                <a:picLocks noRot="1" noChangeAspect="1" noEditPoints="1" noChangeArrowheads="1" noChangeShapeType="1"/>
              </p:cNvPicPr>
              <p:nvPr/>
            </p:nvPicPr>
            <p:blipFill>
              <a:blip r:embed="rId11"/>
              <a:stretch>
                <a:fillRect/>
              </a:stretch>
            </p:blipFill>
            <p:spPr>
              <a:xfrm>
                <a:off x="3092706" y="3035170"/>
                <a:ext cx="594738" cy="40752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269" name="Ink 12"/>
              <p14:cNvContentPartPr>
                <a14:cpLocks xmlns:a14="http://schemas.microsoft.com/office/drawing/2010/main" noRot="1" noChangeAspect="1" noEditPoints="1" noChangeArrowheads="1" noChangeShapeType="1"/>
              </p14:cNvContentPartPr>
              <p14:nvPr/>
            </p14:nvContentPartPr>
            <p14:xfrm>
              <a:off x="4811713" y="2741613"/>
              <a:ext cx="1395412" cy="746125"/>
            </p14:xfrm>
          </p:contentPart>
        </mc:Choice>
        <mc:Fallback xmlns="">
          <p:pic>
            <p:nvPicPr>
              <p:cNvPr id="11269" name="Ink 12"/>
              <p:cNvPicPr>
                <a:picLocks noRot="1" noChangeAspect="1" noEditPoints="1" noChangeArrowheads="1" noChangeShapeType="1"/>
              </p:cNvPicPr>
              <p:nvPr/>
            </p:nvPicPr>
            <p:blipFill>
              <a:blip r:embed="rId13"/>
              <a:stretch>
                <a:fillRect/>
              </a:stretch>
            </p:blipFill>
            <p:spPr>
              <a:xfrm>
                <a:off x="4798756" y="2729376"/>
                <a:ext cx="1414128" cy="77275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270" name="Ink 13"/>
              <p14:cNvContentPartPr>
                <a14:cpLocks xmlns:a14="http://schemas.microsoft.com/office/drawing/2010/main" noRot="1" noChangeAspect="1" noEditPoints="1" noChangeArrowheads="1" noChangeShapeType="1"/>
              </p14:cNvContentPartPr>
              <p14:nvPr/>
            </p14:nvContentPartPr>
            <p14:xfrm>
              <a:off x="1698625" y="3405188"/>
              <a:ext cx="2532063" cy="908050"/>
            </p14:xfrm>
          </p:contentPart>
        </mc:Choice>
        <mc:Fallback xmlns="">
          <p:pic>
            <p:nvPicPr>
              <p:cNvPr id="11270" name="Ink 13"/>
              <p:cNvPicPr>
                <a:picLocks noRot="1" noChangeAspect="1" noEditPoints="1" noChangeArrowheads="1" noChangeShapeType="1"/>
              </p:cNvPicPr>
              <p:nvPr/>
            </p:nvPicPr>
            <p:blipFill>
              <a:blip r:embed="rId15"/>
              <a:stretch>
                <a:fillRect/>
              </a:stretch>
            </p:blipFill>
            <p:spPr>
              <a:xfrm>
                <a:off x="1683866" y="3391506"/>
                <a:ext cx="2561941" cy="93721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271" name="Ink 14"/>
              <p14:cNvContentPartPr>
                <a14:cpLocks xmlns:a14="http://schemas.microsoft.com/office/drawing/2010/main" noRot="1" noChangeAspect="1" noEditPoints="1" noChangeArrowheads="1" noChangeShapeType="1"/>
              </p14:cNvContentPartPr>
              <p14:nvPr/>
            </p14:nvContentPartPr>
            <p14:xfrm>
              <a:off x="4760913" y="3835400"/>
              <a:ext cx="1908175" cy="669925"/>
            </p14:xfrm>
          </p:contentPart>
        </mc:Choice>
        <mc:Fallback xmlns="">
          <p:pic>
            <p:nvPicPr>
              <p:cNvPr id="11271" name="Ink 14"/>
              <p:cNvPicPr>
                <a:picLocks noRot="1" noChangeAspect="1" noEditPoints="1" noChangeArrowheads="1" noChangeShapeType="1"/>
              </p:cNvPicPr>
              <p:nvPr/>
            </p:nvPicPr>
            <p:blipFill>
              <a:blip r:embed="rId17"/>
              <a:stretch>
                <a:fillRect/>
              </a:stretch>
            </p:blipFill>
            <p:spPr>
              <a:xfrm>
                <a:off x="4747232" y="3818841"/>
                <a:ext cx="1938418" cy="70304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272" name="Ink 15"/>
              <p14:cNvContentPartPr>
                <a14:cpLocks xmlns:a14="http://schemas.microsoft.com/office/drawing/2010/main" noRot="1" noChangeAspect="1" noEditPoints="1" noChangeArrowheads="1" noChangeShapeType="1"/>
              </p14:cNvContentPartPr>
              <p14:nvPr/>
            </p14:nvContentPartPr>
            <p14:xfrm>
              <a:off x="1677988" y="2760663"/>
              <a:ext cx="728662" cy="660400"/>
            </p14:xfrm>
          </p:contentPart>
        </mc:Choice>
        <mc:Fallback xmlns="">
          <p:pic>
            <p:nvPicPr>
              <p:cNvPr id="11272" name="Ink 15"/>
              <p:cNvPicPr>
                <a:picLocks noRot="1" noChangeAspect="1" noEditPoints="1" noChangeArrowheads="1" noChangeShapeType="1"/>
              </p:cNvPicPr>
              <p:nvPr/>
            </p:nvPicPr>
            <p:blipFill>
              <a:blip r:embed="rId19"/>
              <a:stretch>
                <a:fillRect/>
              </a:stretch>
            </p:blipFill>
            <p:spPr>
              <a:xfrm>
                <a:off x="1663228" y="2746260"/>
                <a:ext cx="759983" cy="69028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273" name="Ink 16"/>
              <p14:cNvContentPartPr>
                <a14:cpLocks xmlns:a14="http://schemas.microsoft.com/office/drawing/2010/main" noRot="1" noChangeAspect="1" noEditPoints="1" noChangeArrowheads="1" noChangeShapeType="1"/>
              </p14:cNvContentPartPr>
              <p14:nvPr/>
            </p14:nvContentPartPr>
            <p14:xfrm>
              <a:off x="7339013" y="2794000"/>
              <a:ext cx="1652587" cy="1009650"/>
            </p14:xfrm>
          </p:contentPart>
        </mc:Choice>
        <mc:Fallback xmlns="">
          <p:pic>
            <p:nvPicPr>
              <p:cNvPr id="11273" name="Ink 16"/>
              <p:cNvPicPr>
                <a:picLocks noRot="1" noChangeAspect="1" noEditPoints="1" noChangeArrowheads="1" noChangeShapeType="1"/>
              </p:cNvPicPr>
              <p:nvPr/>
            </p:nvPicPr>
            <p:blipFill>
              <a:blip r:embed="rId21"/>
              <a:stretch>
                <a:fillRect/>
              </a:stretch>
            </p:blipFill>
            <p:spPr>
              <a:xfrm>
                <a:off x="7323895" y="2780322"/>
                <a:ext cx="1683544" cy="103880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274" name="Ink 17"/>
              <p14:cNvContentPartPr>
                <a14:cpLocks xmlns:a14="http://schemas.microsoft.com/office/drawing/2010/main" noRot="1" noChangeAspect="1" noEditPoints="1" noChangeArrowheads="1" noChangeShapeType="1"/>
              </p14:cNvContentPartPr>
              <p14:nvPr/>
            </p14:nvContentPartPr>
            <p14:xfrm>
              <a:off x="6975475" y="2078038"/>
              <a:ext cx="104775" cy="119062"/>
            </p14:xfrm>
          </p:contentPart>
        </mc:Choice>
        <mc:Fallback xmlns="">
          <p:pic>
            <p:nvPicPr>
              <p:cNvPr id="11274" name="Ink 17"/>
              <p:cNvPicPr>
                <a:picLocks noRot="1" noChangeAspect="1" noEditPoints="1" noChangeArrowheads="1" noChangeShapeType="1"/>
              </p:cNvPicPr>
              <p:nvPr/>
            </p:nvPicPr>
            <p:blipFill>
              <a:blip r:embed="rId23"/>
              <a:stretch>
                <a:fillRect/>
              </a:stretch>
            </p:blipFill>
            <p:spPr>
              <a:xfrm>
                <a:off x="6962153" y="2064689"/>
                <a:ext cx="131419" cy="138545"/>
              </a:xfrm>
              <a:prstGeom prst="rect">
                <a:avLst/>
              </a:prstGeom>
            </p:spPr>
          </p:pic>
        </mc:Fallback>
      </mc:AlternateContent>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39939"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39940"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9941"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9942"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9943"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9944"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p:sp>
        <p:nvSpPr>
          <p:cNvPr id="39945" name="Text Box 8"/>
          <p:cNvSpPr txBox="1">
            <a:spLocks noChangeArrowheads="1"/>
          </p:cNvSpPr>
          <p:nvPr/>
        </p:nvSpPr>
        <p:spPr bwMode="auto">
          <a:xfrm>
            <a:off x="7205663" y="59070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FF0000"/>
                </a:solidFill>
                <a:latin typeface="Comic Sans MS" pitchFamily="-105" charset="0"/>
              </a:rPr>
              <a:t>Box</a:t>
            </a:r>
            <a:endParaRPr lang="en-US">
              <a:solidFill>
                <a:srgbClr val="FF0000"/>
              </a:solidFill>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2050" name="Ink 19"/>
              <p14:cNvContentPartPr>
                <a14:cpLocks xmlns:a14="http://schemas.microsoft.com/office/drawing/2010/main" noRot="1" noChangeAspect="1" noEditPoints="1" noChangeArrowheads="1" noChangeShapeType="1"/>
              </p14:cNvContentPartPr>
              <p14:nvPr/>
            </p14:nvContentPartPr>
            <p14:xfrm>
              <a:off x="2486025" y="1662113"/>
              <a:ext cx="44450" cy="50800"/>
            </p14:xfrm>
          </p:contentPart>
        </mc:Choice>
        <mc:Fallback xmlns="">
          <p:pic>
            <p:nvPicPr>
              <p:cNvPr id="2050" name="Ink 19"/>
              <p:cNvPicPr>
                <a:picLocks noRot="1" noChangeAspect="1" noEditPoints="1" noChangeArrowheads="1" noChangeShapeType="1"/>
              </p:cNvPicPr>
              <p:nvPr/>
            </p:nvPicPr>
            <p:blipFill>
              <a:blip r:embed="rId7"/>
              <a:stretch>
                <a:fillRect/>
              </a:stretch>
            </p:blipFill>
            <p:spPr>
              <a:xfrm>
                <a:off x="2471931" y="1648062"/>
                <a:ext cx="72638" cy="7890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1" name="Ink 20"/>
              <p14:cNvContentPartPr>
                <a14:cpLocks xmlns:a14="http://schemas.microsoft.com/office/drawing/2010/main" noRot="1" noChangeAspect="1" noEditPoints="1" noChangeArrowheads="1" noChangeShapeType="1"/>
              </p14:cNvContentPartPr>
              <p14:nvPr/>
            </p14:nvContentPartPr>
            <p14:xfrm>
              <a:off x="3665538" y="3876675"/>
              <a:ext cx="76200" cy="130175"/>
            </p14:xfrm>
          </p:contentPart>
        </mc:Choice>
        <mc:Fallback xmlns="">
          <p:pic>
            <p:nvPicPr>
              <p:cNvPr id="2051" name="Ink 20"/>
              <p:cNvPicPr>
                <a:picLocks noRot="1" noChangeAspect="1" noEditPoints="1" noChangeArrowheads="1" noChangeShapeType="1"/>
              </p:cNvPicPr>
              <p:nvPr/>
            </p:nvPicPr>
            <p:blipFill>
              <a:blip r:embed="rId9"/>
              <a:stretch>
                <a:fillRect/>
              </a:stretch>
            </p:blipFill>
            <p:spPr>
              <a:xfrm>
                <a:off x="3650082" y="3861212"/>
                <a:ext cx="107111" cy="15966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2" name="Ink 21"/>
              <p14:cNvContentPartPr>
                <a14:cpLocks xmlns:a14="http://schemas.microsoft.com/office/drawing/2010/main" noRot="1" noChangeAspect="1" noEditPoints="1" noChangeArrowheads="1" noChangeShapeType="1"/>
              </p14:cNvContentPartPr>
              <p14:nvPr/>
            </p14:nvContentPartPr>
            <p14:xfrm>
              <a:off x="1057275" y="1897063"/>
              <a:ext cx="376238" cy="195262"/>
            </p14:xfrm>
          </p:contentPart>
        </mc:Choice>
        <mc:Fallback xmlns="">
          <p:pic>
            <p:nvPicPr>
              <p:cNvPr id="2052" name="Ink 21"/>
              <p:cNvPicPr>
                <a:picLocks noRot="1" noChangeAspect="1" noEditPoints="1" noChangeArrowheads="1" noChangeShapeType="1"/>
              </p:cNvPicPr>
              <p:nvPr/>
            </p:nvPicPr>
            <p:blipFill>
              <a:blip r:embed="rId11"/>
              <a:stretch>
                <a:fillRect/>
              </a:stretch>
            </p:blipFill>
            <p:spPr>
              <a:xfrm>
                <a:off x="1042874" y="1883373"/>
                <a:ext cx="404681" cy="22336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53" name="Ink 22"/>
              <p14:cNvContentPartPr>
                <a14:cpLocks xmlns:a14="http://schemas.microsoft.com/office/drawing/2010/main" noRot="1" noChangeAspect="1" noEditPoints="1" noChangeArrowheads="1" noChangeShapeType="1"/>
              </p14:cNvContentPartPr>
              <p14:nvPr/>
            </p14:nvContentPartPr>
            <p14:xfrm>
              <a:off x="395288" y="2339975"/>
              <a:ext cx="960437" cy="1290638"/>
            </p14:xfrm>
          </p:contentPart>
        </mc:Choice>
        <mc:Fallback xmlns="">
          <p:pic>
            <p:nvPicPr>
              <p:cNvPr id="2053" name="Ink 22"/>
              <p:cNvPicPr>
                <a:picLocks noRot="1" noChangeAspect="1" noEditPoints="1" noChangeArrowheads="1" noChangeShapeType="1"/>
              </p:cNvPicPr>
              <p:nvPr/>
            </p:nvPicPr>
            <p:blipFill>
              <a:blip r:embed="rId13"/>
              <a:stretch>
                <a:fillRect/>
              </a:stretch>
            </p:blipFill>
            <p:spPr>
              <a:xfrm>
                <a:off x="385568" y="2325935"/>
                <a:ext cx="984916" cy="131907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54" name="Ink 23"/>
              <p14:cNvContentPartPr>
                <a14:cpLocks xmlns:a14="http://schemas.microsoft.com/office/drawing/2010/main" noRot="1" noChangeAspect="1" noEditPoints="1" noChangeArrowheads="1" noChangeShapeType="1"/>
              </p14:cNvContentPartPr>
              <p14:nvPr/>
            </p14:nvContentPartPr>
            <p14:xfrm>
              <a:off x="6465888" y="3394075"/>
              <a:ext cx="371475" cy="819150"/>
            </p14:xfrm>
          </p:contentPart>
        </mc:Choice>
        <mc:Fallback xmlns="">
          <p:pic>
            <p:nvPicPr>
              <p:cNvPr id="2054" name="Ink 23"/>
              <p:cNvPicPr>
                <a:picLocks noRot="1" noChangeAspect="1" noEditPoints="1" noChangeArrowheads="1" noChangeShapeType="1"/>
              </p:cNvPicPr>
              <p:nvPr/>
            </p:nvPicPr>
            <p:blipFill>
              <a:blip r:embed="rId15"/>
              <a:stretch>
                <a:fillRect/>
              </a:stretch>
            </p:blipFill>
            <p:spPr>
              <a:xfrm>
                <a:off x="6451850" y="3379312"/>
                <a:ext cx="399552" cy="84471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55" name="Ink 24"/>
              <p14:cNvContentPartPr>
                <a14:cpLocks xmlns:a14="http://schemas.microsoft.com/office/drawing/2010/main" noRot="1" noChangeAspect="1" noEditPoints="1" noChangeArrowheads="1" noChangeShapeType="1"/>
              </p14:cNvContentPartPr>
              <p14:nvPr/>
            </p14:nvContentPartPr>
            <p14:xfrm>
              <a:off x="6024563" y="3617913"/>
              <a:ext cx="230187" cy="222250"/>
            </p14:xfrm>
          </p:contentPart>
        </mc:Choice>
        <mc:Fallback xmlns="">
          <p:pic>
            <p:nvPicPr>
              <p:cNvPr id="2055" name="Ink 24"/>
              <p:cNvPicPr>
                <a:picLocks noRot="1" noChangeAspect="1" noEditPoints="1" noChangeArrowheads="1" noChangeShapeType="1"/>
              </p:cNvPicPr>
              <p:nvPr/>
            </p:nvPicPr>
            <p:blipFill>
              <a:blip r:embed="rId17"/>
              <a:stretch>
                <a:fillRect/>
              </a:stretch>
            </p:blipFill>
            <p:spPr>
              <a:xfrm>
                <a:off x="6010154" y="3602064"/>
                <a:ext cx="259005" cy="25394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56" name="Ink 25"/>
              <p14:cNvContentPartPr>
                <a14:cpLocks xmlns:a14="http://schemas.microsoft.com/office/drawing/2010/main" noRot="1" noChangeAspect="1" noEditPoints="1" noChangeArrowheads="1" noChangeShapeType="1"/>
              </p14:cNvContentPartPr>
              <p14:nvPr/>
            </p14:nvContentPartPr>
            <p14:xfrm>
              <a:off x="5521325" y="3351213"/>
              <a:ext cx="325438" cy="895350"/>
            </p14:xfrm>
          </p:contentPart>
        </mc:Choice>
        <mc:Fallback xmlns="">
          <p:pic>
            <p:nvPicPr>
              <p:cNvPr id="2056" name="Ink 25"/>
              <p:cNvPicPr>
                <a:picLocks noRot="1" noChangeAspect="1" noEditPoints="1" noChangeArrowheads="1" noChangeShapeType="1"/>
              </p:cNvPicPr>
              <p:nvPr/>
            </p:nvPicPr>
            <p:blipFill>
              <a:blip r:embed="rId19"/>
              <a:stretch>
                <a:fillRect/>
              </a:stretch>
            </p:blipFill>
            <p:spPr>
              <a:xfrm>
                <a:off x="5511245" y="3336453"/>
                <a:ext cx="340918" cy="92091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57" name="Ink 26"/>
              <p14:cNvContentPartPr>
                <a14:cpLocks xmlns:a14="http://schemas.microsoft.com/office/drawing/2010/main" noRot="1" noChangeAspect="1" noEditPoints="1" noChangeArrowheads="1" noChangeShapeType="1"/>
              </p14:cNvContentPartPr>
              <p14:nvPr/>
            </p14:nvContentPartPr>
            <p14:xfrm>
              <a:off x="6645275" y="5156200"/>
              <a:ext cx="11113" cy="19050"/>
            </p14:xfrm>
          </p:contentPart>
        </mc:Choice>
        <mc:Fallback xmlns="">
          <p:pic>
            <p:nvPicPr>
              <p:cNvPr id="2057" name="Ink 26"/>
              <p:cNvPicPr>
                <a:picLocks noRot="1" noChangeAspect="1" noEditPoints="1" noChangeArrowheads="1" noChangeShapeType="1"/>
              </p:cNvPicPr>
              <p:nvPr/>
            </p:nvPicPr>
            <p:blipFill>
              <a:blip r:embed="rId21"/>
              <a:stretch>
                <a:fillRect/>
              </a:stretch>
            </p:blipFill>
            <p:spPr>
              <a:xfrm>
                <a:off x="6639539" y="5150449"/>
                <a:ext cx="19358" cy="2731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58" name="Ink 27"/>
              <p14:cNvContentPartPr>
                <a14:cpLocks xmlns:a14="http://schemas.microsoft.com/office/drawing/2010/main" noRot="1" noChangeAspect="1" noEditPoints="1" noChangeArrowheads="1" noChangeShapeType="1"/>
              </p14:cNvContentPartPr>
              <p14:nvPr/>
            </p14:nvContentPartPr>
            <p14:xfrm>
              <a:off x="4135438" y="4683125"/>
              <a:ext cx="2900362" cy="698500"/>
            </p14:xfrm>
          </p:contentPart>
        </mc:Choice>
        <mc:Fallback xmlns="">
          <p:pic>
            <p:nvPicPr>
              <p:cNvPr id="2058" name="Ink 27"/>
              <p:cNvPicPr>
                <a:picLocks noRot="1" noChangeAspect="1" noEditPoints="1" noChangeArrowheads="1" noChangeShapeType="1"/>
              </p:cNvPicPr>
              <p:nvPr/>
            </p:nvPicPr>
            <p:blipFill>
              <a:blip r:embed="rId23"/>
              <a:stretch>
                <a:fillRect/>
              </a:stretch>
            </p:blipFill>
            <p:spPr>
              <a:xfrm>
                <a:off x="4127158" y="4670163"/>
                <a:ext cx="2923041" cy="72298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59" name="Ink 28"/>
              <p14:cNvContentPartPr>
                <a14:cpLocks xmlns:a14="http://schemas.microsoft.com/office/drawing/2010/main" noRot="1" noChangeAspect="1" noEditPoints="1" noChangeArrowheads="1" noChangeShapeType="1"/>
              </p14:cNvContentPartPr>
              <p14:nvPr/>
            </p14:nvContentPartPr>
            <p14:xfrm>
              <a:off x="7613650" y="4002088"/>
              <a:ext cx="1182688" cy="1470025"/>
            </p14:xfrm>
          </p:contentPart>
        </mc:Choice>
        <mc:Fallback xmlns="">
          <p:pic>
            <p:nvPicPr>
              <p:cNvPr id="2059" name="Ink 28"/>
              <p:cNvPicPr>
                <a:picLocks noRot="1" noChangeAspect="1" noEditPoints="1" noChangeArrowheads="1" noChangeShapeType="1"/>
              </p:cNvPicPr>
              <p:nvPr/>
            </p:nvPicPr>
            <p:blipFill>
              <a:blip r:embed="rId25"/>
              <a:stretch>
                <a:fillRect/>
              </a:stretch>
            </p:blipFill>
            <p:spPr>
              <a:xfrm>
                <a:off x="7599249" y="3988407"/>
                <a:ext cx="1213290" cy="149882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60" name="Ink 29"/>
              <p14:cNvContentPartPr>
                <a14:cpLocks xmlns:a14="http://schemas.microsoft.com/office/drawing/2010/main" noRot="1" noChangeAspect="1" noEditPoints="1" noChangeArrowheads="1" noChangeShapeType="1"/>
              </p14:cNvContentPartPr>
              <p14:nvPr/>
            </p14:nvContentPartPr>
            <p14:xfrm>
              <a:off x="3957638" y="2427288"/>
              <a:ext cx="76200" cy="68262"/>
            </p14:xfrm>
          </p:contentPart>
        </mc:Choice>
        <mc:Fallback xmlns="">
          <p:pic>
            <p:nvPicPr>
              <p:cNvPr id="2060" name="Ink 29"/>
              <p:cNvPicPr>
                <a:picLocks noRot="1" noChangeAspect="1" noEditPoints="1" noChangeArrowheads="1" noChangeShapeType="1"/>
              </p:cNvPicPr>
              <p:nvPr/>
            </p:nvPicPr>
            <p:blipFill>
              <a:blip r:embed="rId27"/>
              <a:stretch>
                <a:fillRect/>
              </a:stretch>
            </p:blipFill>
            <p:spPr>
              <a:xfrm>
                <a:off x="3943350" y="2413127"/>
                <a:ext cx="104775" cy="962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61" name="Ink 30"/>
              <p14:cNvContentPartPr>
                <a14:cpLocks xmlns:a14="http://schemas.microsoft.com/office/drawing/2010/main" noRot="1" noChangeAspect="1" noEditPoints="1" noChangeArrowheads="1" noChangeShapeType="1"/>
              </p14:cNvContentPartPr>
              <p14:nvPr/>
            </p14:nvContentPartPr>
            <p14:xfrm>
              <a:off x="6467475" y="2630488"/>
              <a:ext cx="85725" cy="55562"/>
            </p14:xfrm>
          </p:contentPart>
        </mc:Choice>
        <mc:Fallback xmlns="">
          <p:pic>
            <p:nvPicPr>
              <p:cNvPr id="2061" name="Ink 30"/>
              <p:cNvPicPr>
                <a:picLocks noRot="1" noChangeAspect="1" noEditPoints="1" noChangeArrowheads="1" noChangeShapeType="1"/>
              </p:cNvPicPr>
              <p:nvPr/>
            </p:nvPicPr>
            <p:blipFill>
              <a:blip r:embed="rId29"/>
              <a:stretch>
                <a:fillRect/>
              </a:stretch>
            </p:blipFill>
            <p:spPr>
              <a:xfrm>
                <a:off x="6452347" y="2625437"/>
                <a:ext cx="115621" cy="7540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62" name="Ink 31"/>
              <p14:cNvContentPartPr>
                <a14:cpLocks xmlns:a14="http://schemas.microsoft.com/office/drawing/2010/main" noRot="1" noChangeAspect="1" noEditPoints="1" noChangeArrowheads="1" noChangeShapeType="1"/>
              </p14:cNvContentPartPr>
              <p14:nvPr/>
            </p14:nvContentPartPr>
            <p14:xfrm>
              <a:off x="6661150" y="1560513"/>
              <a:ext cx="66675" cy="95250"/>
            </p14:xfrm>
          </p:contentPart>
        </mc:Choice>
        <mc:Fallback xmlns="">
          <p:pic>
            <p:nvPicPr>
              <p:cNvPr id="2062" name="Ink 31"/>
              <p:cNvPicPr>
                <a:picLocks noRot="1" noChangeAspect="1" noEditPoints="1" noChangeArrowheads="1" noChangeShapeType="1"/>
              </p:cNvPicPr>
              <p:nvPr/>
            </p:nvPicPr>
            <p:blipFill>
              <a:blip r:embed="rId31"/>
              <a:stretch>
                <a:fillRect/>
              </a:stretch>
            </p:blipFill>
            <p:spPr>
              <a:xfrm>
                <a:off x="6647094" y="1554043"/>
                <a:ext cx="95147" cy="11465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63" name="Ink 32"/>
              <p14:cNvContentPartPr>
                <a14:cpLocks xmlns:a14="http://schemas.microsoft.com/office/drawing/2010/main" noRot="1" noChangeAspect="1" noEditPoints="1" noChangeArrowheads="1" noChangeShapeType="1"/>
              </p14:cNvContentPartPr>
              <p14:nvPr/>
            </p14:nvContentPartPr>
            <p14:xfrm>
              <a:off x="6856413" y="6148388"/>
              <a:ext cx="53975" cy="69850"/>
            </p14:xfrm>
          </p:contentPart>
        </mc:Choice>
        <mc:Fallback xmlns="">
          <p:pic>
            <p:nvPicPr>
              <p:cNvPr id="2063" name="Ink 32"/>
              <p:cNvPicPr>
                <a:picLocks noRot="1" noChangeAspect="1" noEditPoints="1" noChangeArrowheads="1" noChangeShapeType="1"/>
              </p:cNvPicPr>
              <p:nvPr/>
            </p:nvPicPr>
            <p:blipFill>
              <a:blip r:embed="rId33"/>
              <a:stretch>
                <a:fillRect/>
              </a:stretch>
            </p:blipFill>
            <p:spPr>
              <a:xfrm>
                <a:off x="6843819" y="6133626"/>
                <a:ext cx="81322" cy="9757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64" name="Ink 33"/>
              <p14:cNvContentPartPr>
                <a14:cpLocks xmlns:a14="http://schemas.microsoft.com/office/drawing/2010/main" noRot="1" noChangeAspect="1" noEditPoints="1" noChangeArrowheads="1" noChangeShapeType="1"/>
              </p14:cNvContentPartPr>
              <p14:nvPr/>
            </p14:nvContentPartPr>
            <p14:xfrm>
              <a:off x="2522538" y="6124575"/>
              <a:ext cx="57150" cy="66675"/>
            </p14:xfrm>
          </p:contentPart>
        </mc:Choice>
        <mc:Fallback xmlns="">
          <p:pic>
            <p:nvPicPr>
              <p:cNvPr id="2064" name="Ink 33"/>
              <p:cNvPicPr>
                <a:picLocks noRot="1" noChangeAspect="1" noEditPoints="1" noChangeArrowheads="1" noChangeShapeType="1"/>
              </p:cNvPicPr>
              <p:nvPr/>
            </p:nvPicPr>
            <p:blipFill>
              <a:blip r:embed="rId35"/>
              <a:stretch>
                <a:fillRect/>
              </a:stretch>
            </p:blipFill>
            <p:spPr>
              <a:xfrm>
                <a:off x="2508520" y="6110159"/>
                <a:ext cx="85186" cy="9514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65" name="Ink 34"/>
              <p14:cNvContentPartPr>
                <a14:cpLocks xmlns:a14="http://schemas.microsoft.com/office/drawing/2010/main" noRot="1" noChangeAspect="1" noEditPoints="1" noChangeArrowheads="1" noChangeShapeType="1"/>
              </p14:cNvContentPartPr>
              <p14:nvPr/>
            </p14:nvContentPartPr>
            <p14:xfrm>
              <a:off x="4481513" y="3354388"/>
              <a:ext cx="385762" cy="371475"/>
            </p14:xfrm>
          </p:contentPart>
        </mc:Choice>
        <mc:Fallback xmlns="">
          <p:pic>
            <p:nvPicPr>
              <p:cNvPr id="2065" name="Ink 34"/>
              <p:cNvPicPr>
                <a:picLocks noRot="1" noChangeAspect="1" noEditPoints="1" noChangeArrowheads="1" noChangeShapeType="1"/>
              </p:cNvPicPr>
              <p:nvPr/>
            </p:nvPicPr>
            <p:blipFill>
              <a:blip r:embed="rId37"/>
              <a:stretch>
                <a:fillRect/>
              </a:stretch>
            </p:blipFill>
            <p:spPr>
              <a:xfrm>
                <a:off x="4467839" y="3342138"/>
                <a:ext cx="413471" cy="397417"/>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66" name="Ink 35"/>
              <p14:cNvContentPartPr>
                <a14:cpLocks xmlns:a14="http://schemas.microsoft.com/office/drawing/2010/main" noRot="1" noChangeAspect="1" noEditPoints="1" noChangeArrowheads="1" noChangeShapeType="1"/>
              </p14:cNvContentPartPr>
              <p14:nvPr/>
            </p14:nvContentPartPr>
            <p14:xfrm>
              <a:off x="4364038" y="3792538"/>
              <a:ext cx="606425" cy="31750"/>
            </p14:xfrm>
          </p:contentPart>
        </mc:Choice>
        <mc:Fallback xmlns="">
          <p:pic>
            <p:nvPicPr>
              <p:cNvPr id="2066" name="Ink 35"/>
              <p:cNvPicPr>
                <a:picLocks noRot="1" noChangeAspect="1" noEditPoints="1" noChangeArrowheads="1" noChangeShapeType="1"/>
              </p:cNvPicPr>
              <p:nvPr/>
            </p:nvPicPr>
            <p:blipFill>
              <a:blip r:embed="rId39"/>
              <a:stretch>
                <a:fillRect/>
              </a:stretch>
            </p:blipFill>
            <p:spPr>
              <a:xfrm>
                <a:off x="4352154" y="3782192"/>
                <a:ext cx="628032" cy="5672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67" name="Ink 36"/>
              <p14:cNvContentPartPr>
                <a14:cpLocks xmlns:a14="http://schemas.microsoft.com/office/drawing/2010/main" noRot="1" noChangeAspect="1" noEditPoints="1" noChangeArrowheads="1" noChangeShapeType="1"/>
              </p14:cNvContentPartPr>
              <p14:nvPr/>
            </p14:nvContentPartPr>
            <p14:xfrm>
              <a:off x="4430713" y="3981450"/>
              <a:ext cx="42862" cy="439738"/>
            </p14:xfrm>
          </p:contentPart>
        </mc:Choice>
        <mc:Fallback xmlns="">
          <p:pic>
            <p:nvPicPr>
              <p:cNvPr id="2067" name="Ink 36"/>
              <p:cNvPicPr>
                <a:picLocks noRot="1" noChangeAspect="1" noEditPoints="1" noChangeArrowheads="1" noChangeShapeType="1"/>
              </p:cNvPicPr>
              <p:nvPr/>
            </p:nvPicPr>
            <p:blipFill>
              <a:blip r:embed="rId41"/>
              <a:stretch>
                <a:fillRect/>
              </a:stretch>
            </p:blipFill>
            <p:spPr>
              <a:xfrm>
                <a:off x="4423149" y="3973887"/>
                <a:ext cx="60871" cy="454144"/>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68" name="Ink 37"/>
              <p14:cNvContentPartPr>
                <a14:cpLocks xmlns:a14="http://schemas.microsoft.com/office/drawing/2010/main" noRot="1" noChangeAspect="1" noEditPoints="1" noChangeArrowheads="1" noChangeShapeType="1"/>
              </p14:cNvContentPartPr>
              <p14:nvPr/>
            </p14:nvContentPartPr>
            <p14:xfrm>
              <a:off x="4465638" y="3963988"/>
              <a:ext cx="361950" cy="442912"/>
            </p14:xfrm>
          </p:contentPart>
        </mc:Choice>
        <mc:Fallback xmlns="">
          <p:pic>
            <p:nvPicPr>
              <p:cNvPr id="2068" name="Ink 37"/>
              <p:cNvPicPr>
                <a:picLocks noRot="1" noChangeAspect="1" noEditPoints="1" noChangeArrowheads="1" noChangeShapeType="1"/>
              </p:cNvPicPr>
              <p:nvPr/>
            </p:nvPicPr>
            <p:blipFill>
              <a:blip r:embed="rId43"/>
              <a:stretch>
                <a:fillRect/>
              </a:stretch>
            </p:blipFill>
            <p:spPr>
              <a:xfrm>
                <a:off x="4455194" y="3948864"/>
                <a:ext cx="386800" cy="472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069" name="Ink 38"/>
              <p14:cNvContentPartPr>
                <a14:cpLocks xmlns:a14="http://schemas.microsoft.com/office/drawing/2010/main" noRot="1" noChangeAspect="1" noEditPoints="1" noChangeArrowheads="1" noChangeShapeType="1"/>
              </p14:cNvContentPartPr>
              <p14:nvPr/>
            </p14:nvContentPartPr>
            <p14:xfrm>
              <a:off x="5070475" y="3751263"/>
              <a:ext cx="142875" cy="14287"/>
            </p14:xfrm>
          </p:contentPart>
        </mc:Choice>
        <mc:Fallback xmlns="">
          <p:pic>
            <p:nvPicPr>
              <p:cNvPr id="2069" name="Ink 38"/>
              <p:cNvPicPr>
                <a:picLocks noRot="1" noChangeAspect="1" noEditPoints="1" noChangeArrowheads="1" noChangeShapeType="1"/>
              </p:cNvPicPr>
              <p:nvPr/>
            </p:nvPicPr>
            <p:blipFill>
              <a:blip r:embed="rId45"/>
              <a:stretch>
                <a:fillRect/>
              </a:stretch>
            </p:blipFill>
            <p:spPr>
              <a:xfrm>
                <a:off x="5063997" y="3745191"/>
                <a:ext cx="153672" cy="3393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070" name="Ink 39"/>
              <p14:cNvContentPartPr>
                <a14:cpLocks xmlns:a14="http://schemas.microsoft.com/office/drawing/2010/main" noRot="1" noChangeAspect="1" noEditPoints="1" noChangeArrowheads="1" noChangeShapeType="1"/>
              </p14:cNvContentPartPr>
              <p14:nvPr/>
            </p14:nvContentPartPr>
            <p14:xfrm>
              <a:off x="5121275" y="3787775"/>
              <a:ext cx="109538" cy="49213"/>
            </p14:xfrm>
          </p:contentPart>
        </mc:Choice>
        <mc:Fallback xmlns="">
          <p:pic>
            <p:nvPicPr>
              <p:cNvPr id="2070" name="Ink 39"/>
              <p:cNvPicPr>
                <a:picLocks noRot="1" noChangeAspect="1" noEditPoints="1" noChangeArrowheads="1" noChangeShapeType="1"/>
              </p:cNvPicPr>
              <p:nvPr/>
            </p:nvPicPr>
            <p:blipFill>
              <a:blip r:embed="rId47"/>
              <a:stretch>
                <a:fillRect/>
              </a:stretch>
            </p:blipFill>
            <p:spPr>
              <a:xfrm>
                <a:off x="5107943" y="3782027"/>
                <a:ext cx="128635" cy="69688"/>
              </a:xfrm>
              <a:prstGeom prst="rect">
                <a:avLst/>
              </a:prstGeom>
            </p:spPr>
          </p:pic>
        </mc:Fallback>
      </mc:AlternateContent>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776288" y="1114425"/>
            <a:ext cx="7681912" cy="180975"/>
            <a:chOff x="295" y="1311"/>
            <a:chExt cx="5177" cy="114"/>
          </a:xfrm>
        </p:grpSpPr>
        <p:sp>
          <p:nvSpPr>
            <p:cNvPr id="4097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sp>
          <p:nvSpPr>
            <p:cNvPr id="4097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grpSp>
      <p:sp>
        <p:nvSpPr>
          <p:cNvPr id="40963"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t>Loops: </a:t>
            </a:r>
            <a:r>
              <a:rPr lang="en-US" sz="4000" b="1">
                <a:solidFill>
                  <a:srgbClr val="0E0BEE"/>
                </a:solidFill>
                <a:latin typeface="Courier New" pitchFamily="-105" charset="0"/>
              </a:rPr>
              <a:t>for</a:t>
            </a:r>
            <a:r>
              <a:rPr lang="en-US" sz="4000"/>
              <a:t> or </a:t>
            </a:r>
            <a:r>
              <a:rPr lang="en-US" sz="4000" b="1">
                <a:solidFill>
                  <a:srgbClr val="0E0BEE"/>
                </a:solidFill>
                <a:latin typeface="Courier New" pitchFamily="-105" charset="0"/>
              </a:rPr>
              <a:t>while</a:t>
            </a:r>
            <a:r>
              <a:rPr lang="en-US" sz="4000"/>
              <a:t>?</a:t>
            </a:r>
          </a:p>
        </p:txBody>
      </p:sp>
      <p:sp>
        <p:nvSpPr>
          <p:cNvPr id="40964" name="Text Box 6"/>
          <p:cNvSpPr txBox="1">
            <a:spLocks noChangeArrowheads="1"/>
          </p:cNvSpPr>
          <p:nvPr/>
        </p:nvSpPr>
        <p:spPr bwMode="auto">
          <a:xfrm>
            <a:off x="793750" y="3668713"/>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pi_two(n)</a:t>
            </a:r>
          </a:p>
        </p:txBody>
      </p:sp>
      <p:sp>
        <p:nvSpPr>
          <p:cNvPr id="40965" name="Text Box 7"/>
          <p:cNvSpPr txBox="1">
            <a:spLocks noChangeArrowheads="1"/>
          </p:cNvSpPr>
          <p:nvPr/>
        </p:nvSpPr>
        <p:spPr bwMode="auto">
          <a:xfrm>
            <a:off x="801688" y="2071688"/>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pi_one(e)</a:t>
            </a:r>
          </a:p>
        </p:txBody>
      </p:sp>
      <p:sp>
        <p:nvSpPr>
          <p:cNvPr id="40966" name="Text Box 9"/>
          <p:cNvSpPr txBox="1">
            <a:spLocks noChangeArrowheads="1"/>
          </p:cNvSpPr>
          <p:nvPr/>
        </p:nvSpPr>
        <p:spPr bwMode="auto">
          <a:xfrm>
            <a:off x="5441950" y="3668713"/>
            <a:ext cx="2662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40967" name="Text Box 9"/>
          <p:cNvSpPr txBox="1">
            <a:spLocks noChangeArrowheads="1"/>
          </p:cNvSpPr>
          <p:nvPr/>
        </p:nvSpPr>
        <p:spPr bwMode="auto">
          <a:xfrm>
            <a:off x="5486400" y="2141538"/>
            <a:ext cx="2738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e == how close to π we need to get</a:t>
            </a:r>
          </a:p>
        </p:txBody>
      </p:sp>
      <p:sp>
        <p:nvSpPr>
          <p:cNvPr id="40968" name="Rectangle 9"/>
          <p:cNvSpPr>
            <a:spLocks noChangeArrowheads="1"/>
          </p:cNvSpPr>
          <p:nvPr/>
        </p:nvSpPr>
        <p:spPr bwMode="auto">
          <a:xfrm>
            <a:off x="1831975" y="6096000"/>
            <a:ext cx="570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mc:AlternateContent xmlns:mc="http://schemas.openxmlformats.org/markup-compatibility/2006" xmlns:p14="http://schemas.microsoft.com/office/powerpoint/2010/main">
        <mc:Choice Requires="p14">
          <p:contentPart p14:bwMode="auto" r:id="rId3">
            <p14:nvContentPartPr>
              <p14:cNvPr id="3074" name="Ink 14"/>
              <p14:cNvContentPartPr>
                <a14:cpLocks xmlns:a14="http://schemas.microsoft.com/office/drawing/2010/main" noRot="1" noChangeAspect="1" noEditPoints="1" noChangeArrowheads="1" noChangeShapeType="1"/>
              </p14:cNvContentPartPr>
              <p14:nvPr/>
            </p14:nvContentPartPr>
            <p14:xfrm>
              <a:off x="3449638" y="1366838"/>
              <a:ext cx="1917700" cy="768350"/>
            </p14:xfrm>
          </p:contentPart>
        </mc:Choice>
        <mc:Fallback xmlns="">
          <p:pic>
            <p:nvPicPr>
              <p:cNvPr id="3074" name="Ink 14"/>
              <p:cNvPicPr>
                <a:picLocks noRot="1" noChangeAspect="1" noEditPoints="1" noChangeArrowheads="1" noChangeShapeType="1"/>
              </p:cNvPicPr>
              <p:nvPr/>
            </p:nvPicPr>
            <p:blipFill>
              <a:blip r:embed="rId4"/>
              <a:stretch>
                <a:fillRect/>
              </a:stretch>
            </p:blipFill>
            <p:spPr>
              <a:xfrm>
                <a:off x="3434518" y="1352076"/>
                <a:ext cx="1947580" cy="79643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15"/>
              <p14:cNvContentPartPr>
                <a14:cpLocks xmlns:a14="http://schemas.microsoft.com/office/drawing/2010/main" noRot="1" noChangeAspect="1" noEditPoints="1" noChangeArrowheads="1" noChangeShapeType="1"/>
              </p14:cNvContentPartPr>
              <p14:nvPr/>
            </p14:nvContentPartPr>
            <p14:xfrm>
              <a:off x="4840288" y="1700213"/>
              <a:ext cx="788987" cy="404812"/>
            </p14:xfrm>
          </p:contentPart>
        </mc:Choice>
        <mc:Fallback xmlns="">
          <p:pic>
            <p:nvPicPr>
              <p:cNvPr id="3075" name="Ink 15"/>
              <p:cNvPicPr>
                <a:picLocks noRot="1" noChangeAspect="1" noEditPoints="1" noChangeArrowheads="1" noChangeShapeType="1"/>
              </p:cNvPicPr>
              <p:nvPr/>
            </p:nvPicPr>
            <p:blipFill>
              <a:blip r:embed="rId6"/>
              <a:stretch>
                <a:fillRect/>
              </a:stretch>
            </p:blipFill>
            <p:spPr>
              <a:xfrm>
                <a:off x="4825890" y="1694811"/>
                <a:ext cx="808784" cy="4246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76" name="Ink 16"/>
              <p14:cNvContentPartPr>
                <a14:cpLocks xmlns:a14="http://schemas.microsoft.com/office/drawing/2010/main" noRot="1" noChangeAspect="1" noEditPoints="1" noChangeArrowheads="1" noChangeShapeType="1"/>
              </p14:cNvContentPartPr>
              <p14:nvPr/>
            </p14:nvContentPartPr>
            <p14:xfrm>
              <a:off x="3436938" y="2143125"/>
              <a:ext cx="1789112" cy="960438"/>
            </p14:xfrm>
          </p:contentPart>
        </mc:Choice>
        <mc:Fallback xmlns="">
          <p:pic>
            <p:nvPicPr>
              <p:cNvPr id="3076" name="Ink 16"/>
              <p:cNvPicPr>
                <a:picLocks noRot="1" noChangeAspect="1" noEditPoints="1" noChangeArrowheads="1" noChangeShapeType="1"/>
              </p:cNvPicPr>
              <p:nvPr/>
            </p:nvPicPr>
            <p:blipFill>
              <a:blip r:embed="rId8"/>
              <a:stretch>
                <a:fillRect/>
              </a:stretch>
            </p:blipFill>
            <p:spPr>
              <a:xfrm>
                <a:off x="3421459" y="2138085"/>
                <a:ext cx="1817911" cy="9809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77" name="Ink 17"/>
              <p14:cNvContentPartPr>
                <a14:cpLocks xmlns:a14="http://schemas.microsoft.com/office/drawing/2010/main" noRot="1" noChangeAspect="1" noEditPoints="1" noChangeArrowheads="1" noChangeShapeType="1"/>
              </p14:cNvContentPartPr>
              <p14:nvPr/>
            </p14:nvContentPartPr>
            <p14:xfrm>
              <a:off x="3289300" y="3421063"/>
              <a:ext cx="1746250" cy="1231900"/>
            </p14:xfrm>
          </p:contentPart>
        </mc:Choice>
        <mc:Fallback xmlns="">
          <p:pic>
            <p:nvPicPr>
              <p:cNvPr id="3077" name="Ink 17"/>
              <p:cNvPicPr>
                <a:picLocks noRot="1" noChangeAspect="1" noEditPoints="1" noChangeArrowheads="1" noChangeShapeType="1"/>
              </p:cNvPicPr>
              <p:nvPr/>
            </p:nvPicPr>
            <p:blipFill>
              <a:blip r:embed="rId10"/>
              <a:stretch>
                <a:fillRect/>
              </a:stretch>
            </p:blipFill>
            <p:spPr>
              <a:xfrm>
                <a:off x="3273101" y="3405219"/>
                <a:ext cx="1779008" cy="126034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78" name="Ink 18"/>
              <p14:cNvContentPartPr>
                <a14:cpLocks xmlns:a14="http://schemas.microsoft.com/office/drawing/2010/main" noRot="1" noChangeAspect="1" noEditPoints="1" noChangeArrowheads="1" noChangeShapeType="1"/>
              </p14:cNvContentPartPr>
              <p14:nvPr/>
            </p14:nvContentPartPr>
            <p14:xfrm>
              <a:off x="6307138" y="1150938"/>
              <a:ext cx="1144587" cy="806450"/>
            </p14:xfrm>
          </p:contentPart>
        </mc:Choice>
        <mc:Fallback xmlns="">
          <p:pic>
            <p:nvPicPr>
              <p:cNvPr id="3078" name="Ink 18"/>
              <p:cNvPicPr>
                <a:picLocks noRot="1" noChangeAspect="1" noEditPoints="1" noChangeArrowheads="1" noChangeShapeType="1"/>
              </p:cNvPicPr>
              <p:nvPr/>
            </p:nvPicPr>
            <p:blipFill>
              <a:blip r:embed="rId12"/>
              <a:stretch>
                <a:fillRect/>
              </a:stretch>
            </p:blipFill>
            <p:spPr>
              <a:xfrm>
                <a:off x="6294896" y="1137257"/>
                <a:ext cx="1160789" cy="83309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79" name="Ink 19"/>
              <p14:cNvContentPartPr>
                <a14:cpLocks xmlns:a14="http://schemas.microsoft.com/office/drawing/2010/main" noRot="1" noChangeAspect="1" noEditPoints="1" noChangeArrowheads="1" noChangeShapeType="1"/>
              </p14:cNvContentPartPr>
              <p14:nvPr/>
            </p14:nvContentPartPr>
            <p14:xfrm>
              <a:off x="5265738" y="4184650"/>
              <a:ext cx="2279650" cy="2009775"/>
            </p14:xfrm>
          </p:contentPart>
        </mc:Choice>
        <mc:Fallback xmlns="">
          <p:pic>
            <p:nvPicPr>
              <p:cNvPr id="3079" name="Ink 19"/>
              <p:cNvPicPr>
                <a:picLocks noRot="1" noChangeAspect="1" noEditPoints="1" noChangeArrowheads="1" noChangeShapeType="1"/>
              </p:cNvPicPr>
              <p:nvPr/>
            </p:nvPicPr>
            <p:blipFill>
              <a:blip r:embed="rId14"/>
              <a:stretch>
                <a:fillRect/>
              </a:stretch>
            </p:blipFill>
            <p:spPr>
              <a:xfrm>
                <a:off x="5250620" y="4169171"/>
                <a:ext cx="2310967" cy="20407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80" name="Ink 20"/>
              <p14:cNvContentPartPr>
                <a14:cpLocks xmlns:a14="http://schemas.microsoft.com/office/drawing/2010/main" noRot="1" noChangeAspect="1" noEditPoints="1" noChangeArrowheads="1" noChangeShapeType="1"/>
              </p14:cNvContentPartPr>
              <p14:nvPr/>
            </p14:nvContentPartPr>
            <p14:xfrm>
              <a:off x="3835400" y="554038"/>
              <a:ext cx="4305300" cy="2159000"/>
            </p14:xfrm>
          </p:contentPart>
        </mc:Choice>
        <mc:Fallback xmlns="">
          <p:pic>
            <p:nvPicPr>
              <p:cNvPr id="3080" name="Ink 20"/>
              <p:cNvPicPr>
                <a:picLocks noRot="1" noChangeAspect="1" noEditPoints="1" noChangeArrowheads="1" noChangeShapeType="1"/>
              </p:cNvPicPr>
              <p:nvPr/>
            </p:nvPicPr>
            <p:blipFill>
              <a:blip r:embed="rId16"/>
              <a:stretch>
                <a:fillRect/>
              </a:stretch>
            </p:blipFill>
            <p:spPr>
              <a:xfrm>
                <a:off x="3820640" y="538197"/>
                <a:ext cx="4336260" cy="2190321"/>
              </a:xfrm>
              <a:prstGeom prst="rect">
                <a:avLst/>
              </a:prstGeom>
            </p:spPr>
          </p:pic>
        </mc:Fallback>
      </mc:AlternateContent>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1219200"/>
            <a:ext cx="4724400" cy="2438400"/>
          </a:xfrm>
          <a:prstGeom prst="roundRect">
            <a:avLst/>
          </a:prstGeom>
          <a:solidFill>
            <a:schemeClr val="bg2">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41987" name="Rectangle 2"/>
          <p:cNvSpPr>
            <a:spLocks noGrp="1" noChangeArrowheads="1"/>
          </p:cNvSpPr>
          <p:nvPr>
            <p:ph type="title"/>
            <p:custDataLst>
              <p:tags r:id="rId1"/>
            </p:custDataLst>
          </p:nvPr>
        </p:nvSpPr>
        <p:spPr>
          <a:xfrm>
            <a:off x="704850" y="211138"/>
            <a:ext cx="7772400" cy="627062"/>
          </a:xfrm>
        </p:spPr>
        <p:txBody>
          <a:bodyPr/>
          <a:lstStyle/>
          <a:p>
            <a:pPr eaLnBrk="1" hangingPunct="1"/>
            <a:r>
              <a:rPr lang="en-US" sz="4200" smtClean="0">
                <a:solidFill>
                  <a:schemeClr val="tx1"/>
                </a:solidFill>
                <a:latin typeface="Times New Roman" pitchFamily="-105" charset="0"/>
                <a:ea typeface="ＭＳ Ｐゴシック" pitchFamily="-105" charset="-128"/>
              </a:rPr>
              <a:t>Tracking rows and columns</a:t>
            </a:r>
            <a:endParaRPr lang="en-US" smtClean="0">
              <a:ea typeface="ＭＳ Ｐゴシック" pitchFamily="-105" charset="-128"/>
            </a:endParaRPr>
          </a:p>
        </p:txBody>
      </p:sp>
      <p:sp>
        <p:nvSpPr>
          <p:cNvPr id="41988" name="Text Box 13"/>
          <p:cNvSpPr txBox="1">
            <a:spLocks noChangeArrowheads="1"/>
          </p:cNvSpPr>
          <p:nvPr>
            <p:custDataLst>
              <p:tags r:id="rId2"/>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3):</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41989"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0"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Text Box 9"/>
          <p:cNvSpPr txBox="1">
            <a:spLocks noChangeArrowheads="1"/>
          </p:cNvSpPr>
          <p:nvPr/>
        </p:nvSpPr>
        <p:spPr bwMode="auto">
          <a:xfrm>
            <a:off x="3781425" y="42624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41992" name="Text Box 15"/>
          <p:cNvSpPr txBox="1">
            <a:spLocks noChangeArrowheads="1"/>
          </p:cNvSpPr>
          <p:nvPr/>
        </p:nvSpPr>
        <p:spPr bwMode="auto">
          <a:xfrm>
            <a:off x="5943600" y="4248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cols</a:t>
            </a:r>
          </a:p>
        </p:txBody>
      </p:sp>
      <p:sp>
        <p:nvSpPr>
          <p:cNvPr id="41993" name="Text Box 16"/>
          <p:cNvSpPr txBox="1">
            <a:spLocks noChangeArrowheads="1"/>
          </p:cNvSpPr>
          <p:nvPr/>
        </p:nvSpPr>
        <p:spPr bwMode="auto">
          <a:xfrm>
            <a:off x="4397375"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41994" name="Text Box 17"/>
          <p:cNvSpPr txBox="1">
            <a:spLocks noChangeArrowheads="1"/>
          </p:cNvSpPr>
          <p:nvPr/>
        </p:nvSpPr>
        <p:spPr bwMode="auto">
          <a:xfrm>
            <a:off x="5029200"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41995" name="Text Box 9"/>
          <p:cNvSpPr txBox="1">
            <a:spLocks noChangeArrowheads="1"/>
          </p:cNvSpPr>
          <p:nvPr/>
        </p:nvSpPr>
        <p:spPr bwMode="auto">
          <a:xfrm>
            <a:off x="3198813" y="426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41996" name="Text Box 8"/>
          <p:cNvSpPr txBox="1">
            <a:spLocks noChangeArrowheads="1"/>
          </p:cNvSpPr>
          <p:nvPr/>
        </p:nvSpPr>
        <p:spPr bwMode="auto">
          <a:xfrm>
            <a:off x="2514600" y="6153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rows</a:t>
            </a:r>
          </a:p>
        </p:txBody>
      </p:sp>
      <p:sp>
        <p:nvSpPr>
          <p:cNvPr id="41997" name="Text Box 10"/>
          <p:cNvSpPr txBox="1">
            <a:spLocks noChangeArrowheads="1"/>
          </p:cNvSpPr>
          <p:nvPr/>
        </p:nvSpPr>
        <p:spPr bwMode="auto">
          <a:xfrm>
            <a:off x="2528888" y="57626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2</a:t>
            </a:r>
          </a:p>
        </p:txBody>
      </p:sp>
      <p:sp>
        <p:nvSpPr>
          <p:cNvPr id="41998" name="Text Box 24"/>
          <p:cNvSpPr txBox="1">
            <a:spLocks noChangeArrowheads="1"/>
          </p:cNvSpPr>
          <p:nvPr/>
        </p:nvSpPr>
        <p:spPr bwMode="auto">
          <a:xfrm>
            <a:off x="2525713" y="51863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41999" name="Text Box 24"/>
          <p:cNvSpPr txBox="1">
            <a:spLocks noChangeArrowheads="1"/>
          </p:cNvSpPr>
          <p:nvPr/>
        </p:nvSpPr>
        <p:spPr bwMode="auto">
          <a:xfrm>
            <a:off x="2514600" y="4648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mc:AlternateContent xmlns:mc="http://schemas.openxmlformats.org/markup-compatibility/2006" xmlns:p14="http://schemas.microsoft.com/office/powerpoint/2010/main">
        <mc:Choice Requires="p14">
          <p:contentPart p14:bwMode="auto" r:id="rId5">
            <p14:nvContentPartPr>
              <p14:cNvPr id="7170" name="Ink 39"/>
              <p14:cNvContentPartPr>
                <a14:cpLocks xmlns:a14="http://schemas.microsoft.com/office/drawing/2010/main" noRot="1" noChangeAspect="1" noEditPoints="1" noChangeArrowheads="1" noChangeShapeType="1"/>
              </p14:cNvContentPartPr>
              <p14:nvPr/>
            </p14:nvContentPartPr>
            <p14:xfrm>
              <a:off x="4983163" y="866775"/>
              <a:ext cx="3116262" cy="1387475"/>
            </p14:xfrm>
          </p:contentPart>
        </mc:Choice>
        <mc:Fallback xmlns="">
          <p:pic>
            <p:nvPicPr>
              <p:cNvPr id="7170" name="Ink 39"/>
              <p:cNvPicPr>
                <a:picLocks noRot="1" noChangeAspect="1" noEditPoints="1" noChangeArrowheads="1" noChangeShapeType="1"/>
              </p:cNvPicPr>
              <p:nvPr/>
            </p:nvPicPr>
            <p:blipFill>
              <a:blip r:embed="rId6"/>
              <a:stretch>
                <a:fillRect/>
              </a:stretch>
            </p:blipFill>
            <p:spPr>
              <a:xfrm>
                <a:off x="4967682" y="857775"/>
                <a:ext cx="3146863" cy="14115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171" name="Ink 40"/>
              <p14:cNvContentPartPr>
                <a14:cpLocks xmlns:a14="http://schemas.microsoft.com/office/drawing/2010/main" noRot="1" noChangeAspect="1" noEditPoints="1" noChangeArrowheads="1" noChangeShapeType="1"/>
              </p14:cNvContentPartPr>
              <p14:nvPr/>
            </p14:nvContentPartPr>
            <p14:xfrm>
              <a:off x="2805113" y="952500"/>
              <a:ext cx="2559050" cy="295275"/>
            </p14:xfrm>
          </p:contentPart>
        </mc:Choice>
        <mc:Fallback xmlns="">
          <p:pic>
            <p:nvPicPr>
              <p:cNvPr id="7171" name="Ink 40"/>
              <p:cNvPicPr>
                <a:picLocks noRot="1" noChangeAspect="1" noEditPoints="1" noChangeArrowheads="1" noChangeShapeType="1"/>
              </p:cNvPicPr>
              <p:nvPr/>
            </p:nvPicPr>
            <p:blipFill>
              <a:blip r:embed="rId8"/>
              <a:stretch>
                <a:fillRect/>
              </a:stretch>
            </p:blipFill>
            <p:spPr>
              <a:xfrm>
                <a:off x="2790354" y="936656"/>
                <a:ext cx="2590008" cy="32336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172" name="Ink 41"/>
              <p14:cNvContentPartPr>
                <a14:cpLocks xmlns:a14="http://schemas.microsoft.com/office/drawing/2010/main" noRot="1" noChangeAspect="1" noEditPoints="1" noChangeArrowheads="1" noChangeShapeType="1"/>
              </p14:cNvContentPartPr>
              <p14:nvPr/>
            </p14:nvContentPartPr>
            <p14:xfrm>
              <a:off x="5915025" y="1047750"/>
              <a:ext cx="436563" cy="184150"/>
            </p14:xfrm>
          </p:contentPart>
        </mc:Choice>
        <mc:Fallback xmlns="">
          <p:pic>
            <p:nvPicPr>
              <p:cNvPr id="7172" name="Ink 41"/>
              <p:cNvPicPr>
                <a:picLocks noRot="1" noChangeAspect="1" noEditPoints="1" noChangeArrowheads="1" noChangeShapeType="1"/>
              </p:cNvPicPr>
              <p:nvPr/>
            </p:nvPicPr>
            <p:blipFill>
              <a:blip r:embed="rId10"/>
              <a:stretch>
                <a:fillRect/>
              </a:stretch>
            </p:blipFill>
            <p:spPr>
              <a:xfrm>
                <a:off x="5903868" y="1041995"/>
                <a:ext cx="462836" cy="20465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73" name="Ink 42"/>
              <p14:cNvContentPartPr>
                <a14:cpLocks xmlns:a14="http://schemas.microsoft.com/office/drawing/2010/main" noRot="1" noChangeAspect="1" noEditPoints="1" noChangeArrowheads="1" noChangeShapeType="1"/>
              </p14:cNvContentPartPr>
              <p14:nvPr/>
            </p14:nvContentPartPr>
            <p14:xfrm>
              <a:off x="7069138" y="957263"/>
              <a:ext cx="1741487" cy="468312"/>
            </p14:xfrm>
          </p:contentPart>
        </mc:Choice>
        <mc:Fallback xmlns="">
          <p:pic>
            <p:nvPicPr>
              <p:cNvPr id="7173" name="Ink 42"/>
              <p:cNvPicPr>
                <a:picLocks noRot="1" noChangeAspect="1" noEditPoints="1" noChangeArrowheads="1" noChangeShapeType="1"/>
              </p:cNvPicPr>
              <p:nvPr/>
            </p:nvPicPr>
            <p:blipFill>
              <a:blip r:embed="rId12"/>
              <a:stretch>
                <a:fillRect/>
              </a:stretch>
            </p:blipFill>
            <p:spPr>
              <a:xfrm>
                <a:off x="7055817" y="943224"/>
                <a:ext cx="1763809" cy="48631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174" name="Ink 43"/>
              <p14:cNvContentPartPr>
                <a14:cpLocks xmlns:a14="http://schemas.microsoft.com/office/drawing/2010/main" noRot="1" noChangeAspect="1" noEditPoints="1" noChangeArrowheads="1" noChangeShapeType="1"/>
              </p14:cNvContentPartPr>
              <p14:nvPr/>
            </p14:nvContentPartPr>
            <p14:xfrm>
              <a:off x="5287963" y="1176338"/>
              <a:ext cx="1395412" cy="736600"/>
            </p14:xfrm>
          </p:contentPart>
        </mc:Choice>
        <mc:Fallback xmlns="">
          <p:pic>
            <p:nvPicPr>
              <p:cNvPr id="7174" name="Ink 43"/>
              <p:cNvPicPr>
                <a:picLocks noRot="1" noChangeAspect="1" noEditPoints="1" noChangeArrowheads="1" noChangeShapeType="1"/>
              </p:cNvPicPr>
              <p:nvPr/>
            </p:nvPicPr>
            <p:blipFill>
              <a:blip r:embed="rId14"/>
              <a:stretch>
                <a:fillRect/>
              </a:stretch>
            </p:blipFill>
            <p:spPr>
              <a:xfrm>
                <a:off x="5272486" y="1161217"/>
                <a:ext cx="1424925" cy="76252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175" name="Ink 44"/>
              <p14:cNvContentPartPr>
                <a14:cpLocks xmlns:a14="http://schemas.microsoft.com/office/drawing/2010/main" noRot="1" noChangeAspect="1" noEditPoints="1" noChangeArrowheads="1" noChangeShapeType="1"/>
              </p14:cNvContentPartPr>
              <p14:nvPr/>
            </p14:nvContentPartPr>
            <p14:xfrm>
              <a:off x="6381750" y="2994025"/>
              <a:ext cx="44450" cy="36513"/>
            </p14:xfrm>
          </p:contentPart>
        </mc:Choice>
        <mc:Fallback xmlns="">
          <p:pic>
            <p:nvPicPr>
              <p:cNvPr id="7175" name="Ink 44"/>
              <p:cNvPicPr>
                <a:picLocks noRot="1" noChangeAspect="1" noEditPoints="1" noChangeArrowheads="1" noChangeShapeType="1"/>
              </p:cNvPicPr>
              <p:nvPr/>
            </p:nvPicPr>
            <p:blipFill>
              <a:blip r:embed="rId16"/>
              <a:stretch>
                <a:fillRect/>
              </a:stretch>
            </p:blipFill>
            <p:spPr>
              <a:xfrm>
                <a:off x="6371270" y="2987879"/>
                <a:ext cx="59989" cy="5603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176" name="Ink 45"/>
              <p14:cNvContentPartPr>
                <a14:cpLocks xmlns:a14="http://schemas.microsoft.com/office/drawing/2010/main" noRot="1" noChangeAspect="1" noEditPoints="1" noChangeArrowheads="1" noChangeShapeType="1"/>
              </p14:cNvContentPartPr>
              <p14:nvPr/>
            </p14:nvContentPartPr>
            <p14:xfrm>
              <a:off x="5624513" y="2809875"/>
              <a:ext cx="346075" cy="368300"/>
            </p14:xfrm>
          </p:contentPart>
        </mc:Choice>
        <mc:Fallback xmlns="">
          <p:pic>
            <p:nvPicPr>
              <p:cNvPr id="7176" name="Ink 45"/>
              <p:cNvPicPr>
                <a:picLocks noRot="1" noChangeAspect="1" noEditPoints="1" noChangeArrowheads="1" noChangeShapeType="1"/>
              </p:cNvPicPr>
              <p:nvPr/>
            </p:nvPicPr>
            <p:blipFill>
              <a:blip r:embed="rId18"/>
              <a:stretch>
                <a:fillRect/>
              </a:stretch>
            </p:blipFill>
            <p:spPr>
              <a:xfrm>
                <a:off x="5609404" y="2794394"/>
                <a:ext cx="372336" cy="39854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177" name="Ink 46"/>
              <p14:cNvContentPartPr>
                <a14:cpLocks xmlns:a14="http://schemas.microsoft.com/office/drawing/2010/main" noRot="1" noChangeAspect="1" noEditPoints="1" noChangeArrowheads="1" noChangeShapeType="1"/>
              </p14:cNvContentPartPr>
              <p14:nvPr/>
            </p14:nvContentPartPr>
            <p14:xfrm>
              <a:off x="6376988" y="2441575"/>
              <a:ext cx="352425" cy="696913"/>
            </p14:xfrm>
          </p:contentPart>
        </mc:Choice>
        <mc:Fallback xmlns="">
          <p:pic>
            <p:nvPicPr>
              <p:cNvPr id="7177" name="Ink 46"/>
              <p:cNvPicPr>
                <a:picLocks noRot="1" noChangeAspect="1" noEditPoints="1" noChangeArrowheads="1" noChangeShapeType="1"/>
              </p:cNvPicPr>
              <p:nvPr/>
            </p:nvPicPr>
            <p:blipFill>
              <a:blip r:embed="rId20"/>
              <a:stretch>
                <a:fillRect/>
              </a:stretch>
            </p:blipFill>
            <p:spPr>
              <a:xfrm>
                <a:off x="6368708" y="2431130"/>
                <a:ext cx="366464" cy="72320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178" name="Ink 47"/>
              <p14:cNvContentPartPr>
                <a14:cpLocks xmlns:a14="http://schemas.microsoft.com/office/drawing/2010/main" noRot="1" noChangeAspect="1" noEditPoints="1" noChangeArrowheads="1" noChangeShapeType="1"/>
              </p14:cNvContentPartPr>
              <p14:nvPr/>
            </p14:nvContentPartPr>
            <p14:xfrm>
              <a:off x="7943850" y="2443163"/>
              <a:ext cx="249238" cy="820737"/>
            </p14:xfrm>
          </p:contentPart>
        </mc:Choice>
        <mc:Fallback xmlns="">
          <p:pic>
            <p:nvPicPr>
              <p:cNvPr id="7178" name="Ink 47"/>
              <p:cNvPicPr>
                <a:picLocks noRot="1" noChangeAspect="1" noEditPoints="1" noChangeArrowheads="1" noChangeShapeType="1"/>
              </p:cNvPicPr>
              <p:nvPr/>
            </p:nvPicPr>
            <p:blipFill>
              <a:blip r:embed="rId22"/>
              <a:stretch>
                <a:fillRect/>
              </a:stretch>
            </p:blipFill>
            <p:spPr>
              <a:xfrm>
                <a:off x="7937367" y="2428764"/>
                <a:ext cx="270488" cy="84089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179" name="Ink 48"/>
              <p14:cNvContentPartPr>
                <a14:cpLocks xmlns:a14="http://schemas.microsoft.com/office/drawing/2010/main" noRot="1" noChangeAspect="1" noEditPoints="1" noChangeArrowheads="1" noChangeShapeType="1"/>
              </p14:cNvContentPartPr>
              <p14:nvPr/>
            </p14:nvContentPartPr>
            <p14:xfrm>
              <a:off x="8766175" y="1874838"/>
              <a:ext cx="17463" cy="1143000"/>
            </p14:xfrm>
          </p:contentPart>
        </mc:Choice>
        <mc:Fallback xmlns="">
          <p:pic>
            <p:nvPicPr>
              <p:cNvPr id="7179" name="Ink 48"/>
              <p:cNvPicPr>
                <a:picLocks noRot="1" noChangeAspect="1" noEditPoints="1" noChangeArrowheads="1" noChangeShapeType="1"/>
              </p:cNvPicPr>
              <p:nvPr/>
            </p:nvPicPr>
            <p:blipFill>
              <a:blip r:embed="rId24"/>
              <a:stretch>
                <a:fillRect/>
              </a:stretch>
            </p:blipFill>
            <p:spPr>
              <a:xfrm>
                <a:off x="8751259" y="1861522"/>
                <a:ext cx="47659" cy="11710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180" name="Ink 49"/>
              <p14:cNvContentPartPr>
                <a14:cpLocks xmlns:a14="http://schemas.microsoft.com/office/drawing/2010/main" noRot="1" noChangeAspect="1" noEditPoints="1" noChangeArrowheads="1" noChangeShapeType="1"/>
              </p14:cNvContentPartPr>
              <p14:nvPr/>
            </p14:nvContentPartPr>
            <p14:xfrm>
              <a:off x="5584825" y="1900238"/>
              <a:ext cx="773113" cy="407987"/>
            </p14:xfrm>
          </p:contentPart>
        </mc:Choice>
        <mc:Fallback xmlns="">
          <p:pic>
            <p:nvPicPr>
              <p:cNvPr id="7180" name="Ink 49"/>
              <p:cNvPicPr>
                <a:picLocks noRot="1" noChangeAspect="1" noEditPoints="1" noChangeArrowheads="1" noChangeShapeType="1"/>
              </p:cNvPicPr>
              <p:nvPr/>
            </p:nvPicPr>
            <p:blipFill>
              <a:blip r:embed="rId26"/>
              <a:stretch>
                <a:fillRect/>
              </a:stretch>
            </p:blipFill>
            <p:spPr>
              <a:xfrm>
                <a:off x="5570428" y="1885114"/>
                <a:ext cx="792549" cy="43751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181" name="Ink 50"/>
              <p14:cNvContentPartPr>
                <a14:cpLocks xmlns:a14="http://schemas.microsoft.com/office/drawing/2010/main" noRot="1" noChangeAspect="1" noEditPoints="1" noChangeArrowheads="1" noChangeShapeType="1"/>
              </p14:cNvContentPartPr>
              <p14:nvPr/>
            </p14:nvContentPartPr>
            <p14:xfrm>
              <a:off x="6577013" y="1938338"/>
              <a:ext cx="30162" cy="331787"/>
            </p14:xfrm>
          </p:contentPart>
        </mc:Choice>
        <mc:Fallback xmlns="">
          <p:pic>
            <p:nvPicPr>
              <p:cNvPr id="7181" name="Ink 50"/>
              <p:cNvPicPr>
                <a:picLocks noRot="1" noChangeAspect="1" noEditPoints="1" noChangeArrowheads="1" noChangeShapeType="1"/>
              </p:cNvPicPr>
              <p:nvPr/>
            </p:nvPicPr>
            <p:blipFill>
              <a:blip r:embed="rId28"/>
              <a:stretch>
                <a:fillRect/>
              </a:stretch>
            </p:blipFill>
            <p:spPr>
              <a:xfrm>
                <a:off x="6571268" y="1924663"/>
                <a:ext cx="50270" cy="36093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182" name="Ink 51"/>
              <p14:cNvContentPartPr>
                <a14:cpLocks xmlns:a14="http://schemas.microsoft.com/office/drawing/2010/main" noRot="1" noChangeAspect="1" noEditPoints="1" noChangeArrowheads="1" noChangeShapeType="1"/>
              </p14:cNvContentPartPr>
              <p14:nvPr/>
            </p14:nvContentPartPr>
            <p14:xfrm>
              <a:off x="5672138" y="2401888"/>
              <a:ext cx="719137" cy="374650"/>
            </p14:xfrm>
          </p:contentPart>
        </mc:Choice>
        <mc:Fallback xmlns="">
          <p:pic>
            <p:nvPicPr>
              <p:cNvPr id="7182" name="Ink 51"/>
              <p:cNvPicPr>
                <a:picLocks noRot="1" noChangeAspect="1" noEditPoints="1" noChangeArrowheads="1" noChangeShapeType="1"/>
              </p:cNvPicPr>
              <p:nvPr/>
            </p:nvPicPr>
            <p:blipFill>
              <a:blip r:embed="rId30"/>
              <a:stretch>
                <a:fillRect/>
              </a:stretch>
            </p:blipFill>
            <p:spPr>
              <a:xfrm>
                <a:off x="5656661" y="2386772"/>
                <a:ext cx="738933" cy="40524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183" name="Ink 52"/>
              <p14:cNvContentPartPr>
                <a14:cpLocks xmlns:a14="http://schemas.microsoft.com/office/drawing/2010/main" noRot="1" noChangeAspect="1" noEditPoints="1" noChangeArrowheads="1" noChangeShapeType="1"/>
              </p14:cNvContentPartPr>
              <p14:nvPr/>
            </p14:nvContentPartPr>
            <p14:xfrm>
              <a:off x="1708150" y="4359275"/>
              <a:ext cx="1204913" cy="1263650"/>
            </p14:xfrm>
          </p:contentPart>
        </mc:Choice>
        <mc:Fallback xmlns="">
          <p:pic>
            <p:nvPicPr>
              <p:cNvPr id="7183" name="Ink 52"/>
              <p:cNvPicPr>
                <a:picLocks noRot="1" noChangeAspect="1" noEditPoints="1" noChangeArrowheads="1" noChangeShapeType="1"/>
              </p:cNvPicPr>
              <p:nvPr/>
            </p:nvPicPr>
            <p:blipFill>
              <a:blip r:embed="rId32"/>
              <a:stretch>
                <a:fillRect/>
              </a:stretch>
            </p:blipFill>
            <p:spPr>
              <a:xfrm>
                <a:off x="1693390" y="4343074"/>
                <a:ext cx="1235873" cy="129245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184" name="Ink 53"/>
              <p14:cNvContentPartPr>
                <a14:cpLocks xmlns:a14="http://schemas.microsoft.com/office/drawing/2010/main" noRot="1" noChangeAspect="1" noEditPoints="1" noChangeArrowheads="1" noChangeShapeType="1"/>
              </p14:cNvContentPartPr>
              <p14:nvPr/>
            </p14:nvContentPartPr>
            <p14:xfrm>
              <a:off x="260350" y="1458913"/>
              <a:ext cx="2214563" cy="2387600"/>
            </p14:xfrm>
          </p:contentPart>
        </mc:Choice>
        <mc:Fallback xmlns="">
          <p:pic>
            <p:nvPicPr>
              <p:cNvPr id="7184" name="Ink 53"/>
              <p:cNvPicPr>
                <a:picLocks noRot="1" noChangeAspect="1" noEditPoints="1" noChangeArrowheads="1" noChangeShapeType="1"/>
              </p:cNvPicPr>
              <p:nvPr/>
            </p:nvPicPr>
            <p:blipFill>
              <a:blip r:embed="rId34"/>
              <a:stretch>
                <a:fillRect/>
              </a:stretch>
            </p:blipFill>
            <p:spPr>
              <a:xfrm>
                <a:off x="244151" y="1443792"/>
                <a:ext cx="2246601" cy="2418561"/>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185" name="Ink 54"/>
              <p14:cNvContentPartPr>
                <a14:cpLocks xmlns:a14="http://schemas.microsoft.com/office/drawing/2010/main" noRot="1" noChangeAspect="1" noEditPoints="1" noChangeArrowheads="1" noChangeShapeType="1"/>
              </p14:cNvContentPartPr>
              <p14:nvPr/>
            </p14:nvContentPartPr>
            <p14:xfrm>
              <a:off x="3384550" y="5765800"/>
              <a:ext cx="206375" cy="381000"/>
            </p14:xfrm>
          </p:contentPart>
        </mc:Choice>
        <mc:Fallback xmlns="">
          <p:pic>
            <p:nvPicPr>
              <p:cNvPr id="7185" name="Ink 54"/>
              <p:cNvPicPr>
                <a:picLocks noRot="1" noChangeAspect="1" noEditPoints="1" noChangeArrowheads="1" noChangeShapeType="1"/>
              </p:cNvPicPr>
              <p:nvPr/>
            </p:nvPicPr>
            <p:blipFill>
              <a:blip r:embed="rId36"/>
              <a:stretch>
                <a:fillRect/>
              </a:stretch>
            </p:blipFill>
            <p:spPr>
              <a:xfrm>
                <a:off x="3369783" y="5751035"/>
                <a:ext cx="235909" cy="40260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186" name="Ink 55"/>
              <p14:cNvContentPartPr>
                <a14:cpLocks xmlns:a14="http://schemas.microsoft.com/office/drawing/2010/main" noRot="1" noChangeAspect="1" noEditPoints="1" noChangeArrowheads="1" noChangeShapeType="1"/>
              </p14:cNvContentPartPr>
              <p14:nvPr/>
            </p14:nvContentPartPr>
            <p14:xfrm>
              <a:off x="4214813" y="5610225"/>
              <a:ext cx="180975" cy="446088"/>
            </p14:xfrm>
          </p:contentPart>
        </mc:Choice>
        <mc:Fallback xmlns="">
          <p:pic>
            <p:nvPicPr>
              <p:cNvPr id="7186" name="Ink 55"/>
              <p:cNvPicPr>
                <a:picLocks noRot="1" noChangeAspect="1" noEditPoints="1" noChangeArrowheads="1" noChangeShapeType="1"/>
              </p:cNvPicPr>
              <p:nvPr/>
            </p:nvPicPr>
            <p:blipFill>
              <a:blip r:embed="rId38"/>
              <a:stretch>
                <a:fillRect/>
              </a:stretch>
            </p:blipFill>
            <p:spPr>
              <a:xfrm>
                <a:off x="4200062" y="5597984"/>
                <a:ext cx="204361" cy="46409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187" name="Ink 56"/>
              <p14:cNvContentPartPr>
                <a14:cpLocks xmlns:a14="http://schemas.microsoft.com/office/drawing/2010/main" noRot="1" noChangeAspect="1" noEditPoints="1" noChangeArrowheads="1" noChangeShapeType="1"/>
              </p14:cNvContentPartPr>
              <p14:nvPr/>
            </p14:nvContentPartPr>
            <p14:xfrm>
              <a:off x="4822825" y="5732463"/>
              <a:ext cx="198438" cy="371475"/>
            </p14:xfrm>
          </p:contentPart>
        </mc:Choice>
        <mc:Fallback xmlns="">
          <p:pic>
            <p:nvPicPr>
              <p:cNvPr id="7187" name="Ink 56"/>
              <p:cNvPicPr>
                <a:picLocks noRot="1" noChangeAspect="1" noEditPoints="1" noChangeArrowheads="1" noChangeShapeType="1"/>
              </p:cNvPicPr>
              <p:nvPr/>
            </p:nvPicPr>
            <p:blipFill>
              <a:blip r:embed="rId40"/>
              <a:stretch>
                <a:fillRect/>
              </a:stretch>
            </p:blipFill>
            <p:spPr>
              <a:xfrm>
                <a:off x="4808059" y="5720584"/>
                <a:ext cx="220767" cy="39271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188" name="Ink 57"/>
              <p14:cNvContentPartPr>
                <a14:cpLocks xmlns:a14="http://schemas.microsoft.com/office/drawing/2010/main" noRot="1" noChangeAspect="1" noEditPoints="1" noChangeArrowheads="1" noChangeShapeType="1"/>
              </p14:cNvContentPartPr>
              <p14:nvPr/>
            </p14:nvContentPartPr>
            <p14:xfrm>
              <a:off x="5287963" y="5707063"/>
              <a:ext cx="130175" cy="427037"/>
            </p14:xfrm>
          </p:contentPart>
        </mc:Choice>
        <mc:Fallback xmlns="">
          <p:pic>
            <p:nvPicPr>
              <p:cNvPr id="7188" name="Ink 57"/>
              <p:cNvPicPr>
                <a:picLocks noRot="1" noChangeAspect="1" noEditPoints="1" noChangeArrowheads="1" noChangeShapeType="1"/>
              </p:cNvPicPr>
              <p:nvPr/>
            </p:nvPicPr>
            <p:blipFill>
              <a:blip r:embed="rId42"/>
              <a:stretch>
                <a:fillRect/>
              </a:stretch>
            </p:blipFill>
            <p:spPr>
              <a:xfrm>
                <a:off x="5273219" y="5692660"/>
                <a:ext cx="151751" cy="45008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189" name="Ink 58"/>
              <p14:cNvContentPartPr>
                <a14:cpLocks xmlns:a14="http://schemas.microsoft.com/office/drawing/2010/main" noRot="1" noChangeAspect="1" noEditPoints="1" noChangeArrowheads="1" noChangeShapeType="1"/>
              </p14:cNvContentPartPr>
              <p14:nvPr/>
            </p14:nvContentPartPr>
            <p14:xfrm>
              <a:off x="3617913" y="3814763"/>
              <a:ext cx="222250" cy="373062"/>
            </p14:xfrm>
          </p:contentPart>
        </mc:Choice>
        <mc:Fallback xmlns="">
          <p:pic>
            <p:nvPicPr>
              <p:cNvPr id="7189" name="Ink 58"/>
              <p:cNvPicPr>
                <a:picLocks noRot="1" noChangeAspect="1" noEditPoints="1" noChangeArrowheads="1" noChangeShapeType="1"/>
              </p:cNvPicPr>
              <p:nvPr/>
            </p:nvPicPr>
            <p:blipFill>
              <a:blip r:embed="rId44"/>
              <a:stretch>
                <a:fillRect/>
              </a:stretch>
            </p:blipFill>
            <p:spPr>
              <a:xfrm>
                <a:off x="3602064" y="3799999"/>
                <a:ext cx="252147" cy="40367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190" name="Ink 59"/>
              <p14:cNvContentPartPr>
                <a14:cpLocks xmlns:a14="http://schemas.microsoft.com/office/drawing/2010/main" noRot="1" noChangeAspect="1" noEditPoints="1" noChangeArrowheads="1" noChangeShapeType="1"/>
              </p14:cNvContentPartPr>
              <p14:nvPr/>
            </p14:nvContentPartPr>
            <p14:xfrm>
              <a:off x="3479800" y="4521200"/>
              <a:ext cx="238125" cy="976313"/>
            </p14:xfrm>
          </p:contentPart>
        </mc:Choice>
        <mc:Fallback xmlns="">
          <p:pic>
            <p:nvPicPr>
              <p:cNvPr id="7190" name="Ink 59"/>
              <p:cNvPicPr>
                <a:picLocks noRot="1" noChangeAspect="1" noEditPoints="1" noChangeArrowheads="1" noChangeShapeType="1"/>
              </p:cNvPicPr>
              <p:nvPr/>
            </p:nvPicPr>
            <p:blipFill>
              <a:blip r:embed="rId46"/>
              <a:stretch>
                <a:fillRect/>
              </a:stretch>
            </p:blipFill>
            <p:spPr>
              <a:xfrm>
                <a:off x="3463949" y="4505720"/>
                <a:ext cx="266945" cy="100691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191" name="Ink 60"/>
              <p14:cNvContentPartPr>
                <a14:cpLocks xmlns:a14="http://schemas.microsoft.com/office/drawing/2010/main" noRot="1" noChangeAspect="1" noEditPoints="1" noChangeArrowheads="1" noChangeShapeType="1"/>
              </p14:cNvContentPartPr>
              <p14:nvPr/>
            </p14:nvContentPartPr>
            <p14:xfrm>
              <a:off x="4105275" y="4564063"/>
              <a:ext cx="200025" cy="1028700"/>
            </p14:xfrm>
          </p:contentPart>
        </mc:Choice>
        <mc:Fallback xmlns="">
          <p:pic>
            <p:nvPicPr>
              <p:cNvPr id="7191" name="Ink 60"/>
              <p:cNvPicPr>
                <a:picLocks noRot="1" noChangeAspect="1" noEditPoints="1" noChangeArrowheads="1" noChangeShapeType="1"/>
              </p:cNvPicPr>
              <p:nvPr/>
            </p:nvPicPr>
            <p:blipFill>
              <a:blip r:embed="rId48"/>
              <a:stretch>
                <a:fillRect/>
              </a:stretch>
            </p:blipFill>
            <p:spPr>
              <a:xfrm>
                <a:off x="4089778" y="4549306"/>
                <a:ext cx="231020" cy="1052456"/>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192" name="Ink 61"/>
              <p14:cNvContentPartPr>
                <a14:cpLocks xmlns:a14="http://schemas.microsoft.com/office/drawing/2010/main" noRot="1" noChangeAspect="1" noEditPoints="1" noChangeArrowheads="1" noChangeShapeType="1"/>
              </p14:cNvContentPartPr>
              <p14:nvPr/>
            </p14:nvContentPartPr>
            <p14:xfrm>
              <a:off x="4730750" y="4583113"/>
              <a:ext cx="161925" cy="941387"/>
            </p14:xfrm>
          </p:contentPart>
        </mc:Choice>
        <mc:Fallback xmlns="">
          <p:pic>
            <p:nvPicPr>
              <p:cNvPr id="7192" name="Ink 61"/>
              <p:cNvPicPr>
                <a:picLocks noRot="1" noChangeAspect="1" noEditPoints="1" noChangeArrowheads="1" noChangeShapeType="1"/>
              </p:cNvPicPr>
              <p:nvPr/>
            </p:nvPicPr>
            <p:blipFill>
              <a:blip r:embed="rId50"/>
              <a:stretch>
                <a:fillRect/>
              </a:stretch>
            </p:blipFill>
            <p:spPr>
              <a:xfrm>
                <a:off x="4716357" y="4570513"/>
                <a:ext cx="191431" cy="96622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193" name="Ink 62"/>
              <p14:cNvContentPartPr>
                <a14:cpLocks xmlns:a14="http://schemas.microsoft.com/office/drawing/2010/main" noRot="1" noChangeAspect="1" noEditPoints="1" noChangeArrowheads="1" noChangeShapeType="1"/>
              </p14:cNvContentPartPr>
              <p14:nvPr/>
            </p14:nvContentPartPr>
            <p14:xfrm>
              <a:off x="5233988" y="5100638"/>
              <a:ext cx="153987" cy="415925"/>
            </p14:xfrm>
          </p:contentPart>
        </mc:Choice>
        <mc:Fallback xmlns="">
          <p:pic>
            <p:nvPicPr>
              <p:cNvPr id="7193" name="Ink 62"/>
              <p:cNvPicPr>
                <a:picLocks noRot="1" noChangeAspect="1" noEditPoints="1" noChangeArrowheads="1" noChangeShapeType="1"/>
              </p:cNvPicPr>
              <p:nvPr/>
            </p:nvPicPr>
            <p:blipFill>
              <a:blip r:embed="rId52"/>
              <a:stretch>
                <a:fillRect/>
              </a:stretch>
            </p:blipFill>
            <p:spPr>
              <a:xfrm>
                <a:off x="5218877" y="5088394"/>
                <a:ext cx="176294" cy="44257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194" name="Ink 63"/>
              <p14:cNvContentPartPr>
                <a14:cpLocks xmlns:a14="http://schemas.microsoft.com/office/drawing/2010/main" noRot="1" noChangeAspect="1" noEditPoints="1" noChangeArrowheads="1" noChangeShapeType="1"/>
              </p14:cNvContentPartPr>
              <p14:nvPr/>
            </p14:nvContentPartPr>
            <p14:xfrm>
              <a:off x="5221288" y="4591050"/>
              <a:ext cx="241300" cy="377825"/>
            </p14:xfrm>
          </p:contentPart>
        </mc:Choice>
        <mc:Fallback xmlns="">
          <p:pic>
            <p:nvPicPr>
              <p:cNvPr id="7194" name="Ink 63"/>
              <p:cNvPicPr>
                <a:picLocks noRot="1" noChangeAspect="1" noEditPoints="1" noChangeArrowheads="1" noChangeShapeType="1"/>
              </p:cNvPicPr>
              <p:nvPr/>
            </p:nvPicPr>
            <p:blipFill>
              <a:blip r:embed="rId54"/>
              <a:stretch>
                <a:fillRect/>
              </a:stretch>
            </p:blipFill>
            <p:spPr>
              <a:xfrm>
                <a:off x="5205441" y="4578456"/>
                <a:ext cx="272993" cy="40589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195" name="Ink 64"/>
              <p14:cNvContentPartPr>
                <a14:cpLocks xmlns:a14="http://schemas.microsoft.com/office/drawing/2010/main" noRot="1" noChangeAspect="1" noEditPoints="1" noChangeArrowheads="1" noChangeShapeType="1"/>
              </p14:cNvContentPartPr>
              <p14:nvPr/>
            </p14:nvContentPartPr>
            <p14:xfrm>
              <a:off x="879475" y="1930400"/>
              <a:ext cx="4208463" cy="1065213"/>
            </p14:xfrm>
          </p:contentPart>
        </mc:Choice>
        <mc:Fallback xmlns="">
          <p:pic>
            <p:nvPicPr>
              <p:cNvPr id="7195" name="Ink 64"/>
              <p:cNvPicPr>
                <a:picLocks noRot="1" noChangeAspect="1" noEditPoints="1" noChangeArrowheads="1" noChangeShapeType="1"/>
              </p:cNvPicPr>
              <p:nvPr/>
            </p:nvPicPr>
            <p:blipFill>
              <a:blip r:embed="rId56"/>
              <a:stretch>
                <a:fillRect/>
              </a:stretch>
            </p:blipFill>
            <p:spPr>
              <a:xfrm>
                <a:off x="864715" y="1915280"/>
                <a:ext cx="4239063" cy="109473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196" name="Ink 65"/>
              <p14:cNvContentPartPr>
                <a14:cpLocks xmlns:a14="http://schemas.microsoft.com/office/drawing/2010/main" noRot="1" noChangeAspect="1" noEditPoints="1" noChangeArrowheads="1" noChangeShapeType="1"/>
              </p14:cNvContentPartPr>
              <p14:nvPr/>
            </p14:nvContentPartPr>
            <p14:xfrm>
              <a:off x="319088" y="1203325"/>
              <a:ext cx="4827587" cy="2409825"/>
            </p14:xfrm>
          </p:contentPart>
        </mc:Choice>
        <mc:Fallback xmlns="">
          <p:pic>
            <p:nvPicPr>
              <p:cNvPr id="7196" name="Ink 65"/>
              <p:cNvPicPr>
                <a:picLocks noRot="1" noChangeAspect="1" noEditPoints="1" noChangeArrowheads="1" noChangeShapeType="1"/>
              </p:cNvPicPr>
              <p:nvPr/>
            </p:nvPicPr>
            <p:blipFill>
              <a:blip r:embed="rId58"/>
              <a:stretch>
                <a:fillRect/>
              </a:stretch>
            </p:blipFill>
            <p:spPr>
              <a:xfrm>
                <a:off x="303248" y="1187845"/>
                <a:ext cx="4859267" cy="2440785"/>
              </a:xfrm>
              <a:prstGeom prst="rect">
                <a:avLst/>
              </a:prstGeom>
            </p:spPr>
          </p:pic>
        </mc:Fallback>
      </mc:AlternateContent>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custDataLst>
              <p:tags r:id="rId1"/>
            </p:custDataLst>
          </p:nvPr>
        </p:nvSpPr>
        <p:spPr bwMode="auto">
          <a:xfrm>
            <a:off x="304800" y="533400"/>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43011" name="Rectangle 7"/>
          <p:cNvSpPr>
            <a:spLocks noChangeArrowheads="1"/>
          </p:cNvSpPr>
          <p:nvPr/>
        </p:nvSpPr>
        <p:spPr bwMode="auto">
          <a:xfrm>
            <a:off x="6046788" y="950913"/>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43012" name="Text Box 9"/>
          <p:cNvSpPr txBox="1">
            <a:spLocks noChangeArrowheads="1"/>
          </p:cNvSpPr>
          <p:nvPr/>
        </p:nvSpPr>
        <p:spPr bwMode="auto">
          <a:xfrm>
            <a:off x="1081088" y="2743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b="1" i="1">
                <a:solidFill>
                  <a:srgbClr val="000000"/>
                </a:solidFill>
              </a:rPr>
              <a:t>Change each block of code so that it will print the examples below:</a:t>
            </a:r>
          </a:p>
        </p:txBody>
      </p:sp>
      <p:sp>
        <p:nvSpPr>
          <p:cNvPr id="43013" name="Rectangle 11"/>
          <p:cNvSpPr>
            <a:spLocks noChangeArrowheads="1"/>
          </p:cNvSpPr>
          <p:nvPr/>
        </p:nvSpPr>
        <p:spPr bwMode="auto">
          <a:xfrm>
            <a:off x="64738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43014" name="Rectangle 13"/>
          <p:cNvSpPr>
            <a:spLocks noChangeArrowheads="1"/>
          </p:cNvSpPr>
          <p:nvPr/>
        </p:nvSpPr>
        <p:spPr bwMode="auto">
          <a:xfrm>
            <a:off x="5302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43015" name="Rectangle 15"/>
          <p:cNvSpPr>
            <a:spLocks noChangeArrowheads="1"/>
          </p:cNvSpPr>
          <p:nvPr/>
        </p:nvSpPr>
        <p:spPr bwMode="auto">
          <a:xfrm>
            <a:off x="35020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43016" name="Text Box 6"/>
          <p:cNvSpPr txBox="1">
            <a:spLocks noChangeArrowheads="1"/>
          </p:cNvSpPr>
          <p:nvPr>
            <p:custDataLst>
              <p:tags r:id="rId2"/>
            </p:custDataLst>
          </p:nvPr>
        </p:nvSpPr>
        <p:spPr bwMode="auto">
          <a:xfrm>
            <a:off x="71438" y="343535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43017" name="Text Box 9"/>
          <p:cNvSpPr txBox="1">
            <a:spLocks noChangeArrowheads="1"/>
          </p:cNvSpPr>
          <p:nvPr/>
        </p:nvSpPr>
        <p:spPr bwMode="auto">
          <a:xfrm>
            <a:off x="6143625" y="6254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43018" name="Text Box 15"/>
          <p:cNvSpPr txBox="1">
            <a:spLocks noChangeArrowheads="1"/>
          </p:cNvSpPr>
          <p:nvPr/>
        </p:nvSpPr>
        <p:spPr bwMode="auto">
          <a:xfrm>
            <a:off x="7924800" y="457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43019" name="Text Box 16"/>
          <p:cNvSpPr txBox="1">
            <a:spLocks noChangeArrowheads="1"/>
          </p:cNvSpPr>
          <p:nvPr/>
        </p:nvSpPr>
        <p:spPr bwMode="auto">
          <a:xfrm>
            <a:off x="65309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43020" name="Text Box 17"/>
          <p:cNvSpPr txBox="1">
            <a:spLocks noChangeArrowheads="1"/>
          </p:cNvSpPr>
          <p:nvPr/>
        </p:nvSpPr>
        <p:spPr bwMode="auto">
          <a:xfrm>
            <a:off x="6902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43021" name="Text Box 18"/>
          <p:cNvSpPr txBox="1">
            <a:spLocks noChangeArrowheads="1"/>
          </p:cNvSpPr>
          <p:nvPr/>
        </p:nvSpPr>
        <p:spPr bwMode="auto">
          <a:xfrm>
            <a:off x="7283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43022" name="Text Box 19"/>
          <p:cNvSpPr txBox="1">
            <a:spLocks noChangeArrowheads="1"/>
          </p:cNvSpPr>
          <p:nvPr/>
        </p:nvSpPr>
        <p:spPr bwMode="auto">
          <a:xfrm>
            <a:off x="76104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43023" name="Text Box 9"/>
          <p:cNvSpPr txBox="1">
            <a:spLocks noChangeArrowheads="1"/>
          </p:cNvSpPr>
          <p:nvPr/>
        </p:nvSpPr>
        <p:spPr bwMode="auto">
          <a:xfrm>
            <a:off x="5789613" y="6302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43024" name="Text Box 8"/>
          <p:cNvSpPr txBox="1">
            <a:spLocks noChangeArrowheads="1"/>
          </p:cNvSpPr>
          <p:nvPr/>
        </p:nvSpPr>
        <p:spPr bwMode="auto">
          <a:xfrm>
            <a:off x="5360988" y="20018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43025" name="Text Box 10"/>
          <p:cNvSpPr txBox="1">
            <a:spLocks noChangeArrowheads="1"/>
          </p:cNvSpPr>
          <p:nvPr/>
        </p:nvSpPr>
        <p:spPr bwMode="auto">
          <a:xfrm>
            <a:off x="5478463" y="1763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43026" name="Text Box 24"/>
          <p:cNvSpPr txBox="1">
            <a:spLocks noChangeArrowheads="1"/>
          </p:cNvSpPr>
          <p:nvPr/>
        </p:nvSpPr>
        <p:spPr bwMode="auto">
          <a:xfrm>
            <a:off x="5475288" y="14160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43027" name="Text Box 24"/>
          <p:cNvSpPr txBox="1">
            <a:spLocks noChangeArrowheads="1"/>
          </p:cNvSpPr>
          <p:nvPr/>
        </p:nvSpPr>
        <p:spPr bwMode="auto">
          <a:xfrm>
            <a:off x="5464175" y="10636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43028" name="Text Box 6"/>
          <p:cNvSpPr txBox="1">
            <a:spLocks noChangeArrowheads="1"/>
          </p:cNvSpPr>
          <p:nvPr>
            <p:custDataLst>
              <p:tags r:id="rId3"/>
            </p:custDataLst>
          </p:nvPr>
        </p:nvSpPr>
        <p:spPr bwMode="auto">
          <a:xfrm>
            <a:off x="30813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43029" name="Text Box 6"/>
          <p:cNvSpPr txBox="1">
            <a:spLocks noChangeArrowheads="1"/>
          </p:cNvSpPr>
          <p:nvPr>
            <p:custDataLst>
              <p:tags r:id="rId4"/>
            </p:custDataLst>
          </p:nvPr>
        </p:nvSpPr>
        <p:spPr bwMode="auto">
          <a:xfrm>
            <a:off x="60912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126538" y="1571625"/>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9085276" y="1530337"/>
                <a:ext cx="84111"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5" name="Ink 31"/>
              <p14:cNvContentPartPr>
                <a14:cpLocks xmlns:a14="http://schemas.microsoft.com/office/drawing/2010/main" noRot="1" noChangeAspect="1" noEditPoints="1" noChangeArrowheads="1" noChangeShapeType="1"/>
              </p14:cNvContentPartPr>
              <p14:nvPr/>
            </p14:nvContentPartPr>
            <p14:xfrm>
              <a:off x="2749550" y="1579563"/>
              <a:ext cx="381000" cy="211137"/>
            </p14:xfrm>
          </p:contentPart>
        </mc:Choice>
        <mc:Fallback xmlns="">
          <p:pic>
            <p:nvPicPr>
              <p:cNvPr id="8195" name="Ink 31"/>
              <p:cNvPicPr>
                <a:picLocks noRot="1" noChangeAspect="1" noEditPoints="1" noChangeArrowheads="1" noChangeShapeType="1"/>
              </p:cNvPicPr>
              <p:nvPr/>
            </p:nvPicPr>
            <p:blipFill>
              <a:blip r:embed="rId10"/>
              <a:stretch>
                <a:fillRect/>
              </a:stretch>
            </p:blipFill>
            <p:spPr>
              <a:xfrm>
                <a:off x="2734785" y="1564791"/>
                <a:ext cx="410529" cy="23960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96" name="Ink 32"/>
              <p14:cNvContentPartPr>
                <a14:cpLocks xmlns:a14="http://schemas.microsoft.com/office/drawing/2010/main" noRot="1" noChangeAspect="1" noEditPoints="1" noChangeArrowheads="1" noChangeShapeType="1"/>
              </p14:cNvContentPartPr>
              <p14:nvPr/>
            </p14:nvContentPartPr>
            <p14:xfrm>
              <a:off x="3267075" y="1401763"/>
              <a:ext cx="49213" cy="381000"/>
            </p14:xfrm>
          </p:contentPart>
        </mc:Choice>
        <mc:Fallback xmlns="">
          <p:pic>
            <p:nvPicPr>
              <p:cNvPr id="8196" name="Ink 32"/>
              <p:cNvPicPr>
                <a:picLocks noRot="1" noChangeAspect="1" noEditPoints="1" noChangeArrowheads="1" noChangeShapeType="1"/>
              </p:cNvPicPr>
              <p:nvPr/>
            </p:nvPicPr>
            <p:blipFill>
              <a:blip r:embed="rId12"/>
              <a:stretch>
                <a:fillRect/>
              </a:stretch>
            </p:blipFill>
            <p:spPr>
              <a:xfrm>
                <a:off x="3251988" y="1390239"/>
                <a:ext cx="73999" cy="40728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97" name="Ink 33"/>
              <p14:cNvContentPartPr>
                <a14:cpLocks xmlns:a14="http://schemas.microsoft.com/office/drawing/2010/main" noRot="1" noChangeAspect="1" noEditPoints="1" noChangeArrowheads="1" noChangeShapeType="1"/>
              </p14:cNvContentPartPr>
              <p14:nvPr/>
            </p14:nvContentPartPr>
            <p14:xfrm>
              <a:off x="5378450" y="1119188"/>
              <a:ext cx="2736850" cy="1095375"/>
            </p14:xfrm>
          </p:contentPart>
        </mc:Choice>
        <mc:Fallback xmlns="">
          <p:pic>
            <p:nvPicPr>
              <p:cNvPr id="8197" name="Ink 33"/>
              <p:cNvPicPr>
                <a:picLocks noRot="1" noChangeAspect="1" noEditPoints="1" noChangeArrowheads="1" noChangeShapeType="1"/>
              </p:cNvPicPr>
              <p:nvPr/>
            </p:nvPicPr>
            <p:blipFill>
              <a:blip r:embed="rId14"/>
              <a:stretch>
                <a:fillRect/>
              </a:stretch>
            </p:blipFill>
            <p:spPr>
              <a:xfrm>
                <a:off x="5364769" y="1111989"/>
                <a:ext cx="2763131" cy="110653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198" name="Ink 34"/>
              <p14:cNvContentPartPr>
                <a14:cpLocks xmlns:a14="http://schemas.microsoft.com/office/drawing/2010/main" noRot="1" noChangeAspect="1" noEditPoints="1" noChangeArrowheads="1" noChangeShapeType="1"/>
              </p14:cNvContentPartPr>
              <p14:nvPr/>
            </p14:nvContentPartPr>
            <p14:xfrm>
              <a:off x="8181975" y="1484313"/>
              <a:ext cx="6350" cy="7937"/>
            </p14:xfrm>
          </p:contentPart>
        </mc:Choice>
        <mc:Fallback xmlns="">
          <p:pic>
            <p:nvPicPr>
              <p:cNvPr id="8198" name="Ink 34"/>
              <p:cNvPicPr>
                <a:picLocks noRot="1" noChangeAspect="1" noEditPoints="1" noChangeArrowheads="1" noChangeShapeType="1"/>
              </p:cNvPicPr>
              <p:nvPr/>
            </p:nvPicPr>
            <p:blipFill>
              <a:blip r:embed="rId16"/>
              <a:stretch>
                <a:fillRect/>
              </a:stretch>
            </p:blipFill>
            <p:spPr>
              <a:xfrm>
                <a:off x="8173508" y="1479137"/>
                <a:ext cx="26458" cy="238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199" name="Ink 35"/>
              <p14:cNvContentPartPr>
                <a14:cpLocks xmlns:a14="http://schemas.microsoft.com/office/drawing/2010/main" noRot="1" noChangeAspect="1" noEditPoints="1" noChangeArrowheads="1" noChangeShapeType="1"/>
              </p14:cNvContentPartPr>
              <p14:nvPr/>
            </p14:nvContentPartPr>
            <p14:xfrm>
              <a:off x="1643063" y="3925888"/>
              <a:ext cx="576262" cy="269875"/>
            </p14:xfrm>
          </p:contentPart>
        </mc:Choice>
        <mc:Fallback xmlns="">
          <p:pic>
            <p:nvPicPr>
              <p:cNvPr id="8199" name="Ink 35"/>
              <p:cNvPicPr>
                <a:picLocks noRot="1" noChangeAspect="1" noEditPoints="1" noChangeArrowheads="1" noChangeShapeType="1"/>
              </p:cNvPicPr>
              <p:nvPr/>
            </p:nvPicPr>
            <p:blipFill>
              <a:blip r:embed="rId18"/>
              <a:stretch>
                <a:fillRect/>
              </a:stretch>
            </p:blipFill>
            <p:spPr>
              <a:xfrm>
                <a:off x="1628296" y="3916520"/>
                <a:ext cx="607236" cy="29473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200" name="Ink 36"/>
              <p14:cNvContentPartPr>
                <a14:cpLocks xmlns:a14="http://schemas.microsoft.com/office/drawing/2010/main" noRot="1" noChangeAspect="1" noEditPoints="1" noChangeArrowheads="1" noChangeShapeType="1"/>
              </p14:cNvContentPartPr>
              <p14:nvPr/>
            </p14:nvContentPartPr>
            <p14:xfrm>
              <a:off x="4510088" y="3724275"/>
              <a:ext cx="1127125" cy="465138"/>
            </p14:xfrm>
          </p:contentPart>
        </mc:Choice>
        <mc:Fallback xmlns="">
          <p:pic>
            <p:nvPicPr>
              <p:cNvPr id="8200" name="Ink 36"/>
              <p:cNvPicPr>
                <a:picLocks noRot="1" noChangeAspect="1" noEditPoints="1" noChangeArrowheads="1" noChangeShapeType="1"/>
              </p:cNvPicPr>
              <p:nvPr/>
            </p:nvPicPr>
            <p:blipFill>
              <a:blip r:embed="rId20"/>
              <a:stretch>
                <a:fillRect/>
              </a:stretch>
            </p:blipFill>
            <p:spPr>
              <a:xfrm>
                <a:off x="4494968" y="3708434"/>
                <a:ext cx="1158804" cy="49645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201" name="Ink 37"/>
              <p14:cNvContentPartPr>
                <a14:cpLocks xmlns:a14="http://schemas.microsoft.com/office/drawing/2010/main" noRot="1" noChangeAspect="1" noEditPoints="1" noChangeArrowheads="1" noChangeShapeType="1"/>
              </p14:cNvContentPartPr>
              <p14:nvPr/>
            </p14:nvContentPartPr>
            <p14:xfrm>
              <a:off x="7407275" y="3821113"/>
              <a:ext cx="1336675" cy="460375"/>
            </p14:xfrm>
          </p:contentPart>
        </mc:Choice>
        <mc:Fallback xmlns="">
          <p:pic>
            <p:nvPicPr>
              <p:cNvPr id="8201" name="Ink 37"/>
              <p:cNvPicPr>
                <a:picLocks noRot="1" noChangeAspect="1" noEditPoints="1" noChangeArrowheads="1" noChangeShapeType="1"/>
              </p:cNvPicPr>
              <p:nvPr/>
            </p:nvPicPr>
            <p:blipFill>
              <a:blip r:embed="rId22"/>
              <a:stretch>
                <a:fillRect/>
              </a:stretch>
            </p:blipFill>
            <p:spPr>
              <a:xfrm>
                <a:off x="7393595" y="3806355"/>
                <a:ext cx="1355035" cy="480532"/>
              </a:xfrm>
              <a:prstGeom prst="rect">
                <a:avLst/>
              </a:prstGeom>
            </p:spPr>
          </p:pic>
        </mc:Fallback>
      </mc:AlternateContent>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44036"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ＭＳ Ｐゴシック" pitchFamily="-105" charset="-128"/>
              </a:rPr>
              <a:t>Nested loops:    </a:t>
            </a:r>
            <a:r>
              <a:rPr lang="en-US" sz="3200" b="1" smtClean="0">
                <a:solidFill>
                  <a:schemeClr val="tx1"/>
                </a:solidFill>
                <a:latin typeface="Calibri" pitchFamily="-105" charset="0"/>
                <a:ea typeface="ＭＳ Ｐゴシック" pitchFamily="-105" charset="-128"/>
              </a:rPr>
              <a:t>Rows</a:t>
            </a:r>
            <a:r>
              <a:rPr lang="en-US" sz="3200" smtClean="0">
                <a:solidFill>
                  <a:schemeClr val="tx1"/>
                </a:solidFill>
                <a:latin typeface="Calibri" pitchFamily="-105" charset="0"/>
                <a:ea typeface="ＭＳ Ｐゴシック" pitchFamily="-105" charset="-128"/>
              </a:rPr>
              <a:t> vs. </a:t>
            </a:r>
            <a:r>
              <a:rPr lang="en-US" sz="3200" b="1" smtClean="0">
                <a:solidFill>
                  <a:schemeClr val="tx1"/>
                </a:solidFill>
                <a:latin typeface="Calibri" pitchFamily="-105" charset="0"/>
                <a:ea typeface="ＭＳ Ｐゴシック" pitchFamily="-105" charset="-128"/>
              </a:rPr>
              <a:t>columns</a:t>
            </a:r>
            <a:endParaRPr lang="en-US" sz="3200" b="1" smtClean="0">
              <a:latin typeface="Calibri" pitchFamily="-105" charset="0"/>
              <a:ea typeface="ＭＳ Ｐゴシック" pitchFamily="-105" charset="-128"/>
            </a:endParaRPr>
          </a:p>
        </p:txBody>
      </p:sp>
      <p:sp>
        <p:nvSpPr>
          <p:cNvPr id="44037"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44039"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44040"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44041"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44042"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44043"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44044"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44045"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44046"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44047"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44048"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44049"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44050"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44051"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18" name="Ink 55"/>
              <p14:cNvContentPartPr>
                <a14:cpLocks xmlns:a14="http://schemas.microsoft.com/office/drawing/2010/main" noRot="1" noChangeAspect="1" noEditPoints="1" noChangeArrowheads="1" noChangeShapeType="1"/>
              </p14:cNvContentPartPr>
              <p14:nvPr/>
            </p14:nvContentPartPr>
            <p14:xfrm>
              <a:off x="5907088" y="979488"/>
              <a:ext cx="1292225" cy="1250950"/>
            </p14:xfrm>
          </p:contentPart>
        </mc:Choice>
        <mc:Fallback xmlns="">
          <p:pic>
            <p:nvPicPr>
              <p:cNvPr id="9218" name="Ink 55"/>
              <p:cNvPicPr>
                <a:picLocks noRot="1" noChangeAspect="1" noEditPoints="1" noChangeArrowheads="1" noChangeShapeType="1"/>
              </p:cNvPicPr>
              <p:nvPr/>
            </p:nvPicPr>
            <p:blipFill>
              <a:blip r:embed="rId5"/>
              <a:stretch>
                <a:fillRect/>
              </a:stretch>
            </p:blipFill>
            <p:spPr>
              <a:xfrm>
                <a:off x="5892330" y="966889"/>
                <a:ext cx="1322101" cy="12786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19" name="Ink 56"/>
              <p14:cNvContentPartPr>
                <a14:cpLocks xmlns:a14="http://schemas.microsoft.com/office/drawing/2010/main" noRot="1" noChangeAspect="1" noEditPoints="1" noChangeArrowheads="1" noChangeShapeType="1"/>
              </p14:cNvContentPartPr>
              <p14:nvPr/>
            </p14:nvContentPartPr>
            <p14:xfrm>
              <a:off x="5870575" y="2973388"/>
              <a:ext cx="579438" cy="722312"/>
            </p14:xfrm>
          </p:contentPart>
        </mc:Choice>
        <mc:Fallback xmlns="">
          <p:pic>
            <p:nvPicPr>
              <p:cNvPr id="9219" name="Ink 56"/>
              <p:cNvPicPr>
                <a:picLocks noRot="1" noChangeAspect="1" noEditPoints="1" noChangeArrowheads="1" noChangeShapeType="1"/>
              </p:cNvPicPr>
              <p:nvPr/>
            </p:nvPicPr>
            <p:blipFill>
              <a:blip r:embed="rId7"/>
              <a:stretch>
                <a:fillRect/>
              </a:stretch>
            </p:blipFill>
            <p:spPr>
              <a:xfrm>
                <a:off x="5855099" y="2956825"/>
                <a:ext cx="599592" cy="7554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20" name="Ink 57"/>
              <p14:cNvContentPartPr>
                <a14:cpLocks xmlns:a14="http://schemas.microsoft.com/office/drawing/2010/main" noRot="1" noChangeAspect="1" noEditPoints="1" noChangeArrowheads="1" noChangeShapeType="1"/>
              </p14:cNvContentPartPr>
              <p14:nvPr/>
            </p14:nvContentPartPr>
            <p14:xfrm>
              <a:off x="5630863" y="928688"/>
              <a:ext cx="1668462" cy="5703887"/>
            </p14:xfrm>
          </p:contentPart>
        </mc:Choice>
        <mc:Fallback xmlns="">
          <p:pic>
            <p:nvPicPr>
              <p:cNvPr id="9220" name="Ink 57"/>
              <p:cNvPicPr>
                <a:picLocks noRot="1" noChangeAspect="1" noEditPoints="1" noChangeArrowheads="1" noChangeShapeType="1"/>
              </p:cNvPicPr>
              <p:nvPr/>
            </p:nvPicPr>
            <p:blipFill>
              <a:blip r:embed="rId9"/>
              <a:stretch>
                <a:fillRect/>
              </a:stretch>
            </p:blipFill>
            <p:spPr>
              <a:xfrm>
                <a:off x="5616824" y="916448"/>
                <a:ext cx="1698340" cy="57301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1" name="Ink 58"/>
              <p14:cNvContentPartPr>
                <a14:cpLocks xmlns:a14="http://schemas.microsoft.com/office/drawing/2010/main" noRot="1" noChangeAspect="1" noEditPoints="1" noChangeArrowheads="1" noChangeShapeType="1"/>
              </p14:cNvContentPartPr>
              <p14:nvPr/>
            </p14:nvContentPartPr>
            <p14:xfrm>
              <a:off x="2566988" y="1169988"/>
              <a:ext cx="1250950" cy="334962"/>
            </p14:xfrm>
          </p:contentPart>
        </mc:Choice>
        <mc:Fallback xmlns="">
          <p:pic>
            <p:nvPicPr>
              <p:cNvPr id="9221" name="Ink 58"/>
              <p:cNvPicPr>
                <a:picLocks noRot="1" noChangeAspect="1" noEditPoints="1" noChangeArrowheads="1" noChangeShapeType="1"/>
              </p:cNvPicPr>
              <p:nvPr/>
            </p:nvPicPr>
            <p:blipFill>
              <a:blip r:embed="rId11"/>
              <a:stretch>
                <a:fillRect/>
              </a:stretch>
            </p:blipFill>
            <p:spPr>
              <a:xfrm>
                <a:off x="2551864" y="1165306"/>
                <a:ext cx="1281918" cy="35477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2" name="Ink 59"/>
              <p14:cNvContentPartPr>
                <a14:cpLocks xmlns:a14="http://schemas.microsoft.com/office/drawing/2010/main" noRot="1" noChangeAspect="1" noEditPoints="1" noChangeArrowheads="1" noChangeShapeType="1"/>
              </p14:cNvContentPartPr>
              <p14:nvPr/>
            </p14:nvContentPartPr>
            <p14:xfrm>
              <a:off x="5730875" y="995363"/>
              <a:ext cx="908050" cy="1063625"/>
            </p14:xfrm>
          </p:contentPart>
        </mc:Choice>
        <mc:Fallback xmlns="">
          <p:pic>
            <p:nvPicPr>
              <p:cNvPr id="9222" name="Ink 59"/>
              <p:cNvPicPr>
                <a:picLocks noRot="1" noChangeAspect="1" noEditPoints="1" noChangeArrowheads="1" noChangeShapeType="1"/>
              </p:cNvPicPr>
              <p:nvPr/>
            </p:nvPicPr>
            <p:blipFill>
              <a:blip r:embed="rId13"/>
              <a:stretch>
                <a:fillRect/>
              </a:stretch>
            </p:blipFill>
            <p:spPr>
              <a:xfrm>
                <a:off x="5717913" y="980605"/>
                <a:ext cx="935054" cy="10917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3" name="Ink 60"/>
              <p14:cNvContentPartPr>
                <a14:cpLocks xmlns:a14="http://schemas.microsoft.com/office/drawing/2010/main" noRot="1" noChangeAspect="1" noEditPoints="1" noChangeArrowheads="1" noChangeShapeType="1"/>
              </p14:cNvContentPartPr>
              <p14:nvPr/>
            </p14:nvContentPartPr>
            <p14:xfrm>
              <a:off x="5870575" y="2201863"/>
              <a:ext cx="134938" cy="146050"/>
            </p14:xfrm>
          </p:contentPart>
        </mc:Choice>
        <mc:Fallback xmlns="">
          <p:pic>
            <p:nvPicPr>
              <p:cNvPr id="9223" name="Ink 60"/>
              <p:cNvPicPr>
                <a:picLocks noRot="1" noChangeAspect="1" noEditPoints="1" noChangeArrowheads="1" noChangeShapeType="1"/>
              </p:cNvPicPr>
              <p:nvPr/>
            </p:nvPicPr>
            <p:blipFill>
              <a:blip r:embed="rId15"/>
              <a:stretch>
                <a:fillRect/>
              </a:stretch>
            </p:blipFill>
            <p:spPr>
              <a:xfrm>
                <a:off x="5857261" y="2195388"/>
                <a:ext cx="151850"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224" name="Ink 61"/>
              <p14:cNvContentPartPr>
                <a14:cpLocks xmlns:a14="http://schemas.microsoft.com/office/drawing/2010/main" noRot="1" noChangeAspect="1" noEditPoints="1" noChangeArrowheads="1" noChangeShapeType="1"/>
              </p14:cNvContentPartPr>
              <p14:nvPr/>
            </p14:nvContentPartPr>
            <p14:xfrm>
              <a:off x="6142038" y="2143125"/>
              <a:ext cx="642937" cy="211138"/>
            </p14:xfrm>
          </p:contentPart>
        </mc:Choice>
        <mc:Fallback xmlns="">
          <p:pic>
            <p:nvPicPr>
              <p:cNvPr id="9224" name="Ink 61"/>
              <p:cNvPicPr>
                <a:picLocks noRot="1" noChangeAspect="1" noEditPoints="1" noChangeArrowheads="1" noChangeShapeType="1"/>
              </p:cNvPicPr>
              <p:nvPr/>
            </p:nvPicPr>
            <p:blipFill>
              <a:blip r:embed="rId17"/>
              <a:stretch>
                <a:fillRect/>
              </a:stretch>
            </p:blipFill>
            <p:spPr>
              <a:xfrm>
                <a:off x="6132678" y="2130154"/>
                <a:ext cx="665256" cy="23563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25" name="Ink 62"/>
              <p14:cNvContentPartPr>
                <a14:cpLocks xmlns:a14="http://schemas.microsoft.com/office/drawing/2010/main" noRot="1" noChangeAspect="1" noEditPoints="1" noChangeArrowheads="1" noChangeShapeType="1"/>
              </p14:cNvContentPartPr>
              <p14:nvPr/>
            </p14:nvContentPartPr>
            <p14:xfrm>
              <a:off x="6948488" y="2144713"/>
              <a:ext cx="157162" cy="225425"/>
            </p14:xfrm>
          </p:contentPart>
        </mc:Choice>
        <mc:Fallback xmlns="">
          <p:pic>
            <p:nvPicPr>
              <p:cNvPr id="9225" name="Ink 62"/>
              <p:cNvPicPr>
                <a:picLocks noRot="1" noChangeAspect="1" noEditPoints="1" noChangeArrowheads="1" noChangeShapeType="1"/>
              </p:cNvPicPr>
              <p:nvPr/>
            </p:nvPicPr>
            <p:blipFill>
              <a:blip r:embed="rId19"/>
              <a:stretch>
                <a:fillRect/>
              </a:stretch>
            </p:blipFill>
            <p:spPr>
              <a:xfrm>
                <a:off x="6934430" y="2131749"/>
                <a:ext cx="183115" cy="25351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226" name="Ink 63"/>
              <p14:cNvContentPartPr>
                <a14:cpLocks xmlns:a14="http://schemas.microsoft.com/office/drawing/2010/main" noRot="1" noChangeAspect="1" noEditPoints="1" noChangeArrowheads="1" noChangeShapeType="1"/>
              </p14:cNvContentPartPr>
              <p14:nvPr/>
            </p14:nvContentPartPr>
            <p14:xfrm>
              <a:off x="803275" y="3044825"/>
              <a:ext cx="836613" cy="368300"/>
            </p14:xfrm>
          </p:contentPart>
        </mc:Choice>
        <mc:Fallback xmlns="">
          <p:pic>
            <p:nvPicPr>
              <p:cNvPr id="9226" name="Ink 63"/>
              <p:cNvPicPr>
                <a:picLocks noRot="1" noChangeAspect="1" noEditPoints="1" noChangeArrowheads="1" noChangeShapeType="1"/>
              </p:cNvPicPr>
              <p:nvPr/>
            </p:nvPicPr>
            <p:blipFill>
              <a:blip r:embed="rId21"/>
              <a:stretch>
                <a:fillRect/>
              </a:stretch>
            </p:blipFill>
            <p:spPr>
              <a:xfrm>
                <a:off x="788509" y="3029704"/>
                <a:ext cx="866505" cy="39746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23"/>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228" name="Ink 65"/>
              <p14:cNvContentPartPr>
                <a14:cpLocks xmlns:a14="http://schemas.microsoft.com/office/drawing/2010/main" noRot="1" noChangeAspect="1" noEditPoints="1" noChangeArrowheads="1" noChangeShapeType="1"/>
              </p14:cNvContentPartPr>
              <p14:nvPr/>
            </p14:nvContentPartPr>
            <p14:xfrm>
              <a:off x="792163" y="3378200"/>
              <a:ext cx="1298575" cy="727075"/>
            </p14:xfrm>
          </p:contentPart>
        </mc:Choice>
        <mc:Fallback xmlns="">
          <p:pic>
            <p:nvPicPr>
              <p:cNvPr id="9228" name="Ink 65"/>
              <p:cNvPicPr>
                <a:picLocks noRot="1" noChangeAspect="1" noEditPoints="1" noChangeArrowheads="1" noChangeShapeType="1"/>
              </p:cNvPicPr>
              <p:nvPr/>
            </p:nvPicPr>
            <p:blipFill>
              <a:blip r:embed="rId25"/>
              <a:stretch>
                <a:fillRect/>
              </a:stretch>
            </p:blipFill>
            <p:spPr>
              <a:xfrm>
                <a:off x="777047" y="3362363"/>
                <a:ext cx="1326648" cy="75803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229" name="Ink 66"/>
              <p14:cNvContentPartPr>
                <a14:cpLocks xmlns:a14="http://schemas.microsoft.com/office/drawing/2010/main" noRot="1" noChangeAspect="1" noEditPoints="1" noChangeArrowheads="1" noChangeShapeType="1"/>
              </p14:cNvContentPartPr>
              <p14:nvPr/>
            </p14:nvContentPartPr>
            <p14:xfrm>
              <a:off x="2738438" y="3079750"/>
              <a:ext cx="1684337" cy="474663"/>
            </p14:xfrm>
          </p:contentPart>
        </mc:Choice>
        <mc:Fallback xmlns="">
          <p:pic>
            <p:nvPicPr>
              <p:cNvPr id="9229" name="Ink 66"/>
              <p:cNvPicPr>
                <a:picLocks noRot="1" noChangeAspect="1" noEditPoints="1" noChangeArrowheads="1" noChangeShapeType="1"/>
              </p:cNvPicPr>
              <p:nvPr/>
            </p:nvPicPr>
            <p:blipFill>
              <a:blip r:embed="rId27"/>
              <a:stretch>
                <a:fillRect/>
              </a:stretch>
            </p:blipFill>
            <p:spPr>
              <a:xfrm>
                <a:off x="2722956" y="3063904"/>
                <a:ext cx="1705580" cy="50671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30" name="Ink 67"/>
              <p14:cNvContentPartPr>
                <a14:cpLocks xmlns:a14="http://schemas.microsoft.com/office/drawing/2010/main" noRot="1" noChangeAspect="1" noEditPoints="1" noChangeArrowheads="1" noChangeShapeType="1"/>
              </p14:cNvContentPartPr>
              <p14:nvPr/>
            </p14:nvContentPartPr>
            <p14:xfrm>
              <a:off x="4616450" y="3246438"/>
              <a:ext cx="239713" cy="347662"/>
            </p14:xfrm>
          </p:contentPart>
        </mc:Choice>
        <mc:Fallback xmlns="">
          <p:pic>
            <p:nvPicPr>
              <p:cNvPr id="9230" name="Ink 67"/>
              <p:cNvPicPr>
                <a:picLocks noRot="1" noChangeAspect="1" noEditPoints="1" noChangeArrowheads="1" noChangeShapeType="1"/>
              </p:cNvPicPr>
              <p:nvPr/>
            </p:nvPicPr>
            <p:blipFill>
              <a:blip r:embed="rId29"/>
              <a:stretch>
                <a:fillRect/>
              </a:stretch>
            </p:blipFill>
            <p:spPr>
              <a:xfrm>
                <a:off x="4601310" y="3236001"/>
                <a:ext cx="267469" cy="37033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31" name="Ink 68"/>
              <p14:cNvContentPartPr>
                <a14:cpLocks xmlns:a14="http://schemas.microsoft.com/office/drawing/2010/main" noRot="1" noChangeAspect="1" noEditPoints="1" noChangeArrowheads="1" noChangeShapeType="1"/>
              </p14:cNvContentPartPr>
              <p14:nvPr/>
            </p14:nvContentPartPr>
            <p14:xfrm>
              <a:off x="2609850" y="5389563"/>
              <a:ext cx="1155700" cy="398462"/>
            </p14:xfrm>
          </p:contentPart>
        </mc:Choice>
        <mc:Fallback xmlns="">
          <p:pic>
            <p:nvPicPr>
              <p:cNvPr id="9231" name="Ink 68"/>
              <p:cNvPicPr>
                <a:picLocks noRot="1" noChangeAspect="1" noEditPoints="1" noChangeArrowheads="1" noChangeShapeType="1"/>
              </p:cNvPicPr>
              <p:nvPr/>
            </p:nvPicPr>
            <p:blipFill>
              <a:blip r:embed="rId31"/>
              <a:stretch>
                <a:fillRect/>
              </a:stretch>
            </p:blipFill>
            <p:spPr>
              <a:xfrm>
                <a:off x="2598329" y="5374445"/>
                <a:ext cx="1174422" cy="42761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32" name="Ink 69"/>
              <p14:cNvContentPartPr>
                <a14:cpLocks xmlns:a14="http://schemas.microsoft.com/office/drawing/2010/main" noRot="1" noChangeAspect="1" noEditPoints="1" noChangeArrowheads="1" noChangeShapeType="1"/>
              </p14:cNvContentPartPr>
              <p14:nvPr/>
            </p14:nvContentPartPr>
            <p14:xfrm>
              <a:off x="3937000" y="5394325"/>
              <a:ext cx="481013" cy="441325"/>
            </p14:xfrm>
          </p:contentPart>
        </mc:Choice>
        <mc:Fallback xmlns="">
          <p:pic>
            <p:nvPicPr>
              <p:cNvPr id="9232" name="Ink 69"/>
              <p:cNvPicPr>
                <a:picLocks noRot="1" noChangeAspect="1" noEditPoints="1" noChangeArrowheads="1" noChangeShapeType="1"/>
              </p:cNvPicPr>
              <p:nvPr/>
            </p:nvPicPr>
            <p:blipFill>
              <a:blip r:embed="rId33"/>
              <a:stretch>
                <a:fillRect/>
              </a:stretch>
            </p:blipFill>
            <p:spPr>
              <a:xfrm>
                <a:off x="3922249" y="5378473"/>
                <a:ext cx="509795" cy="47194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33" name="Ink 70"/>
              <p14:cNvContentPartPr>
                <a14:cpLocks xmlns:a14="http://schemas.microsoft.com/office/drawing/2010/main" noRot="1" noChangeAspect="1" noEditPoints="1" noChangeArrowheads="1" noChangeShapeType="1"/>
              </p14:cNvContentPartPr>
              <p14:nvPr/>
            </p14:nvContentPartPr>
            <p14:xfrm>
              <a:off x="4549775" y="5137150"/>
              <a:ext cx="1211263" cy="646113"/>
            </p14:xfrm>
          </p:contentPart>
        </mc:Choice>
        <mc:Fallback xmlns="">
          <p:pic>
            <p:nvPicPr>
              <p:cNvPr id="9233" name="Ink 70"/>
              <p:cNvPicPr>
                <a:picLocks noRot="1" noChangeAspect="1" noEditPoints="1" noChangeArrowheads="1" noChangeShapeType="1"/>
              </p:cNvPicPr>
              <p:nvPr/>
            </p:nvPicPr>
            <p:blipFill>
              <a:blip r:embed="rId35"/>
              <a:stretch>
                <a:fillRect/>
              </a:stretch>
            </p:blipFill>
            <p:spPr>
              <a:xfrm>
                <a:off x="4536457" y="5125632"/>
                <a:ext cx="1229981" cy="66951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34" name="Ink 71"/>
              <p14:cNvContentPartPr>
                <a14:cpLocks xmlns:a14="http://schemas.microsoft.com/office/drawing/2010/main" noRot="1" noChangeAspect="1" noEditPoints="1" noChangeArrowheads="1" noChangeShapeType="1"/>
              </p14:cNvContentPartPr>
              <p14:nvPr/>
            </p14:nvContentPartPr>
            <p14:xfrm>
              <a:off x="7505700" y="3925888"/>
              <a:ext cx="220663" cy="684212"/>
            </p14:xfrm>
          </p:contentPart>
        </mc:Choice>
        <mc:Fallback xmlns="">
          <p:pic>
            <p:nvPicPr>
              <p:cNvPr id="9234" name="Ink 71"/>
              <p:cNvPicPr>
                <a:picLocks noRot="1" noChangeAspect="1" noEditPoints="1" noChangeArrowheads="1" noChangeShapeType="1"/>
              </p:cNvPicPr>
              <p:nvPr/>
            </p:nvPicPr>
            <p:blipFill>
              <a:blip r:embed="rId37"/>
              <a:stretch>
                <a:fillRect/>
              </a:stretch>
            </p:blipFill>
            <p:spPr>
              <a:xfrm>
                <a:off x="7490941" y="3917610"/>
                <a:ext cx="241541" cy="69932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35" name="Ink 72"/>
              <p14:cNvContentPartPr>
                <a14:cpLocks xmlns:a14="http://schemas.microsoft.com/office/drawing/2010/main" noRot="1" noChangeAspect="1" noEditPoints="1" noChangeArrowheads="1" noChangeShapeType="1"/>
              </p14:cNvContentPartPr>
              <p14:nvPr/>
            </p14:nvContentPartPr>
            <p14:xfrm>
              <a:off x="6627813" y="3648075"/>
              <a:ext cx="266700" cy="496888"/>
            </p14:xfrm>
          </p:contentPart>
        </mc:Choice>
        <mc:Fallback xmlns="">
          <p:pic>
            <p:nvPicPr>
              <p:cNvPr id="9235" name="Ink 72"/>
              <p:cNvPicPr>
                <a:picLocks noRot="1" noChangeAspect="1" noEditPoints="1" noChangeArrowheads="1" noChangeShapeType="1"/>
              </p:cNvPicPr>
              <p:nvPr/>
            </p:nvPicPr>
            <p:blipFill>
              <a:blip r:embed="rId39"/>
              <a:stretch>
                <a:fillRect/>
              </a:stretch>
            </p:blipFill>
            <p:spPr>
              <a:xfrm>
                <a:off x="6612696" y="3633672"/>
                <a:ext cx="296213" cy="52533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36" name="Ink 73"/>
              <p14:cNvContentPartPr>
                <a14:cpLocks xmlns:a14="http://schemas.microsoft.com/office/drawing/2010/main" noRot="1" noChangeAspect="1" noEditPoints="1" noChangeArrowheads="1" noChangeShapeType="1"/>
              </p14:cNvContentPartPr>
              <p14:nvPr/>
            </p14:nvContentPartPr>
            <p14:xfrm>
              <a:off x="7662863" y="3883025"/>
              <a:ext cx="852487" cy="622300"/>
            </p14:xfrm>
          </p:contentPart>
        </mc:Choice>
        <mc:Fallback xmlns="">
          <p:pic>
            <p:nvPicPr>
              <p:cNvPr id="9236" name="Ink 73"/>
              <p:cNvPicPr>
                <a:picLocks noRot="1" noChangeAspect="1" noEditPoints="1" noChangeArrowheads="1" noChangeShapeType="1"/>
              </p:cNvPicPr>
              <p:nvPr/>
            </p:nvPicPr>
            <p:blipFill>
              <a:blip r:embed="rId41"/>
              <a:stretch>
                <a:fillRect/>
              </a:stretch>
            </p:blipFill>
            <p:spPr>
              <a:xfrm>
                <a:off x="7650623" y="3871141"/>
                <a:ext cx="877327" cy="64894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237" name="Ink 74"/>
              <p14:cNvContentPartPr>
                <a14:cpLocks xmlns:a14="http://schemas.microsoft.com/office/drawing/2010/main" noRot="1" noChangeAspect="1" noEditPoints="1" noChangeArrowheads="1" noChangeShapeType="1"/>
              </p14:cNvContentPartPr>
              <p14:nvPr/>
            </p14:nvContentPartPr>
            <p14:xfrm>
              <a:off x="7581900" y="3640138"/>
              <a:ext cx="1401763" cy="1565275"/>
            </p14:xfrm>
          </p:contentPart>
        </mc:Choice>
        <mc:Fallback xmlns="">
          <p:pic>
            <p:nvPicPr>
              <p:cNvPr id="9237" name="Ink 74"/>
              <p:cNvPicPr>
                <a:picLocks noRot="1" noChangeAspect="1" noEditPoints="1" noChangeArrowheads="1" noChangeShapeType="1"/>
              </p:cNvPicPr>
              <p:nvPr/>
            </p:nvPicPr>
            <p:blipFill>
              <a:blip r:embed="rId43"/>
              <a:stretch>
                <a:fillRect/>
              </a:stretch>
            </p:blipFill>
            <p:spPr>
              <a:xfrm>
                <a:off x="7567501" y="3626458"/>
                <a:ext cx="1426602" cy="158399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238" name="Ink 75"/>
              <p14:cNvContentPartPr>
                <a14:cpLocks xmlns:a14="http://schemas.microsoft.com/office/drawing/2010/main" noRot="1" noChangeAspect="1" noEditPoints="1" noChangeArrowheads="1" noChangeShapeType="1"/>
              </p14:cNvContentPartPr>
              <p14:nvPr/>
            </p14:nvContentPartPr>
            <p14:xfrm>
              <a:off x="3163888" y="5588000"/>
              <a:ext cx="2376487" cy="287338"/>
            </p14:xfrm>
          </p:contentPart>
        </mc:Choice>
        <mc:Fallback xmlns="">
          <p:pic>
            <p:nvPicPr>
              <p:cNvPr id="9238" name="Ink 75"/>
              <p:cNvPicPr>
                <a:picLocks noRot="1" noChangeAspect="1" noEditPoints="1" noChangeArrowheads="1" noChangeShapeType="1"/>
              </p:cNvPicPr>
              <p:nvPr/>
            </p:nvPicPr>
            <p:blipFill>
              <a:blip r:embed="rId45"/>
              <a:stretch>
                <a:fillRect/>
              </a:stretch>
            </p:blipFill>
            <p:spPr>
              <a:xfrm>
                <a:off x="3150927" y="5573975"/>
                <a:ext cx="2400968" cy="304959"/>
              </a:xfrm>
              <a:prstGeom prst="rect">
                <a:avLst/>
              </a:prstGeom>
            </p:spPr>
          </p:pic>
        </mc:Fallback>
      </mc:AlternateContent>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custDataLst>
              <p:tags r:id="rId1"/>
            </p:custDataLst>
          </p:nvPr>
        </p:nvSpPr>
        <p:spPr>
          <a:xfrm>
            <a:off x="704850" y="238125"/>
            <a:ext cx="7772400" cy="627063"/>
          </a:xfrm>
        </p:spPr>
        <p:txBody>
          <a:bodyPr/>
          <a:lstStyle/>
          <a:p>
            <a:pPr eaLnBrk="1" hangingPunct="1"/>
            <a:r>
              <a:rPr lang="en-US" sz="3200" smtClean="0">
                <a:solidFill>
                  <a:schemeClr val="tx1"/>
                </a:solidFill>
                <a:latin typeface="Times New Roman" pitchFamily="-105" charset="0"/>
                <a:ea typeface="ＭＳ Ｐゴシック" pitchFamily="-105" charset="-128"/>
              </a:rPr>
              <a:t>Feedback ... </a:t>
            </a:r>
            <a:r>
              <a:rPr lang="en-US" sz="3200" i="1" smtClean="0">
                <a:solidFill>
                  <a:schemeClr val="tx1"/>
                </a:solidFill>
                <a:latin typeface="Times New Roman" pitchFamily="-105" charset="0"/>
                <a:ea typeface="ＭＳ Ｐゴシック" pitchFamily="-105" charset="-128"/>
              </a:rPr>
              <a:t>on feedback!</a:t>
            </a:r>
            <a:endParaRPr lang="en-US" sz="3200" smtClean="0">
              <a:ea typeface="ＭＳ Ｐゴシック" pitchFamily="-105" charset="-128"/>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2819400" y="1778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00000"/>
                </a:solidFill>
                <a:latin typeface="Times" pitchFamily="-105" charset="0"/>
              </a:rPr>
              <a:t>Images and 2d loops</a:t>
            </a:r>
          </a:p>
        </p:txBody>
      </p:sp>
      <p:sp>
        <p:nvSpPr>
          <p:cNvPr id="46083" name="Text Box 5"/>
          <p:cNvSpPr txBox="1">
            <a:spLocks noChangeArrowheads="1"/>
          </p:cNvSpPr>
          <p:nvPr/>
        </p:nvSpPr>
        <p:spPr bwMode="auto">
          <a:xfrm>
            <a:off x="2157413" y="1277938"/>
            <a:ext cx="2490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How could you change this code (the if test) to produce this triangle image?</a:t>
            </a:r>
          </a:p>
        </p:txBody>
      </p:sp>
      <p:sp>
        <p:nvSpPr>
          <p:cNvPr id="46084" name="Text Box 6"/>
          <p:cNvSpPr txBox="1">
            <a:spLocks noChangeArrowheads="1"/>
          </p:cNvSpPr>
          <p:nvPr/>
        </p:nvSpPr>
        <p:spPr bwMode="auto">
          <a:xfrm>
            <a:off x="6943725" y="1255713"/>
            <a:ext cx="20764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What 2d loops would create a checkerboard image, pixel-by-pixel?</a:t>
            </a:r>
          </a:p>
        </p:txBody>
      </p:sp>
      <p:sp>
        <p:nvSpPr>
          <p:cNvPr id="46085" name="Rectangle 7"/>
          <p:cNvSpPr>
            <a:spLocks noChangeArrowheads="1"/>
          </p:cNvSpPr>
          <p:nvPr/>
        </p:nvSpPr>
        <p:spPr bwMode="auto">
          <a:xfrm>
            <a:off x="304800" y="2700338"/>
            <a:ext cx="41830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200</a:t>
            </a:r>
          </a:p>
          <a:p>
            <a:pPr algn="l"/>
            <a:r>
              <a:rPr lang="en-US" sz="1200" b="1">
                <a:solidFill>
                  <a:srgbClr val="000000"/>
                </a:solidFill>
                <a:latin typeface="Courier New" pitchFamily="-105" charset="0"/>
              </a:rPr>
              <a:t>    height = 200</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if</a:t>
            </a:r>
            <a:r>
              <a:rPr lang="en-US" sz="1200" b="1">
                <a:solidFill>
                  <a:srgbClr val="000000"/>
                </a:solidFill>
                <a:latin typeface="Courier New" pitchFamily="-105" charset="0"/>
              </a:rPr>
              <a:t> col == row:</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image.plotPoint( col, row )</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46086" name="Line 9"/>
          <p:cNvSpPr>
            <a:spLocks noChangeShapeType="1"/>
          </p:cNvSpPr>
          <p:nvPr/>
        </p:nvSpPr>
        <p:spPr bwMode="auto">
          <a:xfrm>
            <a:off x="4724400" y="909638"/>
            <a:ext cx="0" cy="56816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087" name="Rectangle 11"/>
          <p:cNvSpPr>
            <a:spLocks noChangeArrowheads="1"/>
          </p:cNvSpPr>
          <p:nvPr/>
        </p:nvSpPr>
        <p:spPr bwMode="auto">
          <a:xfrm>
            <a:off x="5105400" y="2778125"/>
            <a:ext cx="36242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8</a:t>
            </a:r>
          </a:p>
          <a:p>
            <a:pPr algn="l"/>
            <a:r>
              <a:rPr lang="en-US" sz="1200" b="1">
                <a:solidFill>
                  <a:srgbClr val="000000"/>
                </a:solidFill>
                <a:latin typeface="Courier New" pitchFamily="-105" charset="0"/>
              </a:rPr>
              <a:t>    height = 6</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46088" name="Rectangle 14"/>
          <p:cNvSpPr>
            <a:spLocks noChangeArrowheads="1"/>
          </p:cNvSpPr>
          <p:nvPr/>
        </p:nvSpPr>
        <p:spPr bwMode="auto">
          <a:xfrm>
            <a:off x="5334000" y="11430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46089" name="Rectangle 15"/>
          <p:cNvSpPr>
            <a:spLocks noChangeArrowheads="1"/>
          </p:cNvSpPr>
          <p:nvPr/>
        </p:nvSpPr>
        <p:spPr bwMode="auto">
          <a:xfrm>
            <a:off x="53625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0" name="Rectangle 16"/>
          <p:cNvSpPr>
            <a:spLocks noChangeArrowheads="1"/>
          </p:cNvSpPr>
          <p:nvPr/>
        </p:nvSpPr>
        <p:spPr bwMode="auto">
          <a:xfrm>
            <a:off x="56769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1" name="Rectangle 17"/>
          <p:cNvSpPr>
            <a:spLocks noChangeArrowheads="1"/>
          </p:cNvSpPr>
          <p:nvPr/>
        </p:nvSpPr>
        <p:spPr bwMode="auto">
          <a:xfrm>
            <a:off x="59817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2" name="Rectangle 18"/>
          <p:cNvSpPr>
            <a:spLocks noChangeArrowheads="1"/>
          </p:cNvSpPr>
          <p:nvPr/>
        </p:nvSpPr>
        <p:spPr bwMode="auto">
          <a:xfrm>
            <a:off x="62896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3" name="Rectangle 19"/>
          <p:cNvSpPr>
            <a:spLocks noChangeArrowheads="1"/>
          </p:cNvSpPr>
          <p:nvPr/>
        </p:nvSpPr>
        <p:spPr bwMode="auto">
          <a:xfrm>
            <a:off x="55149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4" name="Rectangle 20"/>
          <p:cNvSpPr>
            <a:spLocks noChangeArrowheads="1"/>
          </p:cNvSpPr>
          <p:nvPr/>
        </p:nvSpPr>
        <p:spPr bwMode="auto">
          <a:xfrm>
            <a:off x="58293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5" name="Rectangle 21"/>
          <p:cNvSpPr>
            <a:spLocks noChangeArrowheads="1"/>
          </p:cNvSpPr>
          <p:nvPr/>
        </p:nvSpPr>
        <p:spPr bwMode="auto">
          <a:xfrm>
            <a:off x="61341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6" name="Rectangle 22"/>
          <p:cNvSpPr>
            <a:spLocks noChangeArrowheads="1"/>
          </p:cNvSpPr>
          <p:nvPr/>
        </p:nvSpPr>
        <p:spPr bwMode="auto">
          <a:xfrm>
            <a:off x="64420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7" name="Rectangle 23"/>
          <p:cNvSpPr>
            <a:spLocks noChangeArrowheads="1"/>
          </p:cNvSpPr>
          <p:nvPr/>
        </p:nvSpPr>
        <p:spPr bwMode="auto">
          <a:xfrm>
            <a:off x="53625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8" name="Rectangle 24"/>
          <p:cNvSpPr>
            <a:spLocks noChangeArrowheads="1"/>
          </p:cNvSpPr>
          <p:nvPr/>
        </p:nvSpPr>
        <p:spPr bwMode="auto">
          <a:xfrm>
            <a:off x="56769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9" name="Rectangle 25"/>
          <p:cNvSpPr>
            <a:spLocks noChangeArrowheads="1"/>
          </p:cNvSpPr>
          <p:nvPr/>
        </p:nvSpPr>
        <p:spPr bwMode="auto">
          <a:xfrm>
            <a:off x="59817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0" name="Rectangle 26"/>
          <p:cNvSpPr>
            <a:spLocks noChangeArrowheads="1"/>
          </p:cNvSpPr>
          <p:nvPr/>
        </p:nvSpPr>
        <p:spPr bwMode="auto">
          <a:xfrm>
            <a:off x="62896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1" name="Rectangle 27"/>
          <p:cNvSpPr>
            <a:spLocks noChangeArrowheads="1"/>
          </p:cNvSpPr>
          <p:nvPr/>
        </p:nvSpPr>
        <p:spPr bwMode="auto">
          <a:xfrm>
            <a:off x="55149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2" name="Rectangle 28"/>
          <p:cNvSpPr>
            <a:spLocks noChangeArrowheads="1"/>
          </p:cNvSpPr>
          <p:nvPr/>
        </p:nvSpPr>
        <p:spPr bwMode="auto">
          <a:xfrm>
            <a:off x="58293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3" name="Rectangle 29"/>
          <p:cNvSpPr>
            <a:spLocks noChangeArrowheads="1"/>
          </p:cNvSpPr>
          <p:nvPr/>
        </p:nvSpPr>
        <p:spPr bwMode="auto">
          <a:xfrm>
            <a:off x="61341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4" name="Rectangle 30"/>
          <p:cNvSpPr>
            <a:spLocks noChangeArrowheads="1"/>
          </p:cNvSpPr>
          <p:nvPr/>
        </p:nvSpPr>
        <p:spPr bwMode="auto">
          <a:xfrm>
            <a:off x="64420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5" name="Rectangle 31"/>
          <p:cNvSpPr>
            <a:spLocks noChangeArrowheads="1"/>
          </p:cNvSpPr>
          <p:nvPr/>
        </p:nvSpPr>
        <p:spPr bwMode="auto">
          <a:xfrm>
            <a:off x="53625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6" name="Rectangle 32"/>
          <p:cNvSpPr>
            <a:spLocks noChangeArrowheads="1"/>
          </p:cNvSpPr>
          <p:nvPr/>
        </p:nvSpPr>
        <p:spPr bwMode="auto">
          <a:xfrm>
            <a:off x="56769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7" name="Rectangle 33"/>
          <p:cNvSpPr>
            <a:spLocks noChangeArrowheads="1"/>
          </p:cNvSpPr>
          <p:nvPr/>
        </p:nvSpPr>
        <p:spPr bwMode="auto">
          <a:xfrm>
            <a:off x="59817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8" name="Rectangle 34"/>
          <p:cNvSpPr>
            <a:spLocks noChangeArrowheads="1"/>
          </p:cNvSpPr>
          <p:nvPr/>
        </p:nvSpPr>
        <p:spPr bwMode="auto">
          <a:xfrm>
            <a:off x="62896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9" name="Rectangle 35"/>
          <p:cNvSpPr>
            <a:spLocks noChangeArrowheads="1"/>
          </p:cNvSpPr>
          <p:nvPr/>
        </p:nvSpPr>
        <p:spPr bwMode="auto">
          <a:xfrm>
            <a:off x="55149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0" name="Rectangle 36"/>
          <p:cNvSpPr>
            <a:spLocks noChangeArrowheads="1"/>
          </p:cNvSpPr>
          <p:nvPr/>
        </p:nvSpPr>
        <p:spPr bwMode="auto">
          <a:xfrm>
            <a:off x="58293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1" name="Rectangle 37"/>
          <p:cNvSpPr>
            <a:spLocks noChangeArrowheads="1"/>
          </p:cNvSpPr>
          <p:nvPr/>
        </p:nvSpPr>
        <p:spPr bwMode="auto">
          <a:xfrm>
            <a:off x="61341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2" name="Rectangle 38"/>
          <p:cNvSpPr>
            <a:spLocks noChangeArrowheads="1"/>
          </p:cNvSpPr>
          <p:nvPr/>
        </p:nvSpPr>
        <p:spPr bwMode="auto">
          <a:xfrm>
            <a:off x="64420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pic>
        <p:nvPicPr>
          <p:cNvPr id="46113"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381000" y="7620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567113" y="314325"/>
            <a:ext cx="34686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600">
                <a:solidFill>
                  <a:srgbClr val="000000"/>
                </a:solidFill>
                <a:latin typeface="Times" pitchFamily="-105" charset="0"/>
              </a:rPr>
              <a:t>How could you change this code so that it produces an triangle like this?</a:t>
            </a:r>
          </a:p>
        </p:txBody>
      </p:sp>
      <p:sp>
        <p:nvSpPr>
          <p:cNvPr id="47107" name="Rectangle 4"/>
          <p:cNvSpPr>
            <a:spLocks noChangeArrowheads="1"/>
          </p:cNvSpPr>
          <p:nvPr/>
        </p:nvSpPr>
        <p:spPr bwMode="auto">
          <a:xfrm>
            <a:off x="387350" y="1430338"/>
            <a:ext cx="81121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triangle():</a:t>
            </a:r>
          </a:p>
          <a:p>
            <a:pPr algn="l"/>
            <a:r>
              <a:rPr lang="en-US" b="1">
                <a:solidFill>
                  <a:srgbClr val="000000"/>
                </a:solidFill>
                <a:latin typeface="Courier New" pitchFamily="-105" charset="0"/>
              </a:rPr>
              <a:t>    </a:t>
            </a:r>
            <a:r>
              <a:rPr lang="en-US" b="1">
                <a:solidFill>
                  <a:srgbClr val="0A6819"/>
                </a:solidFill>
                <a:latin typeface="Courier New" pitchFamily="-105" charset="0"/>
              </a:rPr>
              <a:t>""" demonstrating images """</a:t>
            </a:r>
            <a:endParaRPr lang="en-US" b="1">
              <a:solidFill>
                <a:srgbClr val="000000"/>
              </a:solidFill>
              <a:latin typeface="Courier New" pitchFamily="-105" charset="0"/>
            </a:endParaRPr>
          </a:p>
          <a:p>
            <a:pPr algn="l"/>
            <a:r>
              <a:rPr lang="en-US" b="1">
                <a:solidFill>
                  <a:srgbClr val="000000"/>
                </a:solidFill>
                <a:latin typeface="Courier New" pitchFamily="-105" charset="0"/>
              </a:rPr>
              <a:t>    width = 200</a:t>
            </a:r>
          </a:p>
          <a:p>
            <a:pPr algn="l"/>
            <a:r>
              <a:rPr lang="en-US" b="1">
                <a:solidFill>
                  <a:srgbClr val="000000"/>
                </a:solidFill>
                <a:latin typeface="Courier New" pitchFamily="-105" charset="0"/>
              </a:rPr>
              <a:t>    height = 200</a:t>
            </a:r>
          </a:p>
          <a:p>
            <a:pPr algn="l"/>
            <a:r>
              <a:rPr lang="en-US" b="1">
                <a:solidFill>
                  <a:srgbClr val="000000"/>
                </a:solidFill>
                <a:latin typeface="Courier New" pitchFamily="-105" charset="0"/>
              </a:rPr>
              <a:t>    image = PNGImage( width, height )</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E30E1F"/>
                </a:solidFill>
                <a:latin typeface="Courier New" pitchFamily="-105" charset="0"/>
              </a:rPr>
              <a:t># a 2d loop over each pixel</a:t>
            </a:r>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(width):</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(height):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if</a:t>
            </a:r>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image.plotPoint( col, row )</a:t>
            </a:r>
          </a:p>
        </p:txBody>
      </p:sp>
      <p:pic>
        <p:nvPicPr>
          <p:cNvPr id="47108"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7162800" y="2286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ＭＳ Ｐゴシック" pitchFamily="1"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18514</TotalTime>
  <Words>12024</Words>
  <Application>Microsoft Office PowerPoint</Application>
  <PresentationFormat>On-screen Show (4:3)</PresentationFormat>
  <Paragraphs>3539</Paragraphs>
  <Slides>198</Slides>
  <Notes>162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198</vt:i4>
      </vt:variant>
    </vt:vector>
  </HeadingPairs>
  <TitlesOfParts>
    <vt:vector size="214" baseType="lpstr">
      <vt:lpstr>ＭＳ Ｐゴシック</vt:lpstr>
      <vt:lpstr>ＭＳ Ｐゴシック</vt:lpstr>
      <vt:lpstr>Arial</vt:lpstr>
      <vt:lpstr>Calibri</vt:lpstr>
      <vt:lpstr>Cambria</vt:lpstr>
      <vt:lpstr>Comic Sans MS</vt:lpstr>
      <vt:lpstr>Courier New</vt:lpstr>
      <vt:lpstr>Marker Felt</vt:lpstr>
      <vt:lpstr>Symbol</vt:lpstr>
      <vt:lpstr>Times</vt:lpstr>
      <vt:lpstr>Times New Roman</vt:lpstr>
      <vt:lpstr>2_Blank Presentation</vt:lpstr>
      <vt:lpstr>Blank Presentation</vt:lpstr>
      <vt:lpstr>3_Blank Presentation</vt:lpstr>
      <vt:lpstr>4_Blank Presentation</vt:lpstr>
      <vt:lpstr>5_Blank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Nested loops:    Rows vs. columns</vt:lpstr>
      <vt:lpstr>PowerPoint Presentation</vt:lpstr>
      <vt:lpstr>PowerPoint Presentation</vt:lpstr>
      <vt:lpstr>PowerPoint Presentation</vt:lpstr>
      <vt:lpstr>Nested loops:    Rows vs. columns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rows and columns</vt:lpstr>
      <vt:lpstr>PowerPoint Presentation</vt:lpstr>
      <vt:lpstr>Nested loops:    Rows vs. columns</vt:lpstr>
      <vt:lpstr>Nested loops:    Rows vs. columns</vt:lpstr>
      <vt:lpstr>PowerPoint Presentation</vt:lpstr>
      <vt:lpstr>PowerPoint Presentation</vt:lpstr>
      <vt:lpstr>PowerPoint Presentation</vt:lpstr>
      <vt:lpstr>PowerPoint Presentation</vt:lpstr>
      <vt:lpstr>PowerPoint Presentation</vt:lpstr>
      <vt:lpstr>PowerPoint Presentation</vt:lpstr>
      <vt:lpstr>Tracking rows and columns</vt:lpstr>
      <vt:lpstr>PowerPoint Presentation</vt:lpstr>
      <vt:lpstr>Nested loops:    Rows vs. columns</vt:lpstr>
      <vt:lpstr>Feedback ... on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ASCII Images</vt:lpstr>
      <vt:lpstr>ASCII Images</vt:lpstr>
      <vt:lpstr>Without string multiplication…</vt:lpstr>
      <vt:lpstr>Without string multiplication…</vt:lpstr>
      <vt:lpstr>Try it!</vt:lpstr>
      <vt:lpstr>Without string multiplication…</vt:lpstr>
      <vt:lpstr>Without extra spaces…</vt:lpstr>
      <vt:lpstr>Try it!</vt:lpstr>
      <vt:lpstr>PowerPoint Presentation</vt:lpstr>
      <vt:lpstr>PowerPoint Presentation</vt:lpstr>
      <vt:lpstr>PowerPoint Presentation</vt:lpstr>
      <vt:lpstr>ASCII Images</vt:lpstr>
      <vt:lpstr>ASCII Images</vt:lpstr>
      <vt:lpstr>Without string multiplication…</vt:lpstr>
      <vt:lpstr>Without string multiplication…</vt:lpstr>
      <vt:lpstr>Try it!</vt:lpstr>
      <vt:lpstr>Without string multiplication…</vt:lpstr>
      <vt:lpstr>Without extra spaces…</vt:lpstr>
      <vt:lpstr>Try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  funky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Without string multiplication…</vt:lpstr>
      <vt:lpstr>Without string multiplication…</vt:lpstr>
      <vt:lpstr>Without string multiplication…</vt:lpstr>
      <vt:lpstr>Variations!</vt:lpstr>
      <vt:lpstr>Beyond boxes…</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User</cp:lastModifiedBy>
  <cp:revision>535</cp:revision>
  <cp:lastPrinted>2016-10-25T01:02:08Z</cp:lastPrinted>
  <dcterms:created xsi:type="dcterms:W3CDTF">2010-10-25T17:33:31Z</dcterms:created>
  <dcterms:modified xsi:type="dcterms:W3CDTF">2016-10-25T01:03:34Z</dcterms:modified>
</cp:coreProperties>
</file>