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ink/ink1.xml" ContentType="application/inkml+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3.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ink/ink4.xml" ContentType="application/inkml+xml"/>
  <Override PartName="/ppt/notesSlides/notesSlide57.xml" ContentType="application/vnd.openxmlformats-officedocument.presentationml.notesSlide+xml"/>
  <Override PartName="/ppt/ink/ink5.xml" ContentType="application/inkml+xml"/>
  <Override PartName="/ppt/notesSlides/notesSlide58.xml" ContentType="application/vnd.openxmlformats-officedocument.presentationml.notesSlide+xml"/>
  <Override PartName="/ppt/ink/ink6.xml" ContentType="application/inkml+xml"/>
  <Override PartName="/ppt/notesSlides/notesSlide59.xml" ContentType="application/vnd.openxmlformats-officedocument.presentationml.notesSlide+xml"/>
  <Override PartName="/ppt/ink/ink7.xml" ContentType="application/inkml+xml"/>
  <Override PartName="/ppt/ink/ink8.xml" ContentType="application/inkml+xml"/>
  <Override PartName="/ppt/notesSlides/notesSlide60.xml" ContentType="application/vnd.openxmlformats-officedocument.presentationml.notesSlide+xml"/>
  <Override PartName="/ppt/ink/ink9.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ink/ink10.xml" ContentType="application/inkml+xml"/>
  <Override PartName="/ppt/notesSlides/notesSlide63.xml" ContentType="application/vnd.openxmlformats-officedocument.presentationml.notesSlide+xml"/>
  <Override PartName="/ppt/ink/ink11.xml" ContentType="application/inkml+xml"/>
  <Override PartName="/ppt/notesSlides/notesSlide64.xml" ContentType="application/vnd.openxmlformats-officedocument.presentationml.notesSlide+xml"/>
  <Override PartName="/ppt/ink/ink12.xml" ContentType="application/inkml+xml"/>
  <Override PartName="/ppt/notesSlides/notesSlide65.xml" ContentType="application/vnd.openxmlformats-officedocument.presentationml.notesSlide+xml"/>
  <Override PartName="/ppt/ink/ink13.xml" ContentType="application/inkml+xml"/>
  <Override PartName="/ppt/notesSlides/notesSlide66.xml" ContentType="application/vnd.openxmlformats-officedocument.presentationml.notesSlide+xml"/>
  <Override PartName="/ppt/ink/ink14.xml" ContentType="application/inkml+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ink/ink15.xml" ContentType="application/inkml+xml"/>
  <Override PartName="/ppt/notesSlides/notesSlide69.xml" ContentType="application/vnd.openxmlformats-officedocument.presentationml.notesSlide+xml"/>
  <Override PartName="/ppt/ink/ink16.xml" ContentType="application/inkml+xml"/>
  <Override PartName="/ppt/notesSlides/notesSlide70.xml" ContentType="application/vnd.openxmlformats-officedocument.presentationml.notesSlide+xml"/>
  <Override PartName="/ppt/ink/ink17.xml" ContentType="application/inkml+xml"/>
  <Override PartName="/ppt/notesSlides/notesSlide71.xml" ContentType="application/vnd.openxmlformats-officedocument.presentationml.notesSlide+xml"/>
  <Override PartName="/ppt/ink/ink18.xml" ContentType="application/inkml+xml"/>
  <Override PartName="/ppt/ink/ink19.xml" ContentType="application/inkml+xml"/>
  <Override PartName="/ppt/notesSlides/notesSlide72.xml" ContentType="application/vnd.openxmlformats-officedocument.presentationml.notesSlide+xml"/>
  <Override PartName="/ppt/ink/ink20.xml" ContentType="application/inkml+xml"/>
  <Override PartName="/ppt/notesSlides/notesSlide73.xml" ContentType="application/vnd.openxmlformats-officedocument.presentationml.notesSlide+xml"/>
  <Override PartName="/ppt/ink/ink21.xml" ContentType="application/inkml+xml"/>
  <Override PartName="/ppt/notesSlides/notesSlide74.xml" ContentType="application/vnd.openxmlformats-officedocument.presentationml.notesSlide+xml"/>
  <Override PartName="/ppt/ink/ink22.xml" ContentType="application/inkml+xml"/>
  <Override PartName="/ppt/ink/ink23.xml" ContentType="application/inkml+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ink/ink24.xml" ContentType="application/inkml+xml"/>
  <Override PartName="/ppt/notesSlides/notesSlide77.xml" ContentType="application/vnd.openxmlformats-officedocument.presentationml.notesSlide+xml"/>
  <Override PartName="/ppt/ink/ink25.xml" ContentType="application/inkml+xml"/>
  <Override PartName="/ppt/notesSlides/notesSlide78.xml" ContentType="application/vnd.openxmlformats-officedocument.presentationml.notesSlide+xml"/>
  <Override PartName="/ppt/ink/ink26.xml" ContentType="application/inkml+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ink/ink27.xml" ContentType="application/inkml+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ink/ink28.xml" ContentType="application/inkml+xml"/>
  <Override PartName="/ppt/notesSlides/notesSlide87.xml" ContentType="application/vnd.openxmlformats-officedocument.presentationml.notesSlide+xml"/>
  <Override PartName="/ppt/ink/ink29.xml" ContentType="application/inkml+xml"/>
  <Override PartName="/ppt/notesSlides/notesSlide88.xml" ContentType="application/vnd.openxmlformats-officedocument.presentationml.notesSlide+xml"/>
  <Override PartName="/ppt/ink/ink30.xml" ContentType="application/inkml+xml"/>
  <Override PartName="/ppt/notesSlides/notesSlide89.xml" ContentType="application/vnd.openxmlformats-officedocument.presentationml.notesSlide+xml"/>
  <Override PartName="/ppt/ink/ink31.xml" ContentType="application/inkml+xml"/>
  <Override PartName="/ppt/notesSlides/notesSlide90.xml" ContentType="application/vnd.openxmlformats-officedocument.presentationml.notesSlide+xml"/>
  <Override PartName="/ppt/ink/ink32.xml" ContentType="application/inkml+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ink/ink33.xml" ContentType="application/inkml+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ink/ink34.xml" ContentType="application/inkml+xml"/>
  <Override PartName="/ppt/notesSlides/notesSlide103.xml" ContentType="application/vnd.openxmlformats-officedocument.presentationml.notesSlide+xml"/>
  <Override PartName="/ppt/ink/ink35.xml" ContentType="application/inkml+xml"/>
  <Override PartName="/ppt/notesSlides/notesSlide104.xml" ContentType="application/vnd.openxmlformats-officedocument.presentationml.notesSlide+xml"/>
  <Override PartName="/ppt/ink/ink36.xml" ContentType="application/inkml+xml"/>
  <Override PartName="/ppt/notesSlides/notesSlide105.xml" ContentType="application/vnd.openxmlformats-officedocument.presentationml.notesSlide+xml"/>
  <Override PartName="/ppt/ink/ink37.xml" ContentType="application/inkml+xml"/>
  <Override PartName="/ppt/notesSlides/notesSlide106.xml" ContentType="application/vnd.openxmlformats-officedocument.presentationml.notesSlide+xml"/>
  <Override PartName="/ppt/ink/ink38.xml" ContentType="application/inkml+xml"/>
  <Override PartName="/ppt/notesSlides/notesSlide107.xml" ContentType="application/vnd.openxmlformats-officedocument.presentationml.notesSlide+xml"/>
  <Override PartName="/ppt/ink/ink39.xml" ContentType="application/inkml+xml"/>
  <Override PartName="/ppt/notesSlides/notesSlide108.xml" ContentType="application/vnd.openxmlformats-officedocument.presentationml.notesSlide+xml"/>
  <Override PartName="/ppt/ink/ink40.xml" ContentType="application/inkml+xml"/>
  <Override PartName="/ppt/ink/ink41.xml" ContentType="application/inkml+xml"/>
  <Override PartName="/ppt/ink/ink42.xml" ContentType="application/inkml+xml"/>
  <Override PartName="/ppt/notesSlides/notesSlide109.xml" ContentType="application/vnd.openxmlformats-officedocument.presentationml.notesSlide+xml"/>
  <Override PartName="/ppt/ink/ink43.xml" ContentType="application/inkml+xml"/>
  <Override PartName="/ppt/notesSlides/notesSlide110.xml" ContentType="application/vnd.openxmlformats-officedocument.presentationml.notesSlide+xml"/>
  <Override PartName="/ppt/ink/ink44.xml" ContentType="application/inkml+xml"/>
  <Override PartName="/ppt/ink/ink45.xml" ContentType="application/inkml+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ink/ink46.xml" ContentType="application/inkml+xml"/>
  <Override PartName="/ppt/notesSlides/notesSlide113.xml" ContentType="application/vnd.openxmlformats-officedocument.presentationml.notesSlide+xml"/>
  <Override PartName="/ppt/ink/ink47.xml" ContentType="application/inkml+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ink/ink48.xml" ContentType="application/inkml+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ink/ink49.xml" ContentType="application/inkml+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ink/ink50.xml" ContentType="application/inkml+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ink/ink51.xml" ContentType="application/inkml+xml"/>
  <Override PartName="/ppt/notesSlides/notesSlide128.xml" ContentType="application/vnd.openxmlformats-officedocument.presentationml.notesSlide+xml"/>
  <Override PartName="/ppt/ink/ink52.xml" ContentType="application/inkml+xml"/>
  <Override PartName="/ppt/ink/ink53.xml" ContentType="application/inkml+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ink/ink54.xml" ContentType="application/inkml+xml"/>
  <Override PartName="/ppt/notesSlides/notesSlide138.xml" ContentType="application/vnd.openxmlformats-officedocument.presentationml.notesSlide+xml"/>
  <Override PartName="/ppt/ink/ink55.xml" ContentType="application/inkml+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ink/ink56.xml" ContentType="application/inkml+xml"/>
  <Override PartName="/ppt/notesSlides/notesSlide142.xml" ContentType="application/vnd.openxmlformats-officedocument.presentationml.notesSlide+xml"/>
  <Override PartName="/ppt/ink/ink57.xml" ContentType="application/inkml+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ink/ink58.xml" ContentType="application/inkml+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ink/ink59.xml" ContentType="application/inkml+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ink/ink60.xml" ContentType="application/inkml+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ink/ink61.xml" ContentType="application/inkml+xml"/>
  <Override PartName="/ppt/notesSlides/notesSlide156.xml" ContentType="application/vnd.openxmlformats-officedocument.presentationml.notesSlide+xml"/>
  <Override PartName="/ppt/tags/tag4.xml" ContentType="application/vnd.openxmlformats-officedocument.presentationml.tags+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ink/ink62.xml" ContentType="application/inkml+xml"/>
  <Override PartName="/ppt/tags/tag5.xml" ContentType="application/vnd.openxmlformats-officedocument.presentationml.tags+xml"/>
  <Override PartName="/ppt/tags/tag6.xml" ContentType="application/vnd.openxmlformats-officedocument.presentationml.tags+xml"/>
  <Override PartName="/ppt/notesSlides/notesSlide159.xml" ContentType="application/vnd.openxmlformats-officedocument.presentationml.notesSlide+xml"/>
  <Override PartName="/ppt/tags/tag7.xml" ContentType="application/vnd.openxmlformats-officedocument.presentationml.tags+xml"/>
  <Override PartName="/ppt/notesSlides/notesSlide16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ink/ink63.xml" ContentType="application/inkml+xml"/>
  <Override PartName="/ppt/notesSlides/notesSlide166.xml" ContentType="application/vnd.openxmlformats-officedocument.presentationml.notesSlide+xml"/>
  <Override PartName="/ppt/ink/ink64.xml" ContentType="application/inkml+xml"/>
  <Override PartName="/ppt/notesSlides/notesSlide167.xml" ContentType="application/vnd.openxmlformats-officedocument.presentationml.notesSlide+xml"/>
  <Override PartName="/ppt/ink/ink65.xml" ContentType="application/inkml+xml"/>
  <Override PartName="/ppt/ink/ink66.xml" ContentType="application/inkml+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2" r:id="rId2"/>
    <p:sldMasterId id="2147483684" r:id="rId3"/>
  </p:sldMasterIdLst>
  <p:notesMasterIdLst>
    <p:notesMasterId r:id="rId202"/>
  </p:notesMasterIdLst>
  <p:handoutMasterIdLst>
    <p:handoutMasterId r:id="rId203"/>
  </p:handoutMasterIdLst>
  <p:sldIdLst>
    <p:sldId id="1044" r:id="rId4"/>
    <p:sldId id="1110" r:id="rId5"/>
    <p:sldId id="1146" r:id="rId6"/>
    <p:sldId id="1147" r:id="rId7"/>
    <p:sldId id="1143" r:id="rId8"/>
    <p:sldId id="1144" r:id="rId9"/>
    <p:sldId id="1145" r:id="rId10"/>
    <p:sldId id="1151" r:id="rId11"/>
    <p:sldId id="1152" r:id="rId12"/>
    <p:sldId id="1142" r:id="rId13"/>
    <p:sldId id="1105" r:id="rId14"/>
    <p:sldId id="1101" r:id="rId15"/>
    <p:sldId id="1164" r:id="rId16"/>
    <p:sldId id="1165" r:id="rId17"/>
    <p:sldId id="1156" r:id="rId18"/>
    <p:sldId id="1163" r:id="rId19"/>
    <p:sldId id="1158" r:id="rId20"/>
    <p:sldId id="1160" r:id="rId21"/>
    <p:sldId id="1047" r:id="rId22"/>
    <p:sldId id="1048" r:id="rId23"/>
    <p:sldId id="1049" r:id="rId24"/>
    <p:sldId id="1050" r:id="rId25"/>
    <p:sldId id="1051" r:id="rId26"/>
    <p:sldId id="1125" r:id="rId27"/>
    <p:sldId id="1052" r:id="rId28"/>
    <p:sldId id="1053" r:id="rId29"/>
    <p:sldId id="1054" r:id="rId30"/>
    <p:sldId id="1057" r:id="rId31"/>
    <p:sldId id="1058" r:id="rId32"/>
    <p:sldId id="1059" r:id="rId33"/>
    <p:sldId id="1060" r:id="rId34"/>
    <p:sldId id="1061" r:id="rId35"/>
    <p:sldId id="1063" r:id="rId36"/>
    <p:sldId id="1062" r:id="rId37"/>
    <p:sldId id="1064" r:id="rId38"/>
    <p:sldId id="1066" r:id="rId39"/>
    <p:sldId id="1129" r:id="rId40"/>
    <p:sldId id="1067" r:id="rId41"/>
    <p:sldId id="1068" r:id="rId42"/>
    <p:sldId id="1132" r:id="rId43"/>
    <p:sldId id="1131" r:id="rId44"/>
    <p:sldId id="1092" r:id="rId45"/>
    <p:sldId id="1149" r:id="rId46"/>
    <p:sldId id="1166" r:id="rId47"/>
    <p:sldId id="1150" r:id="rId48"/>
    <p:sldId id="1072" r:id="rId49"/>
    <p:sldId id="1130" r:id="rId50"/>
    <p:sldId id="1074" r:id="rId51"/>
    <p:sldId id="1076" r:id="rId52"/>
    <p:sldId id="1077" r:id="rId53"/>
    <p:sldId id="1078" r:id="rId54"/>
    <p:sldId id="1079" r:id="rId55"/>
    <p:sldId id="1080" r:id="rId56"/>
    <p:sldId id="1081" r:id="rId57"/>
    <p:sldId id="1082" r:id="rId58"/>
    <p:sldId id="1083" r:id="rId59"/>
    <p:sldId id="1089" r:id="rId60"/>
    <p:sldId id="1085" r:id="rId61"/>
    <p:sldId id="1086" r:id="rId62"/>
    <p:sldId id="1087" r:id="rId63"/>
    <p:sldId id="1088" r:id="rId64"/>
    <p:sldId id="1162" r:id="rId65"/>
    <p:sldId id="865" r:id="rId66"/>
    <p:sldId id="864" r:id="rId67"/>
    <p:sldId id="863" r:id="rId68"/>
    <p:sldId id="867" r:id="rId69"/>
    <p:sldId id="869" r:id="rId70"/>
    <p:sldId id="1024" r:id="rId71"/>
    <p:sldId id="763" r:id="rId72"/>
    <p:sldId id="1012" r:id="rId73"/>
    <p:sldId id="1013" r:id="rId74"/>
    <p:sldId id="1014" r:id="rId75"/>
    <p:sldId id="1015" r:id="rId76"/>
    <p:sldId id="1016" r:id="rId77"/>
    <p:sldId id="1017" r:id="rId78"/>
    <p:sldId id="659" r:id="rId79"/>
    <p:sldId id="914" r:id="rId80"/>
    <p:sldId id="904" r:id="rId81"/>
    <p:sldId id="905" r:id="rId82"/>
    <p:sldId id="721" r:id="rId83"/>
    <p:sldId id="1025" r:id="rId84"/>
    <p:sldId id="957" r:id="rId85"/>
    <p:sldId id="969" r:id="rId86"/>
    <p:sldId id="956" r:id="rId87"/>
    <p:sldId id="935" r:id="rId88"/>
    <p:sldId id="624" r:id="rId89"/>
    <p:sldId id="672" r:id="rId90"/>
    <p:sldId id="673" r:id="rId91"/>
    <p:sldId id="674" r:id="rId92"/>
    <p:sldId id="933" r:id="rId93"/>
    <p:sldId id="932" r:id="rId94"/>
    <p:sldId id="732" r:id="rId95"/>
    <p:sldId id="774" r:id="rId96"/>
    <p:sldId id="999" r:id="rId97"/>
    <p:sldId id="1000" r:id="rId98"/>
    <p:sldId id="769" r:id="rId99"/>
    <p:sldId id="1026" r:id="rId100"/>
    <p:sldId id="984" r:id="rId101"/>
    <p:sldId id="986" r:id="rId102"/>
    <p:sldId id="987" r:id="rId103"/>
    <p:sldId id="988" r:id="rId104"/>
    <p:sldId id="989" r:id="rId105"/>
    <p:sldId id="990" r:id="rId106"/>
    <p:sldId id="1006" r:id="rId107"/>
    <p:sldId id="1007" r:id="rId108"/>
    <p:sldId id="1008" r:id="rId109"/>
    <p:sldId id="1009" r:id="rId110"/>
    <p:sldId id="1010" r:id="rId111"/>
    <p:sldId id="1011" r:id="rId112"/>
    <p:sldId id="991" r:id="rId113"/>
    <p:sldId id="1002" r:id="rId114"/>
    <p:sldId id="1003" r:id="rId115"/>
    <p:sldId id="1004" r:id="rId116"/>
    <p:sldId id="1005" r:id="rId117"/>
    <p:sldId id="992" r:id="rId118"/>
    <p:sldId id="978" r:id="rId119"/>
    <p:sldId id="979" r:id="rId120"/>
    <p:sldId id="980" r:id="rId121"/>
    <p:sldId id="981" r:id="rId122"/>
    <p:sldId id="982" r:id="rId123"/>
    <p:sldId id="983" r:id="rId124"/>
    <p:sldId id="954" r:id="rId125"/>
    <p:sldId id="960" r:id="rId126"/>
    <p:sldId id="961" r:id="rId127"/>
    <p:sldId id="962" r:id="rId128"/>
    <p:sldId id="963" r:id="rId129"/>
    <p:sldId id="964" r:id="rId130"/>
    <p:sldId id="965" r:id="rId131"/>
    <p:sldId id="966" r:id="rId132"/>
    <p:sldId id="967" r:id="rId133"/>
    <p:sldId id="968" r:id="rId134"/>
    <p:sldId id="958" r:id="rId135"/>
    <p:sldId id="955" r:id="rId136"/>
    <p:sldId id="949" r:id="rId137"/>
    <p:sldId id="950" r:id="rId138"/>
    <p:sldId id="951" r:id="rId139"/>
    <p:sldId id="952" r:id="rId140"/>
    <p:sldId id="953" r:id="rId141"/>
    <p:sldId id="944" r:id="rId142"/>
    <p:sldId id="945" r:id="rId143"/>
    <p:sldId id="946" r:id="rId144"/>
    <p:sldId id="947" r:id="rId145"/>
    <p:sldId id="948" r:id="rId146"/>
    <p:sldId id="941" r:id="rId147"/>
    <p:sldId id="942" r:id="rId148"/>
    <p:sldId id="939" r:id="rId149"/>
    <p:sldId id="940" r:id="rId150"/>
    <p:sldId id="847" r:id="rId151"/>
    <p:sldId id="934" r:id="rId152"/>
    <p:sldId id="843" r:id="rId153"/>
    <p:sldId id="916" r:id="rId154"/>
    <p:sldId id="917" r:id="rId155"/>
    <p:sldId id="931" r:id="rId156"/>
    <p:sldId id="929" r:id="rId157"/>
    <p:sldId id="930" r:id="rId158"/>
    <p:sldId id="901" r:id="rId159"/>
    <p:sldId id="902" r:id="rId160"/>
    <p:sldId id="906" r:id="rId161"/>
    <p:sldId id="907" r:id="rId162"/>
    <p:sldId id="908" r:id="rId163"/>
    <p:sldId id="909" r:id="rId164"/>
    <p:sldId id="910" r:id="rId165"/>
    <p:sldId id="911" r:id="rId166"/>
    <p:sldId id="912" r:id="rId167"/>
    <p:sldId id="913" r:id="rId168"/>
    <p:sldId id="882" r:id="rId169"/>
    <p:sldId id="919" r:id="rId170"/>
    <p:sldId id="921" r:id="rId171"/>
    <p:sldId id="922" r:id="rId172"/>
    <p:sldId id="923" r:id="rId173"/>
    <p:sldId id="891" r:id="rId174"/>
    <p:sldId id="892" r:id="rId175"/>
    <p:sldId id="924" r:id="rId176"/>
    <p:sldId id="1020" r:id="rId177"/>
    <p:sldId id="1021" r:id="rId178"/>
    <p:sldId id="1022" r:id="rId179"/>
    <p:sldId id="1045" r:id="rId180"/>
    <p:sldId id="1046" r:id="rId181"/>
    <p:sldId id="1108" r:id="rId182"/>
    <p:sldId id="1111" r:id="rId183"/>
    <p:sldId id="1113" r:id="rId184"/>
    <p:sldId id="1114" r:id="rId185"/>
    <p:sldId id="1115" r:id="rId186"/>
    <p:sldId id="1116" r:id="rId187"/>
    <p:sldId id="1117" r:id="rId188"/>
    <p:sldId id="1134" r:id="rId189"/>
    <p:sldId id="1135" r:id="rId190"/>
    <p:sldId id="1136" r:id="rId191"/>
    <p:sldId id="1137" r:id="rId192"/>
    <p:sldId id="1122" r:id="rId193"/>
    <p:sldId id="1123" r:id="rId194"/>
    <p:sldId id="1126" r:id="rId195"/>
    <p:sldId id="1127" r:id="rId196"/>
    <p:sldId id="1128" r:id="rId197"/>
    <p:sldId id="1154" r:id="rId198"/>
    <p:sldId id="1155" r:id="rId199"/>
    <p:sldId id="1157" r:id="rId200"/>
    <p:sldId id="1161" r:id="rId201"/>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C0099"/>
    <a:srgbClr val="008000"/>
    <a:srgbClr val="CCFFCC"/>
    <a:srgbClr val="CCECFF"/>
    <a:srgbClr val="1608F9"/>
    <a:srgbClr val="CC3300"/>
    <a:srgbClr val="FFEAD5"/>
    <a:srgbClr val="FFCC99"/>
    <a:srgbClr val="FFCCFF"/>
    <a:srgbClr val="FFE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79" autoAdjust="0"/>
    <p:restoredTop sz="94660" autoAdjust="0"/>
  </p:normalViewPr>
  <p:slideViewPr>
    <p:cSldViewPr>
      <p:cViewPr varScale="1">
        <p:scale>
          <a:sx n="78" d="100"/>
          <a:sy n="78" d="100"/>
        </p:scale>
        <p:origin x="9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20" d="100"/>
          <a:sy n="120" d="100"/>
        </p:scale>
        <p:origin x="-227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theme" Target="theme/theme1.xml"/><Relationship Id="rId201" Type="http://schemas.openxmlformats.org/officeDocument/2006/relationships/slide" Target="slides/slide198.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notesMaster" Target="notesMasters/notesMaster1.xml"/><Relationship Id="rId207"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handoutMaster" Target="handoutMasters/handoutMaster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204"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pitchFamily="1" charset="0"/>
                <a:ea typeface="+mn-ea"/>
                <a:cs typeface="+mn-cs"/>
              </a:defRPr>
            </a:lvl1pPr>
          </a:lstStyle>
          <a:p>
            <a:pPr>
              <a:defRPr/>
            </a:pPr>
            <a:endParaRPr lang="en-US"/>
          </a:p>
        </p:txBody>
      </p:sp>
      <p:sp>
        <p:nvSpPr>
          <p:cNvPr id="808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 charset="0"/>
                <a:ea typeface="+mn-ea"/>
                <a:cs typeface="+mn-cs"/>
              </a:defRPr>
            </a:lvl1pPr>
          </a:lstStyle>
          <a:p>
            <a:pPr>
              <a:defRPr/>
            </a:pPr>
            <a:endParaRPr lang="en-US"/>
          </a:p>
        </p:txBody>
      </p:sp>
      <p:sp>
        <p:nvSpPr>
          <p:cNvPr id="8090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pitchFamily="1" charset="0"/>
                <a:ea typeface="+mn-ea"/>
                <a:cs typeface="+mn-cs"/>
              </a:defRPr>
            </a:lvl1pPr>
          </a:lstStyle>
          <a:p>
            <a:pPr>
              <a:defRPr/>
            </a:pPr>
            <a:endParaRPr lang="en-US"/>
          </a:p>
        </p:txBody>
      </p:sp>
      <p:sp>
        <p:nvSpPr>
          <p:cNvPr id="8090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7E67180-6E38-44A0-88B1-B893B9E8C092}" type="slidenum">
              <a:rPr lang="en-US"/>
              <a:pPr>
                <a:defRPr/>
              </a:pPr>
              <a:t>‹#›</a:t>
            </a:fld>
            <a:endParaRPr lang="en-US"/>
          </a:p>
        </p:txBody>
      </p:sp>
    </p:spTree>
    <p:extLst>
      <p:ext uri="{BB962C8B-B14F-4D97-AF65-F5344CB8AC3E}">
        <p14:creationId xmlns:p14="http://schemas.microsoft.com/office/powerpoint/2010/main" val="394479224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3-11-14T09:18:56.09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 0 60,'-2'28'2,"-5"-14"-2,-4-14 0,-12-22-31</inkml:trace>
</inkml:ink>
</file>

<file path=ppt/ink/ink1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42:08.190"/>
    </inkml:context>
    <inkml:brush xml:id="br0">
      <inkml:brushProperty name="width" value="0.05292" units="cm"/>
      <inkml:brushProperty name="height" value="0.05292" units="cm"/>
      <inkml:brushProperty name="color" value="#FF0000"/>
    </inkml:brush>
  </inkml:definitions>
  <inkml:trace contextRef="#ctx0" brushRef="#br0">18316 11405 71 0,'-7'-13'35'0,"7"13"-11"0,-22-16-11 15,22 16-6-15,-21 4-2 16,11 13 0-16,-2 9-2 15,4 16-1-15,-2 15 1 16,5 17-1-16,3 22 0 16,3 18-2-16,0 19 3 15,1 17-3-15,2 11 2 16,-1 7-2-16,0 0 0 16,3-3 1-16,-2-12-1 15,1-8 1-15,0-19-2 16,-2-19 2-16,1-19-2 15,-3-14 2-15,-1-13-3 16,-7-18-2-16,6-6-8 0,-15-28-24 16,5-8-1-16,-10-19-1 15,3-8 2-15,-7-16 23 16</inkml:trace>
  <inkml:trace contextRef="#ctx0" brushRef="#br0" timeOffset="328.139">17955 13100 81 0,'0'0'36'16,"-20"26"1"-16,23 23-28 16,-7 8-5-16,10 18-2 15,3 14-3-15,3 9 3 16,4-2-2-16,3 0 0 16,2-10 0-16,1-15-1 0,3-14 1 15,-1-23-1-15,3-22 3 16,6-19-2-16,2-26 1 15,4-19 0-15,5-18 0 16,4-5 1-16,2-9-1 16,2 7 1-16,-2 3-1 15,-2 12 0-15,-7 17 0 16,-3 14 0-16,-8 14-1 16,-6 9-1-16,-2 19-12 15,-11-11-24-15,-11 0-1 16,0 0 0-16,-15-20-2 15,-20-4 26-15</inkml:trace>
  <inkml:trace contextRef="#ctx0" brushRef="#br0" timeOffset="1893.4899">10810 12607 63 0,'11'0'36'0,"-11"0"-1"16,0 0-25-16,0 0-4 15,-14 15-2-15,14-15 1 16,-14 13-3-16,1 4 0 16,2 2 0-16,-2 7 0 15,-2 8-2-15,1 8 0 16,0 10 1-16,1 10-2 16,-4 5 0-16,1 5 1 0,0 2-1 15,1 0 1-15,-1-4 0 16,3-5 0-16,0-12-1 15,-1-11 1 1,3-9 0-16,3-18-2 0,8-15 0 16,-15 0-2-1,6-18 0-15,3-10 0 16,-2-11 0-16,1-1 0 0,-6-11 1 16,4 9 2-16,0 2 2 15,-7 3 2-15,8 9 0 16,-7 8 1-16,15 20 0 15,-22 5 0-15,17 22-1 16,-3 7 0-16,3 13-3 16,8 9 1-16,1 10 0 15,6 2 0-15,1-5-1 16,6-6 0-16,1-12 1 16,5-14 0-16,2-20 0 15,3-16 0-15,-1-21 0 16,0-16-1-16,1-1 1 15,-5-12 0-15,0 2-1 16,-5 5 1-16,-2 8-1 16,-5 14-2-16,-7 6-13 15,3 32-23-15,-11 4 0 16,2 17-2-16,-10 9 2 16,-2 8 38-16</inkml:trace>
  <inkml:trace contextRef="#ctx0" brushRef="#br0" timeOffset="23750.6334">9747 3731 60 0,'-3'33'36'0,"3"-33"0"16,43 7-27-16,0-35-4 15,20-3 0-15,7-12-2 16,6 2 0-16,0-4-3 16,-7 12 1-16,-10 12 1 15,-11 16-2-15,-21 21 0 16,-16 16 1-16,-15 13-1 15,-9-1-1-15,-1 2 2 16,7-17-2-16,18-20 1 0,23-23 2 16,31-27-1-1,30-20 1-15,26-18 0 16,19-1 0-16,14-1 0 16,8 17 1-16,-8 14 0 0,-15 20-1 15,-20 19 0-15,-23 18-1 16,-24 14 0-16,-16 10 0 15,-18 7-1-15,-16-3 1 16,-11 5-1-16,-6-5-2 16,-1 3-3-16,-7-20-19 15,8 10-15-15,-5-15-1 16,0-13-1-16,0 0 8 16</inkml:trace>
</inkml:ink>
</file>

<file path=ppt/ink/ink1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43:14.364"/>
    </inkml:context>
    <inkml:brush xml:id="br0">
      <inkml:brushProperty name="width" value="0.05292" units="cm"/>
      <inkml:brushProperty name="height" value="0.05292" units="cm"/>
      <inkml:brushProperty name="color" value="#FF0000"/>
    </inkml:brush>
  </inkml:definitions>
  <inkml:trace contextRef="#ctx0" brushRef="#br0">10310 3768 31 0,'-13'-45'33'0,"-10"-10"-5"16,0 15-16-16,-26-13-3 15,2 14-1-15,-21-5-3 16,-8 10-1-1,-18 6 0-15,-8 8-2 0,-18 9 0 16,-8 13 0-16,-9 8-1 16,-3 12 0-16,-4 6 0 15,0 14 1-15,-2 8-1 16,3 12 0-16,1 2 1 16,5 8-1-16,-2 8 1 15,-2 12-1-15,-6 9 0 16,2 3 1-16,0 7 0 15,-2 2 0-15,2 4-2 0,5 0 2 16,9 1-2-16,15-7 1 16,20-8-1-1,18-7 0-15,19-13-1 16,25-4 2-16,23-12-1 0,25-9 0 16,27-8 1-16,23-10-1 15,26-8 1-15,22-4-1 16,28-3 1-16,21-5 0 15,25-3-1-15,20-2 0 16,19-5 0-16,11-2 0 16,13-1-1-16,7-8 1 15,-3-9 0-15,-1-15 0 16,-7-15 0-16,-15-17 0 0,-20-22 1 16,-16-22 0-1,-25-21 0-15,-17-17 1 16,-25-20-2-16,-26-7 1 15,-28-2 1-15,-28 1-1 0,-20 5-1 16,-29 14 1-16,-26 20-1 16,-27 18-1-16,-18 30-1 15,-14 27 1-15,-11 23-6 16,-14 21-32-16,9 27 1 16,0 16-3-16,18 15 1 15,14 8 34-15</inkml:trace>
</inkml:ink>
</file>

<file path=ppt/ink/ink1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43:59.817"/>
    </inkml:context>
    <inkml:brush xml:id="br0">
      <inkml:brushProperty name="width" value="0.05292" units="cm"/>
      <inkml:brushProperty name="height" value="0.05292" units="cm"/>
      <inkml:brushProperty name="color" value="#FF0000"/>
    </inkml:brush>
  </inkml:definitions>
  <inkml:trace contextRef="#ctx0" brushRef="#br0">16560 7236 72 0,'28'-67'34'16,"-15"21"-11"-16,-2 37-16 16,-17 31-2-16,-4 34 0 15,-20 24 0-15,-12 33-2 16,-15 24 0-16,-8 29 0 16,-13 18 0-16,-1 10-1 15,-3 0 0-15,4-2-2 0,5-10 2 16,8-16-2-16,9-19-1 15,6-29-1-15,12-17-4 16,-3-32-3-16,12-13-1 16,-8-34 0-16,5-16 1 15,-7-27 4-15,2-8 2 16,-3-8 4-16,0-6 3 16,8 9 4-16,-6 0 1 15,14 25 0-15,-4 18-1 16,14 30-2-16,0 20-2 15,5 15-2-15,2 11-1 16,2 7 1-16,4-1-2 16,4-7 1-16,8-19-1 0,8-17 0 15,6-26 1-15,12-26 1 16,6-19 0-16,9-19 0 16,3-14 0-16,3-4 0 15,-1 2 0-15,0 4-1 16,-5 12-2-16,-8 14-7 15,4 26-31-15,-19 14 1 16,-5 18-4-16,-10 1 1 16,-8 4 28-16</inkml:trace>
  <inkml:trace contextRef="#ctx0" brushRef="#br0" timeOffset="1265.6616">16848 14573 74 0,'-6'17'36'15,"2"11"-1"-15,-11 5-30 0,6 8-3 16,-1 7-1-16,3 0-2 16,4 2 2-16,9-6-1 15,14-12 3-15,15-7-1 16,25-26 1-16,19-16-1 15,21-22 0-15,16-12 2 16,14-15-3-16,6 1 2 16,-4 1-3-16,-12 3-2 15,-10 22-28-15,-25 10-7 0,-19 19 0 16,-29 12-3 0,-26 17 14-16</inkml:trace>
</inkml:ink>
</file>

<file path=ppt/ink/ink1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45:21.899"/>
    </inkml:context>
    <inkml:brush xml:id="br0">
      <inkml:brushProperty name="width" value="0.05292" units="cm"/>
      <inkml:brushProperty name="height" value="0.05292" units="cm"/>
      <inkml:brushProperty name="color" value="#FF0000"/>
    </inkml:brush>
  </inkml:definitions>
  <inkml:trace contextRef="#ctx0" brushRef="#br0">23823 7529 28 0,'-6'-24'31'0,"-2"5"1"15,-4-2-18-15,12 21-6 0,-19 3-4 16,11 10-2-16,-3 6-1 15,-1 9 0-15,-6 17-1 16,-2 13 2-16,-5 13-1 16,-2 8 0-16,-5 11 0 15,0 5 1-15,1 5-1 16,7-2 1-16,2-10 0 16,18-12-1-16,7-15 1 15,13-11 0-15,8-24 2 16,16-9-1-16,5-22 1 15,10-3-1-15,5-13-1 16,-4 3 1-16,-2 1-1 16,-3 7-1-16,-6 9-1 0,-12 19-1 15,-9 20 2-15,-15 24 0 16,-14 18-1-16,-10 18 0 16,-10 18 0-16,-9 6 0 15,-5 5 0-15,-3-1 1 16,-4-4-1-16,-2-4-1 15,6-11 1-15,3-6 0 16,3-13-2-16,6-9 3 16,3-6-2-16,6-5 2 15,8-11 0-15,3-13-1 16,6-4 1-16,3-10-1 16,2-8 1-16,-1-5-3 15,3-6 2-15,-3-11-4 0,0 0-1 16,-11-22 1-16,5 6-2 15,-9-12 1-15,0 0-1 16,-7-6 4-16,-1-1-1 16,-5-5 4-16,-2-6 0 15,-1 1 2-15,-3-2 0 16,7 8 1-16,-1-7-1 16,10 6 0-16,2 1-1 15,10 11-1-15,6 11 0 16,0 17-1-16,18 15-1 15,-7 11 1-15,0 24-1 16,-5 11 1-16,-5 18 1 0,-4 8-2 16,-3 3 1-16,-3-8-1 15,3-9 2-15,3-16-2 16,8-14 3-16,10-21-2 16,8-25 2-16,13-17 0 15,4-25 0-15,7-15 0 16,5-8-1-16,4-5 1 15,-5 1-2-15,0 4 1 16,-5 7-2-16,-5 12 0 16,-7 21 1-16,-3 16 0 15,-7 10-1-15,-3 9 1 16,-2 3 0-16,-1 4-1 16,-3 5-1-16,0-6 1 0,0 0-1 15,-7 1-1-15,4-5-2 16,-12-9-4-16,13 6-25 15,-13-6 1-15,0 0 0 16,0 0 1-16,-6-15 32 16</inkml:trace>
</inkml:ink>
</file>

<file path=ppt/ink/ink1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45:58.147"/>
    </inkml:context>
    <inkml:brush xml:id="br0">
      <inkml:brushProperty name="width" value="0.05292" units="cm"/>
      <inkml:brushProperty name="height" value="0.05292" units="cm"/>
      <inkml:brushProperty name="color" value="#FF0000"/>
    </inkml:brush>
  </inkml:definitions>
  <inkml:trace contextRef="#ctx0" brushRef="#br0">21989 14371 76 0,'-44'23'35'0,"-2"12"-9"16,-19-4-21-16,0 12-3 15,-1 2 0-15,2 0-2 16,7 3 1-16,16 0-2 15,21-3 3-15,20-3-2 16,24-3 1-16,15-1 0 0,8-2 1 16,9-1 0-16,-3-2 1 15,-4-4-1 1,-14 3 0-16,-13 3 1 0,-26-1-1 16,-19 5 0-16,-23-2-1 15,-18 11 1-15,-15 3-1 16,-12 4-1-16,-11 4-2 15,-3-7 1-15,2-1 1 16,5 0-1-16,8-3 1 16,8-1 0-16,11-15 0 15,10 6 2-15,11-15 0 16,11-2-1-16,8-3 1 0,8-5 0 16,5-4-1-16,3-3 0 15,4-4-1-15,11-2 0 16,-19 3-1-16,8 3 2 15,0-3-2-15,-2 2 1 16,-1-1-1-16,-2-1 1 16,-1 6-1-16,0-2 1 15,0-1 0-15,1-6-1 16,1 4 0-16,4-10 0 16,11 6 1-16,-10-12-1 15,12-2 1-15,4-5 0 16,5-5 0-16,2 1 0 15,3-2 0-15,0 8 1 0,-3-3-1 16,-3 6 1 0,-10 14-1-16,0 0 0 15,0 0 1-15,-18 28 0 16,-2-5-1-16,0 0 0 0,-1 2 0 16,2-2 0-16,6 2 0 15,4-11-1-15,11-1 1 16,-2-13 1-16,22 13-1 15,-3-10 0-15,4-2 0 16,5 3 0-16,1-6-1 16,-3 7 1-16,1 0 0 15,-4-1-2-15,-3-5 3 16,-3 4-1-16,-5 6 0 0,-12-9 0 16,11 9-1-1,-11-9 0-15,0 0-6 16,0 0-29-16,-5 11-2 15,5-11-1-15,4-25 0 0,3 2 27 16</inkml:trace>
</inkml:ink>
</file>

<file path=ppt/ink/ink1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46:33.998"/>
    </inkml:context>
    <inkml:brush xml:id="br0">
      <inkml:brushProperty name="width" value="0.05292" units="cm"/>
      <inkml:brushProperty name="height" value="0.05292" units="cm"/>
      <inkml:brushProperty name="color" value="#FF0000"/>
    </inkml:brush>
  </inkml:definitions>
  <inkml:trace contextRef="#ctx0" brushRef="#br0">9953 7453 78 0,'13'0'38'0,"-9"-27"0"15,6-9-25-15,-4-19-10 16,8-10 0-16,2-15-2 16,5-11-1-16,2-9 2 15,4-1-1-15,0 10 0 16,0 6 0-16,-2 12 1 15,-1 18-2-15,-2 23 2 16,-4 30 0-16,-2 27-2 16,-2 26 1-16,-1 16 0 15,-1 20-1-15,-1 13 1 16,1 8 0-16,-2 0-1 16,1-9-1-16,0-10 2 15,-1-13 0-15,-1-12-1 0,1-17 0 16,-4-12 0-16,-1-15 0 15,-5-20-1-15,0 0 1 16,-17-30-1-16,-4-1 1 16,-12-9 0-16,-8-3 0 15,-9-2 1-15,-6 7-1 16,-4 2 0-16,-1 12 0 16,5 8-2-16,6 2-3 15,19 19-19-15,7-16-15 16,24 11 0-16,13-32 0 15,27 10-1-15</inkml:trace>
  <inkml:trace contextRef="#ctx0" brushRef="#br0" timeOffset="382.1581">10739 6725 85 0,'4'-20'39'0,"-14"-5"-1"16,10 5-31-16,-17 5-3 16,0 2-2-16,-8 4 0 15,-2 6-1-15,-1 9 0 16,1 4 0-16,2 9-1 16,4 7 0-16,3 8 1 15,6 15 0-15,1 11-1 0,2 9 1 16,2 13-1-1,-1 8 0-15,0 1 0 16,3 4 1-16,2-2-1 16,1-7 0-16,6-6 0 0,3-6 0 15,5-14 1-15,4-11-1 16,5-5 0-16,-3-11-1 16,0-7 0-16,-2-10-5 15,6 1-23-15,-22-17-9 16,25-5-1-16,-17-13 0 15,8-6 8-15</inkml:trace>
  <inkml:trace contextRef="#ctx0" brushRef="#br0" timeOffset="684.0965">10835 7114 82 0,'-14'-3'37'0,"-6"15"1"15,7 12-31-15,-9 8-5 16,5 6-1-16,1 4-1 16,8-2 0-16,10-3 0 15,10-3 0-15,14-9 0 16,11-10 0-16,11-15 0 16,3-10 1-16,3-13 1 15,-5-5-1-15,-10-10 1 0,-12-1-1 16,-21-3 0-1,-16 2-1-15,-18 7 0 16,-14 2-4-16,0 21-11 0,-13-11-22 16,10 10-1-16,4-4 0 15,19 6-1-15,11-6 36 16</inkml:trace>
  <inkml:trace contextRef="#ctx0" brushRef="#br0" timeOffset="982.5257">11231 6772 85 0,'36'-8'39'16,"6"10"0"-1,-7-6-28-15,3 16-9 16,-4 14-1-16,-3 12 0 16,-8 10 0-16,-1 9-1 0,-1 9 0 15,-3 4 0-15,3 4 0 16,-2 1 0-16,5-5-1 15,-1-7 2-15,-3-9-1 16,-2-8 1-16,-14-7-1 16,-8-5 0-16,-15-11 1 15,-11-6-1-15,-9-6-1 16,-9-7-3-16,7 6-21 16,-8-13-14-16,16 2 1 15,6-11-1-15,27 12 5 16</inkml:trace>
  <inkml:trace contextRef="#ctx0" brushRef="#br0" timeOffset="1748.5597">15808 7384 71 0,'-11'-3'38'0,"15"-10"0"16,0-29-29-16,18-11-3 15,2-21-1-15,6-9-2 16,2-17 0-16,2 4-1 0,-5-1 0 16,1 11 0-16,-10 11 0 15,-2 16-2 1,-8 23 1-16,0 25 0 15,-2 29-1-15,-1 20 1 0,-1 24-1 16,4 17 0-16,1 18-1 16,5 6 0-16,2 9 0 15,-1-4 0-15,1-9-1 16,2-8 0-16,-1-17-2 16,-5-19-2-16,8-8-12 15,-12-29-20-15,-10-18-1 16,2-25 1-16,-4-19 6 15,-18-21 32-15</inkml:trace>
  <inkml:trace contextRef="#ctx0" brushRef="#br0" timeOffset="1900.3029">15918 7015 69 0,'-37'9'38'0,"16"13"-1"16,-1-2-28-16,30 4-4 15,9-7-3-15,12-1-1 16,13-3-10-16,5-18-27 15,7-2-1-15,-6-12 0 16,4-4-1-16,-9-9 35 16</inkml:trace>
  <inkml:trace contextRef="#ctx0" brushRef="#br0" timeOffset="2365.5479">16717 6774 79 0,'-13'-6'36'16,"-7"3"-3"-16,-13-12-29 15,0 3-1-15,-6-5 0 16,3 5-1-16,0 3 0 0,7 13-1 16,6 12 0-16,6 15 0 15,5 17 0-15,-1 14-1 16,1 18 0-16,-1 13-1 15,-2 12 1-15,-1 1-1 16,2 1 0-16,3-5-1 16,3-6 2-16,8-12 0 15,8-17 0-15,6-10 0 16,8-16 0-16,4-13-1 16,6-9-2-16,-10-26-23 15,9 1-12-15,-9-20 2 16,0 1-1-16,-8-15 18 15</inkml:trace>
  <inkml:trace contextRef="#ctx0" brushRef="#br0" timeOffset="2665.1659">16668 7080 99 0,'29'10'38'15,"1"13"-14"-15,-8-8-21 16,-6 7-3-16,-14 3-1 16,-8 4 1-16,-11 6 0 15,-5 4-1-15,-1 1 0 0,0 0 0 16,4 3 0-16,11-4 2 16,9-7-1-16,11-5 0 15,13-14 0 1,8-10-2-16,13-4-8 15,-2-24-25-15,9-6-1 0,-10-14-1 16,8-7 0-16,-10-10 35 16</inkml:trace>
  <inkml:trace contextRef="#ctx0" brushRef="#br0" timeOffset="2965.2495">17202 6655 109 0,'30'7'39'0,"-4"0"-15"15,8 22-19 1,-5 11-2-16,-2 11-2 16,-6 7-2-16,-8 4 1 15,-3 7-1-15,-5-1-1 0,-2 8 0 16,1-4 0-16,5 0 1 16,4-6 0-16,7-6 0 15,1 0 1-15,-2-8 0 16,-2-1 2-16,-9-11-1 15,-12-4 0-15,-16-6 1 16,-11-1-1-16,-13-1 0 16,-7-4-1-16,-3-2-2 15,-1-11-10-15,11 9-26 16,9-8 0-16,21 5-2 16,14-17 1-16,10 17 31 15</inkml:trace>
  <inkml:trace contextRef="#ctx0" brushRef="#br0" timeOffset="13703.0481">23632 17294 72 0,'-23'-13'34'0,"-18"-12"-1"16,0-4-23-16,-21-8-3 16,-4 7-3-16,-14-5 0 0,-8 1-2 15,-10 2 1-15,-9 9-1 16,-12 6-1-16,-7 8 0 15,-7 15 0-15,-4 11-2 16,-5 11 0-16,-4 13 2 16,5 12-2-16,4 12 1 15,15-4 0-15,16 9 0 16,17 16 0-16,15-11-2 16,24 17 4-16,22 1-1 15,22 4 0-15,20-8 0 16,16 13 2-16,21 0-6 15,17-13 6-15,12 6 1 16,15-20-3-16,10-13 0 0,11-16-1 16,9 1 2-16,9-20-1 15,1-14 0 1,5-13-1-16,1-14-3 0,2-7 2 16,3-8 2-16,-2-7-2 15,-4-15-2-15,-9 1 1 16,-5-8 4-16,-11 1-3 15,-10-14 3-15,-16-9-4 16,-13 1 3-16,-15-1-2 16,-14-13 3-16,-17-9-3 15,-17 1 1-15,-19-18 1 16,-18 6 2-16,-22-2-1 16,-20 7-2-16,-23-3 4 15,-19 24-3-15,-17 16 2 0,-8 17-2 16,-8 26 0-1,-1 22-4-15,8 22-8 16,-1 3-27-16,35 9-3 0,21-6 0 16,28-15-3-16,24-18 26 15</inkml:trace>
</inkml:ink>
</file>

<file path=ppt/ink/ink1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46:53.150"/>
    </inkml:context>
    <inkml:brush xml:id="br0">
      <inkml:brushProperty name="width" value="0.05292" units="cm"/>
      <inkml:brushProperty name="height" value="0.05292" units="cm"/>
      <inkml:brushProperty name="color" value="#FF0000"/>
    </inkml:brush>
  </inkml:definitions>
  <inkml:trace contextRef="#ctx0" brushRef="#br0">2349 2272 38 0,'0'-65'36'0,"-10"4"-1"16,4 22-16-16,-15 2-13 16,4 22 2-16,-10 11-3 15,1 17-2-15,-5 17 1 16,3 20-2-16,0 18-2 15,2 24-1-15,4 20 2 0,9 13 1 16,-1 8-2-16,2 2 0 16,3 0 0-16,2-10 0 15,2-17 1-15,3-22 0 16,3-23-1-16,1-29-1 16,-2-34 2-16,27-3 0 15,-12-37 0-15,6-13 1 16,-2-8-2-16,-1 1 2 15,-2 0 0-15,-2 15 0 16,-2 28-1-16,-12 17 0 16,10 40 0-16,-14 22-1 15,-3 22 1-15,-2 11-2 16,-2 9 0-16,-1 3-1 0,-6-12 1 16,-1-7-1-16,8-11-1 15,-1-24-2-15,9-8-1 16,-5-32-13-1,6-2-17-15,1-24 2 0,3-5-2 16,-2-20 9-16,2-1 27 16</inkml:trace>
  <inkml:trace contextRef="#ctx0" brushRef="#br0" timeOffset="280.296">1962 3615 58 0,'-21'19'33'15,"8"10"-1"-15,-7-9-22 0,13 8-5 16,1-4 1-16,12 3-4 16,2-12 1-1,9 0-2-15,3-9 2 16,8-1 0-16,1-11-1 0,7-4 1 16,-1-2-4-16,2 1 2 15,0 1-1-15,3 6 1 16,-3 4-1-16,1 4-1 15,-4 7 2-15,-1 5-4 16,-1 2-2-16,-14-12-28 16,8 3-4-16,-15-18 1 15,-2-3-3-15,-8-13 31 16</inkml:trace>
  <inkml:trace contextRef="#ctx0" brushRef="#br0" timeOffset="21366.6701">1377 3552 52 0,'-11'8'34'0,"11"-8"0"16,0 0-24-16,0 0-2 15,21-17-2-15,3 0-1 16,6-14 0-16,10 0-2 16,7-10 0-16,12-8-2 15,12 0 0-15,6-12 0 16,18-6-3-16,15 3 1 16,13 2-1-16,15 1 0 0,16-5 0 15,19 2 1-15,16-1 0 16,19 8 0-16,13 6 2 15,8 4-1-15,15 8 0 16,17 0 0-16,15 16 1 16,9 9-1-16,9 14 0 15,10 8 1-15,3 12-1 16,7 18 1-16,6 6-1 16,-5 10 1-16,-2 8-1 15,1 7 3-15,0 1-2 16,2 2 1-16,1-5-2 15,4-5 1-15,-1-10 0 16,0-9 0-16,-3-9 0 0,-10-15-2 16,-14-10 2-16,-15-11 0 15,-21-11 2-15,-22-12-1 16,-24-11 0-16,-27-1 1 16,-24-7-3-16,-18-1 0 15,-25 0 2-15,-18 4-3 16,-21 5 2-16,-16 11-2 15,-20 6 2-15,-8 6-4 16,-15 9 5-16,-8 11-2 16,-7 11 1-16,-6 10 1 15,0 6-2-15,4 1 1 16,4 13-1-16,3-1 2 16,10 0-3-16,9-2 2 0,16-5-1 15,13-8-1-15,14-10 2 16,19-6-1-1,21-12 0-15,17 1 1 16,23-11 0-16,22-1-1 0,15-10 0 16,22-5 0-16,18 4 0 15,10-3 0-15,13 1 0 16,17-2 0-16,13 1 0 16,10 4 0-16,19 6 0 15,17 3-1-15,20-4 1 16,25 4 1-16,75 0-1 15,-27-2 1-15,22 2 0 0,11-4 0 16,12-5-1 0,48 0 1-16,-40-3-1 15,27-5-3-15,-85 0 3 16,39-1-3-16,-15 1 2 0,-15 5-2 16,-25 4 2-16,-64 9-1 15,15 7 2-15,-61 13 1 16,-4 8 0-16,-35 14 3 15,-33 2-3-15,-29 7 3 16,-27 4-2-16,-25-1-1 16,-27 1 1-16,-24-3-1 15,-22-5-2-15,-17-10-2 16,-17 2-4-16,-29-32-22 0,10 20-11 16,-19-34-1-1,4-9-1-15,-1-19 12 16</inkml:trace>
  <inkml:trace contextRef="#ctx0" brushRef="#br0" timeOffset="24996.2022">21659 1048 100 0,'38'-61'39'16,"-38"61"-11"-16,0 0-19 16,0 0-2-16,0 0-5 15,0 0 1-15,15 107-3 16,-30-19 1-16,-9 19-3 16,-8 12 2-16,-9 10-3 15,-6 2 0-15,-3-7 1 16,-2-13 0-16,5-23 1 15,7-23 1-15,9-16 0 16,12-16 0-16,19-33 1 16,0 0 0-16,30-9 1 15,3-9-2-15,10-4 2 0,6 5-2 16,5 4 0-16,1 5 0 16,-5 13-2-16,-9 5 1 15,-5 11-3 1,-12-1-3-16,8 7-31 0,-27-8 1 15,3 1-1-15,-8-20 0 16,0 0 22-16</inkml:trace>
  <inkml:trace contextRef="#ctx0" brushRef="#br0" timeOffset="25299.6957">22028 1840 88 0,'0'0'37'0,"-27"-3"-1"16,19 18-32-16,-17 5-1 16,6 8-3-16,0 9 1 15,7 2-3-15,8-2 1 16,12-1-1-16,11-6 2 16,9-14 0-16,14-11 0 15,4-11 0-15,6-16 1 16,-2-8 1-16,-6-14 0 15,-9-8 1-15,-16 1-2 16,-12 3 1-16,-17 1-2 16,-13 5-1-16,-8 15-5 0,-17-5-29 15,13 26-1-15,-5 1-2 16,18 3 1-16,5-10 16 16</inkml:trace>
  <inkml:trace contextRef="#ctx0" brushRef="#br0" timeOffset="25679.425">22698 930 75 0,'0'0'39'0,"0"0"-1"15,56 0-20-15,-56 0-15 0,30 70-2 16,-22 5 2-16,-8 21-4 15,-7 9 3 1,-8 8-5-16,-8 8 5 16,-9-3-5-16,-3-2 2 0,-2-6 0 15,4-28 1-15,8-24-1 16,9-7 0-16,14-14 2 16,17-17 1-16,16-6-1 15,10-13 0-15,14-6 1 16,6 4 0-16,5-2-1 15,0 6 0-15,-4-4-1 16,-6 7 1-16,-8-3-1 16,-8 0-1-16,-7-3-3 15,-12-11-5-15,5-4-28 16,-23-9 0-16,2 5-1 16,-16-13 0-16,-2 14 21 15</inkml:trace>
  <inkml:trace contextRef="#ctx0" brushRef="#br0" timeOffset="26079.3961">21448 2439 72 0,'0'0'37'15,"-3"14"-1"-15,3-14-32 16,31 6 1-16,5-6-3 16,16 4 1-16,17-4-1 15,16-3-1-15,19 2-1 16,14 0 0-16,13-5 1 15,7 5-1-15,1-7 0 16,-1-1 1-16,-9 3-1 16,-11 1-1-16,-15-2 1 15,-18-3 0-15,-19 3-3 16,-20-6-3-16,-12 17-12 16,-34-4-18-16,0 0-1 15,-12-4 0-15,-14 14 12 0,-16-5 25 16</inkml:trace>
  <inkml:trace contextRef="#ctx0" brushRef="#br0" timeOffset="26432.555">21685 2692 72 0,'7'22'36'16,"13"-25"-9"-16,21 16-20 0,7-10 0 16,22-5-2-16,10-4 0 15,19 5-2-15,11-9-1 16,9-2 1 0,6-4-1-16,2 2-1 0,-5 1 0 15,-7 6 0-15,-14 5-2 16,-13-4 1-16,-17 3 1 15,-18 8-1-15,-15 1 0 16,-13-2-1-16,-11-2 1 16,-14-2-2-16,11 10-1 15,-11-10-6-15,0 0-28 16,1-12-1-16,-1 12 0 16,8-21-1-16,-8 21 35 0</inkml:trace>
  <inkml:trace contextRef="#ctx0" brushRef="#br0" timeOffset="43829.3725">3196 9264 58 0,'11'-2'36'15,"1"-6"-3"-15,7 1-21 16,5-15-7-16,17 0-4 15,10-10 1-15,18-11-1 16,11-5 1-16,14-3-2 16,5-7 2-16,5 5-3 0,-4-3 2 15,-7 4-3-15,-9 13-3 16,-23 0-11-16,-10 19-19 16,-19 0-1-1,-12 13 0-15,-20 7 15 0,0 0 21 16</inkml:trace>
  <inkml:trace contextRef="#ctx0" brushRef="#br0" timeOffset="44074.5248">3352 9508 85 0,'2'17'36'16,"15"-29"0"-16,27-3-28 15,14-15-5 1,20-6-1-16,15-8-5 0,1-10-33 16,18 5-2-16,-12-6-2 15,-12 6 1-15,-21 18 26 16</inkml:trace>
  <inkml:trace contextRef="#ctx0" brushRef="#br0" timeOffset="52279.4623">1182 16154 39 0,'-14'-5'36'15,"14"5"2"-15,-25-21-25 16,23 1-4-16,-2-22-2 15,7-1-2-15,2-22 0 0,6-7-2 16,4-12 0 0,4-11-1-16,6-4 1 15,4-11-1-15,2 1 0 16,3-1-1-16,4 8 1 0,2 7-1 16,0 12-1-16,0 8 1 15,-2 19 0-15,-2 13-2 16,-2 13 1-16,-1 17 0 15,-4 13 0-15,-1 17 0 16,-1 16 0-16,2 18 1 16,-2 12-2-16,2 16 1 15,-2 10-1-15,1 8 0 16,0 2 0-16,-1 7 0 16,-1-12 0-16,-4-5-1 15,1-8 0-15,-2-11 1 16,0-13-1-16,-7-16 0 15,2-5-3-15,-16-36-6 0,20 9-28 16,-20-26-1-16,0-9 1 16,-13-20 16-16,-1-5 23 15</inkml:trace>
  <inkml:trace contextRef="#ctx0" brushRef="#br0" timeOffset="52447.8872">1295 15520 69 0,'12'18'39'15,"19"1"-1"-15,6-12-36 16,8-6-4-16,17 8-25 0,-6-19-10 16,10 0-2-16,-5-13 0 15,4-1 36-15</inkml:trace>
  <inkml:trace contextRef="#ctx0" brushRef="#br0" timeOffset="53047.2468">2561 14522 70 0,'0'0'39'16,"-23"28"0"-16,-11-17-30 16,2 5-5-16,-7-3-2 15,-1-1 0-15,1-2 0 0,6-3 0 16,4-2-1-16,11 0 1 16,7-1-1-16,11-4 0 15,8 20 1 1,5 2-2-16,0 18 0 15,-2 15-1-15,-1 20 0 0,-7 15-1 16,-8 18 0-16,-4 9-1 16,-6 11 0-16,0 2 1 15,1-8-1-15,3-10 1 16,8-11 1-16,7-16 0 16,11-14 1-16,6-8 1 15,7-16-1-15,4-7 1 16,4-8 0-16,3-6-1 0,2-4 0 15,-4-7 0-15,0 2 0 16,-3-3-1 0,-4 1 0-16,-7-9-3 15,6 11-32-15,-18-11-3 0,-11-6 0 16,10 13 2-16,-10-13 37 16</inkml:trace>
  <inkml:trace contextRef="#ctx0" brushRef="#br0" timeOffset="56932.1181">2837 14974 81 0,'-14'-17'41'15,"-12"-4"-1"-15,-4 10-34 16,-4 4-5 0,0 11 0-16,1 15-1 15,5 19 0-15,5 13-1 0,8 8 1 16,11 14-2-16,13 6 1 15,14 7 0-15,13-12-1 16,12-2 0-16,12-16 2 16,12-18-1-16,4-10 0 15,1-19 2-15,-2-19 0 16,-4-17 0-16,-11-8 2 16,-15-18-1-16,-17-11-1 15,-22-14 2-15,-17 0-1 16,-20-1 0-16,-17 5-1 15,-12 4 0-15,-3 7-1 16,-3 17 0-16,4 9-1 16,7 20-1-16,10 4-3 0,21 16-5 15,5-7-30-15,31 10-1 16,8-6 1-16,23 2 3 16,8-7 37-16</inkml:trace>
  <inkml:trace contextRef="#ctx0" brushRef="#br0" timeOffset="57329.2652">3282 14528 83 0,'-12'-30'41'0,"2"-4"0"0,17 9-34 16,6 5-3-16,13 8-2 15,7 6-1-15,6 13-1 16,6 16 0-16,2 15 0 16,1 21 0-16,-2 23-1 15,-7 14-1-15,-6 18 1 16,-6 11-1-16,-7 1 0 16,-4 5 0-16,-4-1 0 15,-4-10 1-15,0-13 1 16,-2-15 1-16,-1-19 0 15,-5-11 0-15,-4-7 2 16,-12-20 0-16,-8-10-1 16,-9-9-1-16,-9-9 0 0,-2-4-1 15,-3-7-2-15,4 8-13 16,0-32-27-16,18-9 0 16,10-33-1-16,22-27 9 15,21-35 34-15</inkml:trace>
  <inkml:trace contextRef="#ctx0" brushRef="#br0" timeOffset="58702.9238">9186 3958 65 0,'14'0'37'0,"-23"-11"1"16,-5 5-32-16,-19-2-3 16,-10 2 0-16,-19 0-1 15,-12 1 0-15,-20 0 0 16,-11 3-1-16,-9 0 0 16,-14 1 0-16,-12 4 0 0,-11 0-1 15,-10 2 1-15,-9 2 1 16,-5-1-2-1,-7 0 1-15,-8 2-1 16,-2 0 0-16,-2-3 0 0,2 1 1 16,3 3-1-16,8-1 0 15,9 4 0-15,13 8 1 16,15 3-1-16,16 5 0 16,16 7 1-16,19 0-1 15,14 11 0-15,15 3 1 16,13 4-2-16,11 4 1 15,4 2-1-15,6 1 1 16,0 2 0-16,0 6 0 16,-1-1-1-16,0 3 1 15,0 6 0-15,2-5 1 16,6 3-1-16,8 1 1 16,11 1-2-16,13-2 2 0,15-3 0 15,15-5-1-15,18-7 1 16,12-4-1-16,14-4 0 15,11-5 0-15,12-7 1 16,7-9-1-16,7-5 0 16,7-6 0-16,2-6 0 15,5-3-1-15,5-9 1 16,3-4 0-16,6-2 0 16,4-4 0-16,0 2 0 15,2-6 0-15,4-2 0 16,-1-4 0-16,-2 3 1 15,-4-1-1-15,-7 1 0 16,-3 5 0-16,-4-3 1 0,-8 3 0 16,-8 3-1-16,-7 5 0 15,-7-2 0-15,-7 6 0 16,-7-1 0-16,-6 0 0 16,-5 6 1-16,-4 1-2 15,-4 6 1-15,-6-1 0 16,-1 0 0-16,-1-4 1 15,-3 1-2-15,2-1 2 16,-4-6-1-16,-1-5 0 16,-1-5 1-16,-2-2-1 15,-2-7 1-15,0-2-1 16,-4-8 0-16,-1-7 0 16,-1-5-1-16,-3-3 1 0,1-5 0 15,-3-6 0-15,-2-3-1 16,0 2 2-16,-3 0-1 15,-4-2 0-15,-4 4 2 16,-4-1-2-16,-8 0 1 16,-5 6 0-16,-8-4 0 15,-5-3 0-15,-7-2 0 16,-3 0 0-16,-4-4-1 16,-2 3 1-16,-2-7-1 15,0 2 0-15,-3 6 0 16,-3 7 0-16,-5 1 0 15,-5 8 0-15,-8 9 0 0,-8 3-1 16,-7 8 2-16,-8 4-1 16,0 3 0-16,-6 5-1 15,5 3 0-15,3-1-2 16,12 11-9-16,-5-9-28 16,26 9-2-16,6-8 1 15,23 3-2-15,0 0 42 16</inkml:trace>
  <inkml:trace contextRef="#ctx0" brushRef="#br0" timeOffset="60463.7928">8621 2647 57 0,'1'-52'37'0,"-12"5"0"15,13 25-27-15,-13-2-2 16,11 24-2-16,0 0-1 16,-13-4-2-16,9 16-1 0,2 17-1 15,-1 15 0-15,0 8-1 16,-2 17 0-16,-1 19 3 16,-4 13-4-1,-2 9 3-15,-4 9-2 0,-2-1 1 16,-1-4-1-16,-3 0 0 15,-3-7 0-15,0-15-2 16,0-3 2-16,2-13-1 16,1-10 2-16,1-11-2 15,3-5 1-15,2-12-1 16,5-9-1-16,0-17-2 16,11-12-5-16,-16-12-14 15,16-4-15-15,-8-20 1 0,5-2-1 16,-9-18 22-16</inkml:trace>
  <inkml:trace contextRef="#ctx0" brushRef="#br0" timeOffset="60747.0082">8118 3667 75 0,'-13'9'36'0,"-4"-1"-15"16,12 28-10-16,-6 2-5 16,13 14-2-16,2 0-1 15,5 2-1-15,3-1-1 16,5-1 0-16,1-11 0 15,4-6 1-15,3-18-1 16,3-9 0-16,1-13 1 16,6-6-1-16,1-13 1 15,4-6-1-15,1-3 0 16,1-2-1-16,-5 6 2 16,-3 4-2-16,-6 11 0 15,-6 7 0-15,-5 9-1 0,-6 2-3 16,1 17-14-16,-12-21-19 15,14 21-3-15,-14-21 0 16,18 6 7-16,-6-6 33 16</inkml:trace>
  <inkml:trace contextRef="#ctx0" brushRef="#br0" timeOffset="61662.783">4212 14519 70 0,'-14'-6'39'15,"-12"-3"-1"-15,3 12-29 16,-11-6-4-16,2 6-2 16,2-3-1-16,3 6-1 15,5-1 1-15,6-4-1 16,16-1 1-16,-16 3-1 16,16-3-1-16,0 26 0 15,4 9 1-15,-3 18-2 16,-2 24 0-16,-3 16-1 15,-3 20 0-15,-1 12 1 0,1 11-1 16,0 3 0 0,2-5 0-16,4-11 2 15,3-17-2-15,7-12 2 16,4-8-1-16,5-20 1 0,2-15 0 16,1-7 0-16,2-9 0 15,1-10 0-15,2-8 0 16,2-11 1-16,-2-14-1 15,-6-3-2-15,5 5-4 16,-9-27-12-16,4 8-20 16,-6-7-1-16,2-1 0 15,-8-3 23-15,7 3 16 16</inkml:trace>
  <inkml:trace contextRef="#ctx0" brushRef="#br0" timeOffset="62079.4793">4331 15111 76 0,'19'0'40'15,"-2"-7"0"-15,13 6-33 16,-12-4-4-16,3 5-2 16,-3 2 0-16,0 5-1 15,-5 6-1-15,-6 6 1 0,-6 10-2 16,-9 9 1-16,-9 8-1 16,-5 2 0-16,-6 11 0 15,-3-3 0-15,0 1 1 16,5-3 0-16,5-9 1 15,9-6 1-15,12-11 0 16,12-6 0-16,9-14 0 16,9-8 0-16,7-3-2 15,4-7 0-15,6-2-4 16,-7-22-14-16,6 12-19 16,-10-11 0-16,2 5 0 15,-10-3 20-15,1-3 18 16</inkml:trace>
  <inkml:trace contextRef="#ctx0" brushRef="#br0" timeOffset="62471.1245">4813 14606 103 0,'0'0'40'16,"9"-13"-14"-16,-9 13-23 15,20 18-2-15,0 1-1 16,2 14 0-16,2 19-3 16,3 19 1-16,0 9-2 15,2 22-1-15,-3 2-2 0,7 22 0 16,-10-4-4-16,11 17 2 16,-9-15 3-1,1-12 5-15,-1-11 1 16,-11-11 4-16,1-4 2 0,-19-23 1 15,-3-1 4-15,-25-29-1 16,-2-6-3-16,-17-11-3 16,-6-5-4-16,5-6-10 15,-3-21-29-15,15 3-2 16,11-9 0-16,26-5 6 16,28-1 35-16</inkml:trace>
  <inkml:trace contextRef="#ctx0" brushRef="#br0" timeOffset="76374.8708">11089 17125 38 0,'0'0'34'0,"-5"18"-3"16,5-18-14-16,0 0-5 15,0 0-3-15,16 12-3 16,-16-12-3-16,29 1 2 16,-8-4-2-16,6 2-1 15,2-3 0-15,3 1-1 0,-1-3 0 16,2-1 0-16,-4-4 0 16,-2 6-2-16,-7 4 1 15,-5-4-1 1,-1 3-3-16,-14 2-7 0,0 0-24 15,0 0-2-15,0 0 1 16,-11-4-2-16,11 4 36 16</inkml:trace>
  <inkml:trace contextRef="#ctx0" brushRef="#br0" timeOffset="76718.2947">11153 17386 91 0,'13'0'37'15,"-8"-16"-10"-15,11 10-19 16,-16 6-4-16,24-6-2 15,-8 10-1-15,2-6-1 16,1 2 0-16,1 3 1 16,2-1 0-16,-1 1 0 0,0-2 0 15,-2 2 0 1,-1 1-1-16,-4-8 0 16,0 8-1-16,-14-4-4 15,25 9-31-15,-25-9-2 16,5 14 1-16,-5-14-3 0,0 0 23 15</inkml:trace>
  <inkml:trace contextRef="#ctx0" brushRef="#br0" timeOffset="79646.3461">11814 16440 37 0,'-1'-29'35'0,"1"15"2"0,-12-17-18 16,12 31-6-16,-22-10-6 15,11 9 2-15,-5 0-2 16,16 1-3-16,-23 7 0 16,23-7-1-16,-14 19-1 15,14-19-2-15,-7 25 2 16,5 4-2-16,-1 4 1 15,-1 5-1-15,0 3 0 16,1 7 1-16,1-4 0 0,4 0 0 16,5 2-1-1,6-8 0-15,6-12 0 16,7 3 1-16,4-6 1 0,5-8-2 16,1-5 1-16,-2-2 0 15,-2-9 0-15,-4-7-1 16,-3 4-4-16,-10-13-2 15,7 7-13-15,-12-19-19 16,7 8-3-16,-7-17 1 16,11 6 0-16,-7-9 40 15</inkml:trace>
  <inkml:trace contextRef="#ctx0" brushRef="#br0" timeOffset="79914.9301">12219 16335 73 0,'0'0'38'0,"-24"14"1"16,14 13-30-16,-8 0-4 16,5 15-3-16,0 3 1 15,4 17 0-15,0 7 0 16,2 4-1-16,1 11-2 16,1-2 3-16,-1 8-2 15,-2-9 3-15,1 7-3 16,-2-20-1-16,1-5 1 15,-2-7-1-15,0-5-1 16,2-15-1-16,2-18-4 16,-11-2-19-16,17-16-14 15,-15-1 0-15,15 1 0 16,-7-21 4-16,8-4 35 0</inkml:trace>
  <inkml:trace contextRef="#ctx0" brushRef="#br0" timeOffset="81694.3364">11930 17984 65 0,'-38'59'36'0,"38"-59"2"15,0 0-26-15,0 0-9 16,0 0 0-16,0 0 1 16,0 0-2-16,0 0 0 15,0 0 0-15,0 0 0 0,0 0 0 16,0 0 0-16,69-39-1 16,-69 39-2-16,0 0 1 15,69-4 2-15,-69 4-2 16,0 0 0-16,55 41 1 15,-55-41 1-15,0 0-1 16,33 96 1-16,-33-96-2 16,-1 86 1-16,1-86-1 15,-33 89 0-15,33-89-2 16,-64 92 0-16,64-92 1 16,-89 61 3-16,39-34-3 15,-1-12 0-15,2 2 2 0,49-17-4 16,-89 3 5-16,89-3-1 15,-66-9-1-15,66 9 1 16,0 0 0 0,0 0-1-16,0 0 0 0,0 0 3 15,0 0-4-15,0 0 5 16,50-35-4-16,-50 35-1 16,89-4 1-16,-35 3-1 15,2-10 0-15,2 5 1 16,0 1 0-16,0 12-1 15,-4-11 3-15,-2 1-4 16,-52 3 2-16,82-4-2 16,-82 4 3-16,54 6 0 0,-54-6-3 15,0 0 1 1,0 0-5-16,24 69-19 0,-24-69-13 16,0 0 0-1,0 0-2-15,0 0 9 0</inkml:trace>
  <inkml:trace contextRef="#ctx0" brushRef="#br0" timeOffset="87845.7763">15878 16727 1 0,'9'25'8'16,"-9"-25"8"-16,3 15-15 16,-3-15-1-16,6 14 2 15,0 0 5-15,-6-14 4 16,1 18 3-16,-16-14 2 0,17 21 2 16,-22-19 1-1,20 21-2-15,-17-21-4 16,18 13-4-16,-1-19-2 15,9 14-2-15,8-20 0 0,11-10-2 16,7-4-1-16,11-1 0 16,5-10 0-16,3-5-1 15,-1 2 0-15,-4 2-4 16,-5 1 0-16,-16-7-15 16,0 19-20-16,-21-11 0 15,-5 15-2-15,-16-2 1 16,-2 7 39-16</inkml:trace>
  <inkml:trace contextRef="#ctx0" brushRef="#br0" timeOffset="88058.2031">15892 17005 94 0,'10'26'40'0,"-10"-26"-1"16,40 11-33-16,-14-19-3 15,8-2-2-15,5-4-1 16,5-3 0-16,5-11 0 16,2 5 0-16,2 2-2 15,-7-12-8-15,-1 11-28 16,-9-4-1-16,-1 4 0 16,-12-9 0-16,0 13 24 15</inkml:trace>
  <inkml:trace contextRef="#ctx0" brushRef="#br0" timeOffset="88597.7564">16593 16110 100 0,'0'-13'41'0,"-3"-8"-1"16,13 3-33-16,2-3-4 16,8 3-2-16,5-4 0 15,5 4-1-15,1 2 1 16,4 6-1-16,-5 13 1 15,-5 9-1-15,-11 11 0 16,-10 18 1-16,-11 19-1 16,-8 4 0-16,-9 8 1 15,0 3-1-15,2-9 0 16,5 3 0-16,11-4 1 16,13-20 0-16,15-11-1 15,16-1 0-15,14-7-1 16,4-6 2-16,0 6-2 0,-4-2 2 15,-11 3-1-15,-16 9 0 16,-21 4 0 0,-21 1 1-16,-21 6 0 15,-17 7 0-15,-12-3-1 0,-6-10 0 16,-1-3 0-16,9-15-2 16,13-6-2-16,10-13-6 15,24-4-31-15,7-25 1 16,29-1-1-16,5-14-1 15,18-8 21-15</inkml:trace>
  <inkml:trace contextRef="#ctx0" brushRef="#br0" timeOffset="93312.4351">13878 3737 61 0,'-38'-64'36'0,"-14"16"1"16,-30 0-27-16,-8 17-3 15,-24 1-3-15,-10 13-1 16,-19 13-1-16,-11 10 0 16,-14 20-1-16,-2 17-1 0,0 16 1 15,3 28-2 1,5 21 1-16,8 19-1 16,15 19 1-16,23 13-2 15,34 7 1-15,31 5-1 0,33 0 1 16,31-10 0-16,41-12 1 15,35-12-1-15,35-20 1 16,26-17 1-16,26-24-1 16,21-25 1-16,16-25 0 15,11-25-1-15,3-27 1 16,2-23 1-16,-9-28-1 16,-9-22 0-16,-22-16 0 15,-20-15 1-15,-30-11-2 16,-24-2 3-16,-35-4-1 15,-35 3-1-15,-36 10 0 16,-38 9 0-16,-36 15-1 16,-36 14-1-16,-30 18-2 0,-28 2-13 15,-3 28-22-15,2 2 0 16,27 15-1-16,35-3 2 16,62-2 37-16</inkml:trace>
  <inkml:trace contextRef="#ctx0" brushRef="#br0" timeOffset="94078.6681">19903 3432 87 0,'-144'-22'38'15,"-11"10"-1"-15,-18-2-34 16,-14 9-3-16,-18 5 1 15,-19 8-2-15,-14 7 1 16,-11 7 0-16,-9 9 0 16,-5 9 0-16,-3 11 0 0,6 12-1 15,8 7 1-15,15 13 0 16,21 11-1-16,20 11 1 16,28 10-1-1,24 10 1-15,24 9 0 0,26 6 1 16,31 10-2-16,26-1 0 15,31 2 2-15,32-1-2 16,37-3 1-16,40-6-1 16,43-5 1-16,42-11-1 15,44-11 3-15,42-9-2 16,45-16 0-16,39-10 1 16,76-15 0-16,-16-13 0 15,19-16-1-15,7-13 1 0,13-8-2 16,-5-16 1-16,-10-4 0 15,-16-13 1 1,-63-11-2-16,15-12 0 16,-29-12 2-16,-26-11-1 0,-40-12 1 15,-36-12-1-15,-43-17 1 16,-35-12 0-16,-45-15-1 16,-35-9 2-16,-41-8-1 15,-38-11-1-15,-44-11 1 16,-36-3-1-16,-37 2 2 15,-37 2-2-15,-37 7-1 16,-36 10 1-16,-34 7 0 0,-24 14-1 16,-23 24 1-1,-12 16-1-15,-5 23-3 16,-4 11-10-16,20 37-23 16,6 10-1-16,27 29-1 0,17 12 2 15,31 14 37-15</inkml:trace>
  <inkml:trace contextRef="#ctx0" brushRef="#br0" timeOffset="98295.4783">18709 13686 69 0,'-11'-2'36'16,"11"2"0"-16,0 0-24 15,3 17-5-15,-2-2-4 16,1 10-1-16,-5 10-1 16,-3 11-1-16,-5 9 1 15,-5 11 0-15,-4 10-1 16,3 3 0-16,2-4 2 16,7-2-2-16,8-4 1 15,10-5 0-15,8-12 0 16,9-8 0-16,2-14 0 15,0-4-1-15,0-3 0 16,-5-7-2-16,-3-1-1 0,-21-15-7 16,25 10-26-16,-25-10-2 15,0 0 2-15,0 0-2 16,-12-2 27-16</inkml:trace>
  <inkml:trace contextRef="#ctx0" brushRef="#br0" timeOffset="98578.979">18468 14536 77 0,'-30'16'35'0,"10"9"1"16,-2 0-28-16,14 18-5 16,7 3-1-16,8 1-2 0,8 8 0 15,7-4 0-15,5-6 1 16,8-4 0-16,7-13 0 15,4-10 1-15,7-21-1 16,0-7 1-16,2-19 0 16,1-6-1-16,-2-8-1 15,-4-3 1-15,-7 2-2 16,-8-2-2-16,2 16-34 16,-18 4 1-16,-4 19-2 15,-15 7 1-15,15 11 17 16</inkml:trace>
  <inkml:trace contextRef="#ctx0" brushRef="#br0" timeOffset="99161.9277">18354 16547 79 0,'-6'22'39'16,"11"-9"-2"-16,2-41-28 15,14-4-3-15,5-28-3 16,10-14 0-16,6-12-1 15,10-15 0-15,3-19 0 0,2 0 2 16,-2 6-2 0,-2 6-1-16,-7 15 1 15,-7 14 0-15,-6 15-1 16,-8 22 0-16,-5 27 0 0,0 26-2 16,-4 28 0-16,3 19 0 15,1 21 0-15,1 18 1 16,1 12-2-16,1 4 1 15,0 1-2-15,-2-10-1 16,3-9-3-16,-14-24-11 16,8-1-20-16,-10-31-1 15,4-12 2-15,-12-27-3 16,0 0 38-16</inkml:trace>
  <inkml:trace contextRef="#ctx0" brushRef="#br0" timeOffset="99310.7381">18737 16214 84 0,'-24'28'37'0,"13"-1"-1"16,24 5-28-16,14-18-7 15,15-14-8-15,24-2-28 16,1-22-2-16,12-6 0 16,-1-15 0-16,5-2 25 15</inkml:trace>
  <inkml:trace contextRef="#ctx0" brushRef="#br0" timeOffset="99678.8347">19787 15389 96 0,'-16'-13'39'0,"-7"20"2"16,-21 0-30-16,-4 16-7 15,-9 3-2-15,-2 5-2 16,1 3 0-16,4-1 0 15,9-1 0-15,11 5 0 16,13 1 0-16,10 8 0 16,9 10-1-16,3 8 1 15,4 20-2-15,-5 14 0 16,0 10 1-16,-3 3-1 16,1 8 1-16,-1-6 0 15,1-9 1-15,1-3 0 16,6-15 1-16,4-16 0 0,5-16-1 15,8-13 1-15,0-19-1 16,3-10 0-16,5-12-2 16,-3-15-5-16,8-12-30 15,-14-13 0-15,6-3-2 16,-14-16 0-16,8-2 15 16</inkml:trace>
  <inkml:trace contextRef="#ctx0" brushRef="#br0" timeOffset="99994.9864">19532 15845 96 0,'0'0'39'16,"12"-21"1"-16,16 16-33 16,-1-12-4-16,8 2-2 15,7-2 0-15,1 0-2 16,-1 10 0-16,-6 17 0 15,-8 8-1-15,-13 10 1 16,-15 29-1-16,-18 8 1 16,-12 15-1-16,-12 4 1 15,-3 5 1-15,-1-2 1 16,4-14 0-16,12 1-1 16,13-23 1-16,14-17-2 15,18-16 3-15,14-12-4 16,14-13-6-16,2-28-30 0,14 1 0 15,-4-33 0-15,8 3-1 16,-6-8 24-16</inkml:trace>
  <inkml:trace contextRef="#ctx0" brushRef="#br0" timeOffset="100311.9387">20294 15366 101 0,'18'-16'40'0,"-2"9"-2"16,7 23-32-16,-1 13-4 16,1 21-3-16,1 18 0 15,-2 10-2-15,2 11 1 0,-1 7 0 16,-4 10-1 0,2-1 2-16,-3-9 2 15,-4-7 0-15,-6-13 2 16,-3-16-1-16,-7-8 1 0,-7-17-1 15,-8-17 2-15,-8-9-3 16,-11-14-1-16,-5-10-1 16,-2-5-3-16,-7-5-5 15,12 7-30-15,-8-6 0 16,16 8-1-16,5-14 0 16,22 15 22-16</inkml:trace>
  <inkml:trace contextRef="#ctx0" brushRef="#br0" timeOffset="100679.0007">21034 15257 102 0,'-18'1'40'0,"-12"3"-1"15,-1 14-33-15,-13-1-4 16,-1 6-2-16,0 6 0 16,5 13-1-16,9 7-1 15,12 11 1-15,9 12-1 16,7 8 0-16,8 14 0 16,3 10 0-16,-1 13 0 15,0-1 0-15,-2-4 2 0,-1 2 0 16,-1-7 0-16,3-12-1 15,2-14 3-15,6-14-2 16,5-15 1-16,5-17-1 16,4-8-2-16,-2-20-11 15,7-9-23-15,-9-8-1 16,6-2-2-16,-11-17 2 16,4-5 27-16</inkml:trace>
  <inkml:trace contextRef="#ctx0" brushRef="#br0" timeOffset="101046.4357">21063 15881 96 0,'14'0'38'0,"0"-12"1"15,15 7-34-15,-6-6-3 16,4 2-1-16,-3 7-2 15,-2 9 1-15,-5 11-1 16,-4 10 1-16,-5 20-2 16,-5 1 0-16,-3 11 0 15,-3-1 2-15,-1 4-1 16,2-1 0-16,0-12 1 16,3-5 1-16,1-15 1 15,2-8-1-15,-3-5 0 0,-2-1 0 16,1-16 0-16,-23 7 0 15,1-4-2-15,-5-1 1 16,-4-1-1 0,-2-3-3-16,9 8-6 0,-4-22-27 15,28 16-1-15,-15-29 0 16,29 12 0-16,4-12 27 16</inkml:trace>
  <inkml:trace contextRef="#ctx0" brushRef="#br0" timeOffset="101845.4359">21292 15354 81 0,'-7'-16'37'16,"7"16"2"0,3-12-27-16,14 5-6 15,3-5-1-15,9 5-1 0,4-8-2 16,9 5 1-16,2 1-2 15,1 6 0-15,-2 9-1 16,-3 15 1-16,-5 14-2 16,-6 18-1-16,-4 16 1 15,-6 18-1-15,-1 7 0 16,-4 8 0-16,2 12-1 16,0-3 0-16,3-2 2 15,1-11 0-15,3-4 1 16,-2-11-1-16,-4-10 2 15,-2 0-1-15,-9-13 2 16,-5-9-1-16,-12-14 2 0,-9 1-1 16,-9-9-1-16,-7-11 1 15,-6-6-1-15,-3-1 0 16,0-13-2-16,1-3-4 16,17 5-33-16,-5-17 0 15,19 0-2-15,7-10 1 16,22 1 14-16</inkml:trace>
  <inkml:trace contextRef="#ctx0" brushRef="#br0" timeOffset="102358.7459">21999 15714 80 0,'11'16'37'16,"-11"-16"1"-16,40 24-28 16,-17-16-6-16,8 1-1 15,2-5-1-15,3 5-1 16,2-11 0-16,0-3-1 16,-1-5-1-16,-5 0-1 0,0 3-1 15,-6-7-5-15,8 12-28 16,-16-10-1-1,2 9-2-15,-20 3 2 0,21-2 25 16</inkml:trace>
  <inkml:trace contextRef="#ctx0" brushRef="#br0" timeOffset="102622.7119">22154 16059 89 0,'0'0'37'16,"25"15"1"-16,-25-15-32 16,22 3-3-16,0-1-2 0,3-2 0 15,-1 0-1-15,5-2-2 16,3 6-2-16,-7-10-33 15,12 5 1-15,-5-5-1 16,5-2-2-16,-3-10 20 16</inkml:trace>
  <inkml:trace contextRef="#ctx0" brushRef="#br0" timeOffset="103561.8536">22863 15599 96 0,'2'21'37'16,"-2"-21"-13"-16,-6 19-19 15,0 3-3-15,1 7-1 16,-1 8 0-16,4 4 0 15,3 4-2-15,7 0 1 0,8-2 0 16,6-7 1-16,6-4-3 16,5-14 0-16,10-5-9 15,-5-27-24 1,8-4 0-16,-9-17-1 0,1-9-1 16,-9-13 29-16</inkml:trace>
  <inkml:trace contextRef="#ctx0" brushRef="#br0" timeOffset="103779.0113">23227 15273 93 0,'-13'24'36'0,"15"26"0"16,-7 8-32 0,5 17-2-16,-1 16-2 15,-3 10-1-15,0 4 0 16,3 6 1-16,-3 1 0 15,2-7 0-15,1-10 0 0,-1-11-3 16,6-4-2-16,-8-28-18 16,12-1-13-16,-8-27 0 15,0-24 1-15,0 0 5 16</inkml:trace>
  <inkml:trace contextRef="#ctx0" brushRef="#br0" timeOffset="104095.0227">23401 15578 97 0,'40'-49'42'15,"-3"1"-2"-15,8 18-31 0,-7 6-3 16,2 16-3-16,-9 17-2 16,-8 19-2-16,-11 16 0 15,-8 19-1-15,-10 17 0 16,-8 12-1-16,-4 14 0 15,-5 2 1-15,3-5 0 16,4-9 2-16,9-13-1 16,12-12 1-16,10-24 1 15,13-13 1-15,7-18-1 16,8-9 0-16,1-10 0 16,0-10-2-16,0 4-4 15,-14-18-33-15,7 11 1 16,-16-7-2-16,3 4-1 0,-9-6 14 15</inkml:trace>
  <inkml:trace contextRef="#ctx0" brushRef="#br0" timeOffset="104998.1728">19346 11985 29 0,'-51'19'32'0,"2"-4"2"16,0-8-14-16,18 16-6 15,-7-20-1-15,22 12-1 16,-3-19-1-16,19 4-2 15,0-14-2-15,15 1-2 16,7-14-1-16,11-6-1 16,4-4-1-16,4 2-1 0,2 2-1 15,-1 8 1-15,-7 4 0 16,-11 14-1-16,-13 20-1 16,-17 16 2-16,-16 18-2 15,-15 12 0 1,-7 7 0-16,-8 2 1 0,3 3-1 15,6-5 1-15,10-13-1 16,17-14 0-16,24-20 2 16,24-17-1-16,25-12 1 15,19-11-1-15,13-12 1 16,11-5 1-16,2-2-2 16,-8 0 2-16,-14 9-2 15,-20 12 1-15,-30 14 0 0,-25 16-1 16,-27 13 0-16,-17 17-1 15,-10-1 1 1,3 3-1-16,12-8 1 16,16-15 0-16,31-19 0 0,30-17 0 15,32-13 1-15,22-14 0 16,11-2-1-16,1 2 1 16,-12 8-1-16,-21 15-1 15,-32 14 1-15,-33 7-3 16,-25 15-10-16,-35-16-25 15,-4 4-1-15,-8-18-2 16,6-14 1-16,8-21 14 16</inkml:trace>
  <inkml:trace contextRef="#ctx0" brushRef="#br0" timeOffset="105295.4853">20394 10627 94 0,'-13'26'38'16,"6"12"1"-16,-10 5-32 16,8 8-3-16,1 2-1 15,5 1-1-15,3-4 0 0,8-2-2 16,5-9 1-1,9-9-1-15,11-10-1 16,6-17-2-16,9-9-4 16,-4-25-10-16,11-2-21 0,-3-22-1 15,6-1 0-15,-7-18 1 16,4-2 31-16</inkml:trace>
  <inkml:trace contextRef="#ctx0" brushRef="#br0" timeOffset="105478.2758">21004 10342 91 0,'-4'29'37'16,"-5"15"1"-16,6 21-30 16,-10 13-2-16,4 15-3 15,-6 11 0-15,2-2-2 16,-3 8-1-16,-2-4-1 16,2-4-3-16,-6-19-9 15,10-4-25-15,-4-18 0 0,9-14 0 16,-2-16-1-16,9-31 24 15</inkml:trace>
  <inkml:trace contextRef="#ctx0" brushRef="#br0" timeOffset="105778.3739">21082 10583 101 0,'57'-41'39'0,"-4"11"0"16,7 20-31-16,-10 19-4 15,-4 19-1-15,-13 13-2 16,-16 11 0-16,-16 15 0 16,-16 8-1-16,-12 5-1 0,-7 0 0 15,-3 3-1-15,1-7 2 16,10-9-1-16,10-10 1 16,17-10 0-1,16-10 1-15,16-10 0 0,11-8 0 16,7-14 2-16,5-11-1 15,1 2-2-15,-5-8-2 16,-2 13-12-16,-13-15-24 16,-7 10-1-16,-12-11-1 15,-4 12 1-15,-14 3 12 16</inkml:trace>
</inkml:ink>
</file>

<file path=ppt/ink/ink1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49:26.048"/>
    </inkml:context>
    <inkml:brush xml:id="br0">
      <inkml:brushProperty name="width" value="0.05292" units="cm"/>
      <inkml:brushProperty name="height" value="0.05292" units="cm"/>
      <inkml:brushProperty name="color" value="#FF0000"/>
    </inkml:brush>
  </inkml:definitions>
  <inkml:trace contextRef="#ctx0" brushRef="#br0">21362 5419 60 0,'0'0'23'0,"0"0"-7"15,-21 20-3-15,20 17-5 16,-10 3 0-16,6 22-5 16,-1 12 0-16,1 12-1 15,1 7-2-15,3 7 1 16,0 1 0-16,2-8-1 0,0-1-1 15,3-13 0 1,3-11-6-16,-6-14-24 16,10-19-1-16,-1-19-1 15,-10-16 1-15,15-2 32 0</inkml:trace>
  <inkml:trace contextRef="#ctx0" brushRef="#br0" timeOffset="497.0501">21438 7322 47 0,'8'58'31'16,"-3"9"-1"-16,-3 12-25 15,3 13-2-15,0 8-1 16,-1 5-1-16,-2 2-1 15,-2-1-2-15,5 7-11 16,-4-9-16-16,-2-13-1 16,2-4 1-16,-2-17 14 15,2-7 15-15</inkml:trace>
  <inkml:trace contextRef="#ctx0" brushRef="#br0" timeOffset="1213.3436">21247 10144 62 0,'0'0'33'16,"5"27"1"-16,4 12-26 15,-4 9-4-15,6 21-1 16,2 14-2-16,0 15 1 15,5 9-1-15,-1 7 0 16,2 0 0-16,-3 3 0 16,-2-6 0-16,-2-10 0 0,-1-10-1 15,-1-12-1 1,-6-11 0-16,1-13 1 16,-3-9 0-16,-2-16-3 15,1-6-5-15,-3-13-23 0,2-11-1 16,0 0 0-16,-1-21 0 15,-2 4 20-15</inkml:trace>
  <inkml:trace contextRef="#ctx0" brushRef="#br0" timeOffset="7332.3225">10600 12948 38 0,'0'0'35'0,"-8"-15"0"16,8 15-20-16,-1 17-7 15,7 8-3-15,-1 10-2 16,1 11-2-16,-2 14 0 16,0 11-1-16,-3 4 0 15,-2 3-2-15,-1-1 2 16,0-6-1-16,-2-10 0 16,2-10 1-16,2-16 0 15,5-14 1-15,-5-21 0 0,23-2 2 16,-7-18-1-16,5-6 0 15,-4-8 1-15,3 3-2 16,-3 3 2-16,1 7-2 16,-3 14 0-16,-2 14-1 15,-4 9 0-15,4 6 0 16,4 7 0-16,3-1 0 16,9-5 0-16,1-8-1 15,5-11 2-15,1-13-1 16,0-12 0-16,-3-2 0 15,-7-10-1-15,-8-6 1 16,-12 1 1-16,-9 1-1 16,-9 13 0-16,-9 12 1 0,-5 13-1 15,-4 12 1 1,0 15-1-16,5 11 0 16,5 12 0-16,8 4-1 15,11-2-1-15,7-12 1 0,12-3-1 16,7-15 0-16,8-8-1 15,2-12 1-15,3-9 1 16,-2-7 1-16,-3-7 1 16,-2 1 0-16,-7 0 1 15,-3 6 1-15,-8 2 0 16,-2 11 0-16,-11 0-1 16,13 2 0-16,-13-2-3 15,2 14-3-15,8 0-19 16,-10-14-14-16,0 0 0 0,12-31-1 15,-3 11 19 1</inkml:trace>
  <inkml:trace contextRef="#ctx0" brushRef="#br0" timeOffset="7496.865">11159 13387 66 0,'-5'16'31'0,"5"-16"-9"16,12-11-53-16,2-1-3 16,5 5-1-16,3-8 17 15,5 4 18-15</inkml:trace>
  <inkml:trace contextRef="#ctx0" brushRef="#br0" timeOffset="7797.3114">11455 13361 73 0,'8'23'35'0,"-17"-5"-17"15,10 17-8-15,-10-9-6 16,1 3 0-16,0-9-2 16,3 2 2-16,2-11-2 15,8 0 1-15,-5-11-1 16,19 1 0-16,-8-7 1 16,4 6-2-16,0 8 0 15,1 6-1-15,-1 8 1 16,-2 5-2-16,-4 9 1 15,-7 10 0-15,0 8-1 16,-4-5 0-16,-5-1 1 0,-7-11-1 16,-2-4-2-16,-7-10-1 15,5-5-10-15,2-27-24 16,-2-7 1-16,-4-22-1 16,10-10 12-16,-2-23 26 15</inkml:trace>
  <inkml:trace contextRef="#ctx0" brushRef="#br0" timeOffset="8330.7643">11568 12963 76 0,'29'-8'37'0,"0"24"0"16,-10 8-28-16,3 24-4 16,-7 6-3-16,0 12-1 0,-3 7 0 15,-1-3-2-15,-1-3 0 16,0-3 0-16,1-4-1 15,2-14 1-15,2-10-1 16,1-15-1-16,4-15 1 16,2-18 0-16,5-14 0 15,1-16 1-15,0-23 2 16,3-15 1-16,1-9 0 16,-1-5 1-16,-3-2 1 15,-1 8 0-15,-6 7 0 16,-3 15-1-16,-4 20-1 15,-3 27 0-15,-11 19-2 16,7 34 1-16,-7 19-1 0,-2 13 0 16,-2 14-1-16,-1 10 1 15,3 0 0 1,-1-5-2-16,2-13 0 16,1-14-2-16,2-16 1 0,0-21-1 15,-2-21-1-15,6-18 0 16,-7-15 2-16,-10-15 2 15,-9-11 1-15,-2 2 4 16,-5-1-1-16,4 11 2 16,-1 8 0-16,14 18 1 15,6 9-1-15,19 17-1 16,15 6-2-16,14 7-2 16,6 0-1-16,5-6-3 0,6 3-5 15,-19-16-29 1,5 4-2-16,-19-14 0 0,-6 3 0 15,-23-10 31 1</inkml:trace>
  <inkml:trace contextRef="#ctx0" brushRef="#br0" timeOffset="9446.7239">5341 13924 57 0,'4'16'37'16,"12"0"-1"-16,-4-13-27 15,29 7-3-15,6-6-1 16,19 0-2-16,10-1 0 0,15-2-1 16,13-1 0-16,12 2 1 15,6 1-2 1,7 3 0-16,2-1-1 15,1 3 1-15,-3-2-2 0,-7 3 1 16,-12-2 0-16,-12 0-1 16,-14-1 1-16,-16-1 0 15,-14-1 0-15,-14-2 0 16,-13 1 0-16,-11-6-2 16,-4 12-11-16,-12-9-24 15,0 0-2-15,8-18 1 16,-10 6 4-16,1 1 34 15</inkml:trace>
  <inkml:trace contextRef="#ctx0" brushRef="#br0" timeOffset="13864.6482">8542 15021 45 0,'0'0'35'16,"14"12"1"-16,-14-12-20 0,0 0-7 16,13 5-4-16,-13-5-2 15,19 6 0-15,-5-6 0 16,0 2 0-1,7 1-1-15,3-2 0 0,5 3 0 16,3-6-1-16,10 0 0 16,3 2-1-16,8-1 0 15,5 1 1-15,11-3-1 16,7-2-1-16,7-4 1 16,7-1 0-16,2 4 1 15,5 0-1-15,2 1 1 16,-1-7-1-16,4 6 1 15,-3 0 0-15,0 1 0 0,-3 3-1 16,-2-1 1-16,-1-3-1 16,-4 6 1-1,-5 0 0-15,-3 2-2 16,-6-1 1-16,-1 1 1 0,-2-4-1 16,-4 2 0-16,-3 3 0 15,-2-3 0-15,-2 2 0 16,-4-2 0-16,-4 2-1 15,-4-3 1-15,-4 2 1 16,-6-2-1-16,-4 1 0 16,-4 4 1-16,-3-6-1 15,-4 8 1-15,-3-7 0 0,-5 0-1 16,-3 3 0 0,-13-2 1-16,19 2-1 15,-19-2 0-15,12 1 1 16,-12-1-1-16,0 0 1 0,11 6-1 15,-11-6 0-15,10 11 0 16,-10-11 1-16,12 3-1 16,-12-3 0-16,12 5 1 15,-12-5-1-15,0 0 1 16,13 8 0-16,-13-8-2 16,0 0 1-16,0 0 1 15,0 0-1-15,0 0-1 16,0 0-1-16,0 0-3 15,0 0-15-15,-13-17-19 16,8-10-2-16,-2-19 0 16,13-16 7-16,10-23 34 15</inkml:trace>
  <inkml:trace contextRef="#ctx0" brushRef="#br0" timeOffset="14630.3036">21392 5428 89 0,'-17'-8'37'0,"5"7"-17"16,6 22-16-16,-3 6 0 15,5 17-3-15,1 7 1 16,5 19-2-16,2 13 0 16,1 13 0-16,1 12 0 15,-5 7 0-15,-2 4-1 16,-3-5 0-16,1 1-1 15,-6-11 0-15,7-4-9 16,-11-14-23-16,9-15-1 0,-1-16 0 16,6-14 0-16,0-12 35 15</inkml:trace>
  <inkml:trace contextRef="#ctx0" brushRef="#br0" timeOffset="15031.0685">21323 7652 74 0,'-11'-10'37'0,"-4"8"1"16,12 20-28-16,-3 2-3 15,10 15-2-15,0 10-1 16,3 14 0-16,-1 15-2 15,3 11-1-15,-4 7 0 0,-4-1-2 16,-2 8-2 0,-7-7-2-16,0 5-3 0,-14-19-19 15,7 4-11 1,-6-6 0-16,4-4 0 0,-2-5 14 16</inkml:trace>
  <inkml:trace contextRef="#ctx0" brushRef="#br0" timeOffset="15580.4188">21261 10554 70 0,'2'-13'36'15,"-2"13"1"-15,0 0-26 16,17 0-5-16,-17 0 0 0,18 23-2 16,-9 1-2-16,5 18 1 15,-2 11 0-15,3 15 0 16,-1 11-1-16,0 13-1 15,0 11 0-15,-1 0 1 16,-1 2 0-16,-3-7 0 16,-1-9 0-16,0-10-1 15,-3-14 0-15,-2-11 0 16,0-12-1-16,-1-14-1 16,1-7-2-16,-3-21-10 15,0 0-27-15,0 0 2 16,-3-23-1-16,4 1 0 15,8 0 17-15</inkml:trace>
  <inkml:trace contextRef="#ctx0" brushRef="#br0" timeOffset="18514.0435">8959 2922 45 0,'0'0'34'16,"-29"-12"-8"-16,16 13-15 16,-17-17-3-16,6 3-3 15,-12-8-1-15,-3 0-1 16,-9-4-1-16,-9-2 0 15,-6-3-1-15,-9-3-1 16,-7 3 1-16,-13 3-2 16,-6-2 1-16,-8 3-1 15,-7 5 1-15,-3-1 0 16,-5 5 0-16,-4 0-1 16,-3 5 1-16,1-1 1 0,-4 5 0 15,1-1 0-15,1 3-1 16,2 3 1-16,0 4 0 15,6 3 0-15,0 3-1 16,4 1 0-16,6 3 0 16,4 7 1-16,3 6-2 15,2 6 1-15,6 3 0 16,3 9 0-16,4 8 1 16,4 5-1-16,4 4 0 15,4 10 3-15,4-1-2 16,3 5 1-16,6 1-2 15,0 0 2-15,3 3-3 0,6 3 2 16,7 6-2-16,5-5-2 16,10 7 3-16,7-5-2 15,13 0 2 1,14-2-1-16,12-2 2 0,13-6-2 16,12-1 2-16,12-8 0 15,17-6-1-15,14-3 1 16,11-5-1-16,13-8 2 15,14-7-2-15,15-8 0 16,14-10 0-16,13-6-1 16,9-5 1-16,13-7 0 15,9-4 0-15,6-6-1 16,8-1 2-16,3-2-2 0,-1 0 1 16,0-2 1-16,-1 2-2 15,-1-3 1-15,0-5 1 16,-3-1-2-1,-5-4 1-15,-6 0 1 0,-1-7-1 16,-8-5-1-16,-9-7 2 16,-10-6 0-16,-14-3-1 15,-9-4 2-15,-18-9-2 16,-17-7 2-16,-21-9-1 16,-19-1 2-16,-27-2-2 15,-26-1 0-15,-33-2 1 16,-26 4 0-16,-29 6-1 15,-21 7-2-15,-20 11-1 0,-17 5-2 16,-6 15-11 0,-10-9-24-16,8 10 2 15,-1-14-4-15,17 9 14 16,7-14 27-16</inkml:trace>
  <inkml:trace contextRef="#ctx0" brushRef="#br0" timeOffset="18896.8563">8731 2107 55 0,'7'22'32'0,"-7"-22"1"16,-5 17-28-16,-4-6-2 16,1 8 0-16,0-2-1 15,4 4-1-15,4-2 1 16,10 1-1-16,5-2 0 15,11 0 0-15,7-3 0 16,6-8-4-16,9 7-11 16,-6-18-20-16,5-1-1 15,-8-10 1-15,2 0 15 16,-11-11 19-16</inkml:trace>
  <inkml:trace contextRef="#ctx0" brushRef="#br0" timeOffset="19130.5759">9178 1991 71 0,'-5'26'36'0,"6"22"-6"16,-8-7-25-16,3 10-2 15,-4 5 0-15,0 2-2 16,-2-2 0-16,3 8-1 0,-1-3 0 15,-1-6-1-15,4-1-2 16,-8-13-34-16,14 3 2 16,-2-16-1-16,12-5-1 15,2-22 37-15</inkml:trace>
  <inkml:trace contextRef="#ctx0" brushRef="#br0" timeOffset="20163.2157">5562 14854 90 0,'49'3'39'0,"1"-15"-13"15,14 13-19-15,3-4-4 16,11 5-2-16,6 1 0 16,5 2 0-16,0 7-1 15,2 7 0-15,-3-8 2 16,0 4 0-16,-7-3-1 16,-4-3 1-16,-10-4 0 15,-1 0-1-15,-8-12 2 0,-5-9-2 16,-6 0 0-16,-7 4-1 15,-8-2 0-15,-7-1 0 16,-5 3 0-16,-8 0-1 16,-12 12-1-16,0 0-2 15,11 1-4-15,-24 0-31 16,13-1-1-16,-2 15 0 16,2-15-1-16,0 0 34 15</inkml:trace>
  <inkml:trace contextRef="#ctx0" brushRef="#br0" timeOffset="29003.6353">7175 15576 15 0,'0'0'29'0,"0"0"-11"15,-15-17-4-15,15 17-3 16,-16 0 0-16,11 11-3 16,-10-15 2-16,7 15-1 15,-8-10-1-15,16-1-2 16,-23 13-1-16,23-13 0 15,-22 4-1-15,11 0-1 16,-3-4-1-16,-1 0 0 0,-3-2-2 16,-1 0 0-16,-3-1 1 15,0 3 0-15,-2 0-1 16,1-4 1-16,1 3 0 16,1 1 0-16,3 1-1 15,-1 2 1-15,4 0 0 16,-1 3-1-16,1 2 1 15,2 4-1-15,-2 6 0 16,0-4 0-16,1 2 0 16,-1 5 0-16,-1 6 0 15,0 1 0-15,0-1 0 16,1 6 0-16,-1-7 0 16,1 3-1-16,0 5 1 0,3-4 0 15,-1-4 0-15,4-1 0 16,-2 1-1-16,5-3 1 15,-2 3 0-15,5 4 1 16,-2 0-2-16,5-3 2 16,1-2-1-16,3-1 0 15,3 1 0-15,2-5 1 16,4-3-1-16,-2 3 1 16,6-9-2-16,-1 4 2 15,4 0-1-15,-2-2-1 16,2-2 1-16,2-1 1 15,-2 3-1-15,5-8 0 16,-2 5 0-16,3-5 0 0,-1 2 0 16,3-1 1-16,2-4 0 15,-1 3-1-15,0-2-1 16,2 3 1 0,1-4 1-16,-2 1-1 0,3-8 0 15,-2-2 0-15,1 3 0 16,0-7 1-16,1-1 0 15,1 0-1-15,-2-4 0 16,0-6 0-16,-3 5 1 16,-2-6-1-16,-1-5-1 15,-3-2 1-15,-2 2 0 16,-6-7 0-16,0-4 1 16,-4 5-2-16,-2-3 1 0,-2 7 0 15,-2-3 2 1,-4-1-2-16,-2-3 1 15,-3-3 0-15,-3 2 1 16,-3-2-1-16,-3-1 1 0,-3-1-2 16,-3 2 1-16,0 3 0 15,-3 1-1-15,0 9 1 16,0 2-2-16,1 5 1 16,3 4-2-16,-3 4-3 15,11 24-17-15,-13-8-18 16,5 13-1-16,-8 1-1 15,1 6 11-15,-10 11 31 16</inkml:trace>
  <inkml:trace contextRef="#ctx0" brushRef="#br0" timeOffset="32083.3507">8724 16511 37 0,'0'0'34'15,"-3"-11"1"-15,3 11-18 16,3-12-5-16,-3 12-3 15,3-21-4-15,-3 21 0 16,0-11-2-16,0 11 0 0,0 0 0 16,0 0-1-16,-14-5 1 15,14 5-2 1,-15 6 1-16,15-6-2 16,-16-1 2-16,16 1 0 0,-17-7-1 15,17 7-1-15,-18-14 0 16,18 14 2-16,-22-11-1 15,7 4 1-15,-3-1-2 16,0 4 0-16,-4 2 1 16,-2-1 0-16,1 3 0 15,0 0-1-15,1-2-1 16,1 9 1-16,2-1 1 16,0-7-1-16,4 2 0 15,1 3 1-15,0-5-1 16,0-2 0-16,3 7 1 15,0-5 0-15,11 1-1 16,-19 3 0-16,10 8 0 0,9-11 0 16,-18 13 0-16,10 1 0 15,0 0 0-15,8-14 0 16,-17 21 0-16,8-4 0 16,9-17 0-16,-19 16 0 15,8-2-1-15,0-2 1 16,1 1 1-16,-1 1-1 15,1 2 0-15,-1 1-1 16,3-2 1-16,-1 3 1 16,3-1-1-16,1-4 0 15,5-13-1-15,-6 23 1 16,5-6 1-16,1-17-1 16,2 24 0-16,1-9 0 0,0 1 0 15,1-3 0-15,2 14 0 16,-6-27-1-16,11 25 0 15,-5-6 2-15,0 1-1 16,2-5 0-16,-2 2 0 16,1 5 1-16,-1-9 0 15,0 8 0-15,3-8-1 16,-2 1 0-16,1-1 0 16,-8-13 0-16,17 12 0 15,-8-1-1-15,-9-11 1 16,22 12 0-16,-9-1 0 15,-1-14-1-15,1 7 2 16,3 8 1-16,0 0-2 0,-1-8 1 16,0 0 0-16,1 5-1 15,-1-6 0-15,4 8 1 16,0-8-1 0,0 1-2-16,2-4 1 0,1 7 2 15,0 4-1-15,0-11 0 16,0 5 0-16,-1 1 1 15,-2 2-1-15,-2-10 0 16,2 7 1-16,-4-8-2 16,1-1 0-16,0-2 2 15,1-1 0-15,-1-1-1 16,1-5 0-16,2 3 1 16,-4-5 0-16,4 2-1 0,-2-8 1 15,2 6-2-15,0-8 1 16,-1-1 0-1,-2-2 0-15,-2 0 1 16,1-2-1-16,-4-1 0 0,0 1 0 16,-5 3 1-16,-1-9 0 15,-1-1 0-15,-2 1 0 16,-1 6-2-16,-1-4 2 16,-2 3-1-16,-2 1 1 15,-3 1-1-15,-4 6 0 16,-4 2 0-16,-3-2-1 15,-3-1 2-15,-2 5-2 0,-1 2 1 16,-1 1-1-16,2-2 1 16,5 11-3-16,-2 1-2 15,13 20-10 1,-14-23-15-16,21 7-12 0,-12 2 1 16,12-2-3-16,0 0 26 15</inkml:trace>
  <inkml:trace contextRef="#ctx0" brushRef="#br0" timeOffset="71499.5352">10058 17064 43 0,'0'0'18'0,"0"0"-2"0,0 0 0 15,-10-17-4-15,10 17-2 16,0 0-1 0,0 0-1-16,0 0-1 15,0-11-1-15,0 11-1 16,0 0-2-16,0 0-1 15,0 0 1-15,-15-9 0 16,15 9-1-16,-11 2 1 16,11-2-2-16,-19 6 1 15,7-1-1-15,-2-5 2 16,1-1-2-16,-2 3-1 16,1-1 1-16,-2-2-1 0,-1 0 1 15,2 0-2-15,-3-2 2 16,-2 1-2-16,-2 3 2 15,-2-2 0 1,-7 1-1-16,-3 3 0 0,-3-3 0 16,-4 2 1-16,-1-2-1 15,-4 2 1-15,0 3-1 16,-4-1-1-16,2-4 1 16,0-5 0-16,1 4-1 15,-1-1 1-15,3-3 1 16,1 3-1-16,0-9-1 15,3 1 2-15,-2 6-1 16,-1 1 0-16,-1-2 1 0,0 2 0 16,-1 4-1-16,1-2 0 15,0 5 1-15,1 1-1 16,0-2 0 0,3-1 1-16,1 5-1 0,-2 3 0 15,2-1 1-15,-2-1 0 16,2 3-1-16,-3 0 0 15,1 0 0-15,-1 6 0 16,0-1-1-16,2-8 2 16,-3 3-3-16,3 5 1 0,1-11 1 15,3 1 2-15,3 2-3 16,3-5 2 0,2 3 0-16,6 0-1 15,6-1 2-15,3-3-1 16,14-2 0-16,-18 15-1 15,18-15 0-15,-9 17 1 16,7-5-2-16,1 16 1 0,0 12-1 16,-1 8 1-16,-1 1 0 15,1 17 0-15,-1 3-4 16,0 18 5-16,0-13 0 16,0 0 0-16,-1-11-4 15,4-7 4-15,0 0 1 16,0-56-3-16,7 76 6 15,-7-76-6-15,0 0 1 16,38 53 0-16,-38-53 4 16,0 0-5-16,76-2 1 15,-76 2 1-15,72-4-4 16,-72 4 4-16,83-6 0 16,-83 6 0-16,89 4-4 0,-89-4 4 15,90 19-1-15,-90-19-1 16,93 15 2-16,-93-15 0 15,95 23-5-15,-95-23 3 16,93 21 3-16,-93-21-1 16,94 15-4-16,-94-15 4 15,91 20-1-15,-91-20 0 16,88 15 1-16,-88-15 0 16,88 6 0-16,-88-6 0 15,86 17 2-15,-86-17-3 16,83-6 4-16,-83 6-4 15,86-7 2-15,-86 7-3 16,89-9 1-16,-89 9-1 0,89-8 1 16,-89 8 1-16,87-3-2 0,-87 3 3 15,81-6-1-15,-81 6 0 16,78-2 0 0,-78 2 1-16,77-17-1 15,-77 17 0-15,78-10 0 16,-78 10-1-16,79-3 0 15,-79 3 0-15,76-12-1 16,-76 12 2-16,74 2-2 16,-74-2 1-16,66 1-1 15,-66-1 1-15,62-14 1 16,-62 14 1-16,59 11-6 0,-59-11 4 16,59-5-1-16,-59 5 2 15,57-4-5-15,-57 4 4 16,55 9-3-16,-55-9 2 15,52 0 4-15,-52 0-1 0,49 4-5 16,-49-4 2 0,49 7 2-16,-49-7-1 15,54-13 0-15,-54 13 0 16,58-26 0-16,-58 26-2 16,65-17 5-16,-65 17-3 15,72-40 2-15,-72 40-2 16,79-23 2-16,-79 23-2 15,85-13 0-15,-85 13 2 0,87-16-1 16,-87 16-3-16,88 6-1 16,-88-6 3-16,88 3 1 15,-88-3-2-15,89-2-1 16,-89 2 1-16,89-6 0 16,-89 6 3-16,91 3 0 15,-91-3-2-15,90 16 0 16,-90-16 1-16,88 19 1 15,-88-19-2-15,85 33 1 16,-85-33-2-16,83 24 3 16,-83-24-4-16,82 19 0 15,-82-19 0-15,86 25 1 16,-86-25 2-16,90 13-2 0,-41-6 2 16,1 4-1-16,2-3 1 15,4-12 1 1,2 3-1-16,0 3-3 15,3 1 2-15,0-5 0 0,0-4-1 16,-1 0 1-16,-1-5-1 16,-2 13-1-16,2-13 3 15,-2 0-1-15,-1 5 0 16,0-4 1-16,2 4-2 16,-3-12-2-16,0 10 4 15,-2-10-1-15,-1 12 0 16,-4-16 4-16,-48 22-4 0,92-39-1 15,-92 39 3-15,81-23 1 16,-81 23-3 0,73-24 5-16,-73 24-6 15,71-18 1-15,-71 18 2 16,67-21-3-16,-67 21 2 0,64-17 1 16,-64 17-2-16,60 1 0 15,-60-1 0-15,55-3-3 16,-55 3 1-16,54-1 3 15,-54 1-2-15,57-7-1 16,-57 7 4-16,65-19-2 16,-65 19 0-16,74-11 5 15,-74 11-2-15,85-8 0 16,-85 8-2-16,95-11 2 16,-43 0-3-16,4-3 1 15,4-13-1-15,1 8-3 16,4 14 0-16,3-5 3 15,2-1 2-15,2 8-5 0,1 7 1 16,-1 1 3-16,0 12 1 16,3 19-6-16,-5-38 8 0,4 8-6 15,-1-1 4-15,-1-5 0 16,0 1 0 0,-1-5-3-16,2 9 0 15,-3-32 9-15,-1 29-10 16,-2-4 2-16,-1 4-2 15,0-4 0-15,0 7 5 16,2-5-2-16,-2-7-1 16,0 4-8-16,1 2 8 15,-2-4 3-15,1 5-4 0,0 8 3 16,0-17-6-16,-4 10 1 16,0 8 4-16,2-9 6 15,-3 2-7-15,3 1-3 16,1-9 6-16,-1 1-2 15,-1 12 0-15,-1-9 0 16,-1 4-1-16,-1-2-6 16,-3-5 7-16,-4 4-1 15,-5 0-4-15,-6-2 2 16,-3-26 0-16,-4 11 1 16,-5-14-1-16,-6 5 4 15,0-21-4-15,-7 6 0 16,-4-15 2-16,-4-10-2 0,-4 21 1 15,-7-10 1-15,-4-3 0 16,-4 4-1-16,-2 11 2 16,-7 3 0-16,0 9-2 15,-3 11 1-15,-2-4 0 16,0 13 0-16,-1 5-1 16,-2-2 1-16,1 8-1 15,0-1 0-15,-5 2 2 16,3 5-3-16,-1-1 2 15,-3-6 0-15,-4 4 1 16,-3 3-1-16,-3-2 1 16,-1-3-1-16,-1 3-1 15,-3 0 3-15,0-12-2 0,1 13 0 16,0 0-1-16,3-8 0 16,-2 0 1-1,1 1 0-15,1-5-1 0,0-5 1 16,-1 13-1-16,1-7 1 15,-3-9 0-15,-1 9 1 16,-3-2-1-16,-2-3 0 16,-2 0 1-16,-3 3-2 15,0-3 2-15,-3 0-1 16,0 7 0-16,-1-3-1 16,0-2 1-16,0 6 1 15,-1 6-2-15,0-1 1 16,-4-2 0-16,0 2 0 0,-2 1 0 15,-3 8 0 1,1 0 0-16,0 1 1 16,-1-3 0-16,-3-1-1 15,4 4-1-15,-1 1 1 0,0-3 0 16,2-7 0-16,-1 7-1 16,-1 1 0-16,0-8 1 15,2 9 1-15,-1-1-1 16,2-6 0-16,0 4 0 15,2-2-1-15,-2 0 0 16,4-7 1-16,-1 7-1 16,2-3 0-16,-2-4 1 15,0 4 1-15,1-3-1 0,-4 1 1 16,3-5-1 0,-3 4 1-16,1 1-2 15,0-3 0-15,-1-4 1 16,2 7-1-16,-3 0 0 0,2-7 1 15,-2 7-1-15,2 1 1 16,-3-7 0-16,2-1 1 16,-3 7 0-16,3 3-2 0,-2-12 1 15,3 7-1-15,-1-4 1 16,-1 2 0 0,-2-2 0-16,2 1-1 15,0 2 1-15,-3-12-1 0,0 11 2 16,-2 0-1-1,0 0 2-15,-5-3-2 16,1 7-1-16,-6-4 1 16,-4-2 0-16,0 8 0 0,2-1 0 15,-2 2 0-15,0-6 0 16,2 5 0-16,3-3 0 16,2 3 0-16,0 1 0 15,-3-4 1-15,0-1-2 16,-3-2 2-16,-1 4-2 15,-2-2 1-15,-3-7 0 16,0 6 1-16,-1 1-3 16,0 3 2-16,-1-3 1 15,1 5-1-15,4 5 0 16,-1-5 1-16,4 9-1 16,4 1 2-16,2-1-1 15,7-3 0-15,4 7-2 0,5-6 1 16,6-2-2-16,2 2 0 15,12 5-6-15,-5-17-12 16,28 4-12-16,-8-20-11 16,13-13 0-16,6-15-1 15,7 0 38-15</inkml:trace>
  <inkml:trace contextRef="#ctx0" brushRef="#br0" timeOffset="80634.7493">10025 5030 35 0,'2'-11'30'0,"-2"11"-8"15,-16-8-6-15,16 8-5 16,-12-8-2-16,12 8-1 16,0 0-3-16,-12-3-1 15,12 3-1-15,-7 11-1 16,5 3 0-16,2 13 0 0,3 1-2 15,3 7 1-15,3 3 0 16,2 4-1 0,1 1 1-16,1 0-1 15,-3-7 0-15,3-7 0 16,-4-4 2-16,-2-7-2 16,-3-7 1-16,-4-11 0 0,0 0 1 15,1-17-2-15,-2-3 0 16,-2-11 1-16,1-7-2 15,-2-5 2-15,1-8 0 16,1 1-1-16,0 1 0 16,3 2 1-16,3 6 1 15,3 8-2-15,4 7 2 16,6 6-2-16,4 4 1 16,2 10 0-16,4 4-1 15,-1 3 0-15,1-1 0 16,-3 1 1-16,-3-2-1 15,-3 1 0-15,-3 5-1 0,-4-5-1 16,-11 0-3-16,0 0-25 16,14-8-8-16,-14 8 0 0,0-15-1 15,-1 3 25-15</inkml:trace>
  <inkml:trace contextRef="#ctx0" brushRef="#br0" timeOffset="81167.4465">10303 5076 64 0,'0'0'37'16,"0"0"-2"-16,0 0-27 15,0 0-4-15,11 10-1 16,-11-10-1-16,26 4-1 16,-9-1-2-16,1-3-1 15,2 3-2-15,-7-14-10 16,5 10-22-16,-18 1 0 0,15 0 0 16,-15 0 12-16,-13 7 24 15</inkml:trace>
  <inkml:trace contextRef="#ctx0" brushRef="#br0" timeOffset="81315.0456">10299 5277 46 0,'4'17'34'15,"7"2"1"-15,-11-19-23 16,26 11-4-16,-10-9-5 16,2-8-6-16,6-1-30 15,-8-4-1-15,1-4 0 16,-2-4 1-16,2 0 33 15</inkml:trace>
  <inkml:trace contextRef="#ctx0" brushRef="#br0" timeOffset="81896.2943">10658 4999 33 0,'-12'13'31'0,"-1"4"1"15,4 5-23-15,-5-5-3 16,5 11-2-16,-2 0 0 15,6 3-2-15,1 1-1 16,6 4 1-16,1-6-1 16,8 1 1-16,2-7 0 15,5-3 1-15,3-12-1 0,4-4 2 16,2-13-1-16,5-8-1 16,-2-8 1-16,2-9-2 15,-6-7 1-15,-3-5 0 16,-10-4 0-16,-5 2-2 15,-12 2 2-15,-8 6-2 16,-9 7 0-16,-6 9-2 16,0 18-11-16,-7 0-23 15,5 13 0-15,0 6-1 16,9 11 7-16,3 9 30 16</inkml:trace>
  <inkml:trace contextRef="#ctx0" brushRef="#br0" timeOffset="82663.5273">9939 8431 50 0,'0'0'25'0,"7"21"-1"0,-7-21-6 16,-3 11-4-16,3-11-2 16,-6 24-5-16,-1-8-1 15,7 9-2-15,-4-1 0 16,4 1-2-16,-2 3 0 15,2 1 1-15,-2-3-2 16,2-9 0-16,0-3 1 16,0-14-1-16,0 0 0 15,0 0 1-15,-3-22-1 0,0-2-1 16,1-10 1 0,-2-2 1-16,-1-4-2 15,4-1 1-15,0 4-2 16,4 3 1-16,2 8 0 0,5 3 1 15,5 10-1-15,3 4 0 16,3 3 0-16,1 6 0 16,3-2-2-16,-3-2-1 0,5 6-4 15,-12-15-31-15,9 10 0 16,-8-8-1 0,5 8 0-16,-8-10 22 15</inkml:trace>
  <inkml:trace contextRef="#ctx0" brushRef="#br0" timeOffset="82881.3054">10120 8629 87 0,'18'-3'38'16,"12"0"-1"-16,-5-10-33 0,7-5-2 15,0 1-5-15,-8-6-3 16,5 12-23 0,-14-11-7-16,0 10-2 15,-13-3 0-15,-2 15 21 16</inkml:trace>
  <inkml:trace contextRef="#ctx0" brushRef="#br0" timeOffset="83030.9427">10195 8719 98 0,'10'23'36'16,"-10"-23"-10"-16,26 12-22 16,-9-15-4-16,-2-12-6 15,9 3-30-15,-13-15 0 16,6 0-1-16,-8-11 0 16,7 0 26-16</inkml:trace>
  <inkml:trace contextRef="#ctx0" brushRef="#br0" timeOffset="83238.9163">10447 8295 78 0,'12'13'38'15,"-12"-1"-1"-15,10 14-28 16,-12 2-3 0,2 9-4-16,-6 4 0 15,3 6-1-15,-1-2 0 16,2-4-2-16,2 6-2 15,-4-17-13-15,10 12-22 16,-3-10 1-16,10-2-1 16,-4-8-1-16,6 1 38 15</inkml:trace>
  <inkml:trace contextRef="#ctx0" brushRef="#br0" timeOffset="83963.3218">9693 11309 55 0,'14'-12'34'0,"-14"12"2"16,0 0-22-16,11 31-8 16,-7-10-3-16,2 9 0 15,0 5-3-15,2 2 2 16,-1-1 0-16,0-4-1 16,-1-6 2-16,1-7-2 15,-7-19 3-15,6 15-2 16,-6-15 0-16,0-27 1 15,-3 0 0-15,2-8-1 16,-3-10 0-16,2-4 0 16,3-5-1-16,3 1 1 15,3 2-1-15,4 3 0 16,5 3-1-16,3 4-1 16,7 11 0-16,0 0-2 0,3 5-2 15,-6-6-7-15,14 11-27 16,-15-4 1-16,8 11 0 15,-9-3 0-15,5 9 29 16</inkml:trace>
  <inkml:trace contextRef="#ctx0" brushRef="#br0" timeOffset="84194.7797">9852 11324 98 0,'9'21'38'16,"-9"-21"-11"-16,27 6-22 0,-9-5-2 15,1-10-3-15,2-3-3 16,-7-10-3 0,11 15-10-16,-12-14-21 15,4 9-1-15,-8-8 1 16,0 9 4-16,-6 0 33 15</inkml:trace>
  <inkml:trace contextRef="#ctx0" brushRef="#br0" timeOffset="84346.2316">10004 11273 72 0,'0'0'37'0,"0"0"0"16,0 0-27-16,18-4-5 0,-5-4-3 15,0-8-5-15,7 4-3 16,-13-12-30-16,14 4 0 15,-7-9-2 1,7 4 1-16,-4-5 31 0</inkml:trace>
  <inkml:trace contextRef="#ctx0" brushRef="#br0" timeOffset="84863.8781">10325 10837 70 0,'0'0'37'0,"0"0"-1"15,0 0-30-15,16-12-1 16,-16 12-3-16,22-8 1 16,-9 4-1-16,1-1-1 15,-1 4-1-15,-1 0 0 16,-1-1 1-16,0 5 1 0,-11-3 0 16,13 8-1-16,-13-8 1 15,1 23-2-15,-8-3 1 16,-3 0-1-16,-5 6 0 15,-2 2-1 1,-3 2 0-16,1 5 0 0,2-1-1 16,2-3 2-16,7-7 0 15,4 4 1-15,4-11-1 16,7-3 1-16,-7-14 0 16,26 5 0-16,-9-11 0 15,0-5-1-15,3-2-1 16,-3-9-3-16,5 10-6 15,-9-9-26-15,3 8 0 0,-10-2-1 16,-6 15 0-16,5-14 28 16</inkml:trace>
  <inkml:trace contextRef="#ctx0" brushRef="#br0" timeOffset="85211.6202">9960 11491 68 0,'17'6'38'0,"-8"-16"-1"16,12 5-23-16,-7-13-7 15,8 2-4-15,0-4-5 16,-6-5-33-16,10 10-1 15,-9-8-2-15,2 9 1 0,-8-3 19 0</inkml:trace>
  <inkml:trace contextRef="#ctx0" brushRef="#br0" timeOffset="87163.3587">11784 4336 39 0,'6'13'36'15,"-6"-13"0"-15,0 0-20 16,0-14-4-16,0 14-3 15,5-33-2-15,-2 9-1 16,-5-6-2-16,1-1-1 16,-5-3 0-16,-2 5 0 15,-4 3-1-15,-4 8-1 16,-5 10 0-16,-2 12-1 16,-5 5 0-16,1 20 0 15,3 12 0-15,-1 9 0 16,6 10-1-16,4 6 2 15,7 0-1-15,8 1-1 0,8-1 1 16,7-13-2-16,4-8 2 16,6-12-1-16,4-5-2 15,-1-19-4-15,10 1-30 16,-12-21-1-16,4-6-1 16,-8-11 2-16,5-4 25 15</inkml:trace>
  <inkml:trace contextRef="#ctx0" brushRef="#br0" timeOffset="87351.1813">11895 4386 61 0,'0'0'36'0,"29"14"2"16,-8-19-20-16,7 3-14 15,2-5-2-15,0-8-5 16,4 9-13-16,-11-16-20 15,-1 6 0-15,-13-3-1 16,-7 6 7-16,-2 13 30 16</inkml:trace>
  <inkml:trace contextRef="#ctx0" brushRef="#br0" timeOffset="87498.6306">11990 4497 90 0,'20'12'37'0,"5"9"-8"15,-3-22-27-15,1-11-7 0,2 1-29 16,-11-11-3-16,2 0 1 16,-6-7-2-16,5 2 31 15</inkml:trace>
  <inkml:trace contextRef="#ctx0" brushRef="#br0" timeOffset="87829.7951">12440 4251 64 0,'-9'19'35'0,"-7"-7"-3"16,4 11-25 0,-9 2-2-16,7 9-2 15,3 0-1 1,11 3 0-16,9-5 0 15,12-2 0-15,10-8 0 0,11-7 0 0,5-13 1 0,6-8 0 16,-4-16 0-16,-2-1-1 31,-11-11 0-31,-13-2-1 16,-14-6 1-16,-14 2-1 16,-16 4-2-16,-14 1-4 15,-1 21-32-15,-18-7-1 16,12 12 1-16,4 2-2 0,27 6 22 15</inkml:trace>
  <inkml:trace contextRef="#ctx0" brushRef="#br0" timeOffset="88380.2156">14233 4310 83 0,'0'0'38'16,"8"-30"-15"-16,-8 30-12 15,-5-30-3-15,-1 16-3 0,-9 1-2 0,-1 6-1 16,-6-1-1-16,-2 8 0 31,-3 11-1-31,0 3 0 0,0 14 0 16,3 7-1-16,6 8 1 16,5 7 0-16,10 5 0 15,8-1-1-15,8 1 2 16,8-4-2-16,8-10 1 15,3-8-2-15,4-7-1 16,-5-23-8-16,12 2-25 16,-14-18-2-16,6-3 1 15,-10-9-2-15,2-2 33 16</inkml:trace>
  <inkml:trace contextRef="#ctx0" brushRef="#br0" timeOffset="88567.4117">14393 4416 68 0,'0'0'37'0,"20"8"0"15,-20-8-24-15,27-15-10 16,-10 4-1-16,-1-1-4 16,1 6-4-16,-12-16-18 15,6 16-12-15,-11-5-1 16,0 11 1-16,0 0 18 15</inkml:trace>
  <inkml:trace contextRef="#ctx0" brushRef="#br0" timeOffset="88729.3346">14418 4490 56 0,'11'22'36'16,"-3"-11"-1"0,12 1-24-16,-6-15-5 15,5 0-5 1,0-2-6-16,-9-12-28 0,10 4-1 15,-8-9-2-15,5 0 1 0,-4-5 34 0</inkml:trace>
  <inkml:trace contextRef="#ctx0" brushRef="#br0" timeOffset="88926.7346">14923 4163 62 0,'0'0'37'0,"11"32"0"16,-16-13-22-16,4 17-9 16,-5 4-2-1,1 7-1-15,0 0-3 0,1-5 0 16,4 5-5-16,-9-9-31 16,16-3 0-16,-3-17-2 15,11-6 1-15,3-13 26 16</inkml:trace>
  <inkml:trace contextRef="#ctx0" brushRef="#br0" timeOffset="89462.9819">16985 4235 85 0,'-20'-18'38'0,"5"15"0"16,-10-6-36-16,-5 16 0 15,-5 5 0-15,0 8-2 16,-2 6 0-16,4 11 0 16,6 4 0-16,7 6 0 15,9 9-1-15,9-1 1 16,12-5 0-16,8 2-1 16,10-10 1-16,4-9-4 15,7-4-2-15,-9-18-30 0,12-5-1 16,-8-20 0-16,4-7-1 15,-8-18 32-15</inkml:trace>
  <inkml:trace contextRef="#ctx0" brushRef="#br0" timeOffset="89655.4884">17068 4343 65 0,'12'21'37'0,"-12"-21"-1"16,32 20-28-16,-12-22-5 16,8 3-1-16,0-4-3 0,-1-13-3 15,6 12-20-15,-12-13-12 16,3 9 0-16,-10-7 0 16,-3 9 23-16</inkml:trace>
  <inkml:trace contextRef="#ctx0" brushRef="#br0" timeOffset="89816.7031">17188 4537 56 0,'14'26'37'16,"-3"-10"-2"-16,8-5-19 16,1-10-18-16,-5-9-31 15,9-4 0-15,-7-11-3 0,7-5 1 16,-4-4 31-16</inkml:trace>
  <inkml:trace contextRef="#ctx0" brushRef="#br0" timeOffset="90096.495">17561 4261 74 0,'18'-2'39'15,"9"13"-1"-15,-13-9-29 16,12 7-4-16,-9 1-2 15,0 3-1-15,-11 2-1 16,-7 5-2-16,-11 10 0 0,-8 2 1 16,-3 5-1-16,-2 4 1 15,0-6 0-15,4 2-1 16,9-3 2 0,9-5 0-16,9-7 0 0,11-10-2 15,10-10 0-15,6-18-6 16,19 4-28-16,-2-19-3 15,16-8 0-15,6-13 0 16,20-4 27-16</inkml:trace>
  <inkml:trace contextRef="#ctx0" brushRef="#br0" timeOffset="90647.4659">19688 4376 69 0,'-1'-20'38'0,"-2"10"-1"16,-22-7-29-16,10 9-2 15,-12 1-2-15,-2 6 0 16,-8 6-2-16,0 7-1 16,0 13-2-16,3 6 1 15,7 5 0-15,4 7 0 16,12 1 1-16,11 5-2 15,11-5 1-15,8-4-1 16,11-5 2-16,1-8-2 0,6-4-1 16,-2-14-5-16,13-4-30 15,-18-10 1-15,3 2-2 16,-8-11 1-16,2 1 28 16</inkml:trace>
  <inkml:trace contextRef="#ctx0" brushRef="#br0" timeOffset="90981.8384">19912 4381 84 0,'0'0'37'0,"21"-5"1"16,-21 5-34-16,25-1-2 15,-9-2-2-15,-3-3-2 16,2 5-3-16,-8-10-6 15,9 10-25-15,-16 1-1 0,13-7 0 16,-13 7 1-16,0 0 36 16</inkml:trace>
  <inkml:trace contextRef="#ctx0" brushRef="#br0" timeOffset="91129.6218">19908 4566 63 0,'7'24'36'0,"-7"-24"-2"15,31 9-29-15,-12-15-4 16,-3-8-33-16,9-5 0 16,-4-7-4-16,3 0 1 15,-4-10 32-15</inkml:trace>
  <inkml:trace contextRef="#ctx0" brushRef="#br0" timeOffset="91618.9534">20295 4154 96 0,'22'-20'38'0,"8"14"-13"16,-4-12-19-16,7 6-2 15,-9 5-1-15,-1 3-2 0,-8 3-1 16,-15 1 1-16,9 19-1 16,-15-1 0-1,-8 9 0-15,-1 7 0 16,-2 3-1-16,2 1 1 0,4 5 0 16,6-4 0-16,10-4 0 15,8-1 0-15,9-5-1 16,7-3 2-16,4-7-1 15,-1-2 0-15,-3-3 0 16,-4-3 1-16,-12 0-2 16,-13-11 2-16,-4 12-1 15,-13-8-1-15,-8 1 1 16,-7 6 0-16,-6 0 1 16,-2-1-2-16,1-1 1 15,1 1 0-15,3 3 0 16,4-3 0-16,5 0 0 15,4-5-2-15,9-1-4 0,-5-12-30 16,18 8 0-16,-2-12-2 16,2 12-1-16,18-28 24 15</inkml:trace>
  <inkml:trace contextRef="#ctx0" brushRef="#br0" timeOffset="95717.0077">10243 5700 56 0,'0'0'32'0,"13"-1"-15"0,-13-11-7 16,11 11-3-16,-7-15-2 15,9 6-2-15,-1-4-1 16,4 0-1-16,1 1 0 16,4 2-1-16,4 0-1 15,2-4-2-15,8 11-12 16,0-12-18-16,1-2 0 15,2-9-1-15,2-1 20 16,-1-4 14-16</inkml:trace>
  <inkml:trace contextRef="#ctx0" brushRef="#br0" timeOffset="96179.2546">12088 4888 50 0,'-22'-13'21'16,"22"13"-5"-16,-27-3-4 15,27 3-1-15,-25-2-2 16,25 2-2-16,-13 0-2 15,13 0-1-15,0 0 0 16,16-4-1-16,-3 1-1 16,9-1-1-16,5-3-1 15,6-2-1-15,11 3-4 16,-6-11-28-16,18 4-2 0,-2-7 1 16,3 5-2-16,-6-4 36 15</inkml:trace>
  <inkml:trace contextRef="#ctx0" brushRef="#br0" timeOffset="96699.4907">10030 8925 47 0,'0'0'34'0,"12"14"-1"16,-12-14-21-16,11 14-5 16,-11-14-3-16,28 10-4 15,-1-8-31-15,-2-10-2 16,7-4 0-16,1-14-1 15,6-8 29-15</inkml:trace>
  <inkml:trace contextRef="#ctx0" brushRef="#br0" timeOffset="97186.8107">14453 4867 55 0,'0'0'32'16,"18"14"-10"-16,1-21-19 16,6-3-17-16,10 1-16 15,2-3 0-15,6-4-2 16,2-2 27-16</inkml:trace>
  <inkml:trace contextRef="#ctx0" brushRef="#br0" timeOffset="97742.8877">9853 11752 57 0,'0'0'36'16,"23"3"-1"-16,-4-14-22 15,12 0-11-15,9-1-10 16,7-16-25-16,11-8-1 16,6-18 0-16,15-14 1 15,11-16 33-15</inkml:trace>
  <inkml:trace contextRef="#ctx0" brushRef="#br0" timeOffset="98332.2319">16958 4973 56 0,'25'-6'33'0,"16"2"-15"16,-1-11-10-16,18 7-2 16,4-5-2-16,8-2-1 15,6 3-10-15,-5-7-24 0,-3-4-1 16,-9-1-1-16,-9-3 9 15,-14-2 24-15</inkml:trace>
  <inkml:trace contextRef="#ctx0" brushRef="#br0" timeOffset="99112.5106">11486 5913 84 0,'12'-2'37'0,"-9"-12"-18"16,-3 14-12-16,0 0-3 0,0 0-1 15,-19 7 1 1,11 4-2-16,-5 4 0 16,4 0 0-16,-4 4-1 15,3 2 0-15,-1 3 0 0,0 6 0 16,0-2-1-16,0 1 1 15,1-4-1-15,1 2 0 16,4 0 1-16,7-4-1 16,6-4 1-16,8-5 1 15,11-7-1-15,9-3-1 16,10-3 1-16,5-7 0 16,4 0-1-16,2-3 1 0,-3-1-2 15,-5 1 0 1,-8 3-1-16,-8-4-1 15,-5 5-5-15,-20-11-29 16,4 8-1-16,-11-9-1 0,1 2 1 16,-5-9 29-16</inkml:trace>
  <inkml:trace contextRef="#ctx0" brushRef="#br0" timeOffset="99446.1747">11933 5666 76 0,'0'0'37'0,"-15"11"0"16,10 17-30-16,-5 7-3 16,2 20 0-16,-3 13-3 0,0 13 1 15,0 11 0-15,0 6-1 16,-1 6 0-16,-1-3 0 15,2-5 0-15,3-7-1 16,1-11 1-16,2-10 0 16,2-15-1-16,4-9 1 15,2-13-1-15,1-13 0 16,-4-18-1-16,11 2-4 16,6-10-31-16,-11-20-2 15,10-4 0-15,-3-12-2 16,14-5 22-16</inkml:trace>
  <inkml:trace contextRef="#ctx0" brushRef="#br0" timeOffset="100062.2584">14077 8039 91 0,'-2'-11'39'0,"2"11"-15"15,0 0-18-15,-14 25-1 16,0-6-2-16,-3 9-1 16,-5 7-1-16,-2 8-1 0,-2 2 0 15,1 3 0-15,3-2 0 16,6-3 0-16,10-4 1 15,11-8-1-15,13-7-1 16,12-8 1-16,12-11 0 16,8-9 0-16,8-7-1 15,4-6 0-15,3-4-5 16,-10-15-4-16,3 7-27 0,-16-10-1 16,-1 5 1-1,-13-6-2-15,-1 5 38 16</inkml:trace>
  <inkml:trace contextRef="#ctx0" brushRef="#br0" timeOffset="100312.4951">14465 7947 75 0,'-8'11'38'16,"-7"6"-1"-16,4 16-29 15,-2 6-4-15,2 15-1 16,-3 8-2-16,6 16 1 15,-3-2 0-15,3 4-1 16,0 0 1-16,1-3-2 16,-1-2 1-16,1-9 0 15,2-6-1-15,-1-12 0 16,5 0-4-16,-5-17-4 0,14 4-29 16,-5-19-1-16,9-9-1 15,-12-7-1-15,29-23 32 16</inkml:trace>
  <inkml:trace contextRef="#ctx0" brushRef="#br0" timeOffset="100979.1732">16671 10630 68 0,'0'0'39'0,"0"0"-2"16,12 2-27-16,-12-2-3 15,-4 33-2-15,0-5-2 16,0 9-2-16,-5 6 1 15,2 4-2-15,0 3 1 0,3-2-1 16,4 0 0-16,6-4-1 16,5-9 1-1,9-6 1-15,7-10-1 16,5-3 2-16,6-7-2 0,3-6 0 16,0-4 1-16,-1-6-1 15,-1-4-2-15,-6-4-1 16,2 4-5-16,-21-9-30 15,11 0 0-15,-10-5 0 16,4 0-2-16,-7-9 32 16</inkml:trace>
  <inkml:trace contextRef="#ctx0" brushRef="#br0" timeOffset="101279.6631">17086 10603 73 0,'-9'27'38'0,"-3"4"-1"16,10 20-28-16,-9-2-5 15,7 13-2-15,-2 1-1 16,2 6 1-16,-2-6 0 16,4 0-2-16,-2-1 1 15,2-9 0-15,0-3 0 16,2-6 0-16,0-4 0 0,2-5-1 15,-1-2 1-15,1-3-1 0,1-5-1 16,-1-7-2-16,6 5-6 31,-8-23-29-31,9 18 0 0,-9-18-2 16,22-2 1-16,-6-8 34 16</inkml:trace>
  <inkml:trace contextRef="#ctx0" brushRef="#br0" timeOffset="107611.9049">14186 5579 90 0,'30'-15'39'0,"0"-11"0"0,6 13-36 16,7 2-1-1,2 11-1-15,-3 14 0 16,-7 9-1-16,-8 13 0 16,-11 14-1-16,-14 13 1 0,-18 9 0 15,-13 7-1-15,-11 2 1 16,-9-2 0-16,-4-3 1 15,2-6-1-15,5-7 2 16,7-15 0-16,14-5-1 16,12-10 2-16,14-7-1 15,13-8 0-15,10-4-1 16,10-6 2-16,10-5-3 16,5-3 1-16,1-3 0 15,1 0-1-15,-2-5-2 16,-3 2-1-16,-9-13-9 15,3 10-29-15,-13-14 2 16,9 4-2-16,-4-16 0 0,12-4 29 16</inkml:trace>
  <inkml:trace contextRef="#ctx0" brushRef="#br0" timeOffset="108146.2326">16825 5658 99 0,'7'-15'41'0,"13"15"-2"15,-1-2-35-15,7-2-3 16,2 4 1-16,-1 4-1 15,-3 10-2-15,-7 11 1 0,-10 13-1 16,-13 13 1-16,-14 16-1 16,-12 8 0-16,-10 12 1 15,-5 4 0 1,-2-3 1-16,4-3-1 0,6-14 1 16,16-9 0-16,14-19 1 15,19-8-1-15,13-13 0 16,15-10 0-16,8-9 1 15,5-9-2-15,7 0-1 16,-3-14-3-16,7 9-16 16,-11-20-19-16,5 0-1 15,-4-13 0-15,10 0-1 16,1-10 34-16</inkml:trace>
  <inkml:trace contextRef="#ctx0" brushRef="#br0" timeOffset="108611.9763">19122 5661 101 0,'27'-8'42'16,"29"7"-3"-16,13-4-35 15,18 5-1-15,8 2 0 16,3 9-2-16,-5 13-1 15,-13 13-1-15,-19 15 0 16,-23 15 0-16,-26 9-1 16,-19 13 2-16,-20 4 0 15,-8 3 0-15,-7-1 1 0,4-10 0 16,9-14 1-16,12-11-1 16,23-15 1-16,17-20-2 15,20-14-1 1,14-17 0-16,15-14-4 15,0-20-19-15,16 10-16 0,-8-7 0 16,-5 11-1-16,-14 8 1 16,-12 19 38-16</inkml:trace>
  <inkml:trace contextRef="#ctx0" brushRef="#br0" timeOffset="109129.0676">19274 7932 106 0,'0'-34'41'16,"19"15"0"-16,4-2-35 15,12 14-3-15,3 6-1 16,2 14-1-16,-3 12 0 0,-10 15-1 15,-14 14 0-15,-15 17-1 16,-16 10 0-16,-14 12-1 16,-6 2 2-16,-2 2-1 15,6-5 1-15,14-9 0 16,22-11 0-16,28-18 1 16,27-16 0-16,20-13 0 15,18-15 0-15,11-8 0 16,7-9-2-16,0-5 0 15,-7 0-3-15,-19-16-14 16,-13 16-22-16,-25-14-1 16,-17 9 0-16,-33-6-1 15,-27 5 30-15</inkml:trace>
  <inkml:trace contextRef="#ctx0" brushRef="#br0" timeOffset="109612.5341">16418 8020 84 0,'-29'-20'41'0,"29"20"0"16,-9-26-33-16,36 15-2 15,15-1-3-15,9 3-1 16,6 3 1-16,2 6-2 15,-4 7-1-15,-11 14 0 16,-16 18 0-16,-17 18-1 16,-22 18 1-16,-14 19-1 15,-9 11 1-15,-4 7-1 0,1 3 2 16,6-4-1-16,14-14 2 16,17-11-1-1,18-19-1-15,19-25 0 16,17-15-2-16,8-27-6 0,22-5-30 15,-6-23-1-15,8-1-1 16,-8-16 0-16,7 10 18 16</inkml:trace>
  <inkml:trace contextRef="#ctx0" brushRef="#br0" timeOffset="110212.3131">18879 10750 94 0,'0'0'41'16,"16"-4"0"-16,0-8-32 15,21 1-4-15,11-2-1 16,13 1-2-16,7-5 0 16,11 3-1-16,-1 6-1 15,-5 10 1-15,-12 13-1 16,-16 11-1-16,-14 16 1 15,-22 7-1-15,-17 15 1 16,-14 6-1-16,-6 9 0 16,-1 0 1-16,8-5-1 0,16-7 2 15,18-10-1-15,23-11 1 16,26-18 0-16,15-13 0 16,13-18 0-16,8-12-2 15,2-7-6-15,-24-15-26 16,-4 6-6-16,-32-12-1 15,-28 12-2-15,-41-3 5 16</inkml:trace>
  <inkml:trace contextRef="#ctx0" brushRef="#br0" timeOffset="110812.7331">14308 10829 103 0,'-26'8'40'15,"8"-18"-12"-15,18 10-22 16,15-4-2-16,15-1-1 16,7-1-1-16,4 0 0 15,2 2-1-15,-2 8-1 16,-11 10 1-16,-14 12-2 16,-18 11 1-16,-18 12-1 0,-17 7 1 15,-11 13-1-15,-4 6 2 16,-1 0-1-16,8-10 0 15,14-7 0 1,17-13 1-16,24-15 0 16,20-7-1-16,20-17 2 0,18-13-2 15,12-9-1-15,9-9 0 16,0-8-4-16,4 9-12 16,-15-18-22-16,-6 7-1 15,-24-10-2-15,-13 13 2 16,-29-7 34-16</inkml:trace>
  <inkml:trace contextRef="#ctx0" brushRef="#br0" timeOffset="111331.0644">11122 10625 81 0,'33'-1'40'15,"12"2"0"-15,-2-12-26 16,8 10-9-16,1-1-2 16,-4 12-2-16,-7 7 0 15,-16 9 0-15,-14 15 0 16,-14 13-1-16,-13 11 0 15,-9 8 1-15,-3 7-1 16,0-1 0-16,7-3 1 16,13-5-1-16,18-17 0 15,19-8 1-15,20-17-1 16,15-15 1-16,11-15-1 16,4-16 0-16,3-3-2 0,-6-13-5 15,-2 2-32-15,-27-15 0 16,-11 1-1-16,-20-7 0 15,-9-4 17-15</inkml:trace>
  <inkml:trace contextRef="#ctx0" brushRef="#br0" timeOffset="111914.2137">11109 8115 90 0,'28'-16'40'0,"18"7"0"15,4-16-31-15,16-2-7 16,9 2 2-16,3 5-3 15,-5 8 0-15,-7 12 0 16,-12 15-1-16,-18 15 0 16,-22 17-2-16,-21 15 1 15,-18 18 0-15,-17 5 1 16,-5 5 0-16,-3-4 0 16,3-6 0-16,12-8 1 15,14-13 0-15,18-11 1 16,17-22-1-16,22-6-1 15,11-13 1-15,9-6 1 0,4-4-2 16,1-5 1-16,-2-5-1 16,-9-3-1-1,-5 9-1-15,-16-10-7 16,5 15-31-16,-21-7 1 0,-1 8-2 16,-12 1-1-16,0 0 24 15</inkml:trace>
  <inkml:trace contextRef="#ctx0" brushRef="#br0" timeOffset="137778.7463">21751 5337 94 0,'-26'48'40'0,"34"0"1"16,17-20-31-16,35 0-6 16,25-10 0-16,29-11-2 15,26-9-2-15,23 1 0 16,14-10-1-16,9-1 1 16,6 0-1-16,1 2 1 15,-10 1 0-15,-16 6 1 16,-20 3-1-16,-20-3 0 15,-24 6 1-15,-23-3-1 16,-23 2 1-16,-22 1-1 16,-16-7-1-16,-19 4 1 0,-6-15 0 15,-15 2 0-15,-6-4-1 16,-7-6 2-16,-8-9-1 16,-4-5 0-16,-4 3-1 15,-2 0 1-15,-3 4 1 16,3 6-1-16,5 7 0 15,8 8 0-15,14 11-1 16,20 10 1-16,22 4 0 16,27 5 0-16,25-2 0 15,20 2 1-15,12-3-1 16,2 0 1-16,-8 3-1 16,-21 2 2-16,-31 6-1 15,-38 1 1-15,-34 10-1 0,-32 4-1 16,-20 6 1-16,-8 1-1 15,-1 0-1-15,8-12-2 16,24 3-4 0,17-19-13-16,39 9-20 0,11-15 0 15,23 6-1-15,2-1 0 16,8 9 32-16</inkml:trace>
  <inkml:trace contextRef="#ctx0" brushRef="#br0" timeOffset="138445.3791">22156 8378 101 0,'-36'8'40'15,"25"9"0"-15,11-17-34 16,33 21-2-16,25-15-1 16,29-5-1-16,27-2-1 0,22-5 1 0,24-6-2 15,13-4 1-15,8-2-1 16,1 1 0 0,-9-1 0-16,-13 3 0 15,-25-4 1-15,-19 7 0 16,-31-7 0-16,-34 2-1 15,-34-1 1-15,-33-2 0 16,-27 0 0-16,-18-4-1 16,-11 7 1-16,-1-4-2 15,7 5 2-15,19 6-2 16,29 5 1-16,36 3-1 16,35 6 1-16,35 2 0 15,23 3-1-15,10 6 2 0,0 4-1 16,-12 0 1-16,-30 3 0 15,-35 6 0-15,-45 3 0 16,-42 6 1-16,-33 0-2 16,-20-1-1-16,-8 2 1 15,-6-1-3-15,19-2 1 16,16-9-4-16,34 6-9 16,14-22-15-16,34 5-11 15,11-9 1-15,20 5-1 16,4-7 10-16</inkml:trace>
  <inkml:trace contextRef="#ctx0" brushRef="#br0" timeOffset="139328.8493">21961 10969 111 0,'-28'-13'38'16,"7"19"-7"-16,4-11-26 15,17 5-3-15,0 0 0 16,43 5-1-16,10 0 1 0,25 0-1 16,26 2 0-16,24 3 1 15,19-6 0-15,16 2 1 16,11-4-1 0,3-1-1-16,-3-2 0 0,-9 2 0 15,-18-3 0-15,-18-2-1 16,-20 1 0-16,-22 0 0 15,-22 3-1-15,-19-2 1 16,-16-3 1-16,-14-5-1 16,-14-1-2-16,-8-8 2 15,-6 1-1-15,-8-3 0 16,-7-12 1-16,-4 0 0 16,-7-2-1-16,-4 2 0 0,-3 4 2 15,1 7-1 1,0-2 0-16,6 6 1 15,13 11-1-15,14 7 0 16,24 7 0-16,24 6 0 0,23 2 0 16,19 1 0-16,17 7 0 15,8 0-1-15,-2 1 1 16,-9 8 1-16,-20-1 1 16,-25 10 0-16,-32 2 1 15,-28 8-1-15,-26 5 1 16,-17 6-1-16,-11 2 1 15,-3-5-2-15,3 1 0 16,6-12-1-16,15-4-1 0,9-9 1 16,14-7-1-1,9-12-1-15,13-16 1 16,0 0-3-16,0 0-2 16,10-25-6-16,17 14-14 0,-11-18-14 15,12 3 1-15,-4-7-1 16,10 8 0-16,-1-3 31 15</inkml:trace>
  <inkml:trace contextRef="#ctx0" brushRef="#br0" timeOffset="140778.7941">12466 12430 88 0,'7'-14'40'15,"7"19"-1"-15,-18 9-34 0,8 11-2 16,-1 15-2 0,2 17 1-16,-2 21-3 15,4 14 2-15,-1 16 0 16,1 15-1-16,1-1-1 15,0 7 2-15,2-8-2 0,-1-5 0 16,0-13-1-16,-1-15-1 16,2-10-3-16,-9-30-7 15,10-6-25-15,-17-21-1 16,2-8 2-16,-12-19-1 16,16 6 38-16,-32-40 0 15,4 1 0-15,-1 4 0 16,-13-6 20-16,16 10 17 15,-5 7-1-15,12 24 1 16,-9 7-19-16,21 36-8 16,4 15-6-16,10 24-1 15,3 14-3-15,2 5 1 0,5-1-2 16,3-14 1-16,3-16 2 16,4-15-2-16,2-27 1 15,3-28 0-15,3-33 2 16,2-24-1-16,-3-18 0 15,-2-14 1-15,-8-6-2 16,-3 0 0-16,-8 1-1 16,-7 7-5-16,11 27-20 15,-17 1-14-15,13 16 0 16,-1 1-2-16,18 9 9 16</inkml:trace>
  <inkml:trace contextRef="#ctx0" brushRef="#br0" timeOffset="141362.7037">14700 12481 78 0,'-22'-42'41'0,"7"19"-2"0,-11 5-26 16,8 19-7-16,2 20-4 16,6 25 0-1,3 26-1-15,2 21-1 16,3 26 0-16,2 17 1 0,2 7-1 15,-1 9-1-15,2-3 0 16,-2-14-2-16,2-13-1 16,-7-25-4-16,14-8-17 15,-16-35-15-15,8-14 2 16,-13-39 13-16,11-1 15 16,-11-35 6-16,-2-15 5 15,-1-4 6-15,-11-18 15 16,11 19 17-16,-4-2-1 0,11 34-14 15,-12 10-13-15,14 28-5 16,0 28-3 0,5 22-2-16,2 13 0 15,0 9-1-15,4 4 0 0,3-3 0 16,5-17 0-16,7-11 0 16,5-27 0-16,8-20 1 15,9-26-1-15,4-26-1 16,6-16-3-16,-4-36-17 15,10 1-17-15,-4-20-1 16,12-2-1-16,-2-6 6 16,14 0 34-16</inkml:trace>
  <inkml:trace contextRef="#ctx0" brushRef="#br0" timeOffset="141898.3413">17175 12375 91 0,'-20'0'39'0,"-8"4"1"15,16 20-31-15,-12 14-6 16,5 19-1-16,2 25-1 15,4 17-1-15,1 18 1 16,4 6 0-16,4 10-1 16,0 0 0-16,3-8-1 0,1-6 1 15,3-16-3-15,-1-18 1 16,6-12-5-16,-10-30-14 16,5-9-18-16,-3-34-1 15,0 0 2-15,-18-36 12 16,12-5 17-16,-14-14 9 15,-2-8 2-15,7 13 16 16,-6-3 20-16,6 19 0 16,-3 14 1-16,10 37-12 15,-7 6-16-15,13 28-6 16,-1 15-2-16,-2 18-1 16,0 6-1-16,0 3 0 15,1-2 0-15,3-6-1 0,4-13 1 16,6-12 0-16,7-20 0 15,14-26 1-15,4-20-2 16,8-23-2-16,10-19-2 16,-5-31-17-16,18 3-18 15,-2-25-1-15,12-1-1 16,1-7 0-16,15 1 38 16</inkml:trace>
  <inkml:trace contextRef="#ctx0" brushRef="#br0" timeOffset="142262.3791">20434 12227 114 0,'-16'-19'40'0,"8"37"-9"15,-2 5-23-15,11 29-4 16,3 22-1-16,5 24-2 16,1 25-1-16,4 15 1 15,1 17-1-15,6 2 0 0,-2-1-1 16,-1-11 0-16,1-3-3 15,-5-17-3 1,4-7-9-16,-15-24-24 16,6-20 0-16,-15-23 0 0,1-20 0 15,-12-25 28-15</inkml:trace>
  <inkml:trace contextRef="#ctx0" brushRef="#br0" timeOffset="142534.1066">20325 13574 101 0,'-19'-12'38'15,"10"33"0"-15,-5 21-30 16,16 21-6-16,3 14-1 16,2 7-2-16,3 6 1 15,5-2-1-15,4-13 1 16,6-16 0-16,5-28 2 16,10-17 0-16,3-24 0 15,6-19 0-15,1-19 0 0,0-10 1 16,-4-6-2-16,-4-1-3 15,5 23-21-15,-18-2-15 16,-5 20-2-16,-12 8-1 16,-12 16-2-16,-5 23 31 15</inkml:trace>
  <inkml:trace contextRef="#ctx0" brushRef="#br0" timeOffset="149798.4488">3739 15980 53 0,'-17'5'39'0,"17"-5"0"16,-32-4-24-16,32 4-9 15,-17 4-3 1,17-4-1-16,0 0-1 0,0 0 0 16,0 0 0-16,19-12-1 15,11 12 0-15,9 0 1 16,11-1 0-16,10 1-1 16,6 3 0-16,6 5 2 15,0-2-2-15,-2 5 1 16,-5-3-1-16,-6-1 0 15,-8-1 1-15,-11-1 0 0,-8-1-1 16,-8 1 0-16,-8-3 0 16,-5-3 0-16,-11 1 1 15,0 0-2-15,0 0 1 16,0 0 0-16,3-12 0 16,-6 1-1-16,2-4 1 15,1 0 0-15,0-4-1 16,0-6 2-16,-1-3-2 15,1-10 1-15,-11 4 1 16,-3 4-1-16,-4-3 0 16,-5 4 0-16,-4-1 1 15,-1 7-1-15,-1 1 1 16,2 2-1-16,2 11 0 0,7-1 0 16,6 5 0-1,12 5 1-15,0 0-1 16,16 6 0-16,8 4 0 15,12 7 0-15,8-1 0 0,8 0 1 16,5 4-1-16,2-2-1 16,-3 2 2-16,-6 2-1 15,-7-3 0-15,-10-2 0 16,-14 2 0-16,-13 3 1 16,-15 3 0-16,-13 0-1 15,-12 4 0-15,-13 8 3 16,-3 0-2-16,-2 0 0 15,-1-3-1-15,4-3 0 16,9-4 1-16,7-4 0 16,7-5-2-16,13-8-2 15,13-10 2-15,-13 6-4 16,21 5-15-16,-8-11-20 0,16-21-1 16,-7-2 0-16,9 0 15 15,6-12 26-15</inkml:trace>
  <inkml:trace contextRef="#ctx0" brushRef="#br0" timeOffset="150845.0434">6711 16524 76 0,'13'16'35'0,"-13"-16"-12"16,8 14-14-16,-8-14-2 16,-9 28-2-16,1-8-1 15,0 3-1-15,-1 7-1 16,1 4 1-16,0 10-1 0,3 4-1 15,0 12-1-15,2 1 0 16,2 4 0 0,4 10 0-16,-1 7 0 15,1-17 0-15,0-4 0 0,1-9 0 16,0-7 0-16,-2-11 2 16,2-9-2-16,-4-25 0 15,2 11-4-15,-2-11-19 16,0-17-14-16,-2-11-2 15,5-9 0-15,-3-7 10 16</inkml:trace>
</inkml:ink>
</file>

<file path=ppt/ink/ink1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52:44.573"/>
    </inkml:context>
    <inkml:brush xml:id="br0">
      <inkml:brushProperty name="width" value="0.05292" units="cm"/>
      <inkml:brushProperty name="height" value="0.05292" units="cm"/>
      <inkml:brushProperty name="color" value="#FF0000"/>
    </inkml:brush>
  </inkml:definitions>
  <inkml:trace contextRef="#ctx0" brushRef="#br0">1697 2917 58 0,'-21'6'35'0,"6"21"2"16,-22-1-28-16,6 17-2 15,-9 2-3-15,1 6 0 16,-2 3 0-16,6 0-2 16,6-3-1-16,7-9 0 15,23-16 2-15,25-14-1 16,20-17 0-16,24-14 1 15,16-26 0-15,28-8 0 0,15-15-1 16,13-9-2-16,1 2 0 16,-4 0 0-16,-11 10 1 15,-11 9-2-15,-16 15 1 16,-21 8-2-16,-22 9 2 16,-16 13 1-16,-13 5 1 15,-13 6-2-15,-16 0-1 16,12 6-2-16,-9 6-7 15,-16-6-27-15,11 16-2 16,-11-11-3-16,-1 11-1 16,-9 3 38-16</inkml:trace>
  <inkml:trace contextRef="#ctx0" brushRef="#br0" timeOffset="17868.6066">12617 6579 1 0,'0'0'2'0,"-13"-15"0"0,4 5 2 15,9 10 0-15,-14-15 3 16,14 15 2-16,-12-13 2 16,12 13 1-16,0 0 3 15,0 0 0-15,-14-17-1 16,14 17 0-16,0 0-3 15,5-13-1-15,-10-2-1 16,5 15-2-16,0-17 0 16,0 17-3-16,0 0-1 15,0 0 0-15,-7 14-2 0,7 15 1 16,2 16-1-16,3 14-1 16,4 10 1-1,2 6 0-15,4 8-1 0,1-2 2 16,1-6-2-16,1-6 1 15,-3-9-1-15,-2-20-2 16,-1-4-3-16,-12-36-23 16,0 0-10-16,0-17 0 15,-6-19-1-15,-10-24 17 16</inkml:trace>
  <inkml:trace contextRef="#ctx0" brushRef="#br0" timeOffset="18068.6184">12158 6478 85 0,'-17'1'39'16,"12"-16"1"-16,23-1-35 0,16-13 0 15,17-8-3-15,10-9-1 16,10-2 0-16,7-9-3 16,2-4-1-16,5 9-5 15,-16-10-13-15,4 24-18 16,-15 7 0-16,-3 20 0 15,-16 10 13-15,-6 21 26 16</inkml:trace>
  <inkml:trace contextRef="#ctx0" brushRef="#br0" timeOffset="18736.5734">12881 7152 68 0,'-6'-47'37'0,"2"-12"-1"15,-8-20-28-15,11 1-2 16,-4-12-2-16,9 4-1 16,-1 8-1-16,7 5-1 15,3 15 0-15,3 21 0 16,1 22-1-16,-2 17 0 15,-3 22 0-15,-6 18 0 16,-2 10-1-16,-4 13 0 0,-2 8 1 16,0 0-1-16,2-8 1 15,4-7-1-15,7-14 1 16,7-14 0-16,7-16 0 16,8-13 2-16,3-13-3 15,2-11 2-15,1-4 0 16,-3 0-1-16,-6 1 0 15,-4 7 0-15,-4 6 1 16,-5 12-1-16,-3 7-1 16,2 6 1-16,1 1 0 15,4-6 0-15,7-8 0 16,5-10 1-16,1-10-1 16,3-15 0-16,-4-10 2 0,-1-5-1 15,-9-11 1-15,-5 1-1 16,-8 4 0-16,-6 7-1 15,-3 10 1-15,0 17 0 16,-1 23-2-16,15 9 0 16,3 29 0-16,10 17 0 15,7 17 0-15,5 8 1 16,0 11 0-16,0 3 0 16,-8 5 0-16,-8-2 1 15,-14-10 0-15,-12-4 0 16,-14-14 0-16,-11-11-2 15,-9-13 0-15,-11-22-2 16,-2-14-5-16,-11-26-14 0,14 7-16 16,-3-12 0-16,12 8 0 15,1-5 13-15</inkml:trace>
  <inkml:trace contextRef="#ctx0" brushRef="#br0" timeOffset="19485.5534">12921 7584 83 0,'-23'24'39'0,"0"5"-1"16,11 9-34-16,-1 17-2 15,6 13-3-15,2 8 2 16,2 9-2-16,0 3 1 0,0-3-2 16,0 1 0-16,-4-12-3 15,2-5-2-15,-13-30-9 16,13 0-18-16,-14-26 0 16,19-13 14-16,-34-15 10 15,20-23 5-15,-2-15 6 16,2-22 5-16,14 3 10 15,-10-20 19-15,20 6 0 16,-6-13-14-16,24 18-7 16,-6-1-7-16,10 16-2 15,-2 12-3-15,2 12 0 16,0 16-1-16,1 17 1 0,0 21-2 16,-3 20-2-16,-1 19 3 15,-3 17-2-15,0 11 0 16,-2 7-1-16,0 3 0 15,0-9 0-15,-2-10 1 16,0-13 0-16,0-20-1 16,3-19 2-16,2-26 1 15,1-17-1-15,-5-19 1 16,-2-10 0-16,-3-8 0 16,1 2 0-16,-3 8 1 15,-1 11-2-15,0 17 1 16,1 19 0-16,2 20-2 15,2 15 2-15,1 8-1 0,2-4-1 16,0 2 0-16,-1-5 1 16,1-9-1-16,-1-10 0 15,-1-13 0-15,-2-11 0 16,-2-4 0-16,-4 0 1 16,-4 0-1-16,-1 2 1 15,-8 14 0-15,0 0 0 16,0 0 0-16,9 22-1 15,-7 2-1-15,-5-8-4 16,14 7-20-16,-11-23-11 16,0 0-1-16,9-27 0 15,3-2 22-15</inkml:trace>
  <inkml:trace contextRef="#ctx0" brushRef="#br0" timeOffset="19751.8348">13787 7574 80 0,'-25'20'38'16,"8"13"0"-16,-10-3-31 16,19 6-5-16,9 1-1 15,11-2-1-15,10-4 1 16,6-3 0-16,3-5-1 16,-2 3 1-16,-7-1 0 15,-9 1-1-15,-11 1 1 16,-12-2 1-16,-8-1-1 15,-4-1 0-15,-4-1-2 0,0-8 0 16,6-5-2-16,1-10-4 16,19 1-27-16,2-16-5 15,9 1 0 1,-1-12 0-16,14-5 28 0</inkml:trace>
  <inkml:trace contextRef="#ctx0" brushRef="#br0" timeOffset="20019.5531">14135 7468 74 0,'14'31'39'0,"-14"-5"-1"16,4 8-24-1,-7 6-10-15,3 7-3 16,-1 6 0-16,0 8 0 15,1 1 0-15,1-1 0 0,3-1-1 16,-1 0 1-16,2-9-2 16,0-6 1-16,3-10-4 15,-6-18-6-15,11-6-27 16,-13-11-3-16,3-17 1 16,-9-10 0-16,5-3 35 15</inkml:trace>
  <inkml:trace contextRef="#ctx0" brushRef="#br0" timeOffset="20318.7931">14291 8518 81 0,'13'13'39'16,"-13"-13"1"-16,0 0-30 15,0 0-6-15,0 0 0 0,0 0-2 16,0 0 0 0,0 0 0-16,0 0-1 15,0 0-2-15,0 0-4 16,-3 13-16-16,-2-32-17 0,7-5-2 15,-3-20-1-15,12-10 3 16,-1-24 38-16</inkml:trace>
  <inkml:trace contextRef="#ctx0" brushRef="#br0" timeOffset="21219.7179">14178 6087 64 0,'-13'-26'37'15,"-8"-14"0"-15,4 11-28 16,-13-24-4-16,-3 2-2 15,-17-3-1-15,-13 0-1 16,-20 5-1-16,-20 8 0 16,-30 15 0-16,-26 14-1 15,-20 16 2-15,-22 21-1 16,-10 12 0-16,-7 11 2 16,-1 8 0-16,8 2 0 15,16-4 1-15,25 0 1 16,22-10-2-16,31-9 2 0,25-7-2 15,26 0 0-15,22 1 0 16,22 6-1-16,19 12 0 16,15 9-2-16,12 25 1 15,2 18-2-15,7 21 1 16,2 20 1-16,1 21-2 16,1 13-1-16,-2 12 2 15,-1 4 0-15,2 6 0 16,5 0 1-16,2-7 0 15,7-10 0-15,5-15 1 16,6-10 1-16,9-17-2 16,11-15 1-16,11-24 0 15,9-17 0-15,12-20-2 0,7-20 2 16,15-22-1-16,11-15-1 16,12-19 0-1,4-9 1-15,6-6-1 16,7-9 0-16,-2 4 1 0,-1 1 0 15,-8 12-1-15,-13 5 1 16,-12 7 0-16,-15 5 0 16,-17 0 1-16,-18 5-1 15,-16-3 0-15,-16-4 0 16,-14-14 1-16,-11-13-1 16,-10-17 0-16,-10-19 0 15,-8-19 0-15,-8-29 0 0,-8-26 0 16,-7-23 0-16,-7-21 0 15,-6-16 2-15,-7-9-1 16,-3-11 0 0,-4-3 1-16,0 10 0 15,-3 8-2-15,2 18 0 0,0 16 0 16,2 23-1-16,5 25 1 16,3 26-2-16,7 35-3 15,-1 13-16-15,26 40-18 16,5 13 0-16,8 30-3 15,16 6 8-15</inkml:trace>
  <inkml:trace contextRef="#ctx0" brushRef="#br0" timeOffset="46935.1228">4713 183 78 0,'0'0'39'0,"0"0"-2"15,0 0-28-15,0 0-4 16,0 0 0-16,-34-62-2 0,34 62-1 15,-69-38-3 1,69 38 1-16,-103-36 1 16,34 29-2-16,-5-1 1 15,-10 3 0-15,-8 2 1 0,-3 9-1 16,-3 4 1-16,-2-3-2 16,4 3 3-16,4 1-2 15,3 0 2-15,6-5-1 16,7 0-3-16,9-4 4 15,6 0-1-15,9 1 1 16,52-3-2-16,-87-12 2 16,87 12 0-16,-59-8-2 15,59 8 1-15,0 0-2 16,0 0 3-16,-52-28-1 16,52 28-1-16,0 0 0 15,0 0-1-15,0 0 2 16,-24 65-1-16,24-65 0 0,-27 82-3 15,8-31 2-15,-3 4 2 16,-3 9-2-16,0-6 0 16,2 3-1-16,2-8 2 15,21-53 0-15,-30 90 1 16,30-90-3-16,-12 58 2 16,12-58-1-16,0 0 3 15,0 0 0-15,29 60-2 16,-29-60 0-16,0 0 0 15,76 20 1-15,-76-20 0 16,79 12 2-16,-30 0-4 16,3-4-2-16,8-2 3 15,4 10 1-15,5-4 0 0,6-5-1 16,5 1-1-16,6 0-2 16,4-7 3-16,2 1 2 15,-1 2-2-15,2-10 1 16,-3 5-1-16,-4-2-2 15,-5 3 3-15,-4 0 2 16,-8 2-2-16,-2-4 0 16,-3 2-2-16,-3 3 1 15,2-2 0-15,-2 4-1 16,2-2 1-16,2 2-1 16,2-2 0-16,0 0 2 15,0-1-1-15,0 0-2 16,-1-3 2-16,0-2 0 0,-3 5 0 15,-2-5 1-15,-3 6 2 16,1-6-6 0,1 2 4-16,2-1 3 0,4 4-4 15,2-2 2-15,6-4-1 16,6 3-4-16,8-7 1 16,6 5 6-16,5 0-4 15,4-8-3-15,6 5 3 16,4 1 1-16,3-3 0 15,4 2-1-15,1 3 0 16,2 0-1-16,-1 2 2 16,1 5 1-16,0-6 0 0,1 2-1 15,-2 2-2-15,-1 1 3 16,-4 3-2 0,-2-2 0-16,0 2-1 15,-4-3 0-15,-2 5-2 0,-5-1 2 16,-6 2 1-16,-8-1 0 15,-8-4 0-15,-9 1 0 16,-11 1 1-16,-10-1 0 16,-52-5 1-16,67 6-2 15,-67-6 1-15,0 0 0 16,0 0-1-16,0 0 1 16,0 0-2-16,0 0 3 15,0 0-3-15,0 0 4 16,0 0-3-16,0 0-1 15,0 0 1-15,0 0 0 16,17-58 0-16,-17 58-2 16,0 0 2-16,12-77 0 0,-12 77 0 15,12-74 1-15,-12 74-1 16,8-92 0-16,-7 43 2 16,-1 49-1-16,-7-94 1 15,7 94-1-15,-25-81-1 16,25 81 0-16,-45-75 1 15,45 75-1-15,-67-64 0 16,67 64-1-16,-93-49 2 16,36 25-2-16,-5 2 2 15,-7 3 0-15,-7 1-1 16,-8 3 0-16,-7-4-1 16,-11-1 3-16,-10 8-2 15,-9-6-1-15,-11 7 0 0,-10 6 3 16,-13 5-2-16,-9 0 0 15,-8 0-1-15,-5 0 0 16,-5 0 0-16,-3 0 4 16,-2 0-3-16,1 0-2 15,1 0 4-15,3 0-2 16,5 0 1-16,1 0-1 16,10 0 0-16,8 0-3 15,6 0 3-15,9 0-2 16,19 0-1-16,9 0 2 15,13 0-1-15,16 0 1 16,13 0 1-16,13 0-1 16,60 0 0-16,-83 0 2 0,83 0-3 15,0 0-5-15,-50 0-14 16,50 0-20-16,0 0-4 16,0 0 5-16</inkml:trace>
  <inkml:trace contextRef="#ctx0" brushRef="#br0" timeOffset="52668.1688">13732 2135 76 0,'-6'-14'37'16,"6"14"-1"-16,-16 1-28 16,17 10-2-16,-2 0-2 15,6 8-1-15,1-1-1 16,7-1 0-16,8-1-1 15,13-1 2-15,12-12-1 0,13-8 1 16,8-8-2-16,11-4 1 16,2-6-1-1,-1-6-1-15,-5 1 0 16,-11 1-1-16,-12 9-3 0,-19-3-10 16,-5 17-24-16,-27 4 0 15,0 0-3-15,-20 12 2 16,-4 11 28-16</inkml:trace>
  <inkml:trace contextRef="#ctx0" brushRef="#br0" timeOffset="53036.2125">13925 2844 59 0,'-11'-11'35'16,"11"11"1"-16,-21 13-25 15,23 13 0-15,-4-9-5 16,4 10 0-16,4-8-3 15,10 0 2-15,9-9-2 16,9-3 2-16,6-8-3 16,7-6-1-16,-1-3 0 15,1-1-2-15,-3 3 0 16,-8-4-2-16,-8 4-1 0,-17-10-16 16,-11 18-17-16,5-17-3 15,-8 5 1-15,-8-23 1 16,5-6 38-16</inkml:trace>
  <inkml:trace contextRef="#ctx0" brushRef="#br0" timeOffset="53436.3988">14263 1031 79 0,'0'0'37'0,"0"0"0"15,62 91-21-15,-52-38-14 0,-2 9-1 16,0-3-1-16,-2 6 1 16,-3-5-3-16,-4-12 2 15,6-8-15 1,-5-40-20-16,0 0-3 0,0 0 3 15,0 0 2-15,-42-58 19 16</inkml:trace>
  <inkml:trace contextRef="#ctx0" brushRef="#br0" timeOffset="53571.9629">14170 1232 92 0,'0'0'38'0,"0"0"-2"15,0 0-34-15,55-4-3 16,-55 4-12-16,79-49-26 0,-79 49 2 15,87-94 1-15,-42 37-1 16,-10-4 33-16</inkml:trace>
  <inkml:trace contextRef="#ctx0" brushRef="#br0" timeOffset="53868.0599">14719 589 98 0,'0'0'38'15,"59"-2"2"-15,-59 2-34 16,56 15-1-16,-56-15-4 16,39 61-2-16,-39-61 2 15,2 99 0-15,-19-36 0 0,-7 11-3 16,-7 5-1-16,-3-2 1 16,2-7 3-1,4-5 0-15,11-5-4 16,17-60 2-16,6 82 0 0,-6-82 2 15,59 17 1-15,-59-17-3 16,88-44-15-16,-88 44-19 16,90-96-2-16,-52 30-3 15,2-5 2-15,-10-6 23 16</inkml:trace>
  <inkml:trace contextRef="#ctx0" brushRef="#br0" timeOffset="57991.6695">15447 319 58 0,'0'0'36'0,"0"0"-8"16,0 0-6-16,0 0-8 15,0 0-4-15,-3 51-2 16,3-51-5-16,-18 96-3 15,8-36 1-15,-2 11 1 16,2-2-4-16,2 2 0 16,-1-9-3-16,9-62-18 15,-8 86-17-15,8-86 2 16,0 0-1-16,-3 52 7 0</inkml:trace>
  <inkml:trace contextRef="#ctx0" brushRef="#br0" timeOffset="59635.1783">15351 1097 68 0,'0'0'37'0,"0"0"-1"16,0 0-25-16,0 0-8 15,0 0 1 1,0 0 0-16,0 0-1 16,54-17-1-16,-54 17-2 0,0 0 3 15,0 0-2-15,0 0 2 16,0 0-1-16,0 0 0 16,0 0 0-16,0 0 0 15,0 0-1-15,0 0 2 16,0 0 0-16,0 0-3 15,0 0 1-15,-6 49-1 16,6-49 1-16,0 0-2 16,0 0 0-16,-33 48-7 15,33-48-28-15,0 0-3 16,0 0 0-16,43-69-3 16,-3 16 17-16</inkml:trace>
  <inkml:trace contextRef="#ctx0" brushRef="#br0" timeOffset="71355.4359">13799 1966 84 0,'0'0'37'15,"-12"9"0"-15,-1 1-31 16,9 2-4-16,-4 4 2 15,5 4-1-15,0-2 0 16,8 7-2-16,5-8 1 16,9 1 1-16,12-4-1 0,14-4 0 15,9-7 0-15,10-5 0 16,6-1-1 0,6-6 0-16,-3 0 0 0,-5 1 0 15,-9 0-1-15,-13-3 0 16,-9 6 0-16,-12-5-1 15,-7 5 0-15,-18 5-2 16,11-7-7-16,-19-5-28 16,8 12-2-16,0 0 2 15,3 15-3-15,-7 3 20 16</inkml:trace>
  <inkml:trace contextRef="#ctx0" brushRef="#br0" timeOffset="71817.8367">14001 2657 77 0,'-15'16'37'16,"6"17"1"-16,-18-1-31 16,13 15-1-16,-1 5-3 15,4-4-1-15,6-5 0 0,11-8 2 16,12-7-3-16,15-10 3 15,15-9-2-15,13-6 0 16,6-11-1-16,4-1-1 16,-1 0 1-16,-7 2 0 15,-9 1-1-15,-10 8 0 16,-15-1 1-16,-12 4-2 16,-17-5 0-16,6 17 1 0,-6 3-13 15,0-20-27 1,-7 20 1-16,7-20-2 15,0 0-2-15,29 8 33 16</inkml:trace>
  <inkml:trace contextRef="#ctx0" brushRef="#br0" timeOffset="757575.9596">1150 1730 59 0,'0'0'31'16,"4"28"-7"-16,-10-7-18 16,1 10-3-1,-9-1 1-15,0 13-3 16,-5 3 1-16,1 1-2 0,0 2 2 15,3 2-3-15,8-2 3 16,12-5-1-16,14-6 0 16,17-5 1-16,17-7 0 15,23 0-2-15,17-10 1 16,15-4-1-16,10-7 2 16,6-3 0-16,-2-3-1 15,-5-4 1-15,-11 0-2 16,-16 0 3-16,-17 0-2 15,-16-2 1-15,-15 2-1 16,-13-1-1-16,-12 1 1 16,-17 5-1-16,10-12 0 15,-10 12 1-15,-17-22-1 0,-2 11 1 16,-7-1-1-16,-9 0 1 16,-6 0-1-16,-7 3 0 15,-1 5 1-15,3-3-1 16,6 5 0-16,10 3 1 15,18 0-1-15,12-1 0 16,33 2 0-16,11 0 1 16,10-3-1-16,3 5 1 15,-2-3 1-15,-7 2-1 16,-20 3 0-16,-21 9 1 16,-19 0-1-16,-16 2 0 15,-10 2-2-15,-3 3-1 16,8 7-6-16,-4-8-30 0,31 3 1 15,11-11-2-15,24 7 1 16,3-11 32-16</inkml:trace>
  <inkml:trace contextRef="#ctx0" brushRef="#br0" timeOffset="758462.2617">951 4295 77 0,'-15'-74'36'16,"9"-3"0"-1,-2-18-30-15,9 7-2 0,3-3-2 16,5 11 0-16,7 2-1 16,11 5 0-16,6 15-1 15,10 12 1-15,7 7-1 16,10 5 1-16,12 7-1 15,11 2-1-15,8 5 1 16,4 7 1-16,6 0-1 16,1-4 0-16,1 2 0 0,-6 0 0 15,-8 0 0-15,-7-2 0 16,-11-2 0 0,-9-1 0-16,-13-3 1 15,-15-8 0-15,-11 0-1 16,-10-1 3-16,-17 0-4 0,-13-2 3 15,-12 0-2-15,-9 4 0 16,-4 5-1-16,2 9 0 16,1 6 0-16,6 3 1 15,12 5 0-15,21 2 0 16,12 9 0-16,21-3 2 16,17-1-2-16,10 5 2 15,8-3 0-15,6 2-2 0,-7-1 2 16,-7 11-1-1,-16-9 1-15,-15 12-2 16,-23 6 2-16,-17 4-2 16,-17 3 1-16,-11 3-2 0,-9 8 1 15,-3-6-1-15,2 10 1 16,0-2-1-16,9-4 0 16,8-2 0-16,10 0 0 15,7-2 0-15,7-6-2 16,5-13-1-16,7 0-3 15,-4-21-5-15,13 1-25 16,-11-16-1-16,13-1 0 16,-8-13 1-16,8-4 37 0</inkml:trace>
  <inkml:trace contextRef="#ctx0" brushRef="#br0" timeOffset="784746.0769">3225 8499 52 0,'-27'-14'34'0,"6"17"-4"15,-16-14-16-15,10 15-4 0,-20-9-3 16,3 11-1 0,-12-9-1-16,-2 5-2 15,-13-4 0-15,-8 0 0 16,-14 4-1-16,-10 3-2 0,-10 1 2 15,-9 2-1-15,-5 4 1 16,-5 2 0-16,1 0-1 16,6 2 0-16,11-2 1 15,14 0 1-15,15-7-1 16,16 0 0-16,15-3-1 16,14 1-1-16,12 3 2 15,12 3-2-15,9 16 1 16,5 16-1-16,5 22-1 15,3 24-1-15,4 33 2 16,2 29 0-16,4 31-1 16,-1 32 0-16,-2 22-1 15,-1 17 1-15,-3 21-1 0,-2 15 3 16,-6 7-3-16,-5 15 0 16,-4 8 1-16,-5 8 0 15,-4 3 0-15,-4 1 0 16,3-6-1-16,-4-11 1 15,6-15 0-15,4-17 0 16,2-27 0-16,12-29 0 16,8-34 0-16,11-27 0 15,11-34 2-15,12-26-2 16,9-34 2-16,14-26-2 16,13-28 2-16,9-21-2 15,12-15 1-15,14-17 0 16,8-7 0-16,9-10 0 0,7-2-1 15,10-2 2-15,8 3-2 16,8 6 2-16,6 0-1 16,4 7 0-16,9 1 1 15,5 6-1-15,10 6 0 16,9 0 0-16,6-2 1 16,11-3 0-16,13 4 0 15,10-8-1-15,12 7 0 16,13-6 0-16,14-4 1 15,8 0-1-15,11-1 0 16,2 3 1-16,0-1-1 16,-4 8 1-16,-9-1-1 0,-7 7 2 15,-9 4-2-15,-15 4 2 16,-8 4-1-16,-10 6-1 16,-8 2 1-16,-4 0-1 15,-5 5 1 1,-11 4-1-16,-8 0 0 0,-11-4-9 15,-6 11-30-15,-20-8-1 16,-18 0-1-16,-22-4-2 16,-22-16 37-16</inkml:trace>
  <inkml:trace contextRef="#ctx0" brushRef="#br0" timeOffset="789358.6597">18895 11109 39 0,'0'0'33'0,"-16"15"-4"16,-2-19-15-16,13 15-3 16,-14-11-3-16,19 0-1 15,-20 14-2-15,20-14-1 16,-10 17 0-16,10-17-1 16,11 20-1-16,5-7-1 15,3 7-1-15,9-1 1 16,2 1-1-16,1 3 1 15,0 0-1-15,-2 0 0 16,-6 3 1-16,-6 2 0 16,-7-3 0-16,-9 3 2 0,-10-2-2 15,-8 0 0-15,-9-2 1 16,-6 5 0-16,-4-7 0 16,-2 0-1-16,-3-3 1 15,0-4-2-15,3-1 1 16,5-4-2-16,3 0 1 15,4-9-3-15,9 5-4 16,-9-16-11-16,26 10-21 16,-16-14 0-16,21 3 0 15,-3-5 6-15,11-6 33 16</inkml:trace>
  <inkml:trace contextRef="#ctx0" brushRef="#br0" timeOffset="789669.6396">18870 11023 58 0,'0'0'36'15,"20"-11"1"-15,6 11-25 16,-1-16-4-16,14 4-3 15,3-4-1-15,10 4-1 16,2-1-1-16,3 1 0 16,-3-5 0-16,-3 4-1 0,-8 4 0 15,-5 4 0-15,-8-2-1 16,-8 4-1-16,-6-3-2 16,-7-6-6-1,7 11-28-15,-16 1-1 0,29-15 0 16,-8 1 1-16,10 6 29 15</inkml:trace>
  <inkml:trace contextRef="#ctx0" brushRef="#br0" timeOffset="790642.6144">20308 12104 50 0,'-11'-1'34'0,"11"1"0"16,0 0-19-16,0 0-6 0,0 0-2 16,0 0-1-16,0 0-1 15,0 0 0-15,0 0-1 16,-1-17 0-16,1 17-1 16,13-13 0-16,1 10 0 15,3-4-1-15,7-4 0 16,6-1 0-16,7 6-1 15,4 4 0-15,3 3-1 16,0 0 1-16,-3 1-1 16,-4 5 0-16,-7 5 1 15,-8 9-2-15,-12 3 2 16,-11 1-1-16,-9-2 0 16,-11 3 1-16,-2 4-1 0,-4-3 1 15,-1-3-1-15,3-1 1 16,4-4-1-16,10 7 0 15,11 3 0-15,14 4 0 16,7 3-1-16,11 2 1 16,7 4 1-16,5 1-1 15,2-3 0-15,-3-5 0 16,-10-2-1-16,-6-6 1 16,-8-6 1-16,-15-4-1 15,-11-4 0-15,-14-4 1 16,-11-4 0-16,-11-2 0 15,-8-6 0-15,-9-4 0 16,-5 0-1-16,-1-2-1 0,2-2-2 16,9 4-2-16,-1-11-13 15,21 9-21-15,9-3 0 16,26 12-1-16,9-18 1 16,25 10 24-16</inkml:trace>
  <inkml:trace contextRef="#ctx0" brushRef="#br0" timeOffset="791258.4459">21901 13190 61 0,'0'0'37'15,"0"0"-1"-15,5 24-15 16,-5-24-14-16,0 0-1 16,-11 10-1-16,7 0-1 15,4-10-1-15,-11 25-1 16,6-8 0-16,2 1 0 0,-1 3-1 16,5 5 0-16,3 5-1 15,5-1 0-15,3-1 0 16,2-3 0-1,5-3 0-15,1-5-1 0,5-1-1 16,-1-7-1-16,4-10-3 16,-7-20-13-16,8 3-20 15,-4-10 1-15,4-5-1 16,-5-7 0-16,5-7 38 16</inkml:trace>
  <inkml:trace contextRef="#ctx0" brushRef="#br0" timeOffset="791493.9683">22275 13078 69 0,'-3'41'37'0,"-5"4"0"16,5 18-19-16,-5-3-11 0,5 11-3 16,-2 3-1-16,2 0 0 15,-2 0-1-15,3-3 0 16,-1-7-1-16,3-4 0 15,-3-11 0-15,5-7-1 16,-2-7-1-16,0-11-2 16,4-1-3-16,-8-12-30 15,11 1-3-15,-7-12 0 16,12-1-1-16,-12 1 20 16</inkml:trace>
  <inkml:trace contextRef="#ctx0" brushRef="#br0" timeOffset="794825.2139">20250 10993 84 0,'-8'12'36'0,"2"12"-1"16,-6-16-31-16,7 8 0 16,-1-1-1-16,6 4 0 15,2-5-1-15,7 4 0 16,4-2 0-16,7-1-1 16,4 1 0-16,3-3 0 15,4 1-3-15,-3-9-2 16,7 9-10-16,-8-15-23 15,0 1 0-15,-8-8 0 0,3 3-1 16,-5-12 30 0</inkml:trace>
  <inkml:trace contextRef="#ctx0" brushRef="#br0" timeOffset="795058.7738">20565 10916 80 0,'0'0'37'15,"-20"32"-2"-15,7-9-28 16,5 16-2-16,-3 7-2 16,6 12 1-16,2 0-3 15,0 7 1-15,2 0-2 16,3-1 1-16,2-4 1 0,3-4-3 16,4-10 0-1,0-12-4-15,10-3-31 16,-4-14 0-16,6-7 0 15,2-15-2-15,8-3 15 0</inkml:trace>
  <inkml:trace contextRef="#ctx0" brushRef="#br0" timeOffset="795369.4406">21480 11261 106 0,'-9'14'39'16,"8"19"-7"-16,-2-10-26 15,5 9-2-15,3 3-2 16,7 1 0-16,5 2 0 15,9-2-2-15,8-3 0 16,3-10-2-16,10-5-2 16,-3-15-5-16,16-6-28 15,-12-11-1-15,4-7 0 16,-7-14 0-16,0-1 12 16</inkml:trace>
  <inkml:trace contextRef="#ctx0" brushRef="#br0" timeOffset="795575.509">22068 11223 78 0,'0'0'37'0,"-11"1"1"16,-5 18-19-16,10 28-11 16,-6 9-3-16,2 14-2 15,-1 9 0 1,2 7-2-16,0 6-1 0,2 2 1 16,3-8-2-16,2-12 0 15,4-8-4-15,1-24-9 16,9-3-24-16,1-26 0 15,16-13 0-15,4-24-1 16,14-18 21-16</inkml:trace>
  <inkml:trace contextRef="#ctx0" brushRef="#br0" timeOffset="796010.1298">23484 11025 93 0,'7'27'39'16,"-9"-5"1"-16,2 17-27 16,-10-11-6-16,4 14-3 15,-5-2-2-15,3 1-1 16,0 2 0-16,7-7-1 15,5 1 0-15,4-8 1 16,8-4-1-16,7-8-1 16,5-6-2-16,3-8-1 15,6-2-6-15,-12-16-28 16,12 0 0-16,-7-16-2 16,3 5 2-16,-7-11 10 15</inkml:trace>
  <inkml:trace contextRef="#ctx0" brushRef="#br0" timeOffset="796209.5244">23843 11022 91 0,'0'0'38'0,"-12"18"1"15,8 17-25-15,-7 10-7 16,5 16-2-16,-5 8-1 16,3 10-2-16,-3-4-2 15,1-1 2-15,1-6-2 16,-1-2 0-16,3-15-3 15,-3-14-4-15,12 1-31 16,-9-20 0-16,6 1-1 16,1-19-1-16,0 0 4 15</inkml:trace>
  <inkml:trace contextRef="#ctx0" brushRef="#br0" timeOffset="797175.1838">18540 12127 94 0,'-11'25'37'15,"-8"-19"-11"-15,10 18-21 16,-4-3-1-16,10-1-2 16,4 0 1-16,10-2-2 15,7-3 1-15,9-1-1 16,6-3 0-16,7-6-2 16,7-3-1-16,-3-13-6 15,9 4-28-15,-8-12-2 16,5-1 0-16,-7-12 0 15,0-1 24-15</inkml:trace>
  <inkml:trace contextRef="#ctx0" brushRef="#br0" timeOffset="797408.9239">19057 11915 86 0,'-22'34'38'16,"4"19"0"-16,-10 2-30 15,11 14-3-15,-7 4-1 16,5 10-1-16,-1-3-1 16,5-4-1-16,1-5 0 15,6-11-1-15,1-5-1 16,4-16-4-16,15 2-32 16,-6-22-2-16,15-3 1 15,1-13-1-15,13-9 13 0</inkml:trace>
  <inkml:trace contextRef="#ctx0" brushRef="#br0" timeOffset="798142.1454">22188 12199 91 0,'-37'-1'37'15,"-12"-14"-2"1,2 8-28-16,-13-6-3 0,0 1-2 16,0-2 1-16,7 7-1 15,4 3 0-15,11 13 0 16,15 9 0-16,20 10-1 16,18 14 1-16,20 9-2 15,11 11 1-15,10 9 0 16,4 0-1-16,-1 0-1 15,-9-5 2-15,-14-4-1 16,-19-14-2-16,-17-9 3 0,-16-10-2 16,-16-16 0-1,-8-11 1-15,-4-8 0 0,0-11 0 16,8-6 0 0,10-7 2-16,14-4-1 0,13-7 0 15,16-2 1-15,14 6-1 16,12-3 0-16,10-1 0 15,3 4 1-15,0 2-1 16,-1 1 0-16,-6 3-1 16,-8 2 1-16,-6 1-4 15,-16-2 0-15,-2 13-11 16,-8-10-25-16,1 8 0 16,-7-4-1-16,12 3 1 15,2 1 14-15</inkml:trace>
  <inkml:trace contextRef="#ctx0" brushRef="#br0" timeOffset="798713.8531">23820 12117 114 0,'-20'15'39'15,"-15"-15"-10"-15,-3 20-25 16,-3-2-2-16,0 6 0 16,5 4-1-16,9 2-1 0,12 8 1 15,16 2-1-15,14 5 1 16,13-1 0-16,9-2 0 15,7 0 0-15,0-5-1 16,-4-3 1-16,-10-6-1 16,-13-1 0-16,-14-9 0 15,-14-1 0-15,-13-9-1 16,-13 0 1-16,-3-7 0 16,-2-5 0-16,3-4 1 15,7-7-1-15,9-2 0 16,12-6 0-16,16 0 0 15,13-4 0-15,13-3 2 0,7-4-1 16,7-5-1-16,5-1 2 16,-1-2 0-16,-2 0 0 15,-5-1 1-15,-10 0-1 16,-9 4-1-16,-7 1 1 16,-12 10-1-16,-5 2-2 15,-7 6 1-15,-6 3 0 16,1 8-2-16,-4 1-2 15,6 9-4-15,-14-9-31 16,25 8-1-16,-18-4-1 16,18 4 0-16,0 0 3 15</inkml:trace>
  <inkml:trace contextRef="#ctx0" brushRef="#br0" timeOffset="799525.7478">18553 13232 60 0,'13'-31'38'16,"-6"-1"1"0,5 20-18-16,-13-15-10 15,12 16-3-15,-11-2-1 16,0 13-3-16,0 0 0 0,6 23 0 16,-6 2-2-16,2 9 0 15,0 5 0-15,0 11-1 16,1 6-1-16,0 2 2 15,2-2-2-15,-4-1 0 16,0-8 0-16,-2-5 0 16,1-3-2-16,-3-12-2 15,3-2-2-15,0-25-5 16,2 16-29-16,-2-16-1 16,6-19 1-16,-1-6 0 15,13-5 20-15</inkml:trace>
  <inkml:trace contextRef="#ctx0" brushRef="#br0" timeOffset="799875.2039">18978 13052 85 0,'0'0'37'16,"1"20"1"-16,-14 3-28 15,-1 16-4-15,-4 8-4 16,1 10 0-16,3 7-2 15,6 3 2-15,8 1-2 16,12-2 1-16,9-10-2 16,12-8 2-16,11-13 0 15,8-12-1-15,7-9 1 0,2-11 0 16,0-9 0-16,-6-5 1 16,-8-7-1-16,-10-5 0 15,-18-1-1-15,-14 3 1 16,-18 4 0-16,-14 5-1 15,-13 7 0-15,-9 4-1 16,-1 8 0-16,-3 4-2 16,14 12-5-16,-5-11-30 15,27 1-1-15,17-13 1 16,8-13-2-16,22-13 16 16</inkml:trace>
  <inkml:trace contextRef="#ctx0" brushRef="#br0" timeOffset="800525.1804">20429 12981 106 0,'-27'19'38'0,"4"19"-9"15,-8-4-24-15,5 11-1 16,-1 9-3-16,4 11 1 0,3-2-1 15,9 4 1-15,7 1-2 16,9-8 1-16,7-4 0 16,9-6-1-1,7-15 1-15,8-12-1 0,8-11 1 16,2-8-1-16,3-13 0 16,1-8 1-16,-1-6-1 15,-4-7 0-15,-10-8 0 16,-7 1 0-16,-15 3 0 15,-12 2 0-15,-12 8 1 16,-15 17 0-16,-10 4-1 16,-8 14 1-16,-5 13-2 15,-1 7 0-15,5 8-2 0,3-3-4 16,21-1-30 0,3-14-2-16,20-3 1 15,11-16-1-15,23-9 9 16</inkml:trace>
  <inkml:trace contextRef="#ctx0" brushRef="#br0" timeOffset="801445.2888">23557 13113 72 0,'-7'16'35'0,"7"-16"-2"16,0 0-25-16,0 0-2 15,13-7 0-15,-13 7-2 16,22-16 0-16,-1 4 1 15,6 0-2-15,5-4 1 16,4 1-1-16,3 3 0 16,3 0-1-16,-4 6-1 15,0 1 0-15,-12 7 0 16,-6 9-1-16,-13 9-1 16,-13 10 1-16,-12 11-1 15,-11 6 0-15,-12 5 0 0,-6 2 0 16,-5 6 0-16,1-2 1 15,7-6 0 1,10-7-1-16,8-7 2 0,17-4 1 16,14-10-1-16,15-4 1 15,12-12 0-15,8-3-1 16,6-9 1-16,2 3-1 16,-1-4-1-16,-1-3 0 15,-4-1-1-15,-8-1-3 16,-1 8-4-16,-15-14-30 15,11 11-1-15,-7-15 0 16,11 4-1-16,-5-11 14 16</inkml:trace>
  <inkml:trace contextRef="#ctx0" brushRef="#br0" timeOffset="802709.6222">24650 12845 85 0,'3'14'34'16,"-3"-14"-12"-16,-13 2-13 15,-6-2-3-15,-2 7-2 16,-12-7-1-16,-6 6-1 15,-13-4-1-15,-10 2 1 16,-16-2-2-16,-12 1 2 16,-14-1-1-16,-12 1 0 15,-15-2 0-15,-14 4 0 16,-12 2 0-16,-10 2 1 16,-7-1-1-16,-3 4 0 0,-6 0 1 15,5 3 0-15,3 1 0 16,14 1 1-16,10-6-1 15,17 1 1-15,15-4-1 16,22 1 0-16,16-4 0 16,18-3-1-16,15-2 1 15,13-5-2-15,11-1 2 16,9 2-2-16,4 0 1 16,11 4-1-16,-14-15 1 15,14 15-1-15,-11-11 0 16,11 11 1-16,-12-3-1 15,12 3-1-15,0 0 1 16,-15-5 0-16,15 5 0 0,0 0-1 16,0 0 1-16,0 0 0 15,-11 9 0-15,11-9 0 16,-5 22 0-16,3-1 1 16,0 9-2-16,-1 7 2 15,-2 5-2-15,0 7 1 16,-2 13-1-16,0 2 1 15,-1 8 0-15,-1 0 0 16,1-2 0-16,3-4 0 16,3 0 0-16,4-5 0 15,7-12 0-15,8-3-1 16,7-10 1-16,12-7-1 16,7-9 0-16,11-1 0 0,11-4 1 15,13-6-1-15,9-5 0 16,14-4 1-16,9-3 0 15,16-1 0 1,6 0 0-16,9-5 0 0,9-3 0 16,10 3 1-16,6 0-1 15,-2-5 0-15,-2 5 0 16,-6-2 0-16,-1 2 1 16,-7 1-2-16,-9 0 2 15,-14 2-1-15,-13 4 0 16,-6 4 0-16,-9 4 0 15,-9 2 0-15,-10 3 1 16,-6 2-1-16,-8 2 0 0,-1 6 1 16,-5-4-1-16,-7-2 1 15,-2-5 1-15,-6-5-2 16,-6-5 0 0,-7-9 0-16,-4-9-1 0,-7-17 2 15,-9-7-1-15,-6-10 1 16,-12-8-2-16,-4-8 2 15,-9-9 0-15,-7-2-1 16,-7-3 1-16,-5 2 0 16,-3 5-1-16,0 7 0 15,5 10 0-15,3 8 0 16,8 14-1-16,3 6-4 0,24 30-14 16,-22-9-21-16,22 9-1 15,8 18-2 1,8-4 0-16,4-1 27 15</inkml:trace>
  <inkml:trace contextRef="#ctx0" brushRef="#br0" timeOffset="825058.5424">21764 1506 34 0,'0'0'17'15,"11"-2"0"-15,-11 2-2 16,4 11-1-16,-4-11-2 16,0 0-1-16,-2-18 1 15,2 18-4-15,0 0-2 16,0 0-1-16,8-17-1 16,-8 17 0-16,0 0 0 0,0 0-3 15,0 0 0-15,-22-6 2 16,9 2 0-1,13 4-1-15,-34 5 2 16,13-6-1-16,-5 12-2 0,1-2 2 16,-4 6-3-16,1-9 1 15,-3-4 0-15,-1 15 0 16,-1-13-3-16,-1-8 2 16,1 6 1-16,2-9 1 15,1 18-1-15,2-15-1 16,28 4 1-16,-55-22-1 15,32 25 2-15,-2 6-2 0,2-16 1 16,23 7-1-16,-49-20 1 16,25 23-1-1,24-3 0-15,-54-14-2 16,25 1 4-16,29 13-1 16,-58-26 1-16,58 26-2 0,-63-13 1 15,63 13-1-15,-65-18 2 16,65 18 0-16,-61-16-5 15,61 16 1-15,-63-10 0 16,63 10 1-16,-58-12 3 16,58 12-1-16,-52-11 0 15,52 11-2-15,-49 0 2 16,49 0 0-16,-49 1-1 16,49-1 1-16,-51 13 0 15,51-13-3-15,-57 19 0 16,57-19 2-16,-63 18 3 15,63-18-4-15,-64 16 2 0,64-16-3 16,-66 17 2-16,34 0 2 16,1-2-3-16,1-8 0 15,2 1-1-15,2 6 4 16,3-5-2-16,1 4 2 16,1-5-4-16,1-7 2 15,1 3 1-15,1 18 1 16,2-10-3-16,-1 0 1 15,2 6 0-15,1 3 0 16,2-3-1-16,1-3 1 16,2-1-1-16,2-2 1 15,3 10 0-15,2-4 0 16,0-2-2-16,4-4 2 0,0 5 0 16,3 4 0-16,-1 0 0 15,2-7-1-15,0 3 1 16,0 9-1-16,0-7 1 15,3 3-2-15,-1-4 3 16,2 4-1-16,1-1-1 16,1-2 1-16,0-2 0 15,4-5 0-15,1-1 0 16,2 2 0-16,1 2 1 16,2-5-2-16,3-2 2 15,4 2-1-15,0-3 0 16,2 0 0-16,0 3 1 15,1 0-1-15,1-5 0 0,0 1 0 16,0 0 0-16,-2-5 0 16,0 1 0-16,0 1 1 15,-1 1-1-15,1-4 0 16,-2 0 0-16,3 2 0 16,0 3 0-16,2-3 0 15,0 3 0-15,4-1 0 16,2-2 0-16,3-2 0 15,2 4-1-15,3-1 2 16,2-4-1-16,0 2-1 16,0-1 2-16,0 0-1 15,-1-1 0-15,-1 2 0 16,-1-2 0-16,-2-4 0 0,0 2 0 16,0-2 0-16,-1-5 0 15,1 2 0-15,1-2 0 16,1 2 0-1,-2-2 0-15,0 1 0 0,-4 1 0 16,0 3 1-16,-3 3-1 16,-1 2 0-16,-3 0 0 15,-2-8 1-15,-3 9-1 16,-1 1-1-16,0 1 3 16,-4 0-3-16,2 0 2 15,-3 0-1-15,0-1 0 16,-1 4-1-16,2-6 1 0,0 4 0 15,-3-4 0-15,1 0 0 16,-1-2 0-16,-3-5 0 16,0-5 0-1,-1 1 0-15,-1-1 0 16,-4-11 1-16,-1-6 0 0,-3-10 0 16,-4 5 0-16,-1-7 0 15,-6-2-1-15,-4 1 1 16,-6 3 1-16,-3 0-1 15,-5-3-1-15,-2 11 0 16,-3-5 0-16,-2 12 1 16,-1 13 1-16,0-13-2 15,1 9-2-15,-2 4 2 16,1 12-1-16,-4-4-3 0,4-1-4 16,29 4-11-1,-66-51-22-15,66 51 0 16,-82-42 2-16,33 16-1 0,49 26 27 15</inkml:trace>
  <inkml:trace contextRef="#ctx0" brushRef="#br0" timeOffset="826240.8756">20783 501 68 0,'0'0'36'15,"0"0"1"-15,0 0-24 16,0 0-3-16,0 0-3 16,0 0-4-16,0 0 0 15,0 0 0-15,0 0-2 16,0 0-1-16,0 0 1 16,0 0 0-16,-48 82-1 15,48-82 1-15,-19 81 0 16,10-30-4-16,0 1 2 15,0 0 1-15,0 3-2 16,3-5 3-16,0-1-1 16,6-49 1-16,-12 85-2 15,12-85 3-15,-10 67-1 0,10-67-1 16,-7 55 1-16,7-55-2 16,0 0-2-16,0 0 2 15,0 0 1-15,0 0-2 16,0 0-4-16,0 0 1 15,0 0-1-15,0 0-1 16,0 0 2-16,0 0-1 16,0 0 0-16,0 0 4 15,0 0 0-15,0 0 1 16,0 0 4-16,0 0-1 16,-49-38 3-16,49 38 1 15,0 0-1-15,0 0 1 16,0 0-1-16,0 0 2 0,-25-53-3 15,25 53 0 1,0 0 0-16,0 0-2 0,-18-58-1 16,18 58 1-1,0 0 0-15,0 0 0 0,0 0-2 16,0 0 0-16,0 0 0 16,0 0 1-16,-50-32-1 15,50 32-2-15,0 0 0 16,0 0 2-16,-9 56 2 15,9-56-1-15,0 54-1 16,0-54-1-16,3 72-2 16,-3-72 6-16,8 70-1 0,-8-70-1 15,9 64-2 1,-9-64 2-16,10 49-1 16,-10-49 2-16,0 0 2 15,0 0-4-15,0 0 1 0,0 0 1 16,0 0-1-16,51 10-1 15,-51-10 2-15,35-53-2 16,-35 53 1-16,41-62 1 16,-41 62-4-16,42-65 2 15,-42 65 0-15,0 0 0 16,44-63-2-16,-44 63 3 16,0 0 0-16,0 0-1 15,0 0 1-15,0 0-1 0,0 0 1 16,0 0-1-1,0 0 1-15,0 0-3 16,0 0-3-16,0 0 1 16,0 0-7-16,0 0-22 0,52 28-6 15,-52-28-1-15,0 0-3 16,0 0 12-16</inkml:trace>
  <inkml:trace contextRef="#ctx0" brushRef="#br0" timeOffset="830408.2339">23585 2377 41 0,'0'0'34'0,"3"11"0"15,-3-11-19-15,0 0-5 16,0 0-1-16,0 0-3 15,-15-13-2-15,15 13 0 16,-16-9-1-16,16 9 1 16,-23-11-2-16,10 7 2 15,-4-4-3-15,0 0 3 16,-2 5-4-16,1 2 3 16,-3-1-2-16,0 1 0 15,-2 4-1-15,-1-7-2 16,-2 2 2-16,-1 2 0 0,-1-5 0 15,-2-1 0-15,-2 1 0 16,-1-1-1-16,-1-3 1 16,1 4 3-16,0-1-3 15,-1 1 1-15,0-1-1 16,1-1 0-16,1 1 1 16,-1 0 0-16,-1 0 0 15,1 2-1-15,-3-1 1 16,2-1 0-16,0 4-1 15,-1 2 1-15,-3-4-1 16,-1 3-1-16,-1 3 2 16,-2-3-1-16,-1 2 0 15,-3 1-1-15,0 0 1 0,-3 0 0 16,1 1 1-16,2-1-1 16,-1-3-1-16,0 2 2 15,-1 1-2-15,2 5 2 16,-1-10-1-16,2 2 1 15,0 0-1-15,2 0 1 16,1-2-1-16,3 1 0 16,1 2 0-16,2-9 0 15,3 7 0-15,0 2-1 16,4 1 1-16,0 0 0 16,2 1 1-16,-1 1-1 15,2 1 0-15,1 0 0 16,-2 4 1-16,2 3 0 0,0-4-1 15,0 5 0-15,1 4 0 16,1-2-2-16,0 0 2 16,1 5-3-1,1-2 3-15,0-1-3 0,0 4 3 16,2-2-3-16,-1 0 3 16,1 2-1-16,0-3 2 15,2 1-1-15,2 0 0 16,1 1 0-16,6 3 0 15,1-4-1-15,6 2 2 16,5 5-1-16,4 1-1 16,3 1 1-16,6-4 0 15,4 5 0-15,4-4 0 0,2 2 0 16,4 1-1 0,7-7 1-16,4-3 0 15,3 0 0-15,6-2-1 16,4-1 1-16,6-1-1 0,7 0 1 15,3-5 0-15,2-1 0 16,2 5 0-16,3-2 3 16,1 1-3-16,1-3 0 15,-1-2 0-15,-1-2 1 16,0 2-1-16,4-1 0 16,0-3 0-16,-1-2-3 15,1-3 3-15,1 1 0 0,-1 1 0 16,-1-5 0-1,-1-4 1-15,0 2-1 16,-1-4 1-16,-1-5-1 16,-2-1 1-16,-3-2-1 15,-4-5 1-15,-4-1 0 0,-8-5 0 16,-8 2 0-16,-10-5 0 16,-7 2 0-16,-10-1 0 15,-5-2-1-15,-11 1 0 16,-3 6 1-16,-7 6-1 15,-4-6 0-15,-3 9 0 16,-4 1 0-16,-2 4-1 16,-5 1 0-16,1 7-1 15,-3-5-2-15,0 9-4 16,-13-12-13-16,7 18-17 16,-15-9-1-16,6 7-1 15,-15-4 7-15,-2 9 33 0</inkml:trace>
  <inkml:trace contextRef="#ctx0" brushRef="#br0" timeOffset="831381.0904">20994 3804 50 0,'0'0'34'0,"0"0"1"15,-14-6-26-15,14 6 2 16,9-17-4-16,3 6-2 16,-1-11 0-16,8-2-2 15,0-11 1-15,5 0-2 16,-1-7 1-16,4 1-1 15,-2-6 1-15,1-4-1 16,-3 0 0-16,0 1 0 16,-3 4 0-16,-2 1 0 0,-2-5-1 15,-3 4 2-15,-2 5-2 16,-1 6 2-16,-4 3-3 16,0 7 2-1,-2 0-2-15,0 6 2 0,-4 19-3 16,-2-16 2-16,2 16-2 15,-11-4 1-15,-2 7 1 16,-4 2-2-16,-6 7 1 16,-5 6 1-16,-2-5 0 15,0 8-1-15,4-6 1 16,2 3-2-16,7-7 0 16,6 0 2-16,11-11-2 0,0 0 0 15,23-14 1-15,-1-3 0 16,3 2 0-1,6-10-2-15,1 2 2 16,1-2-3-16,-4 5 3 16,-2 1-3-16,-4 7 3 0,-2 7 0 15,-5 7 0-15,-2 10 2 16,-1 8-2-16,-5 1 3 16,1 4-3-16,-3 8 3 15,0 1-2-15,-3-6-3 16,0 0 2-16,-3-7-1 15,0 1 2-15,-1-6-3 16,-1 0 1-16,2-16-2 0,-1 11 0 16,1-11-3-1,4 14-10-15,-4-14-22 16,0 0-1-16,0 0 0 16,15-6-1-16,-15 6 35 0</inkml:trace>
  <inkml:trace contextRef="#ctx0" brushRef="#br0" timeOffset="834208.32">22008 3229 41 0,'0'0'33'16,"-11"5"1"-16,11-5-18 16,-18 3-4-16,18-3-3 15,-18 4-3-15,18-4-1 16,-25 7-2-16,13-4 0 15,-4 0-1-15,2 2 0 16,-5-4 0-16,1 1-1 16,-4-1 0-16,-1-1 0 15,-4 0 0-15,-1-3 0 0,-6 1 1 16,-3-2-2-16,-2-2 1 16,-2 1 1-1,-4-1-2-15,-1-2 1 16,-1-2 0-16,-2 2 0 0,1-7-1 15,-2 2 3-15,-2 2-3 16,2-6 1-16,-4 1-1 16,-2 0 2-16,-3 4-2 15,1 0 3-15,-1 7-3 16,1 8 1-16,0-8-1 16,0 8 2-16,5 0-2 15,3 6 0-15,5-1 0 16,1 1-2-16,4-3 2 15,2-3 0-15,1 8 0 16,2 0-1-16,-2 5 1 16,2-4-1-16,-3 3 1 15,-1 2 0-15,-1 5 0 0,-1-6-2 16,1 5 1-16,1 3 2 16,1-1-1-16,3 5 0 15,6-5 0-15,3 6 0 16,8 2 0-16,5 5 1 15,11-1-2-15,8 0 1 16,9 3 2-16,10-2-2 16,7 7-1-16,7-3 1 15,7 1 1-15,7-3-1 16,2-3 1-16,2-5-2 16,1 1 0-16,3-5 1 15,1-1 0-15,3-3 0 16,0-7 1-16,8-1-1 0,5-6 1 15,6-1 0-15,7-5-1 16,3-2 0-16,5-6 0 16,6-4 1-16,4-1 0 15,1-2-1-15,-2-1 1 16,-1-2-1-16,-5-4 1 16,-3-3 0-16,-9-3 0 15,-8 0 0-15,-10-5-1 16,-12 1 1-16,-11-13 0 15,-12 2 0-15,-11-6 0 16,-11-4 0-16,-13 1-1 16,-13-2 0-16,-17 1 1 0,-12 1-2 15,-17 12 2-15,-13 2-2 16,-9 11 0-16,-8 5 0 16,0 7-1-16,2 1 0 15,10 8-3-15,5-6-2 16,21 18-13-16,-7-13-19 15,24 11-2-15,-2-7 1 16,12 9-1-16,-5-1 38 16</inkml:trace>
  <inkml:trace contextRef="#ctx0" brushRef="#br0" timeOffset="835016.8274">19879 4421 52 0,'0'0'35'0,"-9"11"1"16,9-11-22-16,2-11-5 15,1-6-2-15,10 0-2 16,0-11 0-16,6-4-2 16,3-10 1-16,5-3-2 15,1-8 1-15,2-5-2 16,-1 0 1-16,2 0-1 16,-1 2 0-16,-2 5 0 15,-5 4 0-15,-2 7 0 0,-7 6-1 16,-3 9 1-1,-3 7 0-15,-7 7 0 16,-1 11-1-16,-20-2 1 16,4 8-1-16,-7 6 0 0,0 4 0 15,-3-3 0-15,4 1 0 16,2-2-1-16,4-3 1 16,5 1 0-16,11-10-1 15,0 0 0-15,19-6 1 16,1-1 0-16,1-7 1 15,4 4 0-15,1-1-2 16,-1-3 1-16,-3 6 1 16,-1 0 0-16,-5 8-1 15,-1 3 0-15,-3 7 0 16,-1 3-1-16,-1 3 2 16,1 1-2-16,0 2 1 15,-2-1 1-15,1 3-1 0,0-2 0 16,-3 0 1-16,1-2-1 15,-2-3 1-15,-3 0-1 16,0 0 0-16,-3-14-2 16,5 18 1-16,-5-18-2 15,0 15-2-15,0-15-9 16,0 0-25-16,0 0 0 16,0 0-1-16,0 0 2 15,0 0 31-15</inkml:trace>
</inkml:ink>
</file>

<file path=ppt/ink/ink1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53:51.826"/>
    </inkml:context>
    <inkml:brush xml:id="br0">
      <inkml:brushProperty name="width" value="0.05292" units="cm"/>
      <inkml:brushProperty name="height" value="0.05292" units="cm"/>
      <inkml:brushProperty name="color" value="#FF0000"/>
    </inkml:brush>
  </inkml:definitions>
  <inkml:trace contextRef="#ctx0" brushRef="#br0">10509 2185 53 0,'3'-22'39'0,"-9"-7"-1"0,6 16-17 16,-8-2-15 0,8 15-2-16,0 0-1 0,-12 11-2 15,12-11-1-15,3 18 0 16,-3-18 1-16,23 13-1 16,-5-14 1-16,4 1 0 15,-2-6 0-15,-1-1 0 16,-8 6 1-16,-11 1-1 15,0 0 0-15,-12 26 0 16,-8-7-2-16,-2-6-1 16,3 4-2-16,-5-6-8 15,13 1-26-15,11-12 0 16,0 0-1-16,12-15 1 16,17 6 36-16</inkml:trace>
  <inkml:trace contextRef="#ctx0" brushRef="#br0" timeOffset="562.6654">10921 2119 94 0,'2'14'38'15,"-10"1"-12"-15,-11-8-21 16,6 1-1-16,-3-3-2 16,5-8 0-16,11 3-1 15,0 0 1-15,5-20 0 16,8 9 0-16,1 1 1 15,0 3-1-15,-1 1 0 16,-13 6 0-16,0 0-1 16,2 19 0-16,-10-3 0 15,-2-4 0-15,0-1-1 16,10-11-1-16,0 0 0 0,0 0-2 16,0 0-1-16,26-29-2 15,2 11-4-15,-6-13-9 16,11 13-21-16,-4-7 0 15,9 9 1-15,-6-2 12 16,7 9 27-16,-16-2 0 16,0 9 0-16,1 15 0 15,-10-10 31-15,0 8 6 16,-14-11 2-16,9 24-2 16,-9-24-19-16,-2 22-10 15,2-22-1-15,-3 13-3 16,3-13-2-16,0 0 2 0,0 0-3 15,0 0 2-15,0 0-2 16,14 0 0-16,-14 0 0 16,0 0 0-16,13-4 0 15,-13 4 0-15,0 0 1 16,0 0 0-16,4 16-2 16,-4-16-1-16,0 0-2 15,-2-13 0-15,2 13-8 16,2-23-29-16,-2 23-2 15,8-17 0-15,-8 17 1 16,0 0 23-16</inkml:trace>
  <inkml:trace contextRef="#ctx0" brushRef="#br0" timeOffset="870.34">10916 2420 71 0,'0'0'39'16,"0"0"0"-16,0 0-28 15,0 0-3-15,0 0-2 16,10-11-2-16,-10 11-1 16,0 0-1-16,0 0-1 15,-3 16 0-15,3-16 0 16,-17 21-2-16,9-4 2 0,-2-1-2 15,2-1 1-15,8-15-2 16,0 0-2 0,0 0 0-16,0 0-5 0,20-2-28 15,-15-16-3-15,6 13-1 16,-9-8 0-16,-2 13 35 16</inkml:trace>
  <inkml:trace contextRef="#ctx0" brushRef="#br0" timeOffset="1148.3391">10614 2646 66 0,'-8'20'38'16,"-4"-12"-1"-16,17 16-29 16,-3-5-3-1,14 4 0-15,8-9-1 16,17 3 0-16,9-5 0 0,11-9-1 15,5-8 0-15,4-11-1 16,0-9 1-16,-5 9-1 16,-11-5-2-16,-11-1 1 15,-11-1-4-15,-11 3-1 16,-5 20-13-16,-18-16-23 16,2 16 0-16,-3-34-1 15,4 18 2-15,-4-13 39 0</inkml:trace>
  <inkml:trace contextRef="#ctx0" brushRef="#br0" timeOffset="1698.6986">11273 1834 95 0,'-26'-24'39'0,"-16"-10"-6"16,-2 13-31-16,-11 3-2 15,-11 8 0-15,-12 5 0 16,-8 20 1-16,-5 20 0 16,-5 15-3-16,-2 24 1 0,4 21 0 15,14 12 1 1,17 13-3-16,26 5 2 16,23-3-3-16,31-10 3 15,27-10 0-15,28-16 2 0,21-23-1 16,16-23 2-16,11-15 2 15,4-23-1-15,-2-21 0 16,-9-25 0-16,-10-13-1 16,-20-16 0-16,-20-14 0 15,-21-3-1-15,-23-9 1 16,-22-4-2-16,-19 3 5 16,-21 9-7-16,-11 3 4 15,-9 10-2-15,-3 18 3 0,0 8-4 16,4 5 1-1,8 12 1-15,10 9-2 16,14 6 2-16,14-2-1 16,16-2 0-16,13-12 1 0,-13 36-1 15,65-81 1-15,-65 81 2 16,91-88-2-16,-42 47 3 16,-49 41-3-16,88-74 1 15,-88 74-5-15,78-55-8 16,-78 55-27-16,66-69-3 15,-66 69-2-15,89-83-2 16,-89 83 24-16</inkml:trace>
  <inkml:trace contextRef="#ctx0" brushRef="#br0" timeOffset="681506.9392">11846 4191 35 0,'0'0'32'15,"0"0"2"-15,0 0-25 16,0 0-3-16,0 13-1 0,-4-3-1 16,4 14-1-16,-3 11-1 15,-2 10 0-15,-3 15-2 16,1 19 0-1,-3 13 1-15,-1 19-1 0,-1 13 0 16,0 9 0-16,2 10 1 16,0 7-1-16,6-2-1 15,-1-5 2-15,3-6-1 16,4-8 0-16,1-11 1 16,2-9 0-16,0-10-1 15,-1-11-1-15,-2-9 2 16,-2-11-1-16,-1-6 0 15,-3-14-2-15,1-4-1 0,-6-19-2 16,5-3-2 0,-8-18 0-16,12-4 0 15,-17-16 0-15,10-6 1 16,-10-17 3-16,1-8 4 0,-2-5 3 16,-9-14 1-16,6 8 3 15,-11-14 0-15,9 17 1 16,-9-4 0-16,13 21-1 15,-7 6-4-15,10 20 0 16,-1 15-1-16,10 23-1 16,2 18 0-16,5 22-1 15,2 15 0-15,3 13-1 0,5 5 0 16,2 0 1-16,5-8-1 16,2-16 1-1,5-14-1-15,7-21 0 16,5-23 0-16,7-17 1 15,3-18 0-15,4-14-1 0,-1-5 1 16,4-5-1-16,-6 0 0 16,-4-1-4-16,7 7-32 15,-17-5 0-15,4 4-2 16,-4 0 1-16,13-12 26 16</inkml:trace>
  <inkml:trace contextRef="#ctx0" brushRef="#br0" timeOffset="683206.7738">24597 16609 45 0,'8'13'32'15,"-8"-13"-2"-15,9-26-16 16,2 13-7-16,-7-16 0 16,6 4-1-16,-5-13-3 15,3 4 1-15,-3-17-2 16,1 1 1-16,-2-13 0 16,2 1 0-16,-2-8-1 15,2-5 1-15,-1-15 0 0,2 0-1 16,-2-6 1-16,0 2 0 15,-2-2-1-15,1 3 0 16,-4-4 1-16,0 12-1 16,-1 8 0-16,0 6-1 15,-2 12 0-15,1 10-1 16,-1 9 0-16,-3 6 0 16,-2 20 0-16,-5 9-1 15,-4 12 1-15,-5 16 0 16,-6 9-1-16,-5 7 1 15,-2 5-1-15,0 3 1 16,0-6 0-16,7-5 1 16,3-10-1-16,5-15 0 0,20-11 1 15,-10-36-1-15,18-7 0 16,8-16 2-16,3-10-1 16,4-10-1-16,3 2 2 15,1-5-1-15,0 11-2 16,-1 10 3-16,-2 16-2 15,-1 12-1-15,0 16 1 16,4 17 0-16,2 14 0 16,2 15 0-16,0 12 2 15,2 14-2-15,-2 1 2 16,-1 3-1-16,-5 1 0 16,-4-2-1-16,-8-7 0 15,-3-7 1-15,-3-12-2 0,-4-11 1 16,-1-4-3-16,-2-17-3 15,0 0-32-15,-1-26 0 16,6 2-1-16,-5-18-2 16,8-3 8-16</inkml:trace>
  <inkml:trace contextRef="#ctx0" brushRef="#br0" timeOffset="802272.4229">13835 9586 56 0,'0'0'32'0,"-12"18"-12"16,-4-25-8-16,16 7-3 15,-19 6-3-15,19-6 0 16,-23 2-2-16,10-2 0 15,-5-6-1-15,2 4-1 16,-6 0 0-16,0 1 0 16,-4-4-1-16,-3-1 0 15,-1 1 0-15,-2 2-1 0,-1-1 0 16,-2-1 1-16,-4 0 0 16,-3-3-1-16,-3-2 2 15,-4 0-2 1,-2 0 1-16,-1 1-1 0,-3-5 1 15,-2 1 0-15,3-2-1 16,-3 1 0-16,2 3 0 16,2 2-1-16,-2 1 1 15,-1 2 1-15,-2 6-1 16,2 1 0-16,-2 9 0 16,0 4 0-16,7 3 0 15,3 3 1-15,7 0-1 0,4 0 0 16,8 1 0-16,8 2 0 15,10 1 0-15,9-1 1 16,5 0-2 0,11-2 1-16,10 2-1 0,12 0 1 15,9 0-1-15,9 0 1 16,9-3 0-16,7-1 0 16,6 0 0-16,5 2 0 15,3-1-1-15,5-1 2 16,3 3-1-16,1-5 0 15,-1-3 0-15,0 2 0 16,0-3 0-16,-3-2 1 16,-1-6 0-16,-7 0-1 0,1-9 0 15,-6 0 0 1,-5-1 0-16,-4-4 0 16,-6-3 0-16,-8-2 0 15,-7 0 0-15,-6-2 0 0,-11 1 0 16,-4-6 0-16,-8-2 1 15,-8-4-1-15,-7-4 1 16,-7 0-1-16,-10 5 0 16,-8-2 0-16,-8 2 0 15,-9-2-3-15,0 16-8 16,-10-7-25-16,12 10-1 16,0-9-1-16,17 5 1 15,9-2 29-15</inkml:trace>
  <inkml:trace contextRef="#ctx0" brushRef="#br0" timeOffset="803040.3408">15055 9591 68 0,'-18'-2'32'16,"-3"7"-12"-16,-11-13-14 15,4 3-3-15,-6-2-1 16,-3 3 0-16,-6-6 0 15,1 4-1-15,-6-5 1 16,-2 4 0-16,-5 2-1 16,-1 4 0-16,-5 2 0 0,-1 0-1 15,-2 5 1-15,-3 4-1 16,-2 2 0-16,-1 3-1 16,2 2 2-1,2 0-1-15,6-3 1 0,5 3-1 16,10 4 0-16,8 1 0 15,13 0 1-15,12 3-1 16,13-1 0-16,13 2 0 16,18 1-1-16,12-2 1 15,15-1 0-15,13-3 1 16,13-2-1-16,9 2-1 16,14-8 2-16,4 4-1 0,3-3 0 15,-3-3 1-15,-2-8 0 16,-10 0-1-1,-10-4 1-15,-13-1 0 16,-17-4 0-16,-14-5 1 0,-20-7 0 16,-11-4 0-16,-22 2-1 15,-7-6 0-15,-12 3-1 16,-7-5 0-16,-8 8-4 16,-8-11-9-16,6 15-22 15,-2 2 0-15,13 4-1 16,7-1 1-16,25 11 35 15</inkml:trace>
  <inkml:trace contextRef="#ctx0" brushRef="#br0" timeOffset="804005.018">16164 9527 37 0,'-19'9'31'16,"-4"-1"0"-16,-14-12-22 15,10 8-3-15,-11-5-2 16,0 2-1-16,-8-5-1 0,0 5 0 16,-9-1 0-1,-3 2-2-15,-5 2 1 16,-4 4 0-16,-4 1-1 16,-1 5 1-16,2 2-1 0,3-1 0 15,3 4 0-15,4-2 0 16,7 5 0-16,9 2 0 15,8-2 0-15,9 0 1 16,6 2-1-16,11 2 0 16,8 3 0-16,15-1 0 15,8-3 1-15,11-2-1 16,8 5 0-16,13 0 1 16,11-2-2-16,11-3 2 15,7-7 0-15,2 2 0 16,9-2-1-16,4-2 1 15,4-4 0-15,2 1 0 16,-2-8 1-16,1 5-1 0,-2-7 0 16,1-1-1-16,-6-4 1 15,-2 1-1-15,-6-6 1 16,-4-3 0-16,-8-4 0 16,-5-3 1-16,-8-2 0 15,-4 2 1-15,-11-4-1 16,-4 0 0-16,-9-2 0 15,-5 3 0-15,-8 1 0 16,-6 0-1-16,-7-1 0 16,-7-2-1-16,-7 0 1 15,-7-1-1-15,-9 0 1 16,-10-1-1-16,-10-3 0 0,-10 1 0 16,-11 0 0-16,-9 0 0 15,-12 0 0-15,-9 3 0 16,-13 1-1-16,-7-1 1 15,-5 10-1-15,-4 0 0 16,2 9-1-16,2 4-2 16,15 17-15-16,3-6-17 15,23 4 0-15,13 1 0 16,25 3 6-16,13-8 30 16</inkml:trace>
  <inkml:trace contextRef="#ctx0" brushRef="#br0" timeOffset="812538.2642">15361 11788 35 0,'-1'-11'31'16,"1"11"-10"-16,-4-11-7 16,4 11-3-16,0 0-3 15,16-9-2-15,-16 9-1 16,19-3-1-16,-7 1-2 15,6 7 1-15,2-2-2 16,4 0 1-16,-1 6-1 16,5-1 0-16,-1 1 0 15,5 4 0-15,-2-4 0 0,1-2 0 16,-1-1-1 0,2 4 1-16,-3-8 0 15,2 3 0-15,-1-6-1 0,0-3 0 16,-1 3 0-16,0 0 0 15,1-3 0-15,0-1 0 16,2 0 0-16,1-2 0 16,0 0 1-16,5 1-1 15,-2-5 1-15,2 1 1 16,4-1-1-16,-1 0-1 16,1 2 1-16,-1-1-1 15,1 1 0-15,-6-2 1 16,2 5-1-16,-4 1-1 15,-2 2 2-15,-2 0 0 16,-2 1-1-16,1 1 0 0,-4 0 1 16,2-2-1-16,-1 3 0 15,-1-1 2-15,1 1-2 16,-3 1 0-16,2 0 1 16,-2-1-1-16,1 2 1 15,1 0-1-15,-1-1 0 16,2 2 0-16,0-2 0 15,0 1 0-15,1-2 0 16,-1 5 1-16,-2 0-2 16,2 0 1-16,-3 0 1 15,-1-2-1-15,1 3 0 16,-1 0 0-16,0 1 0 16,0-1 0-16,-1-5 0 0,1 2 1 15,0-1-1-15,0-2 0 16,-2 1 0-16,1-2 0 15,-1-1 0-15,2-2 0 16,0 4 0-16,-2-2 0 16,2 2 1-16,0 2 0 15,0-2-1-15,1 0 0 16,-1 1 1-16,-2 1 0 16,1-2 0-16,-1 3 0 15,0-3 0-15,-1 5 0 16,1-4 0-16,1-1-1 15,-1 1 0-15,1 0 1 16,0 2-1-16,-2-2-1 0,2 1 2 16,0-3-1-16,1 3 0 15,1 1 1-15,0-2-1 16,1-2 0-16,1-2 1 16,1 1-1-16,1 0 0 15,-2-1 1-15,1 0-1 16,-2-2 0-16,1 0 1 15,-1-1-1-15,1 5 0 16,-2-1 1-16,1-1-1 16,4 0 0-16,0-2 0 15,0 5 0-15,2-3 0 16,-1 4 0-16,1-1 1 16,1-2-2-16,0 0 2 0,-1 6-1 15,-1 1 0-15,1-2 1 16,-1 1 0-16,4-1-1 15,-1 1 0-15,2 1 0 16,2 1 0-16,-1-6 1 16,1 4-1-16,2 1 0 15,1-2 0-15,-4 1 1 16,2-1-1-16,0-1 0 16,-1-1 0-16,-2 3 0 15,-1-5 1-15,0-1-1 16,-1 4 0-16,1-1 0 15,0-4 1-15,-1 2-1 16,-2 0 0-16,3-5 0 0,1 5 0 16,3-2 0-16,1 1 1 15,0 1-1-15,1-1 0 16,1 0 0 0,0 1 1-16,-1 4-1 0,0-3 0 15,-2-1 0-15,0-1 0 16,-1 1 0-16,1-1 1 15,0 2-1-15,-1 2 0 16,1-4 1-16,1 4-1 16,1 0 0-16,0 4 0 15,-3 0 1-15,2 0-2 16,-1 1 2-16,-1-2-1 0,2 1 0 16,0-2 0-16,0 0 0 15,0-4 0-15,-2-3 0 16,2 3 1-1,-4-5-2-15,2 4 1 0,-4 0 1 16,-3 1-2-16,0 2 1 16,-2-2 0-16,-1-1 0 15,-3 1 0-15,0 3 1 16,-1-3 0-16,0 4-1 16,-1-5 1-16,-3-1-1 15,-1 2 1-15,-1 1-1 16,-3-1 0-16,0-2 0 15,-13 2 1-15,17-4-1 0,-17 4 0 16,0 0 1 0,12 5-1-16,-12-5 0 15,0 0 0-15,0 0-2 16,0 0-1-16,0 0-4 0,11-1-30 16,-11 1-2-16,1-13 0 15,-1 13 0-15,4-20 6 16</inkml:trace>
  <inkml:trace contextRef="#ctx0" brushRef="#br0" timeOffset="834479.8939">8222 7526 49 0,'0'0'35'16,"-1"12"1"-16,-10-14-20 16,11 2-7-16,0 0-3 15,-4 15-1 1,4-15-3-16,-12 16 1 0,0-5-2 15,-3 4 1-15,-4 4-1 16,-3 2-2-16,0 2 2 16,1-1-2-16,0-2 2 15,5 1-1-15,4-4 0 16,8-3 0-16,4-14 1 16,10 17 0-16,1-9 0 15,5-2 0-15,4 0 0 16,-1-3-1-16,3 3 0 0,-1 1-1 15,1-1-2-15,-8-5-2 16,6 7-6-16,-20-8-26 16,18 4 0-1,-18-4 0-15,12-1-1 0,-12 1 38 16</inkml:trace>
  <inkml:trace contextRef="#ctx0" brushRef="#br0" timeOffset="834821.262">8160 7725 54 0,'0'0'34'0,"0"0"2"0,11-15-23 15,16 19-6-15,8-10-2 16,18 2-2-16,14-4 0 16,18 2-1-16,15-5 1 15,17 1-1-15,12-1 0 16,8-1 1-16,-1-3 0 15,-5 6-1-15,-13-6 1 16,-11 4 0-16,-21 0 0 16,-17 2-1-16,-22 0 1 15,-16 3-2-15,-20 1 1 16,-11 5-1-16,0 0-1 16,-19-8 0-16,5 6-1 15,0-2 0-15,2 5-4 0,-3-12-8 16,15 11-25-1,1-13-1-15,11 5 0 16,2-6-1-16,11-3 27 16</inkml:trace>
  <inkml:trace contextRef="#ctx0" brushRef="#br0" timeOffset="836004.4008">10998 9558 74 0,'-19'-9'37'0,"19"9"-5"0,0 0-22 15,28-9-4-15,2-2-2 16,15 5-2-16,9 3 0 15,11 4-1 1,9 5 0-16,1 5-1 0,1 10 1 16,-4 8-1-16,-7 14-1 15,-14 10 1-15,-11 13 0 16,-16 8 0-16,-16 0 0 16,-13 7 1-16,-9 3-1 15,-11-1 2-15,-4-4-1 16,-3-3 0-16,-1-13 0 15,5-6 1-15,5-7-2 16,5-13 0-16,3-6-1 16,4-14-1-16,8-4-5 15,-8-20-28-15,15-7-3 16,-4-20 0-16,9-8-2 16,-7-14 25-16</inkml:trace>
  <inkml:trace contextRef="#ctx0" brushRef="#br0" timeOffset="836546.919">11100 9379 36 0,'-1'-13'34'0,"-3"-2"-7"15,4 15-10-15,2-15-2 16,-2 15-3-16,1-14-4 16,-1 14-1-16,0 0-3 15,-11-12-1-15,-1 7-2 16,-4 2 0-16,-5 4 0 15,-5 6 0-15,-3 8-1 16,-2 5 1-16,1 2-1 16,1 9 1-16,2 3-1 15,6 1 1-15,8 1-1 16,5 3 0-16,10-7 1 16,5 3-1-16,8-5 1 0,5-2-1 15,5-4 0-15,3-3 1 16,1-2 0-16,0-7-1 15,-3 2 2-15,-3-7-2 16,-5-2 0-16,-4-1 0 16,-3 0 0-16,-11-4 0 15,0 0 0-15,11 7-1 16,-11-7-2-16,0 0 1 16,2 15-3-16,-2-15-14 15,0 0-18-15,0 0 0 16,-7 19 0-16,7-19 3 15,0 0 34-15</inkml:trace>
  <inkml:trace contextRef="#ctx0" brushRef="#br0" timeOffset="851683.6719">10019 14777 49 0,'0'0'34'16,"0"0"0"-16,-21-14-23 15,21 14-4-15,-18-14-2 16,18 14-1-16,-22-18 0 15,11 11-1-15,-6-5 0 16,3 3 0-16,-2 2-3 16,2 0 4-16,-2-2-5 15,0 6 3-15,-4-4-3 16,1 3 2-16,-2-1-2 16,-6 4 3-16,0-1-1 15,-3 1-1-15,-2 0 1 0,2 0 0 16,-2 2-1-16,1-1 0 15,-2 0 1-15,4 0-2 16,-4 1 0-16,2-2 1 16,-7 2-1-16,-3 2 2 15,-1-1 0-15,-3 3-1 16,-3-3 0-16,-2 1 0 16,1-2 1-16,-3 1 0 15,-1-3 0-15,1 0-1 16,-2 0 1-16,3-3 0 15,-2-1-1-15,1 4 1 16,-2-3-1-16,3 1 1 16,-1 1-1-16,2 1 0 0,2 0 0 15,1 3 0-15,2 2 0 16,1 1 1-16,5 0-1 16,0 1 0-16,7 0 0 15,0 0 1-15,4-2 0 16,3-1-1-16,-1 3 0 15,4-3-1-15,-1 0 2 16,1 2-1-16,-1 1 1 16,2 2-1-16,-1-1 0 15,0-1 0-15,3 3 1 16,-5-2-1-16,6 4-1 16,-1 0 1-16,1-2 1 15,1 5 0-15,0-2-2 0,1 1 1 16,1 1 0-16,1 3 1 15,1-3-1-15,2 1 0 16,0-1-1-16,3 1 1 16,2-3 0-16,3 4 0 15,0-2-1-15,3 0 2 16,1 0-1-16,2-3 0 16,3 4 0-16,-6-15 1 15,16 23-1-15,-4-12 0 16,1 1 0-16,3-4 0 15,3 2 0-15,1 3 0 16,2-2 0-16,3-1-1 16,2-1 1-16,2-2-1 0,3 0 1 15,2 2 0-15,0-1-1 16,3-3 1-16,-1 1 0 16,1-2 0-16,-2 4 0 15,-1 2 1-15,-1-2-1 16,2 2 0-16,-4-4 0 15,2 1 0-15,0 2 0 16,1 3 0-16,1-5 0 16,0-3 0-16,2 1 0 15,-2 0 0-15,2-2 0 16,-2 2 0-16,0-2-1 16,4-5 1-16,1 2 0 15,-1-1 0-15,1 1-1 0,1-2 1 16,3-1 0-16,3 1 0 15,1-4 0 1,0-3 0-16,2 4 0 16,0 2 0-16,1-3 0 0,-1 0 0 15,-1 0 0-15,-2 1 0 16,-2 2 0-16,-2 3 0 16,-2-5 0-16,3-3 0 15,-1 3 0-15,1-5 0 16,1-1-1-16,2-3 1 15,2-7 0-15,1 6 0 16,0-5-1-16,-1-1 1 16,-2-2 0-16,-1 0-1 0,-3 1 1 15,-6 5 0 1,-4 0 0-16,-4-3 0 16,-6 4 0-16,-6 2 0 0,-4 1 1 15,-4 1 0-15,-9 12-2 16,8-23 2-16,-8 23-1 15,-1-20 0-15,-3 6 0 16,-2-3 1-16,-3-1-1 16,-4-1 0-16,-4 0 1 15,-1-2-1-15,-5 4-1 16,-4 2 2-16,0 6-1 16,-3 6-1-16,-1 4 0 15,-1 1-3-15,10 15-16 16,-6-8-17-16,12 3-1 15,2-5-1-15,14-7 4 16,0 0 35-16</inkml:trace>
  <inkml:trace contextRef="#ctx0" brushRef="#br0" timeOffset="856504.9117">11302 13472 42 0,'2'-15'33'0,"-2"15"-4"16,-16-11-17-16,16 11-5 16,-16-4-2-16,16 4-2 15,-24 0-1-15,8 6 1 0,-4 5-2 16,0 4 1-16,-3 2 0 16,-1 6-1-16,1 5 0 15,2 3 0-15,6 7-1 16,2-1 0-16,8 0 0 15,7 3 1-15,5-5-2 16,5-2 1-16,8-5 0 16,7-8-1-16,-3-3-4 15,-2-17-28-15,7-2-1 16,-3-15-1-16,2-4 2 16,-1-13 31-16</inkml:trace>
  <inkml:trace contextRef="#ctx0" brushRef="#br0" timeOffset="856926.985">11472 13102 58 0,'-12'7'35'0,"7"14"-2"16,-11 0-25-16,9 18-5 16,-5 4 0-16,0 8-2 15,0 6-1-15,1 5-1 0,0-4 1 16,6-7 0-16,3-7 1 16,6-10-1-16,3-10 1 15,6-8-1-15,1-10 1 16,6-8 1-16,-3-8-1 15,2 2 0-15,-4-2 0 16,-1 4 1-16,-3 2-1 16,-11 4-1-16,12 16 1 15,-9-3 0-15,-1 6-1 16,0 1 0-16,0 0 0 16,0-6-2-16,4 1-3 15,-6-15-10-15,0 0-19 16,11-16-2-16,3 4 0 0,-3-11 12 15,9 1 24-15</inkml:trace>
  <inkml:trace contextRef="#ctx0" brushRef="#br0" timeOffset="857221.0683">11761 13512 48 0,'-4'25'33'0,"1"5"0"15,-6-7-23-15,10 7-5 16,-6-5-3-16,7-3 1 16,-3-11 0-16,1-11 1 0,0 0-1 15,0 0 0-15,8-22 1 16,-5-1-2 0,-4-10 1-16,2-5-2 0,-1 2 1 15,4 2-1-15,1 1 0 16,2 3-1-16,3 7-1 15,2 2-2-15,10 8-6 16,-11 1-27-16,16 2 0 16,-6-8-2-16,5 5 1 15,-2-6 37-15</inkml:trace>
  <inkml:trace contextRef="#ctx0" brushRef="#br0" timeOffset="857587.5074">12169 12940 67 0,'-14'14'36'0,"3"12"0"16,-9 4-28-16,7 16-4 15,-3 10-2-15,1 8 0 16,1 8-2-16,3 7 0 16,1-3 1-16,5 4-1 15,4-4 0-15,2-11 0 0,5-7-1 16,1-11 0-16,8-9-4 15,-5-21-5-15,12 0-25 16,-6-17-1-16,7-9 0 16,-4-11 5-16,7-9 31 15</inkml:trace>
  <inkml:trace contextRef="#ctx0" brushRef="#br0" timeOffset="858071.0398">12396 13180 53 0,'8'-23'35'0,"-3"12"1"16,-16-12-24-16,13 11-4 15,-10-5-5-15,0 6 1 16,-5 2-2-16,-1 7 1 15,-5 7-1-15,-2 9-2 16,-1 9 1-16,1 6-2 16,4 3 2-16,4 6-2 15,3-3 1-15,9-1-1 16,9-6 1-16,7-10 0 16,3-7 1-16,7-7-1 15,0-9 1-15,2-5 1 0,-4-1-1 16,-2-2 0-16,-6 1 0 15,-2 1 0-15,-13 11 1 16,12-11-2-16,-12 11 1 16,0 25-1-16,-2 1 1 15,0 10-1-15,-1 7 0 16,1 6 0-16,-2 8-1 16,0-3 1-16,3-2-2 15,-2-5 0-15,3-4-3 16,-9-23-10-16,10 4-22 15,-1-24 0-15,0 0-1 16,0 0 7-16,5-34 31 0</inkml:trace>
  <inkml:trace contextRef="#ctx0" brushRef="#br0" timeOffset="858404.6313">12567 12941 83 0,'13'-11'37'0,"5"16"-1"16,-6-13-31-16,6 4-2 15,-1 2-2-15,1 5 0 16,-4 8 0-16,1 4 1 16,-7 7-2-16,0 12 0 0,-5 8 0 15,-1 6 0-15,-5 9 0 16,-2 7-1-16,0-2 1 15,-1 3-1 1,3-7 1-16,-2-7 0 0,2-5-1 16,2-9-1-16,3-8-2 15,-4-16-1-15,9 6-14 16,-7-19-18-16,0-10 1 16,-6-10-1-16,6-3 12 15,-8-10 25-15</inkml:trace>
  <inkml:trace contextRef="#ctx0" brushRef="#br0" timeOffset="858543.4857">12599 13241 53 0,'1'-19'35'16,"0"2"1"-16,17 17-22 15,-6-8-7 1,12 5-3-16,1 1-1 16,1 0-3-16,7 0-2 0,-6-13-23 15,7 7-10-15,-5-7 0 16,1 1-1-16,-8-8 18 15</inkml:trace>
  <inkml:trace contextRef="#ctx0" brushRef="#br0" timeOffset="858820.9985">12941 12823 66 0,'0'-17'37'0,"11"15"0"16,-11 2-20-16,25 13-11 15,-10 4-3-15,3 11-1 16,-2 9-1-16,-1 13 0 0,-4 5 0 16,-1 4-1-16,-7 1 1 15,-3 4-2-15,-2 3 1 16,-3-3 0-16,-2-2 0 16,-2-12 0-16,1 1-2 15,-2-13-1-15,7-1-5 16,-10-16-26-16,15-5-3 15,-2-16-1-15,0 0 0 16,11-27 28-16</inkml:trace>
  <inkml:trace contextRef="#ctx0" brushRef="#br0" timeOffset="862604.5061">10686 14714 46 0,'0'0'37'0,"0"0"-1"16,-15-3-20-16,15 3-7 15,-27 6-3-15,8-2-3 16,-4 5-1-16,-1 6 0 16,-3 5-1-16,0 7-1 15,0 7 1-15,5 3-1 16,8 5-1-16,6 0 1 0,8-1-1 16,10-7 1-16,8-12 0 15,8-8 0-15,8-9 0 16,3-10 1-16,-2-12 0 15,-1-3-1-15,-6-17 1 16,-4-3 0-16,-10-3 0 16,-6-4 0-16,-11-4-1 15,-3 5 2-15,-5 3-1 16,-1 3 0-16,0 12-1 16,3 10 2-16,9 18-2 15,0 0 1-15,17 7-1 16,1 18-1-16,4 9 2 0,5 8-2 15,0 4 1-15,0 1-1 16,-4 1 1-16,-6-7 0 16,-4-2-1-1,-5-12 0-15,-3-10 1 0,-5-17 0 16,0 0 0-16,0 0-1 16,10-31 1-16,-2 7 0 15,6-8 0-15,2 2 1 16,6 0-1-16,-1-1-2 15,8 11-2-15,-5-5-4 16,10 13-29-16,-13-5 1 16,5 9-2-16,-9-3 2 15,1 2 32-15</inkml:trace>
  <inkml:trace contextRef="#ctx0" brushRef="#br0" timeOffset="863154.8109">11322 14613 82 0,'-11'2'35'0,"-1"11"-16"15,-11-9-13-15,2 3-2 16,-6 5-2-16,0 6-2 15,-1 5 1-15,5 3-2 16,4 5 2-16,9 1-1 16,7 1 1-16,12 1-2 15,9-9 3-15,9-8-1 16,6-10 0-16,9-10 1 16,-1-14 0-16,4-12 0 15,-4-10-1-15,-5-5 3 16,-8-12-3-16,-7 0 1 0,-11-8-1 15,-10-4 1-15,-14 5-2 16,-8 5 3-16,-6 1-2 16,-5 5-2-16,-2 7 1 15,0 7-2-15,5 13-1 16,3 8-2-16,14 15-4 16,-4-4-29-16,17 6 0 15,7 14 0-15,10 0 0 16,2-5 37-16</inkml:trace>
  <inkml:trace contextRef="#ctx0" brushRef="#br0" timeOffset="863521.3321">11773 14144 64 0,'0'0'37'15,"-17"-2"0"-15,8 19-25 16,-18 0-5-16,0 15-4 16,-3 14-1-16,-3 15 0 15,-2 9-1-15,3 13-1 0,2 7 1 16,6 8-2-16,7 0 2 15,7-1-2-15,7-6 1 16,5-9 0-16,7-9-1 16,-2-14 0-1,8-12-3-15,-2-21-1 0,13-1-21 16,-12-27-11-16,8-10 0 16,-7-17 0-16,6-11 21 15</inkml:trace>
  <inkml:trace contextRef="#ctx0" brushRef="#br0" timeOffset="863788.5133">11764 14298 62 0,'10'14'36'0,"-5"1"1"16,-15-4-27-16,11 11-5 16,-6 3-2-16,3 6-1 15,-4-1-1-15,1 4 0 16,0 2-2-16,-1-4-1 16,6 3-5-16,-10-12-27 15,11 1-2-15,-5-5-1 0,6-4 0 16,-2-15 35-1</inkml:trace>
  <inkml:trace contextRef="#ctx0" brushRef="#br0" timeOffset="864287.5056">11955 14711 57 0,'-4'-20'36'15,"4"20"0"-15,-26-18-26 0,14 18-3 16,-9 0-3-16,2 12-2 15,-2 6-1-15,3 5-2 16,4 6 2-16,5-1-2 16,4 3 1-16,6-3-2 15,5-5 2-15,6-6-1 16,4-9 1-16,4-7 1 16,-2-9-1-16,3-3 1 15,-5-5 1-15,1 0 0 16,-5 1-1-16,-1 0 2 15,-5-1-2-15,-6 16 0 16,0 0 1-16,12-3-2 16,-9 14 0-16,-1 4 0 0,2 4-1 15,-1-1-1-15,6 7-3 16,-7-14-6-16,12 7-25 16,-14-18 0-16,24 11-1 15,-12-23 3-15,8 0 34 16</inkml:trace>
  <inkml:trace contextRef="#ctx0" brushRef="#br0" timeOffset="864720.7645">12136 14304 1 0,'0'0'23'0,"15"-1"-7"15,-15 1-5-15,0 0-2 16,0 0 0-16,0 0 1 15,0 0 1-15,-5 15-1 16,5-15-2-16,0 0 1 0,-16 10-2 16,16-10 1-16,-3 11-1 15,6 1-1-15,-3-12-1 16,4 14 0-16,-4-14-2 16,10 19 0-16,-5-8-1 15,1 2-1-15,1 2-1 16,-2-2-3-16,1 8-2 15,-6-21-15-15,5 25-16 16,-6-11-2-16,7 6 1 16,-7-6 13-16,4 1 24 15</inkml:trace>
  <inkml:trace contextRef="#ctx0" brushRef="#br0" timeOffset="865087.9319">12244 14090 70 0,'23'25'37'16,"-8"-8"1"-16,16 14-26 0,-6-8-6 16,8 12-2-1,-3 10-2-15,1 11-1 16,-7 5 0-16,-3 10 1 16,-9 5-1-16,-8 3-1 0,-10 9 1 15,-9-2-2-15,-7-4 2 16,-5-1-3-16,2-6-4 15,-16-14-32-15,17-2 0 16,-7-15-1-16,9-10-1 16,3-12 29-16</inkml:trace>
  <inkml:trace contextRef="#ctx0" brushRef="#br0" timeOffset="911371.4833">24677 17171 75 0,'0'0'33'16,"0"0"-5"-16,-17 0-15 15,17 0-6 1,-22 15-1-16,6 4-1 0,-7 5-2 16,-1 10 0-16,-5 9 0 15,1-2 1-15,-5 3-3 16,1 13 2-16,-2 2-2 16,4-15-5-16,2-11 6 15,3 8-5-15,25-41 4 16,-39 63-2-16,39-63 2 15,-24 41 1-15,24-41-3 16,-13 10 1-16,13-10-2 16,0 0 0-16,0 0-22 15,-3 38-11-15,9-55-2 16,-6 0-6-16,8 6 5 16</inkml:trace>
  <inkml:trace contextRef="#ctx0" brushRef="#br0" timeOffset="912503.9752">23745 18458 75 0,'53'45'37'15,"-53"-45"0"-15,0 0-24 0,51-25-7 16,-51 25-2 0,71 20 0-16,-22-8-2 15,3-12 2-15,9 7-5 16,0 10 4-16,3-13 0 0,-4 15 1 16,-3 3-1-16,-6-3-1 15,-51-19 2-15,86 33-3 16,-86-33 5-16,56 23-5 15,-56-23 1-15,0 0-2 16,0 0 0-16,56 2-2 16,-56-2-1-16,0 0-5 15,0 0-31-15,0 0-1 16,0 0 1-16,0 0-1 0,5-67 2 16</inkml:trace>
  <inkml:trace contextRef="#ctx0" brushRef="#br0" timeOffset="913587.271">20434 17664 56 0,'-4'19'31'0,"7"-8"4"15,-3-11-18-15,0 0-9 16,0 0-1-16,17 1-4 16,-1-16 3-16,12-1-2 15,5 4 0-15,11-13-1 0,8-11-3 16,13 6 3-16,9-17-1 16,9-10 0-1,5 6-2-15,0 10-1 16,0-15 1-16,-5 18-3 0,-5 17-5 15,-11-6-28-15,-11 9-1 16,-15 6-1-16,-11 6-1 16,-13-9 21-16</inkml:trace>
  <inkml:trace contextRef="#ctx0" brushRef="#br0" timeOffset="914066.629">17101 17797 122 0,'25'-19'38'15,"15"-1"-10"-15,3-23-26 16,13-11-2-16,9-11-1 16,6 4-3-16,6-12-1 15,0 14 2-15,2 11 0 16,-10-1-7-16,1 15-26 15,-22 6-3-15,-12 11 1 16,-26 0 0-16,-10 17 26 16</inkml:trace>
  <inkml:trace contextRef="#ctx0" brushRef="#br0" timeOffset="914453.859">14515 17669 84 0,'0'0'38'15,"9"-11"1"-15,17-22-33 16,15-17-3-16,14-8-2 16,15-10 0-16,14-9 0 15,9-6-3-15,9-23-1 16,2 15-7-16,7 19-27 15,-9-8-2-15,-3 21 1 16,-16 9-1-16,-12 15 35 16</inkml:trace>
</inkml:ink>
</file>

<file path=ppt/ink/ink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06T16:22:46.326"/>
    </inkml:context>
    <inkml:brush xml:id="br0">
      <inkml:brushProperty name="width" value="0.05292" units="cm"/>
      <inkml:brushProperty name="height" value="0.05292" units="cm"/>
      <inkml:brushProperty name="color" value="#FF0000"/>
    </inkml:brush>
  </inkml:definitions>
  <inkml:trace contextRef="#ctx0" brushRef="#br0">21270 9137 182 0,'-10'-32'35'16,"21"5"-1"-16,10 81-34 16,7-104 1-16,9-3 0 15,10-2-1 1,11 4 0-16,10 6 0 16,9 5 0-16,7 16 1 15,4 16-1-15,2 25 0 16,-3 19-1-16,-10 17 2 15,-19 19-2-15,-26 17 1 16,-31 22-1-16,-40 12 1 16,-31 4-1-16,-28 0 2 15,-22-3-1-15,-13-6 0 16,-1-12 0-16,5-13 1 16,18-19-1-16,28-18 0 0,28-15 0 15,31-12 0-15,35-13 0 16,28-7 1-16,31-8-1 15,26-4 0-15,22 2 1 16,12 0-1-16,6 0 0 16,0 4-33-16,-15-12-2 15,3 10 0-15,-37-17 0 16,1 9-1-16</inkml:trace>
  <inkml:trace contextRef="#ctx0" brushRef="#br0" timeOffset="562.4768">22532 9678 184 0,'37'48'35'0,"7"-3"1"16,17 11-37-16,8 10 1 16,7 5 0-16,2-1 0 0,12 0-34 15,-25-26 0-15,11-1-1 16,-25-30 0-16,14-10-1 15</inkml:trace>
  <inkml:trace contextRef="#ctx0" brushRef="#br0" timeOffset="741.338">23352 9595 185 0,'-67'72'36'0,"-2"23"-2"15,-3-2-34-15,-4 4 0 16,0-3 0-16,46 5-32 0,-52-26-2 16,21 2 0-16,-17-31-1 15,19 5-2-15</inkml:trace>
  <inkml:trace contextRef="#ctx0" brushRef="#br0" timeOffset="897.9871">21708 10558 187 0,'137'-9'35'0,"70"-5"-2"15,49-9-65-15,40 9-2 16,2-16-2-16,20 17 0 0,-33-13-2 16</inkml:trace>
  <inkml:trace contextRef="#ctx0" brushRef="#br0" timeOffset="66563.9019">5279 14002 169 0,'-3'18'36'16,"20"4"0"-16,5-10-34 15,26-95-2-15,22 102 0 16,24-9 0-16,31-2-2 15,32-5 2-15,29-3 0 16,33-3 0-16,27-2 0 16,25-6-1-16,18-4 1 15,10-3 0-15,6-4 0 16,-5 0 0-16,-6-1 1 0,-17 6-2 16,-20 4 3-16,64 13-37 15,-123-7 0-15,-9 23-1 16,-55-12-1-16,-21 24 0 15</inkml:trace>
  <inkml:trace contextRef="#ctx0" brushRef="#br0" timeOffset="68722.4577">21501 15007 189 0,'1'-50'35'0,"6"18"-4"16,-1 14-31-16,-6 18 0 0,0 0 0 15,10 23 0-15,-9 17 0 16,-1 19 0-16,0 11 0 16,-1 14 0-16,0 16 0 15,-2 2-2-15,2 3 2 16,-1 4-2-16,-1-7 1 16,1-11 0-16,2-7 1 15,2-13 1-15,4-16-1 16,3-6-1-16,-3-24-32 15,22 1-2-15,-11-34 1 16,22 10-1-16,-14-32-1 16</inkml:trace>
  <inkml:trace contextRef="#ctx0" brushRef="#br0" timeOffset="68863.0564">21934 16174 184 0,'-9'40'35'0,"3"2"-1"15,-1-18-34-15,2-11 0 16,5-66-32-16,16 51-2 16,-16-34-1-16,23 10 0 15,-14-29-1-15</inkml:trace>
  <inkml:trace contextRef="#ctx0" brushRef="#br0" timeOffset="69193.5523">22226 15237 192 0,'-17'27'34'15,"17"-9"-5"-15,12 20-29 0,9 6 0 16,7 8 0-16,3 5 0 15,2 0-1-15,-1 2 0 16,-6 7 1-16,-7-3-2 16,-8-1 2-16,-7-6-1 15,-8-9 2-15,-6-7-1 16,-2-3 0-16,-2-10 0 16,-3-17 0-16,-1-11 0 15,1-54-33-15,11 31-1 16,-17-37 0-16,18 7-1 15,-16-35 1-15</inkml:trace>
  <inkml:trace contextRef="#ctx0" brushRef="#br0" timeOffset="69349.7965">22336 15077 189 0,'44'-34'36'15,"6"-7"-6"-15,12 7-30 0,12-5 0 16,7 0 0-16,-18-9-33 15,34 16-2-15,-20-10 0 16,12 20-1-16,-23-13 0 16</inkml:trace>
  <inkml:trace contextRef="#ctx0" brushRef="#br0" timeOffset="69631.039">22984 15700 183 0,'3'22'35'0,"13"1"0"15,6-10-35-15,6 11 0 16,9 2 0-16,3 4 0 15,8 4 0-15,-2 5 0 16,2-4 1-16,-3 2-1 16,-2-52-33-16,2 48-1 15,-23-28-1-15,11 12 1 16,-24-29-2-16</inkml:trace>
  <inkml:trace contextRef="#ctx0" brushRef="#br0" timeOffset="69865.4043">23491 15547 187 0,'-17'52'35'0,"-16"4"-2"16,-2 1-33-16,-5 5 0 15,-7 5-1-15,-1 1 0 16,-3-4 2-16,5 0-1 15,2-4 0-15,8-8-1 16,6-2 0-16,0-13-32 16,26 12-1-16,-12-27 0 0,25 17-1 15,-17-27-2-15</inkml:trace>
</inkml:ink>
</file>

<file path=ppt/ink/ink20.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6:09:50.529"/>
    </inkml:context>
    <inkml:brush xml:id="br0">
      <inkml:brushProperty name="width" value="0.05292" units="cm"/>
      <inkml:brushProperty name="height" value="0.05292" units="cm"/>
      <inkml:brushProperty name="color" value="#FF0000"/>
    </inkml:brush>
  </inkml:definitions>
  <inkml:trace contextRef="#ctx0" brushRef="#br0">24306 912 45 0,'0'0'33'0,"0"0"0"16,0 0-20-16,-55-16-7 16,55 16 0-16,-55-5-3 15,55 5-3-15,-83-15 0 16,29 14-2-16,-9-7 3 16,-13 2-1-16,-11 1 1 15,-14-1-4-15,-13 1 3 16,-10 2 3-16,-14 3-2 0,-13 2 0 15,-18 5-1-15,-9 4 0 16,-14 0-1-16,-11 6 4 16,-12 1-2-16,-10 0-2 15,-12 3 1-15,-3 1 2 16,1-4-3-16,-1-1 1 16,-1-1 0-16,6-7 0 15,2 0-2-15,1-4 4 16,3 2-3-16,-3-1 1 15,-7-2 0-15,-3 1 1 16,-1-2-3-16,-5 6 3 16,-2 0 0-16,4-5-2 0,-1 1 1 15,7-3 2-15,11 0 0 16,13 0-1-16,11-4 2 16,16-7-2-16,16-2 0 15,20 5 1-15,20-9 0 16,22 6-3-16,17-2 0 15,18 2 3-15,17 4-3 16,59 5 2-16,-79 14 0 16,79-14-1-16,-46 62 1 15,29-8-2-15,-1 20 4 16,-1 19-3-16,-4 20-2 16,-4 22 1-16,-3 21-2 15,-6 16 1-15,-5 16 0 0,-5 19 2 16,-5 11-3-16,0 8 1 15,0 7 2-15,2 1-2 16,3-4 1-16,3 0 2 16,9-11-1-16,6-13-1 15,5-14 2-15,8-15-1 16,6-17 1-16,9-13 0 16,8-17-1-16,10-18 0 15,8-17 1-15,13-13-2 16,14-16 2-16,13-14-2 15,15-11 2-15,14-13-1 16,21-15 0-16,20-9 0 16,22-12 0-16,19-14 0 0,25-9 0 15,19-4 0-15,28-6-1 16,21 1 2-16,25-1-2 16,12-2 1-1,67 7 1-15,-37 2-1 0,6 11 1 16,8 3 0-16,-1 6-1 15,4 4 0-15,0 6 1 16,2 8-1-16,-51 4 0 16,45 5 1-16,-1-3 0 15,-5 1-1-15,-2 3 1 16,-10-5 0-16,-16 4 0 16,-13-4 0-16,-22-3 0 15,-19-2 0-15,-29 3-1 0,-24-2 0 16,-31 7-4-16,-40-2-30 15,-17 5 0 1,-39-3-2-16,-34 2 0 16,-32 4 23-16</inkml:trace>
  <inkml:trace contextRef="#ctx0" brushRef="#br0" timeOffset="21299.7286">13391 15746 47 0,'0'0'37'16,"-16"6"-2"-16,-6-8-20 16,13 20-6-16,-13-11-4 15,2 10-2-15,-3-10 0 16,2 9-2-16,0 7 0 16,8 1 0-16,6 1-1 15,8-1 0-15,11 8 0 0,9-5 0 16,7 9-1-16,7 1 2 15,3 5-1-15,-2 0 1 16,-12 2 0-16,-9 3 0 16,-23 0 2-16,-17 11-1 15,-25-5 2-15,-16 14-2 16,-17-16 1-16,-10 9-1 16,-5 0-1-16,1-8 0 15,5-6-1-15,14-11 1 16,14 1-1-16,14-19-1 15,14 6 0-15,13-14 0 16,10-6-2-16,13-3-3 0,0 0-15 16,11-10-18-16,3-6 1 15,-7-13 0-15,7 4 8 16,-7-17 30-16</inkml:trace>
  <inkml:trace contextRef="#ctx0" brushRef="#br0" timeOffset="21549.5154">12609 16428 75 0,'-28'10'37'16,"6"17"-2"-16,-22 9-27 15,1 15-4-15,-9 4-2 16,-5 4-1-16,1 5-1 16,6-2 0-16,9 0 1 0,15-13 0 15,21-15 1-15,20-8 0 16,22-7 0-16,17-10 0 15,11-7 0 1,7-5 0-16,1-4-1 0,-1 3-1 16,-9 3-4-16,-26 2-34 15,-1 5-1-15,-25-3 0 16,-11-3 0-16,-11 6 22 16</inkml:trace>
  <inkml:trace contextRef="#ctx0" brushRef="#br0" timeOffset="29850.1137">4724 10634 64 0,'0'0'38'0,"0"0"0"16,0 0-26-16,-23-1-5 16,7 7-3-16,-10-3 0 15,-3 2-1-15,-9-1-1 16,-6 3 0-16,-8 1-1 0,-7 2 0 16,-12-1 1-16,-7-1-1 15,-11-1 0-15,-7 4 0 16,-7-5-1-1,-2 4 1-15,-2-3 1 0,4 1-1 16,10-3 2-16,10 0-2 16,16 1 1-16,14 0 0 15,12-2-1-15,13-2 2 16,11-2-2-16,17 0-1 16,-12 4-1-16,14 7 1 15,2 5 1-15,1 6-2 16,2 12 2-16,2 17-3 0,-2 18 2 15,-1 21 0 1,0 16 0-16,-3 15 0 0,-4 23-1 16,-3 15 1-1,-3 11-1-15,-3 16 1 0,-2-3 0 16,-2 6 0-16,-3-5-1 16,4-4 1-16,-3-13 0 15,1-11-1-15,2-10 0 16,2-20 1-16,1-8-1 15,5-20 0-15,5-11 2 16,5-13-2-16,11-11 1 16,7-7 0-16,15-9 0 15,11-6-1-15,15-6 1 16,16-2-1-16,15-4 0 16,10-4 1-16,12-4 0 15,10-2 1-15,4-9-1 16,2-3 1-16,-4-7 0 0,-11-2 0 15,-11-1 0-15,-16 0 0 16,-18-2 0-16,-15-2-1 16,-17 3 0-16,-16 7 1 15,-12 4-1-15,-13-7-1 16,3 16 0-16,-3-16-2 16,-8 29-4-16,-5-23-17 15,10 20-18-15,-5-12 0 16,4 2 0-16,-4 1 11 15,8-17 31-15</inkml:trace>
  <inkml:trace contextRef="#ctx0" brushRef="#br0" timeOffset="55982.0935">12545 11795 81 0,'-11'10'39'0,"10"1"0"16,1-11-25-16,11-9-7 15,7 4-3-15,17 0 0 16,9-4-1-16,15 3-1 16,17-8 1-16,17 6 0 15,11-2-1-15,9 6-1 0,1 3 1 16,-5 2-1-16,-6 3 0 15,-13 2 0 1,-16 6 0-16,-18-1-1 16,-17 4 1-16,-14-3 0 0,-12-2-2 15,-13-10 1-15,0 18 0 16,0-18-2-16,-16 5 0 16,3-7-1-16,13 2-3 15,-24-13-5-15,24 13-25 16,-22-21-5-16,9 10 0 15,-13-10 0-15,3 5 16 16</inkml:trace>
  <inkml:trace contextRef="#ctx0" brushRef="#br0" timeOffset="56415.5559">12783 11739 109 0,'-16'7'39'15,"-1"-13"-9"-15,17 6-23 16,0 0-4-16,0 0 0 16,0 0-1-16,19 10 0 15,-7-5 0-15,7 5 0 16,10-3 0-16,8 1-1 16,18-2 1-16,12 3 0 15,16-1-1-15,13 5 0 16,5-5 0-16,1 1 0 15,-4-3 0-15,-8-3 0 16,-15 5-2-16,-15-4 1 0,-19 1 1 16,-14-2-1-16,-15-2 1 15,-12-1 0-15,0 0-1 16,0 0 1-16,-14 11-1 16,14-11 1-16,-15 3-1 15,15-3 0-15,0 0 1 16,-15 4-2-16,15-4 1 15,0 0-1-15,0 0-1 16,-16-6-1-16,16 6-3 16,-17-17-13-16,17 17-23 15,0-41-1-15,11 2 0 16,9-21-1-16,30-23 32 16</inkml:trace>
  <inkml:trace contextRef="#ctx0" brushRef="#br0" timeOffset="58665.9664">20867 6092 63 0,'-13'-24'35'0,"2"2"-2"15,11 6-23-15,-16-12-1 16,6 5-3-16,-7-5-1 16,2 7-1-16,-3-2-1 15,0 6 0-15,-2-2 0 0,0 4-1 16,-1-1 1-16,1 5-2 15,-3 2 0-15,2 6 0 16,-2-2 1-16,1 2-1 16,-2 5-1-16,-2-1 1 15,-2 10-2-15,0 1 1 16,-3 4 0-16,1 1 0 16,-4 1 1-16,0 4-1 15,-2 1-1-15,2 2 1 16,4-2 1-16,-2 0 0 15,2 2-1-15,4-1 0 16,1 4 0-16,3-1 1 16,3 1-1-16,-1 4 1 0,2 1 0 15,3 0-1-15,1 3 2 16,1-1-2-16,2 4 0 16,3 3 1-1,1-6 0-15,3 0-1 0,3 6-1 16,3-5 1-16,4-1 0 15,6-1 1-15,5-1-2 16,7-5 2-16,3 1-1 16,7-2 0-16,4-6 0 15,4 1 1-15,3-4-1 16,3 0 0-16,2-4 0 16,4 2 1-16,-3-2-2 15,0-4 2-15,-1-4-1 0,3 0 0 16,-6 0 0-16,1-5 1 15,-2-6 0 1,-2-4 0-16,0-1-1 16,0-3 1-16,-3 0 0 0,-4-5-1 15,1-2 0-15,-2-2 0 16,-1-2 0-16,-3-7 1 16,-1-3-1-16,-1-5 1 15,-1-2-1-15,-2-6 0 16,-3-5 1-16,-2-2-1 15,-5-6 1-15,-4 4-1 16,-4-4 0-16,-5 2 0 0,-5-2 0 16,-7 4 1-1,-5 0-1-15,-5 3-1 16,-7 4 2-16,-3 0-1 16,-8 5 1-16,-6-1-1 15,-4 5 0-15,-6 3 0 0,-1 3 0 16,-3 6 0-16,-1 3 0 15,-1 7 0-15,-1 4 0 16,2 5 0-16,0 5 0 16,0 5 0-16,1 2 0 15,0 7 0-15,-1 3 0 16,-2 3-1-16,3 6 1 16,4 8 0-16,1 6-1 15,4 2 1-15,4 8 0 16,4 1 0-16,7 3-1 15,6 2 2-15,4 4-1 16,3 3 0-16,7-4 1 0,4 4-1 16,5 2 0-16,3-2 1 15,5 2-1-15,5 1 0 16,3-4 1-16,4-3-1 16,4-1 0-16,5-1 0 15,4-3 0-15,8-2 0 16,5-4 0-16,5-6-1 15,5-3 1-15,1-7 0 16,4-2 0-16,3-5 0 16,0-10 0-16,0-3 0 15,0-7 1-15,3-7 0 16,-1-6-2-16,4-6 2 16,2-9-1-16,-3-6 0 0,0-5-1 15,-4-5 1-15,-2-4 0 16,-8-5 0-16,-4-8 0 15,-8-1 0-15,-8-3 0 16,-8-7 0-16,-5 1 0 16,-7 1 0-16,-9 1 0 15,-6 4 0-15,-8 4 0 16,-6 7-1-16,-8 2 1 16,-4 10-1-16,-6 1 1 15,-6 6 0-15,-1 8 1 16,-1 3-1-16,1 7-1 15,3 3-1-15,6 10-2 16,3-7-4-16,18 21-13 0,-10-18-14 16,22 6-8-16,13 3 0 15,16-6 0-15,12 0 37 16</inkml:trace>
  <inkml:trace contextRef="#ctx0" brushRef="#br0" timeOffset="60170.3305">16600 6634 59 0,'0'0'37'0,"0"0"0"16,22-4-19-16,-11-12-10 15,13 3-3-15,1 1-2 16,5-2-1-16,3 0-1 16,3-1-1-16,4 7-6 15,-12-4-30-15,14 3 0 0,-9-3-1 16,6 2-1 0,-4-2 22-16</inkml:trace>
  <inkml:trace contextRef="#ctx0" brushRef="#br0" timeOffset="60942.577">20622 9512 73 0,'0'0'36'0,"1"-20"0"15,-1 20-26-15,16-16-5 16,0 6-1-16,2 1 0 15,10 3-2-15,6-5 1 16,7 3-1-16,3-2-1 16,2 0 0-16,-2 2 0 15,-4 2-1-15,-2 2-2 16,-12-8-18-16,-1 14-17 16,-11-4 0-16,-14 2-2 15,11 0 0-15,-11 0 36 16</inkml:trace>
  <inkml:trace contextRef="#ctx0" brushRef="#br0" timeOffset="63365.1749">22417 6013 38 0,'5'-11'34'0,"-7"-4"0"16,2 15-18-16,-8-31-4 16,8 31-3-16,-18-30-1 15,10 12-3-15,-8-8 0 16,1 2-1-16,-2-3-1 15,-1 4 0-15,-2 3-1 16,-1 3 0-16,-2-3 0 16,1 3 0-16,-5 5-1 0,2 6 0 15,-2 2 0-15,-1 6 0 16,-1-5-1-16,-3 4 1 16,-1 4-1-16,-1 6 0 15,-3 4 0-15,0 0 0 16,-2 4 1-16,-1 3-1 15,1 5 0-15,2 5-1 16,3 7 1-16,4 1 0 16,3 0 0-16,6 1 0 15,5 4-2-15,4 0 2 16,4-1 1-16,3-3-1 16,3-1 0-16,2 5 1 15,2-6 0-15,0 1-1 0,-1-1 1 16,1 0-1-16,0 1 0 15,2 1 0-15,-2-2 0 16,2-3-1-16,3 2 2 16,2-2-1-16,5-1-1 15,5-3 1-15,5-3 0 16,6-5-1-16,6 1 1 16,4-1 1-16,2-2-2 15,3-4 1-15,0-3 0 16,3-1 0-16,-1-8 0 15,1 1 1-15,-2-7-1 16,1-6 0-16,-1-3 1 16,2-2-1-16,-1-4 1 0,-2-1-2 15,-1 1 1-15,0-6 0 16,-2-1 0-16,-2-3 1 16,-5-6-1-16,-2-1 1 15,-2-6 0-15,-4-5 0 16,-5-6 1-16,-5-2 0 15,-7-8-2-15,-6 0 1 16,-6-4-1-16,-5 1 1 16,-10-1-1-16,-5 5 1 15,-8 7-2-15,-3 2 1 16,-3 10 1-16,-2 8-1 16,1 5-1-16,-1 4 1 0,5 10-2 15,1 0-2-15,10 12-10 16,-13-7-25-16,11 8-1 15,-13 0-2 1,-2 8 1-16,-21 5 28 16</inkml:trace>
  <inkml:trace contextRef="#ctx0" brushRef="#br0" timeOffset="64166.501">11155 11829 84 0,'0'0'36'0,"15"0"-16"16,-4-12-11-16,13 6-4 15,5-5-1-15,12 0 0 16,8-4-1-16,9 3 0 16,4 1-1-16,4 5-1 15,-2 2 1-15,-3 1-1 16,-8 5 1-16,-6 4 0 16,-13 0-1-16,-7 5 0 15,-10-2 1-15,-17-9 0 16,11 17-2-16,-11-6 2 15,0-11-2-15,0 0 0 16,-12 13-1-16,12-13-9 0,0 0-28 16,-14-23 0-16,18 2-2 15,0-11 0-15,12-17 22 16</inkml:trace>
  <inkml:trace contextRef="#ctx0" brushRef="#br0" timeOffset="64998.9535">16521 6575 66 0,'-12'4'36'16,"-1"-15"-1"-16,13 11-26 16,0 0-2-16,22-8-1 15,0 2-2-15,12-2-1 16,7 0 0-16,9 0 0 15,6 0-2-15,4 3 0 0,2-2 0 16,0 3-1 0,-6-6 1-16,-6 4-1 15,-8 3 0-15,-10 4 1 16,-12-1-1-16,-7 0 0 0,-13 0 1 16,-11-4-1-16,-4 7-1 15,-5 0 0-15,-2 1-3 16,-4-11-4-16,13 10-29 15,-11-10 0-15,12 8-1 16,1-10 0-16,16-6 25 16</inkml:trace>
  <inkml:trace contextRef="#ctx0" brushRef="#br0" timeOffset="65815.8781">22008 9402 59 0,'0'0'37'16,"0"0"0"-16,2-13-21 16,9 19-5-1,-11-6-3-15,19 1-3 16,-2-1-2-16,10 2-1 0,4-2 1 15,8 2-2-15,2-2 0 16,6 2 0-16,0 0-1 16,-4-4 0-16,-6 4 0 15,-7-7-2-15,-4 10-7 16,-26-5-28-16,11-5-1 16,-22-3 0-16,-5 4-1 15,-15-4 19-15</inkml:trace>
  <inkml:trace contextRef="#ctx0" brushRef="#br0" timeOffset="66014.3253">21999 9440 92 0,'34'9'38'16,"4"-8"0"-16,12 5-31 15,-3-5-2-15,3 4-3 16,-4-3-1-16,-6 1-2 15,-7 2-2-15,-12-7-9 16,1 12-25-16,-22-10-1 16,18 13 0-16,-18-13-1 15,3 13 25-15</inkml:trace>
  <inkml:trace contextRef="#ctx0" brushRef="#br0" timeOffset="76617.861">20787 14292 84 0,'-27'-17'38'0,"-9"-4"0"16,10 10-31-16,-16-2-2 16,5 3-3-16,-3 2-1 15,0 3-1-15,0 5 1 16,1 8 0-16,-2 10-1 16,5 10 1-16,-2 10-1 0,1 8 0 15,3 12-1-15,4 10 2 16,4 13-1-1,8 5-1-15,8 2 1 0,9 5-1 16,10-7 1 0,10-3 0-16,12-7 0 0,11-9-1 15,10-12 0-15,7-13 2 16,8-16-2-16,5-14 1 16,6-10 0-16,5-14 0 15,4-14 0-15,0-9 0 16,-3-16 2-16,-4-7-2 15,-5-10 2-15,-8-8 0 16,-10-5-1-16,-12-3 1 0,-16-6-1 16,-12 1 1-1,-16-1-1-15,-11 6 1 16,-16 6-2-16,-11 12 1 16,-16 11 0-16,-8 13-2 0,-6 17 1 15,-4 12-2-15,4 21-3 16,-4-4-14-16,18 23-20 15,1-2 0-15,22 7 0 16,7-6-2-16,19 1 36 16</inkml:trace>
  <inkml:trace contextRef="#ctx0" brushRef="#br0" timeOffset="77731.4204">23318 5126 49 0,'7'-21'35'16,"-7"21"1"-16,-2-26-19 15,2 26-5-15,-28 11-3 16,4 7-4-16,-13 9-2 0,-3 8 0 16,-4 4-2-16,1 9 0 15,0-2-1 1,7-1 1-16,8-1-1 16,9-8 0-16,13-7 1 0,11-6 0 15,11-7 0-15,6-8 1 16,5-5-1-16,0 3-1 15,-7-1 1-15,-7 7-1 16,-13 3 1-16,-14 8-1 16,-14 12 0-16,-12 3-1 15,-7 7 2-15,-3 0-1 16,-1-3-2-16,6-7 1 16,11-3-1-16,6-18-2 0,17-6-4 15,1-24-17 1,21-1-13-16,0-17 1 15,11-3 0-15,-3-5 12 16</inkml:trace>
  <inkml:trace contextRef="#ctx0" brushRef="#br0" timeOffset="77948.9928">22887 5485 57 0,'-22'23'36'0,"-11"5"-1"15,4 18-22-15,-11-5-5 16,12 9-4-16,0-3-2 15,9-1 1-15,11-11-1 16,13-6 0-16,11-8 0 16,10-7-1-16,12-6 0 15,7-10 1-15,3-6-1 16,1-4-3-16,7 2-34 16,-15-6 0-16,0-3-1 0,-10-8 0 15,1-3 17-15</inkml:trace>
  <inkml:trace contextRef="#ctx0" brushRef="#br0" timeOffset="78834.5954">24000 5876 51 0,'-18'-25'35'0,"-1"4"1"16,-8-6-23-16,4 16-5 15,-13-8-2-15,0 9-1 16,-10 3-1-16,0 5-2 16,-9 3 0-16,-4 10-1 15,-8 5 0-15,-3 5 0 16,-6 10-1-16,1 5 0 15,2 8 0-15,4 8 0 0,4 4 0 16,5 1 1-16,11 5-1 16,9 1-1-1,12 2 2-15,13 2-1 16,12-2 0-16,9-4 1 0,12-1-2 16,15-8 1-16,12-3 0 15,11-9 1-15,14-7-2 16,4-7 2-16,9-8 0 15,9-4-1-15,2-9 1 16,2 0 0-16,1-9-1 16,-3-2 0-16,-4-5 1 15,-5-5-1-15,-4-5 2 16,-9-2-2-16,-7-3 1 0,-7-7 0 16,-10-7 0-1,-8-9-1-15,-9-2 2 16,-9-3-1-16,-11-6-1 15,-8-3 1-15,-14-6 1 0,-11 1-1 16,-14 2 0-16,-13 11 0 16,-12 5-1-16,-10 9 1 15,-6 9 0-15,-3 11-1 16,-2 15-1-16,3 9-2 16,11 11-3-16,1-3-25 15,25 11-8-15,4-5 0 16,18 10-1-16,10-5 13 15</inkml:trace>
  <inkml:trace contextRef="#ctx0" brushRef="#br0" timeOffset="80881.4641">22968 13622 80 0,'13'-29'36'16,"4"8"-14"-16,-8-6-11 15,7 19-4-15,-16 8-2 16,14 12-1-16,-17 11-1 16,-9 16 0-16,-14 13-1 15,-6 18-1-15,-12 8 0 16,-3 3-1-16,-3 4 1 15,1-11-2-15,5-9 2 16,6-7-3-16,12-12 1 16,6-19-1-16,11-15-1 0,9-12 0 15,-1-21 0-15,2-4-1 16,4-1 0-16,-5-6 0 16,-4-4 2-1,-7 4 0-15,-8 1 2 0,-8 11 0 16,-7 3 3-16,-4 11-1 15,-2 2 3-15,2 5-2 16,0 4 0-16,10 8 0 16,7 3-1-16,9 2-1 15,8 1 0-15,8-1-1 16,4-1-1-16,7-3 0 16,3 2 1-16,2-6 1 15,2-7-1-15,0-1 0 0,1-4-2 16,-7-6-4-16,8 4-30 15,-24 4 0 1,0 0-2-16,0 0 1 16,-17 27 25-16</inkml:trace>
  <inkml:trace contextRef="#ctx0" brushRef="#br0" timeOffset="81365.8612">22038 14397 90 0,'-17'-36'38'0,"-16"-7"0"16,-3 8-32-16,-13 5-4 16,-5 10 0-16,-7 13-1 15,-4 11 0-15,0 20-1 0,5 20 1 16,10 15-1-16,10 12-1 15,13 12 1-15,14 10-1 16,19 4 0-16,16-4-1 16,22-4 1-16,13-13-1 15,16-13 3-15,12-14-2 16,10-21 2-16,6-17 0 16,4-14 0-16,0-15 0 15,-5-19 1-15,-6-13 0 16,-10-8-2-16,-8-6 1 15,-16-6 0-15,-13-3 1 16,-20-13-1-16,-15 6 1 16,-19 3-1-16,-15 5 0 0,-14 7 2 15,-11 9-2-15,-7 10 1 16,-4 14-2-16,-1 17 0 16,2 10-2-16,8 11 0 15,4 3-2-15,13 9-8 16,-1-10-27-16,20 3 0 15,13-11-1-15,-1-19-1 16,16-10 27-16</inkml:trace>
  <inkml:trace contextRef="#ctx0" brushRef="#br0" timeOffset="82681.6238">22472 7856 50 0,'-14'2'35'16,"14"-2"-2"-16,-24-7-20 16,24 7-2-16,-18-4-3 0,18 4-2 15,-22-7 0 1,11 5-1-16,-6-6-1 15,1 4-1-15,-5-10 0 16,2 7-2-16,-5-6 0 0,-3-1 0 16,-5 0-1-16,-3 0 1 15,-6 2-1-15,-3 3 0 16,-6 5 0-16,-3 9 1 16,-8 4 1-16,0 6-1 15,-1 7 1-15,4 6-1 16,3 6 0-16,6 11-1 15,8 6 0-15,8 2 1 16,14 9-2-16,8 2 1 16,11 4-1-16,10 1 1 15,10 1 0-15,10-5 0 16,12-7 1-16,5 0-1 16,8-15 0-16,4-6 1 0,3-7 0 15,5-8-1-15,0-8 0 16,0-9 2-16,-3-11-2 15,-2-10 0-15,-1-7 0 16,-2-7 1-16,-4-12 0 16,-8-9 0-16,-6-13-1 15,-8-4 0-15,-10-7 1 16,-9-1 0-16,-11-1 0 16,-10 6 0-16,-9 4-1 15,-8 4 1-15,-4 14 0 16,-5 16-1-16,-2 5 0 15,0 11 0-15,-1 9 0 0,3 8-1 16,2 6 1-16,-1 10-2 16,5 2 0-16,1-7-2 15,9 14-4-15,-8-11-31 16,21 2-1-16,4-16 0 16,0 0 0-16,27 0 15 15</inkml:trace>
  <inkml:trace contextRef="#ctx0" brushRef="#br0" timeOffset="83649.5718">23729 7860 28 0,'0'0'31'0,"0"0"0"15,-19 3-15-15,19-3-4 16,0 0-1-16,0 0-2 16,-11-1-3-16,11 1 0 15,0 0-1-15,-11-7-1 16,4-4 0-16,2-1-1 0,-9 3-1 16,2 3 1-1,-5 0-1-15,-2-1 0 0,-5-3-1 16,-5 8 0-1,-4 2-1-15,-6 8 1 0,-4-3 0 16,-4 2-1-16,-5 2 1 16,0 4-1-16,-3 9-1 15,3 1 2-15,1 5-1 16,1 11 1-16,9 3-1 16,3 10 0-16,8 8-1 15,9 3 1-15,9 4 0 16,8-3-1-16,10 0 1 15,9-5 0-15,14-5 0 0,10-5 0 16,15-5 1 0,7-10 0-16,8-9 1 15,6-3-1-15,4-5 0 16,9-4 1-16,-4-10-1 0,1-4 1 16,-5-10-1-16,-2-2 0 15,-3-8 0-15,-6-9 1 16,-4-7-1-16,-9-9 0 15,-7-8 0-15,-8-5-1 16,-10-4 1-16,-9-8 0 16,-16 5 0-16,-6-1 0 15,-13 4 0-15,-12 3-1 16,-5 12 1-16,-8 6 0 16,-6 10-1-16,-5 10 0 15,1 7 0-15,-3 7 0 16,2 8-1-16,4 1-1 0,2 10-1 15,3-1-2-15,15 14-18 16,-5-12-17-16,14 7 0 16,3-4 0-16,12 8-2 15,2-2 34-15</inkml:trace>
  <inkml:trace contextRef="#ctx0" brushRef="#br0" timeOffset="85015.2319">22310 16398 56 0,'-15'-1'34'15,"3"4"2"-15,-14-16-21 16,13 18-6-16,-11-11-3 0,3 3 0 15,-5-3-3-15,2 0 0 16,-7-4 0-16,-2 5-1 16,-4 2 0-16,-6 2 0 15,-6 1-1-15,-2 7-1 16,-5 6 1-16,-3 9 0 16,2 6 0-16,0 15-1 15,5 5 1-15,2 9-1 16,7 10 1-16,9 7 0 15,5 7 0-15,9 3 0 16,10 14-1-16,9-11 1 16,11-6-3-16,13-2 4 0,13-6-3 15,14-24 2-15,14-12-2 16,13-14 1-16,12-29 1 16,11-17-1-16,8-14 2 15,4-15-2-15,0-18 1 16,-1-2-1-16,-7-10 1 15,-10-11-1-15,-12-3 1 16,-16 5 0-16,-16 5-1 16,-18 0 1-16,-19 5 0 15,-17 8 0-15,-16 12-1 16,-16 11 2-16,-14 12-2 16,-7 12 0-16,-10 15 0 15,-4 9 0-15,-2 16-1 0,-1 14 0 16,7 0 0-16,3 15-2 15,14 11-3-15,-5-10-26 16,22 8-7-16,0-3-1 16,14-6 0-16,5-20 6 15</inkml:trace>
  <inkml:trace contextRef="#ctx0" brushRef="#br0" timeOffset="90201.4359">10539 9364 91 0,'22'9'41'16,"-22"-9"-1"-16,3-11-33 15,-3 11-3-15,-13-14-1 16,-1 4-1-16,-1 3-1 0,-9-2 0 15,-2 1 0 1,-6 1 0-16,-4 0-1 16,-4 5 1-16,-3 1-2 15,-5 2 2-15,0 1 0 0,0 2 0 16,2 0 1-16,0-1-1 16,5 3 1-16,0-2-1 15,3 1 0-15,4-1 0 16,0-2 0-16,0 2-1 15,-2-1 1-15,-3 0-1 16,-5 3-1-16,-3-3 1 16,-5 2 0-16,-5 0 1 15,-5 1-1-15,-7 0 0 16,-3 0 0-16,-2 3 0 16,-6-7 1-16,0 6-1 15,-4-2 0-15,-1-3 0 16,-1-2 0-16,-7 1-1 0,0-4 1 15,-4-1 0-15,-5-2 0 16,-3-5-1-16,-6-1 0 16,-5 2 1-16,-3-5 0 15,-2-2 0-15,-4 1-2 16,-2-1 2-16,-1 1-1 16,-6 0 1-16,0 0 0 15,-1-2-1-15,-2 5 0 16,-1-4 1-16,-2 4 0 15,-1 0 0-15,-3 1 0 16,5 5 0-16,-3-1 0 16,1 7 1-16,-2 0-1 15,-1 3 1-15,-2 8 0 0,2 1 0 16,4-1-2-16,-2 5 1 16,5 0 2-16,2 2-1 15,10-1 0-15,10 1-1 16,10-1 1-16,11-3 0 15,12-1 1-15,13-2-1 16,11-2-1-16,13-4 1 16,10 0-1-16,9 0 0 15,6-4 0-15,8 4 0 16,12-5 0-16,-12 24 0 16,12-5 0-16,2 7 0 15,1 7 0-15,1 6-1 16,-1 8 2-16,1 8-1 0,0 8 0 15,-4 0 0-15,0 4 0 16,-4 2-1-16,1 3 1 16,-1-1-1-16,-3 2 0 15,-1 2 1-15,-2-4-1 16,0-2 1-16,3-1 0 16,1-1-1-16,2-8 1 15,4-5 0-15,3-7 0 16,4-8 0-16,4-9-1 15,4-3 1-15,5-8 0 16,4-5 0-16,0-5-2 16,3 0 2-16,1-4 0 0,4-3-1 15,2-2 0-15,4 1 1 16,1-3-1-16,4-1 1 16,7 1 0-1,5-3 0-15,3 2 0 0,3-4 0 16,3 0 1-16,2 1-1 15,2-1 0-15,0 2 0 16,-2 4 0-16,-1-3-1 16,-1 4 1-16,2-1 0 15,3 0 0-15,-1 1-1 16,-1 2 1-16,0-1 0 16,1-2 0-16,1 4 0 15,-3-2 0-15,1 2 0 0,-5 2 0 16,1 1 1-16,-2 0-1 15,0 2 0 1,1-1 0-16,-1 1-1 16,-1 1 1-16,0-1 0 0,-2 0 1 15,-3-2-1-15,0 1-1 16,-4 0 2-16,2 2 0 16,-6 1 0-16,0-3-1 15,-2 0 1-15,-2 8-1 16,1-3 0-16,-2 2 0 15,0-4-1-15,-7 3 1 16,3 1 0-16,-1-1 0 16,-4 2 0-16,2-2 0 0,-2-1 0 15,-1-2 0-15,-1 2 1 16,4-3-1 0,-2-2 0-16,2 0 0 15,3-2 0-15,1-3 0 0,2 1 0 16,1-1 0-16,1 1-1 15,2-2 1-15,-1 0 0 16,-3 2 0-16,2-2 0 16,1 1 0-16,0 3 0 15,1-4 0-15,0 3 1 16,-1 1-1-16,1 1 0 16,0-1 1-16,1 1-1 15,0-3-1-15,0 1 1 16,1 2 1-16,1-6-1 15,3 3-1-15,1-3 1 16,3-2 1-16,4 0-1 16,3 1 0-16,4-2 0 0,1-2 1 15,4 4-1-15,3-5 0 16,1 1 0-16,0 4 1 16,2-3-1-16,-2 0 0 15,1-2 0-15,1-2 0 16,3 2 0-16,-3 3 1 15,1-1-1-15,2-5 0 16,0 6 1-16,0-2-1 16,-1 2 0-16,4 2 1 15,2 1-1-15,3-2-1 16,1-1 2-16,2 2-1 16,3 1 0-16,0 0 0 15,1-1 1-15,1 2-1 0,-1-3 0 16,2-1 0-16,1 2-1 15,-3 0 1-15,4-2 0 16,-1 1 0-16,1 0 0 16,2-2 0-16,2 0 0 15,3 2 0-15,2-2 0 16,7-2 1-16,-1-4-2 16,5 6 1-16,4-1 0 15,3 0 0-15,-4-1 0 16,-2 3 0-16,-5 0 0 15,-9-1 0-15,-6 9 1 16,-9-7-2-16,-10 0 1 0,-11 5 1 16,-12-1-1-16,-8-2-1 15,-8 4 1-15,-7-3 0 16,-4-5 0-16,-9 3 0 16,0-9 0-1,-5-3 0-15,-3-6 0 0,0-2 0 16,-2-8-1-16,-1-4 2 15,-4-1-1-15,2-10 0 16,-6 4 0-16,0-3 0 16,-3-5 0-16,-3 2 0 15,-3-5 0-15,-1 2 0 16,-3-2 0-16,-1 2 0 16,-1 0 1-16,-3 0-2 0,-3 5 1 15,-4-1 0-15,-4 6 0 16,-4 3 0-16,-4-2 1 15,-6 3 0-15,-6 1-1 16,-7 2 0-16,-7 4 1 16,-10 2-1-16,-8 0 0 15,-9 3 0-15,-8 4-1 16,-6-3 0-16,-8 5 1 16,-2 0 0-16,-5 1 0 15,-3-3 0-15,-2-1 0 16,0 1 0-16,-5 2 0 15,1 1 0-15,-5-4 1 16,-3 0-1-16,-2-1 0 0,0 3 0 16,2 1 0-16,4 1 1 15,3-3-1-15,3 5 0 16,9-1 1 0,12-2-1-16,9 1 0 0,11 0 0 15,13 3 0-15,10-2 0 16,12 2 0-16,9 0 1 15,10 8-2-15,3 1-1 16,8 8-3-16,-6-2-6 16,12 25-7-16,-19-21-7 15,16 27-10-15,-18-11-10 16</inkml:trace>
  <inkml:trace contextRef="#ctx0" brushRef="#br0" timeOffset="96032.6879">25078 6938 90 0,'15'-99'36'0,"-7"-19"-12"16,3-5-15-16,-9-14-4 15,0 0 0-15,-8-6-1 16,-4 0-1-16,-11-3 0 16,-2 11 0-16,-10 3-1 15,-6 11 0-15,-3 3-1 16,-5 15 0-16,-4 15 0 16,-5 14 0-16,-8 20-1 15,-5 10-1-15,-6 20 1 16,-4 14 0-16,-11 16 0 15,-2 12 0-15,-2 8-1 0,2 14 0 16,7 11 1-16,4 15 0 16,6 12-1-16,3 16 1 15,7 17-1-15,0 13 1 16,1 18 0-16,-1 15 1 16,0 14-1-16,4 6 0 15,2 8 1-15,4 1-1 16,6 7 1-16,6-1-1 15,6 9 1-15,9 1 0 16,3 1-1-16,-1 1 0 16,8 1 0-16,1 1 1 15,4-10-2-15,6-7 2 16,8-13-2-16,12-22 1 0,11-19 0 16,19-26 0-16,14-24-1 15,14-28 1-15,14-30 0 16,12-32-1-16,10-30 1 15,9-28 0-15,5-31 0 16,3-26 0-16,2-23 0 16,-3-26 0-16,-7-22 1 15,-5-16 0-15,-10-17 0 16,-16-12-2-16,-14-8 2 16,-16 0-1-16,-22-1 1 15,-13 7 0-15,-13 18-1 16,-14 26 1-16,-8 27-2 15,-7 28 3-15,-5 32-2 0,-1 27-1 16,6 33-5-16,-5 13-22 16,15 34-11-16,-2 8-1 15,11 14 0-15,1 7 0 16</inkml:trace>
  <inkml:trace contextRef="#ctx0" brushRef="#br0" timeOffset="99131.7147">24707 14952 61 0,'0'0'35'16,"14"-14"-1"-16,-18-24-17 15,4 9-9-15,-11-21-2 0,2-3-2 16,-9-15 0-16,-3-5-1 16,-4-7-2-16,-6-5 0 15,-3-1 0-15,-3-8-1 16,-5 2-1-16,-3 3 2 16,-7 8-2-16,-4 9 2 15,-6 8-2-15,-3 12 2 16,-4 10-1-16,-5 10 1 15,0 18 0-15,-3 14-1 16,1 14-1-16,-1 14 1 16,1 10 0-16,-3 17-1 15,3 20 1-15,0 20 0 0,4 12 1 16,8 14-1-16,7 18 1 16,8 9 0-16,13 12 0 15,12 10-1-15,12 2 0 16,8 8 0-1,9-8 0-15,8 2 0 0,4-6-1 16,1 1 0-16,2 1 1 16,-1-7 2-16,3-4-1 15,-1-14 0-15,0 6-1 16,-2-2 1-16,2-10-1 16,2-16 1-16,3 10-1 15,0-15-4-15,4-4 5 16,3-23-5-16,7 2 6 0,6-30-4 15,6 0 3 1,5-18 2-16,6-30-3 16,5-14 6-16,6-22-4 15,5-5-1-15,2-33-3 0,-2-2 5 16,-2-23-5-16,-2-12 0 16,-7-19 2-16,-5-7 0 15,-9-27-2-15,-9-19 4 16,-10-21-1-16,-11-17-1 15,-7-24 2-15,-10-9-1 16,-7-15 0-16,-5-9-2 16,-8 9 0-16,-4 12 1 15,-1 15-1-15,1 15 0 16,-2 32-1-16,3 19 0 16,2 29 0-16,-1 29 0 15,4 26 1-15,-1 24-1 16,0 24-2-16,-7 11-6 0,6 31-27 15,-4 12-1-15,5 17 0 16,-5 6-1-16,2 11 30 16</inkml:trace>
  <inkml:trace contextRef="#ctx0" brushRef="#br0" timeOffset="100582.1486">15030 5188 89 0,'-20'-114'41'0,"-5"24"-1"15,-17 11-34-15,-8 17-2 16,-13 21-2-16,-11 18-1 16,-18 20 1-16,-14 34-1 15,-18 22-2-15,-16 24 1 16,-7 32 0-16,-11 21-1 16,-2 20 0-16,7 15 1 15,11 13 0-15,19-2 0 0,26 3 0 16,31 0 0-16,29-12-1 15,29-2 2-15,22-8-2 16,14-3 2 0,6-3-2-16,1-5 1 0,-5 0 0 15,-17 2 1-15,-18 0 0 16,-18 0 0-16,-19-3 0 16,-10-7-1-16,-9-4 2 15,-6-9-2-15,1-11 2 16,2-11-2-16,6-14 1 15,7-14-1-15,9-7 1 16,7-11-1-16,7-9-2 16,3-9 1-16,6-3-2 0,2-9-1 15,8 1-1 1,-3-6-1-16,6 0-4 16,-9-23-12-16,15 1-17 15,-18 6 0-15,18-6 1 0,-21-22 16 16,11 3 22-16</inkml:trace>
  <inkml:trace contextRef="#ctx0" brushRef="#br0" timeOffset="100898.1511">12570 8579 76 0,'8'-19'38'16,"-6"-6"-1"-16,-2 25-28 0,0 0-4 15,3 24-2 1,-16 19-2-16,-8 22 2 15,-11 20-3-15,-3 9 0 16,-7 14 1-16,-2 7 1 0,4-10-1 16,6-6 0-16,11-13 1 15,9-20 0-15,17-24 0 16,15-24 0-16,18-20-1 16,15-19 1-16,11-13-2 15,14-12 1-15,5-11-1 16,9-2 1-16,1 4-1 15,-1 6-2-15,-4 11-1 16,-12 3-9-16,0 26-27 0,-28 2-2 16,-12 17 0-1,-24 7-2-15,-20 12 35 16</inkml:trace>
  <inkml:trace contextRef="#ctx0" brushRef="#br0" timeOffset="256522.971">15179 16170 67 0,'19'57'38'16,"1"8"-1"-16,-6-5-28 15,4 8-6-15,-3-9 1 16,2 2-2-16,-1-14 1 16,1-4-1-16,1-8-1 15,5-22 1-15,4-10 1 16,6-19-1-16,4-21-1 15,3-23 3-15,0-20-3 16,3-18 0-16,-5-23 0 16,-6-4 1-16,-10-12-2 0,-11 0 2 15,-15 3-1-15,-11 9-1 16,-14 16 2-16,-10 11-1 16,-11 10 1-16,-6 18-1 15,-4 13 0-15,-1 9-1 16,4 11 1-16,4 9 0 15,7 4-1-15,8 9 0 16,7 5 0-16,11 4 0 16,2 1-1-16,18 5 1 15,-15 8 0-15,13 6-1 16,5 8 1-16,-4 7 0 16,-1 15-1-16,-1 13 1 15,-5 4-1-15,-3 7 1 0,0 1-1 16,-4-6 2-16,0-4-1 15,0-8 0-15,5-12 1 16,-2-16-1-16,12-23 0 16,-11-1 1-16,6-21-1 15,3-14 0-15,0-13 0 16,-3-14 1-16,-4-11 0 16,1-1-1-16,-6-2 2 15,1-1-2-15,-3 1 2 16,0 11-1-16,3 7 0 15,4 13-1-15,8 12 0 16,7 12 0-16,11 9 0 0,12 15 0 16,10 19-1-16,9 5 1 15,6 8 0-15,5 9 0 16,7 3 0 0,1-2 0-16,2 1 0 0,-2-5 0 15,-2-10 0-15,-3-4 0 16,-7-5 0-16,-6-7 0 15,-9-6 0-15,-8-3 1 16,-9-4-2-16,-7-2 2 16,-16 1-1-16,11-21 0 15,-14 7 0-15,-3-4 0 16,-2 1-1-16,-3 2 1 16,0-1 0-16,-3 5 0 0,-2 5-1 15,-3 12 1-15,-6 9-1 16,-5 7 1-1,-9 8 0-15,-6 4 0 16,-7 4-1-16,-5 3 1 0,-3 4 0 16,-1-4 1-16,0-7-2 15,5-2 2-15,6-9-1 16,7-7-1-16,10-5 1 16,10-10-1-16,11-8 1 15,16-10 0-15,13-8 0 16,11-8-2-16,7-5 3 15,7-5-1-15,2-2 1 16,0 4-1-16,-7 3 1 0,-7 7-1 16,-10 14 1-1,-9 11-1-15,-11 6 1 16,-17 36-1-16,-7 3-1 16,-8 6 2-16,-6 2-2 0,0 1 1 15,3-8-1-15,9-8 2 16,8-17-2-16,18-15 2 15,4-30-1-15,14-6 0 16,9-11 1-16,2-4-1 16,-1-5 1-16,-4 4-1 15,-4 7 1-15,-11 12-1 16,-10 16 1-16,1 17-1 16,-28 3 0-16,6 14 0 15,-4 7 0-15,4 2 0 16,1-6 0-16,10-4 1 15,11-16-1-15,5-11-1 16,11-13 1-16,6-7 0 0,6-4 1 16,-5 0-1-16,3 7 0 15,-9 5-1-15,-5 16 2 16,-12 7-1-16,-5 29-1 16,-7-5-1-16,-1 10-3 15,-8-13-9-15,16 13-11 16,-11-26-17-16,16-8-2 15,-1-19 0-15,16-26 19 16</inkml:trace>
</inkml:ink>
</file>

<file path=ppt/ink/ink2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6:12:00.644"/>
    </inkml:context>
    <inkml:brush xml:id="br0">
      <inkml:brushProperty name="width" value="0.05292" units="cm"/>
      <inkml:brushProperty name="height" value="0.05292" units="cm"/>
      <inkml:brushProperty name="color" value="#FF0000"/>
    </inkml:brush>
  </inkml:definitions>
  <inkml:trace contextRef="#ctx0" brushRef="#br0">8306 12300 85 0,'-13'2'39'16,"13"-2"-6"-16,0 0-22 16,0 0-4-1,0 0-3-15,25-16-1 0,2 9-1 16,16-5 0-16,13-5 0 16,19-1 0-16,14-9-1 15,18-4 1-15,15-7 0 16,12 0-1-16,4-2 0 15,0 1 1-15,-11 3-1 16,-13 2-1-16,-18 7 1 16,-20 8-1-16,-22 7 1 0,-23 3-1 15,-17 4-2-15,-14 5-1 16,-25 3 0-16,-3 3-2 16,-3 7-1-1,-12-2-4-15,3 17-9 0,-15-10-21 16,0 9 1-16,-12-3 0 15,-1 5 4-15,-11-7 35 16</inkml:trace>
  <inkml:trace contextRef="#ctx0" brushRef="#br0" timeOffset="299.3103">8329 12239 74 0,'-63'9'39'0,"21"4"0"0,16-14-23 16,26 1-7-1,14 2-4-15,24-7-1 16,19-2-2-16,18 0 0 16,15-4 0-16,13-2-1 0,9-1 0 15,6 3-1-15,3 0 0 16,-3 4 1-16,-9 0-1 16,-9 1 0-16,-13-2 1 15,-12 4 0-15,-16 0-1 16,-13 0 0-16,-15-1 0 15,-14 3-1-15,-6-3-2 16,-11-7-3-16,0 12-12 16,-14-5-23-16,1 6 1 0,-13-3-1 15,-5 13 1 1,-14-1 34-16</inkml:trace>
  <inkml:trace contextRef="#ctx0" brushRef="#br0" timeOffset="983.4118">8537 12920 87 0,'-16'-11'38'16,"-12"9"-1"-16,-5 5-31 16,-11 5-4-16,-3 7-1 0,-5 10-1 15,3 8 0-15,7 9-1 16,11-2 0-16,14 1 1 16,15-3-1-16,16-11 1 15,14-8 0-15,18-15 0 16,4-12 0-16,6-13 0 15,-3-7 1-15,-4-10-1 16,-8-2 1-16,-15-1-1 16,-9 3 0-16,-13 3 1 15,-5 3 0-15,-6 9-1 16,-1-2 1-16,3 9-1 16,7-1-1-16,10-2 1 15,6-6 1-15,9-3-1 0,4-6-1 16,1-7 1-16,3-3 0 15,-4-9 0-15,-4 3 2 16,-10-2-1-16,-3 6 0 16,-8 5 0-16,-5 9 1 15,-2 11-1-15,1 21 0 16,0 0 1-16,-15 36-2 16,13 7 0-16,-2 20 1 15,3 18-2-15,0 14 2 16,-3 14 0-16,3 5 0 15,0 7-1-15,-1 3 1 16,0-3-1-16,1-9 1 0,-2-9-1 16,2-13 0-16,5-16 0 15,-1-10 0-15,0-16-1 16,2-18 0-16,2-11-3 16,-7-19-4-16,26-19-31 15,-17-21-1-15,10-1 0 16,-7-25 0-16,11-7 26 15</inkml:trace>
  <inkml:trace contextRef="#ctx0" brushRef="#br0" timeOffset="1800.0785">9062 13094 69 0,'0'11'37'0,"8"4"-4"15,-8-15-22-15,16-15-5 16,-1-6-2-16,6-6 0 0,-3-9 0 16,4-7-2-1,0-8 1-15,2-3-1 16,-3-9 0-16,-1 2-1 16,-7 1 1-16,0 2-1 0,-3 1 1 15,-4 5 0-15,-3 1 0 16,-3 7-1-16,-4 8 1 15,-2 4-1-15,-4 3 0 16,-3 9 0-16,-6 5-1 16,-3 8 0-16,-4 12 0 15,-5 9 0-15,-3 7-1 16,0 8 1-16,3 2 0 16,4 1-1-16,5 1 1 15,7-3 0-15,8-8 0 16,11-9 0-16,10-7 0 15,8-10 0-15,4-6 1 16,7-8-1-16,2-13 0 0,2-4 1 16,1-7 0-16,-4-6 0 15,-3 0-1-15,-5-1 1 16,-5 3 0-16,-3 12 0 16,-5 2 0-16,-4 12-1 15,-3 6 0-15,-6 14 1 16,9 14-1-16,-2 8 1 15,0 6-1-15,1 0 0 16,3 7 0-16,0 6 0 16,3 0 0-16,-2-3 0 15,0-5 0-15,-1-5 0 16,-1-3 0-16,-2-7 0 16,0-1 0-16,-3-2 0 0,-5-15 0 15,11 20 1-15,-11-20-1 16,7 11 0-16,-7-11 0 15,0 0-1-15,10 11 0 16,-10-11-3-16,0 0-6 16,-1-24-14-16,1 24-17 15,6-17 0-15,-6 17-1 16,9-21 5-16,2 15 37 16</inkml:trace>
  <inkml:trace contextRef="#ctx0" brushRef="#br0" timeOffset="2783.617">10682 12246 74 0,'0'19'39'0,"0"-19"-2"0,24 3-25 16,-3-11-5 0,15 0-2-16,3-5-2 15,10-1 0-15,4-7-1 16,0 3 0-16,1 1-2 0,2 0 0 16,-3 5 1-16,-8 3-1 15,-4 2 1-15,-8 6-2 16,-6 3-1-16,-7-3-2 15,-3 9-3-15,-17-8-12 16,0 0-19-16,0 0-1 16,-15 20 1-16,-2-18 1 15,0 5 37-15</inkml:trace>
  <inkml:trace contextRef="#ctx0" brushRef="#br0" timeOffset="3082.8867">10757 12337 78 0,'19'10'39'16,"9"-7"0"-16,0-16-28 16,17 9-4-16,0-9-2 15,5 6-2-15,0 0-2 16,-2 9-1-16,-9 0 1 15,-3 4-1-15,-9-2 1 16,-4 5-2-16,-6 6 0 16,-7-3-1-16,-4 2-1 15,-6-14-1-15,2 20-1 0,-2-20-3 16,-5 18-5-16,-11-18-20 16,16 0-6-16,-16-7 1 15,16 7 3-15,-13-25 33 16</inkml:trace>
  <inkml:trace contextRef="#ctx0" brushRef="#br0" timeOffset="4151.0428">4236 5326 64 0,'-49'19'38'0,"2"-6"0"15,18 9-27-15,4-6-2 16,20 2-5-16,13-4 1 16,19 2-3-16,17-4 1 0,21-2-1 15,20-2-2 1,18-5 1-16,14-3 0 16,9-1 0-16,-1-5-1 15,0-1 0-15,-7 0-1 16,-9 1 2-16,-20-1-1 0,-18 1 1 15,-20 0-2-15,-14-5 2 16,-19 0-1-16,-14-1 1 16,-17-4-1-16,-11-1 1 15,-9-4 0-15,-6 1-1 16,-5-2 0-16,-2 6 1 16,2-1-1-16,6 4 1 15,5 3-1-15,10 5 0 16,12 5 0-16,11 0-1 15,27 16 1-15,8-4 0 16,14 4 0-16,12 6 0 16,3-4 0-16,4 1 0 0,-9 2 1 15,-7-3-1-15,-18 4 2 16,-20 2-2-16,-23 5 2 16,-22 3-1-16,-16 6 1 15,-12 3-2-15,-6 4 0 16,-3 3 0-16,7 2-3 15,4-6-5-15,27 13-23 16,2-20-10-16,23 2-1 16,10-6-1-16,20-1 20 15</inkml:trace>
  <inkml:trace contextRef="#ctx0" brushRef="#br0" timeOffset="4846.0332">12311 12322 76 0,'45'8'40'0,"3"-9"-2"15,9 5-23-15,-1-13-12 0,7 3-1 16,-2-1-3-16,-9-5-1 16,-8 10-5-16,-16-7-30 15,0 10 1-15,-28-1-1 16,0 0-3-16,-12 13 27 15</inkml:trace>
  <inkml:trace contextRef="#ctx0" brushRef="#br0" timeOffset="4990.3069">12504 12556 112 0,'50'5'39'15,"2"-21"-16"-15,9 5-22 16,9-2-29-16,-10-25-9 0,-5-6-1 15,-14-21-2-15,-8-18 9 16</inkml:trace>
  <inkml:trace contextRef="#ctx0" brushRef="#br0" timeOffset="5650.8886">8303 9016 97 0,'0'0'38'0,"-13"3"-13"16,11 20-20-16,0 10-2 15,3 15-1-15,-1 12-1 0,0 13 1 16,1 9-1-16,0 8 1 16,0 9-2-16,-2 0 1 15,-1-2-1-15,-1-10 0 16,0-9-2-16,-3-17-1 15,3-3-6-15,-7-25-29 16,7-10 0-16,3-23-3 16,-15-12 4-16,4-19 29 15</inkml:trace>
  <inkml:trace contextRef="#ctx0" brushRef="#br0" timeOffset="5983.0664">8160 9146 70 0,'0'0'36'16,"-10"33"1"-16,-5-3-25 16,1 14-9-1,-3 1-2-15,2-4 0 0,2-4 0 16,3-11 0-16,5-15 1 16,5-11 0-16,17-30 1 15,1-11-2-15,4-18 3 16,4-7-1-16,-3-10-1 15,4 4 0-15,-4 4 0 16,-3 12 0-16,-3 12 0 16,1 19-1-16,2 23-1 0,4 21 1 15,3 13 0-15,3 4-1 16,3 8 0-16,3-3-2 16,3 3-7-1,-12-24-30-15,8-13 0 16,-11-32-1-16,1-20 0 0,-12-24 20 15</inkml:trace>
  <inkml:trace contextRef="#ctx0" brushRef="#br0" timeOffset="7250.3803">7407 5860 77 0,'17'-4'35'0,"16"5"-14"16,-4-11-15-16,13 6-2 16,4 2-2-16,6 1-1 15,7-2 0-15,3 6-1 16,7-1 0-16,6-1 0 15,3 3 0-15,5 0 0 16,2-4 0-16,4-2 1 16,3 4-1-16,4-8 0 0,-2 1 0 15,-2 4 0-15,-1-4 1 16,-6 3-1-16,-7 0 1 16,-6 2-1-16,-8 1 0 15,-8 4 0-15,-7-2 0 16,-10-2 1-16,-4 1-1 15,-5-4 0-15,-4-1 0 16,-1 0 0-16,-3-6 0 16,-3-3 1-16,3-5-1 15,-1-8 0-15,-3-2 0 16,1-5 1-16,-2 0-1 16,-3-5 1-16,-1-5 0 15,-2-4-1-15,-5-7 0 0,-1 0 1 16,-5-7-1-16,0-4 0 15,-7-9 2-15,0-2-1 16,-3-3 0-16,-1 4 1 16,-1 3 0-16,0 0 0 15,-1 2 0-15,0 8-1 16,-3 7 0-16,3 4 0 16,-4 6 0-16,-1 7 0 15,1 0-1-15,-1 8 1 16,0 6-1-16,-1 2 0 15,-1 7 0-15,-1 4 0 16,-3 3 0-16,-4 4 1 16,-9 7-2-16,-12 3 1 0,-12 4 0 15,-11 5 0-15,-13 1 0 16,-14 1 0-16,-7 2 0 16,-9-1 0-1,-3-6 0-15,-1-3 1 0,-2-1-2 16,4-3 2-16,5-4-1 15,7-2 0-15,10-1 0 16,9-4 0-16,11 1 1 16,11 1-1-16,12-3 1 15,14 0 0-15,9 0 0 16,10 1 0-16,3 1 0 16,16 4-1-16,-14-8 1 0,14 8-1 15,0 0 0-15,-1 18 0 16,5 2 0-16,1 8-1 15,5 15 1 1,0 10 0-16,5 21-1 0,-1 11 2 16,5 10-1-16,-5 3 0 15,1 5 1-15,-3 1-1 16,-5-6 0-16,-3-2 0 16,-5-9 1-16,-5-8-2 15,-4-5 0-15,-5-9-3 16,7 4-14-16,-11-20-22 15,10-6 2-15,-2-18-3 16,9-11 2-16,2-14 39 0</inkml:trace>
  <inkml:trace contextRef="#ctx0" brushRef="#br0" timeOffset="8233.7628">13783 12382 71 0,'5'16'39'15,"13"-17"1"-15,27 1-27 16,-1-11-7-16,15 4-2 16,6-10 0-16,8-1-2 15,0-1-1-15,-3 0 0 16,-6 2-3-16,-11 2 0 16,-10 7-2-16,-15-9-8 15,-5 17-26-15,-23 0-1 16,0 0 1-16,-36 8 0 0,1 7 31 15</inkml:trace>
  <inkml:trace contextRef="#ctx0" brushRef="#br0" timeOffset="8450.2332">13778 12598 82 0,'0'0'39'15,"36"16"-1"-15,5-22-31 16,20-6-2-16,10-1-2 15,9-4-1-15,3-4-1 16,-1 2 0-16,-6 3-1 16,-10 0 0-16,-11 8-1 15,-9 3-1-15,-7 5-2 0,-18-4-22 16,2 9-12 0,-23-5-1-16,17-3-1 0,-16-9 13 15</inkml:trace>
  <inkml:trace contextRef="#ctx0" brushRef="#br0" timeOffset="10216.6629">1762 4899 65 0,'-31'-6'39'0,"10"4"-1"16,-4-15-25-16,21 4-4 16,4-11-3-16,15 0-1 15,5 0-1-15,11-6-3 16,3 7 0-16,4 9 0 16,-1 8-1-16,-3 13 0 15,-9 22-1-15,-6 19 1 16,-11 15 0-16,-8 20 0 0,-10 15 0 15,-4 5 0 1,-3 6 0-16,1-2 0 16,2-13 1-16,5-10-1 15,5-15-1-15,6-23 1 0,11-15-3 16,0-21-2-16,14-4-6 16,-12-23-26-16,19-9-1 15,-7-15 0-15,10 0 0 16,-4-8 28-16</inkml:trace>
  <inkml:trace contextRef="#ctx0" brushRef="#br0" timeOffset="10483.016">2230 5331 60 0,'-14'21'34'0,"-6"13"0"16,-13 1-25 0,12 10-4-16,3-4-3 15,8-2 1-15,10-13 0 16,14-12-1-16,10-20 0 0,12-13 1 15,5-19 0-15,2-7 0 16,-8-16 1-16,-2-5-2 16,-13-10-1-16,-14 1 1 15,-20 0-2-15,-9 1 1 16,-12 8 0-16,-7 6-3 16,1 15-1-16,-4 5-5 15,14 35-15-15,-3-4-14 16,19 21 0-16,4 9-1 15,19 13 13-15</inkml:trace>
  <inkml:trace contextRef="#ctx0" brushRef="#br0" timeOffset="11101.9645">2197 6352 41 0,'25'9'33'0,"-2"-22"3"16,14-12-19-16,-13-24-8 16,16-6-1-16,-4-24-3 15,9-5 0-15,2-14-2 0,5-4 0 16,-4-6-2-16,2 4 1 15,-4-4 0-15,-1 6 0 16,-7 5 0-16,-4 4-1 16,-10 10 0-16,-4 8 1 15,-7 2-1-15,-3 9 0 16,-6 8 0-16,-2 11 0 16,-3 7-1-16,-2 13 1 15,0 3-1-15,-3 8 0 16,6 14 0-16,-22-5 0 15,6 17 0-15,-4 10 0 16,0 1 0-16,-4 0-1 16,1 4 1-16,4-3 0 0,3-1-1 15,5-7 2-15,11-16-1 16,0 0 0-16,13-11 0 16,5-9 1-1,8-6-1-15,0-6 1 0,1-1 0 16,1-1-1-16,-4 3 0 15,-4 5 1-15,-7 14-1 16,-13 12 1-16,13 9-1 16,-13 12 1-16,-1 13-2 15,1 2 1-15,1 9 1 16,4-1-1-16,5 1-1 16,1-6 0-16,9-1-6 15,-9-15-30-15,15-5-2 0,-7-6-1 16,4-8-1-16,-10-7 25 15</inkml:trace>
  <inkml:trace contextRef="#ctx0" brushRef="#br0" timeOffset="15299.075">5991 12130 85 0,'-14'4'39'15,"12"8"-6"-15,2-12-23 16,5 11-4-16,11-5-2 15,13 8-1-15,14-4 0 16,15 5-1-16,18-5 1 16,19 0-1-16,18-1-1 15,17-3 0-15,14-4 0 16,10-3 1-16,1-4-1 0,-4-1 0 16,-10-2-1-16,-16-1 1 15,-18-2 0-15,-23 3 0 16,-24-2-2-16,-23-1 2 15,-21 1-3-15,-17-1 0 16,-14 3-2-16,-14-6-2 16,-5 12-5-16,-21-13-30 15,5 14 0-15,-13-6 0 0,1 9 2 16,-12 2 27 0</inkml:trace>
  <inkml:trace contextRef="#ctx0" brushRef="#br0" timeOffset="15616.232">6054 12364 92 0,'0'0'40'16,"31"10"1"-16,19-21-31 16,33 7-6-16,21-1 0 15,24-3-1-15,15 3-1 16,12 0-1-16,-4 4 0 15,-7 8 0-15,-11 3-1 16,-13 3 1-16,-21 2 0 16,-23 2 0-16,-23 0 0 15,-19-2 0-15,-16 0 0 0,-18-15-1 16,5 20 1-16,-5-20-2 16,-18 12-1-16,6-10-1 15,7 10-9-15,-13-12-29 16,18 0-1-16,0 0 0 15,0 0-2-15,11 4 26 16</inkml:trace>
  <inkml:trace contextRef="#ctx0" brushRef="#br0" timeOffset="17549.6277">10083 4718 61 0,'5'-13'37'15,"-6"-7"0"-15,1 20-27 16,4-19-2-16,-4 19-2 0,0 0-2 16,0 0-1-1,-17-4-2-15,9 15 1 16,0 5-2-16,2 11 1 0,2 13-1 15,2 14-1-15,3 10 1 16,4 11 1-16,1 7-2 16,2 7 1-16,1 1 1 15,-1-4-1-15,0-5 1 16,-3-3 0-16,-3-10-1 16,-2-6 1-16,-4-11 1 15,1-7-2-15,-1-9 0 16,-1-6 1-16,0-8-2 15,5-21 1-15,-3 14 0 16,3-14-3-16,7-18-3 16,-5-15-4-16,18 3-28 15,-10-19 0-15,8-7 0 0,-2-16-1 16,6-6 37-16</inkml:trace>
  <inkml:trace contextRef="#ctx0" brushRef="#br0" timeOffset="18133.0178">10188 4617 70 0,'-11'-26'38'16,"-6"3"-2"-16,17 23-27 15,-17-17-4-15,17 17-1 16,0 0-2-16,27-2-1 16,6 4-1-16,13-1 1 15,18-2 0-15,16-3 0 16,21 0 0-16,15 2 0 0,12-4 0 15,10 1-1-15,3 0 1 16,4 0 0-16,-3 5 0 16,-9 4-1-16,-16 3 0 15,-13 5 1-15,-19 9-1 16,-10 2 0-16,-18 9 2 16,-14 8-2-16,-11 7 1 15,-10 10-1-15,-6 9 0 16,-5 5 0-16,-4 8 0 15,-6 4 1-15,-3 4-2 16,0-1 1-16,-5-1 1 16,2-3-1-16,-5-10 0 15,1-6 0-15,-1-7 1 0,-1-5-1 16,2-10-1-16,-2-4 2 16,0-6-2-16,-3-6 1 15,-1-4 1-15,-4-4-1 16,-6-1-1-16,-8-4 2 15,-8-1-1-15,-11-5-1 16,-10 0 1-16,-11-2-1 16,-12-1 1-16,-13-1 0 15,-14-6 1-15,-12-4-1 16,-9-2 0-16,-6 0 1 16,-2-2-1-16,3 1-1 15,8 0 1-15,13-4-4 0,29 12-5 16,19-13-30-1,36 1 1-15,25-10-1 0,38-7 0 16,25-15 29 0</inkml:trace>
  <inkml:trace contextRef="#ctx0" brushRef="#br0" timeOffset="18633.0774">12874 4739 73 0,'-13'18'39'0,"4"11"-2"16,-11-1-31-16,4 15-1 15,-8 8-1-15,2 14-2 16,-4 9 0-16,2 10-1 16,6 12 0-16,3 6-1 0,4 3 0 15,2-5 0-15,6-7 0 16,2-10 0-16,4-13-1 16,2-13 0-16,5-13-2 15,-4-20-3-15,11-7-8 16,-1-28-23-16,7-13-1 15,-3-26 0-15,6-10 7 16,-4-28 31-16</inkml:trace>
  <inkml:trace contextRef="#ctx0" brushRef="#br0" timeOffset="19100.0094">12763 4797 74 0,'-31'-84'39'15,"14"21"0"-15,6 0-28 0,34 18-3 16,19 3-4-16,28 7 0 15,27 7-1-15,25 5-3 16,20 4 1-16,15 8 0 16,11 9-1-16,-3 10 0 15,0 12-1-15,-12 10 1 16,-11 13 0-16,-12 9-1 16,-15 7 1-16,-13 7-1 15,-13 9 2-15,-11 7-2 16,-12-4 1-16,-10 3 1 15,-9-5-2-15,-11-4 1 16,-9 3 1-16,-10-2-2 16,-9-3 2-16,-10-3-2 0,-6-2 2 15,-7 0-2-15,-9 2 2 16,-6-1-2 0,-4-6 1-16,-5-3 0 15,-7-5 0-15,-9-5 0 0,-12-5 0 16,-13-6 0-16,-15-9 0 15,-19-7 1-15,-21-5-1 16,-22-10 1-16,-21-6-1 16,-13-3 0-16,-4 0 0 15,6 1 1-15,15-2-1 16,24 0-2-16,36 3-3 16,31-12-18-16,62 14-15 0,38-10-2 15,55-2-1-15,30-7 7 16</inkml:trace>
  <inkml:trace contextRef="#ctx0" brushRef="#br0" timeOffset="19583.1008">19848 11125 107 0,'12'14'41'15,"3"29"-1"-15,-10 14-35 16,2 17-3-16,0 15 0 0,1 17 0 16,-3 22-2-16,0 3 1 15,-2 1-1-15,0-5-2 16,4-12-4-16,-7-29-22 16,7-10-11-16,-9-34-1 15,-1-31 1-15,-10-32-2 16</inkml:trace>
  <inkml:trace contextRef="#ctx0" brushRef="#br0" timeOffset="19782.2669">19136 11400 108 0,'-52'-79'40'0,"51"13"0"16,48-3-35-16,45 7-1 0,38 2-1 15,36 2-1-15,25 8-2 16,13 8 1-16,2 8-4 15,-13 2-3-15,-16 26-21 16,-38-5-12-16,-24 27-2 16,-36 7 2-16,-26 18 0 15</inkml:trace>
  <inkml:trace contextRef="#ctx0" brushRef="#br0" timeOffset="20695.0215">20412 12462 113 0,'-16'5'40'0,"4"-22"0"15,-5-38-35-15,3-23-2 16,0-24-1-16,3-12-1 16,2-6-1-16,9 3 1 15,11 7-2-15,9 15 2 16,8 17-2-16,11 24 2 15,4 27-2-15,-1 20 0 16,-3 22 2-16,-6 17-1 16,-10 18 0-16,-9 12-1 15,-12 13 1-15,-5 5 0 16,-5 0 0-16,1-5 0 16,6-9-1-16,4-13 1 0,13-17 1 15,15-18 0-15,14-21 0 16,9-15 0-16,4-20 1 15,7-12-1 1,-2-16 1-16,-3-7-2 0,-7 5 1 16,-11 7-1-16,-10 9 0 15,-12 15 0-15,-8 22 0 16,-12 15 0-16,-1 43-1 16,-4 12 0-16,0 13 1 15,1 3 0-15,6 4 1 16,4-5-1-16,6-10-1 15,6-18 1-15,8-17 1 0,3-22-1 16,-1-17 1-16,3-12-1 16,-6-3 0-1,-2-2 0-15,-4 0 0 0,-2 8 0 16,-1 5 0-16,-3 18 1 16,4 12-2-16,2 8 1 15,7 1 0-15,10 2 0 16,7-4 0-16,7-6 0 15,9-7 0-15,5-17 0 16,3-11 1-16,1-9-1 16,-7-14 1-16,-7-11 0 15,-10-7-1-15,-12-10 1 16,-13 0 0-16,-9 5-1 0,-11 3 1 16,-11 8-1-16,-7 9 0 15,-8 17 0 1,-5 15 0-16,-6 17 1 15,-5 14-1-15,-2 5-1 0,1 9 1 16,0 8-1-16,7 7 1 16,6 2 0-16,5 8 0 15,11 2-1-15,10 9 1 16,7 6 0-16,12 4 1 16,16 3 0-16,9-3-1 15,7 2 0-15,11-9 1 16,4-6-1-16,5-13-2 15,-3-18-6-15,2 5-15 16,-22-29-19-16,-1-11-1 16,-12-18 0-16,-3-15-1 15,-5-9 31-15</inkml:trace>
</inkml:ink>
</file>

<file path=ppt/ink/ink22.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6:12:32.511"/>
    </inkml:context>
    <inkml:brush xml:id="br0">
      <inkml:brushProperty name="width" value="0.05292" units="cm"/>
      <inkml:brushProperty name="height" value="0.05292" units="cm"/>
      <inkml:brushProperty name="color" value="#FF0000"/>
    </inkml:brush>
  </inkml:definitions>
  <inkml:trace contextRef="#ctx0" brushRef="#br0">11238 14096 77 0,'-1'16'39'0,"12"4"-6"16,-11-20-23-16,36 20-3 16,-4-15-3-16,7 4-1 0,6-8-1 15,5-1-1-15,3-4-1 16,-1-1 0-16,-2 2-1 16,-6-5-1-1,-3 7-2-15,-12-7-3 16,3 19-15-16,-21-11-16 0,-11 0-1 15,3 14 1-15,-10-1 14 16</inkml:trace>
  <inkml:trace contextRef="#ctx0" brushRef="#br0" timeOffset="201.7554">11272 14458 70 0,'0'0'39'15,"4"15"-1"-15,13-21-22 16,17-1-10-16,6-1-3 16,6-2-2-16,4 3-3 0,0-3-1 15,2 13-9-15,-14-8-26 16,4 7 1-16,-14-4-1 16,-2 8-1-16,-8-9 36 15</inkml:trace>
  <inkml:trace contextRef="#ctx0" brushRef="#br0" timeOffset="828.1229">4724 4461 74 0,'-33'34'36'0,"9"-14"0"16,21 2-30-16,13-3-3 15,17-5-3-15,14 1-2 16,6-17-18-16,17 7-15 16,0-16-1-16,9-7-1 0,-2-11 13 15</inkml:trace>
  <inkml:trace contextRef="#ctx0" brushRef="#br0" timeOffset="2699.6361">19941 3544 36 0,'-10'17'34'0,"-3"-8"0"16,3 8-16-16,-7-18-8 16,17 1-3-16,-22 0-1 15,11-3-3-15,-7-9 0 16,0 2 0-16,-4-3-1 15,-2-2-1-15,-6-2 0 0,-5 2 0 16,-7 1 0-16,-8 10 0 16,-8-1 0-16,-5 1-1 15,-8 0 1 1,-5 4-2-16,-3 3 2 0,-4 3-1 16,0-2 0-16,2-4 0 15,1 0 1-15,2 3 0 16,2-5 0-16,4 3 0 15,2 0 0-15,7-4 0 16,3-4 0-16,6-2-1 16,7 3 1-16,7 2-1 15,5-2 1-15,6 1 0 16,6-3 0-16,6 4-1 0,3 3 1 16,14 1-2-16,-18 0 1 15,18 0 0 1,0 0 1-16,0 0-2 15,-13 7 1-15,13-7-1 0,-9 21 1 16,2-4 0-16,2 2 0 16,-5 2 0-16,2 5-1 15,-1 4 1-15,3 1 0 16,-3 3 0-16,6 5-1 16,-1 5 0-16,2 4 2 15,2 4-2-15,0 7 1 16,2 1-1-16,2 2 2 15,3 6-2-15,-1-1 1 0,6-4 1 16,2-2-2 0,2-4 2-16,2-5-3 15,0-9 3-15,4-3-2 16,-1-11 1-16,7-6 1 0,1-7-1 16,6-6 0-16,4-6 0 15,6-3 1-15,7-2-2 16,7 0 1-16,4-2 0 15,7 0 0-15,6 2 0 16,3-3 0-16,8 4 0 16,2 0 0-16,7-1 1 15,3 0-1-15,0-4 0 16,3 0 0-16,-5 1 0 16,-2 1 0-16,-8-2 1 15,-7 1-1-15,-9-1 0 16,-9 4 0-16,-8 1 0 15,-11 2 0-15,-7 1 0 0,-6-2 0 16,-6-1 0-16,-3-7 0 16,-4-3 1-16,-3-9-1 15,1-8 0-15,-1-13 2 16,-5-11-2-16,-3-11 1 16,-6-6 0-16,-4-4 0 15,-7-5-2-15,-7 0 2 16,-1 6 0-16,-5 9-2 15,-1 5 1-15,1 12 0 16,1 10 0-16,4 8-1 16,2 9 0-16,17 18-7 15,-24-10-30-15,24 10 1 16,0 0-2-16,24 13-1 0,1-8 28 16</inkml:trace>
  <inkml:trace contextRef="#ctx0" brushRef="#br0" timeOffset="7383.3815">12839 14088 56 0,'-12'7'37'0,"12"-7"-1"16,-12 0-20-16,28 3-7 15,0-18-2-15,14 3-3 16,7-9-1-16,8 3-1 15,5 0-1-15,4-2-1 16,-4 3 1-16,-2 2-2 16,-8 5-1-16,-8-2-1 15,-7 13-2-15,-25-1-7 16,25 0-24-16,-25 0-1 16,-16 24-1-16,-7-10 1 15,-2 7 37-15,-14-1 0 16,5 8 0-16,-9 3 0 0,-12-2 0 15,14 1 15 1,-2-5 22-16,12 2-1 16,3-9 3-16,19 10-17 0,-5-18-11 15,26 2-4-15,7-10-2 16,10 3-1-16,6-7-1 16,8-1 0-16,1 0-3 15,1-6-2-15,3 11-11 16,-14-15-26-16,4 3-1 15,-10-14 0-15,0 0-2 16,-7-8 36-16</inkml:trace>
  <inkml:trace contextRef="#ctx0" brushRef="#br0" timeOffset="10300.0497">9006 14153 58 0,'3'27'38'15,"2"-15"-1"-15,20 10-20 16,-5-20-9-16,19 6-2 16,7-17-2-16,10 3-2 15,8-5 0-15,7-4-1 16,5 0-1-16,-2-3 0 16,-2 3 0-16,-5 1 0 0,-7 3 0 15,-6 3 0-15,-9 4-2 16,-6-4 1-1,-8 2-2-15,-8-4-2 0,3 9-6 16,-19-12-27-16,9 4 0 16,-13-5 1-16,0 3 0 15,-14 0 37-15</inkml:trace>
  <inkml:trace contextRef="#ctx0" brushRef="#br0" timeOffset="10583.0429">9162 14168 70 0,'-31'15'40'0,"27"0"0"15,4-15-24-15,40-3-8 16,7-3-3 0,19-3-2-16,12-4 0 0,13-4-1 15,3-1-1-15,3 2-1 16,-5 1 0-16,-7 5 0 15,-11 6 0-15,-10 7 1 16,-15 2-1-16,-10 7-2 16,-13 8 1-16,-12 0-2 15,-4 7-5-15,-20-11-24 16,7 6-8-16,-12-10-1 16,15-12 0-16,-19 1 21 0</inkml:trace>
  <inkml:trace contextRef="#ctx0" brushRef="#br0" timeOffset="13216.2835">20925 13305 87 0,'-5'27'39'0,"2"8"-1"0,-10 1-31 16,10 13-2-1,2 4-3-15,0 7 0 16,1 4-2-16,-1 6 0 16,0-2 0-16,2-3-1 0,-1-8 0 15,0-11-4-15,1-4-2 16,-11-20-27-16,10-7-4 16,0-15 2-16,-16-26-1 15,2-6 17-15</inkml:trace>
  <inkml:trace contextRef="#ctx0" brushRef="#br0" timeOffset="13432.4078">20171 13426 100 0,'-32'-14'38'16,"34"2"0"-16,27-10-32 0,35-4-3 15,25-8-1-15,21-7-1 16,18-4 0-16,11-3-1 15,4-2-2-15,-9 1-2 16,-5 9-8-16,-24-1-26 16,-9 13 1-16,-23 4-2 15,-16 16 0-15,-21 10 22 16</inkml:trace>
  <inkml:trace contextRef="#ctx0" brushRef="#br0" timeOffset="14266.2728">21219 14090 85 0,'-9'12'39'16,"9"-12"-2"-16,-5-30-29 16,10-9-2-16,-1-14-3 15,4-13 0-15,5-11 0 16,5-2-1-16,6 0 0 15,6 4 0-15,5 10-2 16,5 7 0-16,2 15 1 16,-2 19-2-16,-3 18 0 15,-10 12 0-15,-12 16 0 16,-12 14 0-16,-12 13 0 16,-7 8 0-16,-3 2 0 0,-1-1 0 15,6-4 1-15,6-5 0 16,13-13 0-16,15-10 1 15,12-17-1-15,10-9 1 16,8-13 1-16,5-8-1 16,-1-10 0-16,-4-1 1 15,-6-7-1-15,-6 4 0 16,-9 4 0-16,-9 3 0 16,-7 14-1-16,-13 14 2 15,15 19-2-15,-9 5 0 16,4 12 0-16,2 3 0 15,9 5-1-15,5 1-1 16,7-8 2-16,3-15-2 0,6-11 2 16,2-11-1-16,0-10 1 15,-2-9-1 1,-4-10 1-16,-8-8 2 16,-5-4-1-16,-5 0 0 0,-9 3 0 15,-2 3-2-15,-5 7 2 16,-3 14-1-16,-1 14 0 15,0 0 0-15,14 25-1 16,1 5 1-16,8 4 0 16,9 5 0-16,8-4-1 15,8-5 1-15,8-9 0 16,9-10 0-16,4-12-1 16,3-10 1-16,-2-14 0 0,-2-15 0 15,-8-8 0 1,-6-5 1-16,-14-11-1 15,-16 2 1-15,-14-1 1 16,-11 6-1-16,-14 14 0 0,-10 20 0 16,-8 17-1-16,-3 19 1 15,2 30-2-15,5 16 1 16,9 16-1-16,9 14 1 16,11 6 0-16,11-1-1 15,9-1 1-15,8-14-4 16,9-3-5-16,-9-29-18 15,13-2-11-15,-9-25-4 16,6-12 0-16,-8-14 9 16</inkml:trace>
  <inkml:trace contextRef="#ctx0" brushRef="#br0" timeOffset="15383.7001">23828 14916 104 0,'0'0'38'0,"13"-8"1"16,-9-9-32-16,12 2-5 15,0-2 0-15,2 2-1 0,-3-2 0 16,2 12 0-16,-5 9-1 16,2 18-1-16,-1 23 0 15,-1 23 0-15,4 20-2 16,1 18 1-16,7 18-2 15,0 7 1-15,5 5-1 16,-2-11 2-16,1-9 1 16,-3-13 3-16,-9-14-1 15,-8-13 2-15,-15-15 0 16,-12-12 0-16,-11-20 0 16,-9-6-1-16,-9-18-2 15,-2-10-1-15,3-7-5 16,-2-21-18-16,21 9-14 0,1-7 0 15,17 12-2-15,4-5 1 16,6 24 36-16</inkml:trace>
  <inkml:trace contextRef="#ctx0" brushRef="#br0" timeOffset="15949.4311">23633 16568 100 0,'4'18'38'0,"8"-27"2"15,20 12-32-15,-2-2-6 16,12 6 0-16,5 2-1 16,7 7 1-16,1 10-3 15,1 6 1-15,-1 21 0 0,-3 10 0 16,-8 19-1-16,-6 3 2 15,-8 12-3-15,-8-3 2 16,-7 5 0 0,-4 8-4-16,-3-4 6 0,-5-15-2 15,0 2 1-15,-3-15-2 16,-3 7 3-16,-4-12-3 16,-8 1 3-16,-4-9 2 15,-8-14-2-15,27-48 1 16,-78 78 0-16,29-45 0 15,-5-23 0-15,-1-2-1 16,0-13-1-16,4-12-1 16,51 17-1-16,-86-23-11 0,86 23-29 15,0 0-3-15,-37-72 2 16,43 22-1 0,15-9 15-16</inkml:trace>
  <inkml:trace contextRef="#ctx0" brushRef="#br0" timeOffset="18899.7607">6204 16104 50 0,'4'15'35'0,"6"-1"2"16,-10-14-22-16,32 9-8 15,-14 0-4-15,11 0 0 16,2-16-1-16,15 8 0 15,3-10 1-15,14 15-2 16,6-11 1-16,11 4-2 16,7-10 2-16,8 4-1 0,10 1 0 15,0-4-1-15,7 7 1 16,2-12 0-16,6 9 1 16,-7-7-1-16,2 7 0 15,-2-2 0-15,-5 2 1 16,-1 0-1-16,-1 0-1 15,-1 1 1-15,-1-1 0 16,2 0-1-16,-1 0 1 16,5 4-1-16,-1-4 0 15,2 3 0-15,-4-2 2 16,-1 0-2-16,-3-1 1 16,-5 3 1-16,-9-2-1 15,-9-1 1-15,-9 1 0 0,-6-2-1 16,-12 2-1-16,-10 0 1 15,-9 1-1-15,-7 1 0 16,-6-1 0-16,-3 5 0 16,-1 0-1-16,-5 5 2 15,1-3-1-15,-2 3 0 16,-2 5 0-16,-9-11-1 16,16 19 1-16,-11-7 0 15,-2 1-2-15,-5-2-1 16,1 6-4-16,-12-11-16 15,4 9-17-15,-5-5-1 16,0 0-1-16,-7-11 13 16,-5-1 29-16</inkml:trace>
  <inkml:trace contextRef="#ctx0" brushRef="#br0" timeOffset="50532.3126">17231 6191 38 0,'-8'13'23'0,"-3"-15"-4"16,11 2-3 0,-11 6-4-16,11-6-3 15,-13 7-1-15,13-7-2 0,-14 2-2 16,14-2-1-16,-22 3 0 15,8-2 0-15,-5-5-1 16,-1 3 0-16,-5-7-1 16,-3 3-1-16,-7-1 2 15,0 0-2-15,-3 1 1 16,-2-1-1-16,-3 1 1 16,-1 0 0-16,-2 1-1 15,1 1 1-15,-3-2-2 16,-1 1 1-16,-1-2 1 15,0-1-1-15,-2 1-1 16,-2 0 0-16,2 0 2 16,-2-3 0-16,0 1-1 0,2-3 1 15,-3 1-1-15,-1 1 1 16,1-1-1-16,2 2 1 16,-2 3 0-16,4 1-1 15,1 1 1-15,1 3-1 16,4 3 1-16,6-1-1 15,1 4 0-15,4-2 0 16,2 2 0-16,6-1 1 16,2 3-2-16,3-1 2 15,5 2-1-15,3-1 0 16,13-8 0-16,-17 17 0 16,17-17 0-16,-9 22 0 15,8-10 0-15,2 1 0 0,1 2 1 16,-1 1-1-16,-2 4 1 15,1 0-1-15,1 2 1 16,-1 3-1-16,-1 2 1 16,-3 4-1-16,3 4-1 15,-2 5 1-15,2 3 0 16,0 2 0-16,-2 4-1 16,2 1 2-16,1 3-2 15,1-2 1-15,-1 0 0 16,4-1 0-16,-3-3 0 15,4-3 0-15,0 0 0 16,1-6 0-16,-1 0 0 16,4-5 0-16,-3 0 0 0,-1-5 0 15,-1 1 0-15,0-4 0 16,0 2 0-16,-1-3 0 16,1-3 0-1,0-2 0-15,2 1 0 0,2-7 0 16,5-2 0-16,1-4 1 15,5-2-1-15,3-5 0 16,4-1 0-16,6-2 0 16,4-5 0-16,6 3 0 15,3-3 0-15,5-1 0 16,5-1 0-16,5 1 0 16,4 0 0-16,5 2 0 15,3 1 0-15,1 0 0 16,3 2 1-16,1 3-1 0,-1 2 0 15,-1 0 0 1,-1 2 0-16,-6-3 0 16,-1 1 1-16,-5 0-1 0,-4 0 0 15,-5 1 0-15,-5-5 1 16,-6 2-1-16,-7 1 0 16,-5 0 0-16,-4 4-1 15,-5 0 1-15,-2 2 1 16,-3 2-2-16,-1-2 1 15,0 5 0-15,0 0 0 16,1-2 0-16,-1-5 0 0,1 0 0 16,0-6 0-1,0-2 1-15,-2-4-1 16,2-4 0-16,-1-11 1 16,1-4-1-16,-3-4 1 15,2-9 0-15,-4-9-1 0,1-3 1 16,-2-9 0-16,-2-1 1 15,-3-6-1-15,-1-1 1 16,-4 1-1-16,-3 5 0 16,-2 3 1-16,-3 4-1 15,-2 10 0-15,-2 4 0 16,-2 12-1-16,1 7 1 16,-2 6-2-16,2 4 1 0,1 8 0 15,-1 3 0 1,13 2-1-16,-19 5-1 15,19-5-1-15,-13 16-7 16,17 0-27-16,-10-3-2 0,8 3 0 16,-2-16-1-16,4 15 27 15</inkml:trace>
  <inkml:trace contextRef="#ctx0" brushRef="#br0" timeOffset="54549.3729">11118 16076 70 0,'0'0'38'16,"0"0"1"-16,-12-4-30 15,12 4-4-15,0 0-2 16,1-12-2-16,-1 12 0 0,16-15-1 15,3 7 1-15,8 0 0 16,7-1 0-16,12-2 0 16,10 5 0-16,14-2 1 15,8-2-1-15,7 0 1 16,2 2-1-16,0-2 1 16,-4-1 1-16,-9 5-2 15,-10 0 0-15,-13 4 1 16,-12 0-1-16,-12 4 0 15,-11 1 0-15,-16-3-1 16,8 14-3-16,-8-14-3 16,1-11-33-16,-4-28 0 0,13-21-2 15,9-37 0-15,30-46 22 16</inkml:trace>
  <inkml:trace contextRef="#ctx0" brushRef="#br0" timeOffset="55415.5648">18263 7625 39 0,'0'0'34'0,"11"-9"2"16,-11 9-19-16,0 0-8 15,0 0-2-15,0 0-2 16,0 0-2-16,-8 21-1 15,2-2 0-15,2 10-2 16,3 8 2-16,0 8-1 16,3 15 0-16,3 8-1 0,3 6 2 15,0 6-2 1,4 3 0-16,-1-6 1 16,2 1 0-16,-4-7-1 15,-1-12 1-15,-1-9-2 0,-2-13 2 16,-4-9-2-16,2-4-2 15,-3-24-12-15,-11 4-21 16,11-4 0-16,-11-28-2 16,2-8 5-16,5-6 33 15</inkml:trace>
  <inkml:trace contextRef="#ctx0" brushRef="#br0" timeOffset="56035.0832">18120 7511 59 0,'-9'-17'35'16,"7"3"0"-16,13 6-26 15,7-4-4-15,19 5-1 16,11-4-2-16,20 1 0 16,16-2 0-16,17-2-1 15,14 1 0-15,12 4 1 16,6-2-1-16,7 2-1 15,2 6 1-15,-4 0 0 16,-6 2 0-16,-8 5 0 16,-12-2 0-16,-10 2-1 15,-13 2 1-15,-11 2 0 16,-16 2-1-16,-8 5 1 16,-11 0-1-16,-7 5 1 0,-7 5-1 15,-4 7 0-15,-4 6 0 16,-4 11 0-16,-3 6 1 15,-1 6 0-15,-2 7 0 16,-4 10-1-16,-2 5 1 16,-3 6 0-16,-1-2-1 15,-3-3 0-15,0 1 0 16,-6-3 0-16,-2-3 0 16,-1-1 0-16,-3-14 1 15,-3-4-2-15,-5-8 2 16,-3-8 0-16,-4-8-1 15,-4-6 0-15,-6-10 0 16,-6-11-1-16,-10-7 1 0,-10-6 1 16,-10-6-2-16,-13-7 1 15,-12-5 0-15,-8-7 0 16,-7 0 2-16,-1 1-2 16,1 9 0-16,2 1 0 15,11 3 1-15,13 5-1 16,13 7-1-16,16 4-1 15,17 4-2-15,9-12-10 16,23 9-23-16,15-13 0 16,19 1-1-16,8-8 0 15,21-5 34-15</inkml:trace>
  <inkml:trace contextRef="#ctx0" brushRef="#br0" timeOffset="57866.7908">16839 7119 50 0,'-24'-28'37'0,"6"4"0"16,-3-11-23-16,9 15-5 15,-8-6-3-15,7 6-2 0,-2 1-2 16,3 4 0-16,-2 2-1 16,14 13-1-1,-12-11 1-15,12 11-1 0,0 0-1 16,21 18 1-16,2 0 0 16,10 5 0-16,12 10 0 15,13 2 0-15,9 13 0 16,11 4 1-16,11 6-1 15,6 4 0-15,6 4 0 16,9 0 1-16,6-2 0 16,3-1 0-16,0-3 1 15,3 1-2-15,-4-1 3 16,-1-3-2-16,-7-5 1 16,-7 1 0-16,-10-3 0 15,-10-3-2-15,-8-1 0 16,-12-6 2-16,-7-7-1 15,-9-4-1-15,-7-2 0 0,-8-6 0 16,-8-4 0-16,-5-3 0 16,-5-10 1-16,-14-4-1 15,13-7 0-15,-16-4 1 16,-7-16 0-16,-10-7-1 16,-9-13 1-16,-11-6-1 15,-13-7-1-15,-6-6 1 16,-9 1-1-16,-4-2 2 0,0 10-1 15,3 6 0 1,7 11 0-16,9 7-1 16,12 11 2-16,11 10 0 15,17 11-2-15,13 1 1 0,23 23 0 16,14 1 0-16,15 8 0 16,13 9-1-16,11 5 2 15,4 5-1-15,-1-1 1 16,-5-2-1-16,-12 5 1 15,-13 0 0-15,-18-4-1 16,-18 0 2-16,-19-2-1 16,-18 1 1-16,-15-3-2 15,-8 4 1-15,-9-9-1 16,-4-10 0-16,2-2-1 16,1-14-2-16,13 1-4 15,3-24-12-15,27 5-19 16,7-13-1-16,28-3-1 0,15-5-1 15,28 3 37-15</inkml:trace>
  <inkml:trace contextRef="#ctx0" brushRef="#br0" timeOffset="58866.6753">20683 9686 75 0,'11'0'38'0,"1"-18"0"16,-7-21-27-16,10 2-5 15,-6-13-1-15,4-5-1 0,-5-4-1 16,2-2 0 0,-5-6 0-16,1 10-1 0,-1 3 0 15,-2 9-1 1,4 13 0-16,4 18 0 0,4 16-1 15,7 18-1-15,5 21 1 16,7 13-1-16,5 12 1 16,5 7 0-16,3-3 0 15,-3-3-1-15,-5-9 0 16,-5-7 2-16,-6-16-1 16,-8-13 0-16,-20-22 1 15,0 0-1-15,-30-15 0 0,-12-13 1 16,-18-8-1-1,-15-11 0-15,-10 1 0 16,-7 6 0-16,1 5 0 16,5 10 0-16,12 16-1 15,16 10 1-15,22 11-2 0,24 9 2 16,23 3-1-16,22-5 1 16,23-3 0-16,22-1 0 15,16-16 0-15,8-9 1 16,0-5 0-16,-10-3-1 15,-12 2 1-15,-16 9 0 16,-24 6 0-16,-28 12-1 16,-28 20 0-16,-20 14 0 15,-16 10 0-15,-9 8 0 16,-4 5-2-16,-1-5-1 16,9-1-2-16,5-20-7 15,27-5-26-15,2-15-2 0,23-10 1 16,0-12-1-16,35-21 27 15</inkml:trace>
  <inkml:trace contextRef="#ctx0" brushRef="#br0" timeOffset="59498.6773">21286 9781 98 0,'11'-34'40'0,"11"-13"1"16,-16-16-33-16,16-11-4 15,-5-11 0-15,-1 0-2 16,-4 11 0-16,-5 2 0 15,0 10-1-15,-6 16-1 16,0 27 0-16,-1 19-1 16,8 47 1-16,2 16-2 15,4 18 2-15,4 16-1 16,6 12 0-16,6 5 0 16,-1-9 0-16,-1-9 1 15,0-19-1-15,-3-20 2 0,-11-20-1 16,-11-22 0-16,-16-19 0 15,-16-19 0-15,-16-19 1 16,-11-13-1-16,-14-7 1 16,-2-1-2-16,1 2 1 15,9 5 0-15,10 14 0 16,18 19 0-16,21 14 0 16,13 9-1-16,37 21 1 15,7 5 1-15,11 1-2 16,5 9 1-16,1 0 0 15,-6-2-1-15,-11 5 2 16,-18 6 0-16,-16-1-2 16,-20 2 2-16,-14 2 0 0,-11-3 0 15,-8-2 0-15,-4-9-1 16,4 0-2-16,3-13 1 16,11-1-4-1,0-21-20-15,29 1-15 0,-4-22-1 16,31-4 1-16,15-11-2 15,30-14 40-15</inkml:trace>
  <inkml:trace contextRef="#ctx0" brushRef="#br0" timeOffset="60265.2629">20539 15979 66 0,'0'45'35'0,"-4"-9"0"15,10 10-23-15,-4-21-7 16,5-1-1-16,-7-24-1 16,7 19 1-16,-7-19 0 15,-10-28 1-15,-2-7-1 16,-4-7-1-16,-6-20 0 15,-2-12-1-15,-4-5 2 16,-1-13-1-16,1 3 0 0,6-2-2 16,9 4 2-1,12 4-1-15,16 12-2 16,17 5 2-16,20 14-3 16,19 3 1-16,17 2-1 0,11 8-2 15,9 10-1-15,-2-3-4 16,12 20-21-16,-23-5-10 15,-5 7-1-15,-23 1 0 16,-12 17 3-16</inkml:trace>
  <inkml:trace contextRef="#ctx0" brushRef="#br0" timeOffset="61366.821">20627 15547 101 0,'6'16'40'0,"23"-8"-3"0,9-12-34 16,13-11 1-16,12-2-4 15,1-1-3-15,6 1 0 16,-3 2-1-16,4 10-1 16,-5 4 0-16,-2 12 0 15,-5 8-1-15,-4 8 3 16,-6 4 1-16,-4 5 2 15,-4-1 0-15,-8-6 1 16,-2 0 2-16,-10-9 0 16,-3-5 0-16,-10-2 0 15,-8-13 0-15,0 0-2 16,-29 14 2-16,-6-9-1 16,-9 5 0-16,-12 8-2 0,-8 10 2 15,-4 5-2-15,-1 5 1 16,5 12 0-16,9 7-2 15,15 0 1 1,16 0 0-16,21-6-1 0,15-12 1 16,20-10 0-16,15-13 0 15,13-18 0-15,8-21 0 16,6-11 1-16,1-17-1 16,-3-21 1-16,-2-11-1 15,-10-17 3-15,-10-12-1 16,-12-9 1-16,-10-4 0 15,-15 0 1-15,-10 4-1 0,-8 16 1 16,-5 15-1-16,-2 23-2 16,-1 19 0-16,1 27-1 15,12 21 0 1,-12 40 0-16,16 20 0 0,2 23-2 16,4 20 1-16,4 8 0 15,3 18 0-15,6-4-2 16,4-8 1-16,3-16-2 15,-1-21 0-15,6-17 0 16,-4-29 0-16,4-17 0 16,-2-25 0-16,3-18 1 15,-3-22 1-15,-3-14 1 16,-6-10 4-16,-6-3-1 16,-7 1 2-16,-9 6 0 15,-4 15-1-15,-12 10 1 16,-2 29-2-16,-2 17 0 15,6 19-3-15,7 16 0 0,9 15 0 16,7 7 0-16,4 3 0 16,6 2 0-16,0 0 1 15,-5-7 0-15,-9-4 1 16,-12-6 0-16,-12-15-1 16,-10-6 2-16,-6-6-1 15,-1-10 1-15,1-4-1 16,9-8 0-16,24 1-1 15,2-23 1-15,30 1-2 16,19-5 1-16,20-8 1 16,18-13-1-16,12-13 0 15,4-5 0-15,-2-8 2 16,-10-7 1-16,-13-4-1 0,-19 0 0 16,-22 1-1-16,-25 10 1 15,-22 16 0-15,-20 17-1 16,-13 20-1-16,-13 25 0 15,-4 20 0-15,-2 26-1 16,5 17 0-16,11 24-1 16,12 8 1-16,17 3 0 15,17 0 0-15,14-7 0 16,12 0 1-16,8-15 0 0,8-10-3 16,6-12-2-1,-12-31-15-15,15 3-19 16,-20-27-3-16,2-12 1 15,-13-24-2-15,-1-17 38 0</inkml:trace>
  <inkml:trace contextRef="#ctx0" brushRef="#br0" timeOffset="64974.0546">13329 18419 64 0,'0'0'39'16,"0"0"0"-16,0 0-22 15,0 0-10-15,0 0-2 16,61-14-3-16,-61 14 3 0,66-7-4 16,-66 7-3-16,69-12 3 15,-69 12 0-15,64-2-3 16,-64 2-2-16,59-2-11 16,-59 2-26-16,0 0 2 15,53 2 2-15,-53-2-2 16,0 0 38-16</inkml:trace>
  <inkml:trace contextRef="#ctx0" brushRef="#br0" timeOffset="65199.1298">13436 18538 70 0,'-31'52'39'16,"31"-52"1"-1,0 0-23-15,68 11-9 0,-68-11-3 16,84 1-3-16,-35 3-1 16,5-7-3-16,-5 2-2 15,10 7-11-15,-9-5-23 16,7-8 0-16,-6 5-2 16,6-8 2-16,-2-17 32 15</inkml:trace>
  <inkml:trace contextRef="#ctx0" brushRef="#br0" timeOffset="65670.8319">15039 18057 77 0,'12'52'38'0,"-12"-52"2"15,0 0-23-15,0 0-5 16,-11 57-9-16,11-57-5 16,0 0 4-16,0 0 0 15,0 0-1-15,54 49 1 16,-54-49-1-16,0 0-3 15,72 23 1-15,-72-23 1 0,59-5-4 16,-59 5-5 0,54 16-20-16,-54-16-11 15,0 0 0-15,0 0-1 16,0 0 15-16</inkml:trace>
  <inkml:trace contextRef="#ctx0" brushRef="#br0" timeOffset="65883.1375">15046 18375 74 0,'0'0'39'15,"0"0"3"-15,0 0-23 16,0 0-11-16,0 0-4 0,0 0-1 16,0 0-2-1,0 0 3-15,66-8-6 16,-66 8-15-16,67-9-23 15,-67 9-3-15,77-17 2 0,-77 17-1 16,80-41 34-16</inkml:trace>
  <inkml:trace contextRef="#ctx0" brushRef="#br0" timeOffset="68073.5691">4718 7979 53 0,'0'0'34'16,"0"0"-1"-16,7 17-26 15,13-14-4-15,10 7 0 0,9-5-1 16,11 4 1-16,4-2-1 16,7 1-1-16,1-6 1 15,0-3-1-15,-4 1 0 16,-3-5-1-16,-10 4 1 15,-5-1-1-15,-8-1 1 16,-6-2-1-16,-9-3 1 16,-6 4-1-16,-11 4 1 0,5-19-1 15,-14 3 1-15,-4-4 0 16,-7-6 0 0,-4 1 1-16,-6 0-1 15,0 1 0-15,-2 1 1 0,4 3-2 16,1 3 1-16,6 7-1 15,9 6 0-15,12 4-1 16,0 0 1-16,31 17 0 16,-2-5 0-16,10 4 0 15,4 1 0-15,3 1 0 16,-3-1 0-16,-5 2 1 16,-13-3 0-16,-12 4 0 15,-15 3 0-15,-12 2 0 16,-12-1 1-16,-8 3-1 15,-6 2 0-15,-2-4 0 16,3 3-1-16,5-2 0 16,8-5-1-16,4-4 0 0,10 0-1 15,1-7-5-15,11-10-30 16,11 17-1-16,-11-17 0 16,17 8 0-16,-3-3 33 15</inkml:trace>
  <inkml:trace contextRef="#ctx0" brushRef="#br0" timeOffset="70931.5934">10382 8612 38 0,'-12'0'34'0,"12"0"-2"16,-24-5-18-16,24 5-6 15,0 0-3-15,-11 6-2 16,11-6-1-16,0 0 0 15,-3 13 0-15,3-13 0 16,9 10-2-16,-9-10 1 16,18 15 0-16,-1-8 0 0,5-4 1 15,6 3-1-15,9-4 0 16,8-1-1-16,9-3 1 16,11-3 0-16,9-1 0 15,7 1-1-15,5 2 1 16,7-3-1-16,2 2 0 15,2 3 0-15,0-1 1 16,-4 1 0-16,-4 1-1 16,-5 3 0-16,-7-2 1 15,-10 1-1-15,-9 2 1 16,-9 1-1-16,-10 0 0 16,-9 2 0-16,-5-1 0 15,-8-1 0-15,-4-3 0 0,-1 1 0 16,-1-2 0-16,-11-1 0 15,19-6 0-15,-19 6 1 16,15-21 0-16,-8 5-1 16,-4-4 1-16,3-9-1 15,-3-6 1-15,-2-6 0 16,-2-8-1-16,1-6 1 16,-1-8 0-16,-1-4 1 15,2-3-1-15,-2-1 1 16,1-3 1-16,-1 4-1 15,-1-2-1-15,2 6 2 16,-3 4-2-16,0 2 1 0,-2 4-1 16,-1 3 0-16,0 0 0 15,-2 6 0-15,0 5-1 16,1 5 1-16,-1 2-1 16,0 5 0-16,-1 6 0 15,1 1 1-15,-2 12-1 16,-2 3 0-16,-5 4 0 15,-8 1 0-15,-9 6 0 16,-12 7 0-16,-10 3 0 16,-12 5-1-16,-9-4 1 15,-8 0 0-15,-10 1 0 16,-2 1 1-16,-5-2-1 16,2-6 0-16,2-4 1 0,1-7-1 15,4 3 0-15,5-1 1 16,5-1 0-1,7-2-1-15,5-1 0 16,6 2 0-16,6 1 1 0,5 5-1 16,5-2 0-16,8-2-1 15,5-2 1-15,5 3 0 16,7 3 0-16,5-1 0 16,5 2 0-16,4 4 0 15,8 3-1-15,2 4 1 16,3 9 0-16,7 5-1 15,0 5 1-15,4 12-1 16,2 8 1-16,4 4 0 0,-2 11 1 16,1 8-2-16,2 6 1 15,-5 6-1-15,3 2 1 16,-4-5 0 0,0 0-1-16,-3 1 1 0,-2-12 0 15,0-6 0-15,-3-8 0 16,-1-10 0-16,-3-8 1 15,1-10-1-15,-2-2 0 16,0-11 0-16,2-8-4 16,-3-12-10-16,9-15-25 15,-6-7 1-15,12-7-2 16,-1-14 1-16,18-13 28 16</inkml:trace>
  <inkml:trace contextRef="#ctx0" brushRef="#br0" timeOffset="72231.5964">12857 7101 60 0,'0'0'35'0,"-15"-2"-5"16,4-5-22-16,11 7-2 15,0 0-3-15,0 0 0 16,11 14-1-16,6-7-1 16,6 0 0-16,11 1 0 15,10-1 0-15,11 4 0 16,9-3 1-16,10 3-1 15,8-3 0-15,7 0-1 16,5 1 1-16,4 0 0 16,3-3 0-16,2 0-1 15,-2-1 1-15,-1 0-1 16,-6-1 0-16,-1 2 1 0,-9 0-1 16,-8-1 1-16,-13 0-1 15,-10-4 1-15,-12 2-1 16,-7 0 1-16,-8-2 0 15,-9-3-1-15,-4-6 2 16,-13 8-2-16,20-19 1 16,-10 7-1-16,-1-5 0 15,4-7 0-15,0-2 0 16,3-5 0-16,0-3 0 16,0-8 1-16,0-6 0 15,-2-7-1-15,-3-10 2 16,0-7-1-16,-5-8 0 15,-3-4 0-15,-8-5 0 0,-3 8 1 16,-7-4-2-16,-4 1 1 16,-4 12-1-16,-3 5 1 15,-2 9-2 1,-2 9 2-16,2 3-1 0,0 3 0 16,0 11 0-16,6 7 0 15,0 1 0-15,2 6 0 16,-1 4 0-16,1 4 0 15,-4 7 1-15,-5 6-1 16,-5 4-1-16,-15 5 1 16,-11 5 1-16,-10-2-2 15,-15 5 1-15,-12 2 0 16,-12 1-1-16,-8-1 1 0,-9-1 0 16,-2-6 0-1,2 0 0-15,3 1 1 16,6-3-1-16,14-6 0 15,13 1 1-15,13-2-1 0,21 0 0 16,14 2 0-16,16 6-1 16,15 3 1-16,12 4 1 15,9 7-1-15,7 9 0 16,7 6-1-16,3 12 1 16,1 8 0-16,0 3 1 15,-2 2-1-15,-4 0 0 16,-5 2 0-16,-3-1 0 15,-5-4 0-15,-3-10 1 0,-2-5-1 16,-2-7 1 0,-2-8-1-16,3-3 0 15,-1-8-1-15,3-8-1 16,-5-16-4-16,22 9-16 0,-12-27-17 16,13-6-1-16,0-21 0 15,15-10 8-15,8-14 32 16</inkml:trace>
  <inkml:trace contextRef="#ctx0" brushRef="#br0" timeOffset="73434.5217">15362 5937 64 0,'11'-6'36'0,"5"9"-3"16,-4-9-27-16,10 6-2 15,3-6 1-15,8 6-2 16,5-3-1-16,8 1-1 16,5 2 0-16,10 0-1 15,10-1 1-15,8 0-1 16,12 1 1-16,10-1 0 16,9 2-1-16,8 1 0 15,4 0 1-15,3 0 1 16,-2 2-2-16,-1 2 1 0,-8 0-1 15,-12 4 1-15,-11-3-1 16,-12-1 1-16,-13 4-1 16,-12-5 0-1,-12 1 1-15,-9-2-1 0,-8-2 0 16,-5-5 1-16,-5-4 0 16,0-2-1-16,-3-9 1 15,3-5-1-15,0-12 2 16,2-8-1-16,1-10 0 15,-1-8-1-15,-1-4 3 16,-3-9-2-16,-3-5 0 16,-3-2 0-16,-5-2-1 15,-3-6 1-15,-4 8-1 0,-3 6 1 16,-2-2-2-16,-2 11 2 16,-5 2 0-1,3 10-1-15,-3 5 1 16,-1 12-1-16,-2-1 0 0,0 8 0 15,-4 5-1-15,0 5 2 16,-4 4-2-16,-7 6 2 16,-8 5-2-16,-3 4 1 15,-13 5 0-15,-9 0-1 16,-11 4 2-16,-10 1-1 16,-8 3 1-16,-13-3-2 15,-5-1 1-15,-4-2 0 16,1 2 1-16,2-5-2 0,7-1 1 15,6-1 0 1,11-1 1-16,14-3-1 16,14-1 0-16,10 2 1 15,11-1-1-15,11 1 0 0,8-3 0 16,5 5 1-16,5-1-2 16,14 1 1-16,-19 7 1 15,19-7-1-15,-18 23-1 16,8-2 1-16,-3 15 0 15,1 9-1-15,2 14 0 16,-1 13 1-16,3 7 0 16,2 8-1-16,4 6 2 15,5 0-1-15,4-6 0 0,3-4 1 16,-1-10-1 0,3-11 0-16,1-8 0 15,-2-11 1-15,0-6-2 16,-2-5 2-16,-1-9-1 0,-2-5 0 15,-1-6 0-15,-5-12-1 16,8 15 0-16,-8-15-2 16,11 8-10-16,-16-18-22 15,5 10-4-15,13-15-1 16,-13 15-2-16,6-17 34 16</inkml:trace>
  <inkml:trace contextRef="#ctx0" brushRef="#br0" timeOffset="79766.0578">12150 17206 37 0,'19'-6'21'0,"-3"-1"-4"16,-11-14-4-16,10 7-3 15,-12-8-3-15,10 2 0 0,-13-4-1 16,7 5 0 0,-9-7 0-16,4 10-1 15,-7 4 0-15,5 12-2 16,-6-17 2-16,6 17-2 0,0 0 0 15,-17-2-1-15,17 2 1 16,-21 7-1-16,5-7 0 16,-2 4 0-16,-8-7-1 15,-3 2-1-15,-5 2 1 16,-6-3 0-16,-6-3-1 16,-5 3 0-16,-4-3 0 15,-2 0 0-15,-3 4 1 16,4-7 0-16,-1 2 1 15,0 1-1-15,4 4 0 16,3-4-1-16,1 3 1 16,4 0 0-16,-2-1 0 0,1 7-3 15,2-7 3-15,1 7-1 16,1-10 1-16,2 8 0 16,1 3 0-16,5-1 0 15,3-2 0-15,2-3 0 16,4 5 1-16,2-6-2 15,3 9 1-15,4-7 1 16,3-3-1-16,2 2-1 16,0 1 0-16,11 0 0 15,0 0 0-15,-9 17-1 16,12-3 2-16,4 8-1 16,3 10-1-16,2 9 2 15,3 17 0-15,-2-1-1 0,-2 7 0 16,-2 19 2-16,-3 13-2 15,-5-11 1-15,-2 15 0 16,-2-10-1-16,1-9 1 16,1-2 1-16,2 0-1 15,4-27-3-15,-5-52 3 16,23 76-2-16,-23-76 2 16,0 0-2-16,69 37 0 15,-69-37 1-15,65 7-1 16,-65-7 1-16,71-10 0 15,-71 10-2-15,73-1 1 16,-73 1 2-16,75 10 0 16,-75-10-2-16,74 14 3 0,-74-14-3 15,82 32 1-15,-82-32 1 16,89 13-1-16,-89-13-3 16,92 15 3-1,-92-15-2-15,90 6 1 0,-90-6 1 16,85 8 0-16,-85-8 1 15,82 15 0-15,-82-15 3 16,76 9-5-16,-76-9 4 16,67-5-2-16,-67 5-1 15,57-22-1-15,-57 22 3 16,43-71-2-16,-26 19-2 16,-4-21 3-16,-2-8-2 15,-4-21-1-15,-4-17 4 0,-3-6-2 16,-2 9-3-16,-4-3 2 15,-2 13 0 1,1 11-1-16,0 13 2 0,1 15 1 16,1 20-2-16,1 10 1 15,2 14 0-15,0 4 0 16,0 8 0-16,2 11 0 16,-6-11-1-16,6 11-1 15,-11 12-1-15,7 0-2 16,4-12-12-16,-1 20-23 15,-5-8 1-15,10 10-1 16,-7-2 1-16,10 6 38 16</inkml:trace>
  <inkml:trace contextRef="#ctx0" brushRef="#br0" timeOffset="80782.8186">12824 16310 69 0,'0'0'36'16,"17"-2"-13"-16,-20-15-12 15,3 17-3-15,11-11-2 16,-11 11-2-16,0 0 0 16,0 0-1-16,0 0 0 15,-18 15-1-15,-2 3 1 16,-4 13-2-16,-7 9 1 15,-4 3-1-15,-3 4-1 16,-2 10 0-16,0-6 1 16,6 4 0-16,4 0-1 15,8-9 0-15,6-10 0 16,8-4 0-16,7-4 1 16,3-8 0-16,4 1-1 0,1-8 0 15,-7-13 0-15,11 20-1 16,-11-20 1-16,4 23 0 15,-4-23 1-15,-7 17-2 16,-1-6 0-16,0 1 1 16,8-12 0-16,-21 13 0 15,11-1 0-15,-1-1 1 16,2 1-1-16,9-12 1 16,-19 14-1-16,19-14-1 15,-15 3-1-15,15-3-1 16,-14 4-2-16,3-11-3 15,11 7-6-15,-11-11-10 16,11 11-12-16,0-21-2 0,0 21 1 16,1-25 26-16</inkml:trace>
  <inkml:trace contextRef="#ctx0" brushRef="#br0" timeOffset="81142.0533">12383 16846 56 0,'-7'-22'34'16,"7"22"-10"-16,-11-24-7 15,11 24-6-15,-11-13-4 16,11 13-2-16,-14 15-1 16,8-4-2-16,-2 12 0 15,0 5 1-15,1 3-2 16,2 6 0-16,1 4-1 0,2-2 1 16,1-4-1-16,2-1 1 15,3-7-2 1,3-11 1-16,5-2 0 15,5-13 1-15,4-7 1 16,6 0-2-16,2-5 0 0,4-4 1 16,0 0 0-16,-1 7-1 15,-5-3 1-15,-2 12-1 16,-5 0 1-16,-8 1 0 16,-12-2-1-16,12 15 0 15,-12-15 1-15,-2 17-3 16,2-17-1-16,-10 11-3 15,15 6-17-15,-5-17-15 16,0 0 0-16,-4-12-2 16,4 12 14-16</inkml:trace>
  <inkml:trace contextRef="#ctx0" brushRef="#br0" timeOffset="86715.2024">8298 10592 47 0,'-26'22'35'0,"8"0"1"16,-8-21-21-16,26-1-4 15,-23-10-4-15,21-13-2 16,2-12-1-16,9-12-1 16,8-8 0-16,11-7-1 15,10-11 0-15,16-8-1 16,12-11 1-16,11-1 0 16,11-1-1-16,7 1 1 0,5 1-1 15,1 6 0-15,2 12 1 16,-8 21-1-16,-11 21-1 15,-9 20 0-15,-13 19 0 16,-12 20-1-16,-11 15 0 16,-7 9 1-16,-8 4-2 15,-2 1 2-15,3-13 0 16,6-11-1-16,8-16 1 16,10-14 0-16,11-18 1 15,11-18-1-15,9-18 2 16,8-16-2-16,1-6 1 15,2-5-1-15,-2-4 0 16,-3 0 0-16,-6 2 0 0,-11 9-1 16,-8 9 1-16,-9 14-1 15,-11 7 2 1,-7 10-1-16,-9 9 1 0,-6 9-1 16,-7 4 1-16,-12 10-1 15,14-7 0-15,-14 7 0 16,0 0 0-16,0 0 0 15,0 0 0-15,-20-5 0 16,1 4 0-16,-7-2 0 16,-10-2 1-16,-10 2-1 15,-9 2 0-15,-7 2 0 16,-5-1 0-16,-2 8 0 16,1 0 0-16,9 1 0 0,7 0 0 15,12-2 0 1,13-1 0-16,27-6 1 15,0 0-1-15,38-28 0 16,10 8 1-16,11-10-1 0,12-2 1 16,6-4-1-16,5 0 0 15,-6 0 0-15,-9 9 1 16,-7 10-1-16,-14 12 1 16,-13 16-1-16,-15 19 0 15,-13 18 0-15,-12 15 1 16,-12 13-1-16,-5 14 0 15,-7 6 1-15,0 0 0 16,-2-5-1-16,5-9 1 16,3-10 0-16,8-16-2 15,5-10 0-15,7-13-3 16,1-22-5-16,17 1-20 16,-13-12-10-16,17-26-2 0,-7-4 0 15,-1 0 13-15</inkml:trace>
  <inkml:trace contextRef="#ctx0" brushRef="#br0" timeOffset="88148.3217">20486 17727 74 0,'0'0'37'15,"16"80"-1"-15,-16-80-26 0,28 84-3 16,-28-84 1-16,25 76-6 16,-25-76 4-16,21 63-5 15,-21-63-1-15,12 53 1 16,-12-53-3-16,0 0 4 16,0 0-4-16,0 0 2 15,0 0 0-15,-41-98 1 16,23 39 0-16,-1-27-2 15,-3-8 5-15,0-15-4 16,1 11 4-16,1-1-4 16,8 10 1-16,6 1-1 15,11 15-1-15,11 10 2 16,16 6-3-16,15 16 2 0,13-2-1 16,13 3 0-16,11 8-1 15,9-2 0-15,-1-3-2 16,5 15-5-16,-20-6-28 15,9 7-2-15,-19 1 1 16,-9 14-1-16,-21-4 24 16</inkml:trace>
  <inkml:trace contextRef="#ctx0" brushRef="#br0" timeOffset="88950.8191">20644 17393 110 0,'34'7'39'0,"4"-31"-10"15,17-4-26 1,9-7-4-16,6-11-3 0,7 1-2 16,-4 0 0-16,7 1 0 15,-8 15 0-15,2 20 1 16,-9 6 2-16,-4 16 2 15,-6 23 2-15,-7 5 2 16,1 10 0-16,-11 6 1 16,-2-1 0-16,-10-2-1 15,-1-12 0-15,-9 1 0 16,-5-21-2-16,-11-22 0 0,-8 20 0 16,-11-22 1-1,-9-1-2-15,-13-3 1 16,-7 6 0-16,-11 9 0 15,-1 44-5-15,-4-11 7 0,4 3-2 16,7 18 2-16,11 5-4 16,11 1 3-16,16 0-4 15,15-69 3-15,0 0 4 16,50 45-7-16,-7-63 0 16,12-30-3-16,6-19 6 15,6-21-5-15,-1-7 4 16,1-10-3-16,-5 1 1 0,-8 1 1 15,-5 2 3-15,-11 6 1 16,-8 15-1-16,-13 6 2 16,-3 18-1-1,-13 9 1-15,-1 19-2 16,-7 13 1-16,7 15-2 0,-20 39 0 16,8 7 0-16,1 21-1 15,1 5 2-15,2 24-1 16,-1 12 0-16,1-10 3 15,3-8-8-15,4 4 3 16,1-33 2-16,4-7 0 16,-4-54-2-16,13 76 1 15,-13-76 0-15,0 0-4 16,33 1 8-16,-21-32-4 0,0 23 1 16,0 1-3-1,-1-12 3-15,-1 1-3 16,0-3 3-16,-3 10-2 0,-7 11 2 15,16 4-1-15,-16-4-1 16,11 0 1-16,-7 11-1 16,-4-11-3-16,7 18-3 15,5-24-12-15,-12 6-21 16,11-6 4-16,-10-15-3 16,8-2 0-16,-3-3 32 15</inkml:trace>
  <inkml:trace contextRef="#ctx0" brushRef="#br0" timeOffset="89483.5631">22232 17230 115 0,'0'0'42'0,"-33"7"-12"15,10 13-25-15,-8 3-3 16,1 0-2-16,-1 10 0 15,6 1-1-15,7 0 0 16,15 9-1-16,9-2 1 16,12 4 2-16,9-17-2 15,2 1 0-15,-29-29 2 16,56 69-1-16,-56-69 1 16,33 52-2-16,-31-35 1 15,-13-21-7-15,-5 12 8 16,16-8-7-16,-40 29 8 0,24-27-5 15,16-2 1-15,0 0-5 16,5-22 6-16,20 10 4 16,14 5-5-16,9-41 8 15,10 5-9-15,8-3 6 16,-1-8-3-16,0-10 8 16,-10 8-7-16,-7-1 3 15,-15-8-3-15,-11 8 1 16,-17 14 0-16,-11 9-1 15,-12 12 0-15,-9 22 1 16,-4 25-1-16,3 13 0 16,4 21 0-16,11 24-6 15,9 6 7-15,11 7-2 0,15 11 0 16,11-6-3-16,7-13 3 16,2-17-6-16,12-1-21 15,-54-70-9 1,77 52-4-16,-77-52-5 0,50-39 8 15</inkml:trace>
</inkml:ink>
</file>

<file path=ppt/ink/ink2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6:14:54.944"/>
    </inkml:context>
    <inkml:brush xml:id="br0">
      <inkml:brushProperty name="width" value="0.05292" units="cm"/>
      <inkml:brushProperty name="height" value="0.05292" units="cm"/>
      <inkml:brushProperty name="color" value="#FF0000"/>
    </inkml:brush>
  </inkml:definitions>
  <inkml:trace contextRef="#ctx0" brushRef="#br0">19865 11488 34 0,'-23'24'31'0,"0"2"0"16,2 8-14-16,-6-14-6 16,13 8-4-16,-2-8-1 15,14 4 0-15,7-13-2 0,21-2 1 16,12-12-2-16,22-5 0 15,13-8-2-15,15-3 2 16,11-5-2-16,8-4 0 16,2 1-1-16,-3 6 1 15,-10 5 0-15,-12 5 0 16,-18 11-1-16,-16 11 1 16,-19 8-1-16,-16 12 1 15,-15 4-1-15,-10 7 1 16,-4-1-2-16,1 3 0 15,8-1 2-15,15-6-1 16,23-8 0-16,22-7 1 0,23-5 0 16,24-6 1-16,22-7 0 15,22-3 1 1,13-9-2-16,4-1 1 0,-3-2 0 16,-6-1 0-16,-12 1-2 15,-15 1 2-15,-21 4-2 16,-23 4 0-16,-21 2 1 15,-17 2-3-15,-14 3 1 16,-14 4 0-16,-5 0-2 16,-12-9-8-16,6 11-25 15,-6-11-1-15,0 0-1 16,15 5 1-16,-4-12 16 16</inkml:trace>
  <inkml:trace contextRef="#ctx0" brushRef="#br0" timeOffset="11224.1855">16343 6810 65 0,'0'0'34'0,"0"0"-16"16,3 25-9-16,7-8-3 15,11 11-2-15,1 0-1 16,7 5-1-16,3 0-1 15,2-2-3-15,6 7-10 16,-6-14-21-16,2-6-1 16,-6-12 0-16,2-7 8 15,0-12 26-15</inkml:trace>
  <inkml:trace contextRef="#ctx0" brushRef="#br0" timeOffset="11908.2307">20275 7339 62 0,'0'0'36'16,"-17"7"-14"-16,5 16-9 15,-15-3-5-15,4 11-3 16,-10 0-1-16,1 3-3 0,-2 1 0 16,0 2 0-16,1 0-2 15,2-3-1-15,6 5-2 16,-2-18-15-16,15 9-15 16,3-13 0-1,9-17 0-15,20 0 10 0,8-17 24 16</inkml:trace>
  <inkml:trace contextRef="#ctx0" brushRef="#br0" timeOffset="15359.5741">18681 5879 40 0,'-11'3'30'15,"-1"-10"-13"-15,12 7-5 16,-13-2-3-16,13 2-2 16,-11-5-2-16,11 5 0 15,0 0-2-15,-10-12 1 16,10 12-1-16,-1-13 0 16,1 13-1-16,0 0 0 0,-2-13 0 15,2 13-1-15,0 0 0 16,0 0 0-16,0 0 0 15,0 0 0-15,0 0 0 16,0 0-1-16,14 4 1 16,-14-4-1-16,7 15 0 15,-3 0 0-15,-3 3 1 16,-2 3-2-16,-3 4 1 16,-3 5 1-16,-4 2-2 15,-3-1 2-15,-5 0-1 16,-2-2 0-16,-5 3 0 15,1-4 1-15,-1-1 0 16,1 2-1-16,-1-7 2 0,2 2-2 16,2-6 1-16,3 1-1 15,3-5 1-15,4-1-1 16,1-6 0 0,11-7 0-16,-13 6 0 0,13-6 0 15,0 0 0-15,0 0 0 16,0 0 0-16,0 0 0 15,0 0-1-15,0 0 0 16,-4 16-3-16,4-16-30 16,0 0 0-16,0 0 0 15,0 0-2-15,0 0 23 16</inkml:trace>
  <inkml:trace contextRef="#ctx0" brushRef="#br0" timeOffset="39496.7246">20920 5456 42 0,'3'-12'33'16,"-3"12"-1"-16,-12-7-22 0,12 7-2 16,0 0-1-16,0 0-1 15,0 0-3-15,-3 11-1 16,6 0 1-16,9 8-2 16,4 8 1-16,7 8-2 15,2 5 1-15,3 10-2 16,0 9 1-16,-1-2 0 15,-4 4-1-15,-7-2 1 0,-8-3 0 16,-9-5 0 0,-9-1-1-16,-10-9 2 15,-12-3 0-15,-8-5-1 16,-12-4 1-16,-9-4-1 16,-8-2 2-16,-8-3-2 0,-6-1 1 15,-4 1 0-15,-3-3-1 16,-3 3 0-16,-2-4 1 15,1-1 0-15,2 2-2 16,1 2 1-16,2-3 1 16,3 1-1-16,6-4 1 15,0 1-1-15,2 4 1 16,3-1 0-16,0-4-1 16,6-2 1-16,0-1-1 15,5-2 0-15,3 2 0 16,7-2 1-16,4-5-1 15,6 4 0-15,6-3 0 0,4-2 0 16,3-1 0-16,5 2 0 16,0-2 0-16,1 2 0 15,3-3 0-15,2-3 0 16,-1 6 0-16,3-5 1 16,-1 2-2-16,4-1 2 15,1-1-1-15,3-2 0 16,0 2 0-16,11 2 0 15,-16-6 1-15,16 6-1 16,-13-5 0-16,13 5 0 16,-12-5-1-16,12 5 2 15,0 0-2-15,-11-15 2 16,9 2-1-16,5 0 0 0,3-6 1 16,2-3-1-16,7-3 0 15,3-4 1-15,7-4-2 16,4-2 1-16,5-2 0 15,4 2 1-15,1 0-1 16,2 2 1-16,-4 4-1 16,-2 5 1-16,-7 4 1 15,-6 7-2-15,-7 3 1 16,-15 10 1-16,0 0-1 16,0 0 0-16,-19 13-1 15,-4 2 1-15,-7 6-2 16,-4 0 2-16,-6 5-2 15,-3 2 1-15,-3 1 0 0,-1 4-1 16,1-3 2-16,3 3 0 16,3-2-1-16,5 0 0 15,3 1 1-15,6-2-1 16,7 2 0-16,7 2 0 16,9 0-1-16,6-5 1 15,6 1 0-15,10 2 0 16,6-3 0-16,6-1 0 15,3-3 1-15,3-4-1 16,-3-2 1-16,-2-3-1 16,-4-4 0-16,-8-1 1 15,-5-1-2-15,-15-10 1 16,13 12 0-16,-13-12 0 0,-1 12-1 16,1-12 2-16,-5 13-2 15,5-13 1-15,0 0 1 16,-9 13-2-1,9-13 0-15,0 0-1 0,-11 15-2 16,0-22-11-16,11 7-22 16,-18 7 0-16,18-7 0 15,-18-3-2-15,18 3 36 16</inkml:trace>
  <inkml:trace contextRef="#ctx0" brushRef="#br0" timeOffset="56691.4195">22509 11152 63 0,'-29'23'33'0,"2"2"0"16,-7-10-23-16,18 8-3 15,-1-3-2-15,12 8-1 16,4-13 0-16,15 8-1 16,8-11 1-16,18 1-1 15,10-8 0-15,16 0 0 16,16-7 0-16,17-9 1 0,17-4-1 16,16-4-1-16,9 1 1 15,8-3-2-15,4 4 1 16,2 5-1-16,-7 2 0 15,-11 11-1-15,-16 7 1 16,-17 9-1-16,-20 3 1 16,-17 11-1-16,-19 1 1 15,-15 5-1-15,-15-1-1 16,-9-12-8-16,-4 8-28 16,-11-14-3-16,-3-6 0 15,-7-15-2-15</inkml:trace>
</inkml:ink>
</file>

<file path=ppt/ink/ink2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6:16:47.191"/>
    </inkml:context>
    <inkml:brush xml:id="br0">
      <inkml:brushProperty name="width" value="0.05292" units="cm"/>
      <inkml:brushProperty name="height" value="0.05292" units="cm"/>
      <inkml:brushProperty name="color" value="#FF0000"/>
    </inkml:brush>
  </inkml:definitions>
  <inkml:trace contextRef="#ctx0" brushRef="#br0">5628 12550 90 0,'0'0'40'15,"0"17"-1"-15,11-1-32 16,-17 4-4-16,5 8-2 16,2 1 0-16,3 7 0 15,6-1 0-15,8-9 0 16,9-13 0-16,7-11 1 15,7-10-1-15,10-11 0 16,5-9-2-16,-1-8-4 16,17-7-33-16,-17 1-1 15,1 4-1-15,-10-2 0 0,5 5 15 16</inkml:trace>
  <inkml:trace contextRef="#ctx0" brushRef="#br0" timeOffset="351.1806">7414 12645 115 0,'10'27'40'16,"-9"-11"-16"-16,4 22-19 16,0 2-2-16,5 4 0 15,2-6-2-15,6-2 0 16,6-13-1-16,8-7-1 15,7-18-4-15,2-21-9 16,10-2-25-16,-6-21-2 16,4-5 0-16,-9-15 0 0,-1-1 32 15</inkml:trace>
  <inkml:trace contextRef="#ctx0" brushRef="#br0" timeOffset="700.7934">7561 10962 75 0,'0'0'38'0,"0"0"-1"15,1 14-24-15,-2 0-10 16,-1 4-1-16,8-1-1 16,8-3 0-16,9-6-1 15,15-7-1-15,9-20-6 16,22-8-29-16,2-10-2 15,13-10 0-15,2-7 0 16,11-3 27-16</inkml:trace>
  <inkml:trace contextRef="#ctx0" brushRef="#br0" timeOffset="1049.2436">9084 10810 79 0,'5'13'37'16,"1"11"1"-16,-11-1-29 15,9 5-6-15,2 2 0 16,8 2 0-16,7-9 0 16,12-5 0-16,9-14-1 0,8-10 1 15,6-10-2-15,4-11-3 16,5 4-18-16,-5-16-17 16,-5 10-3-1,-16-2-1-15,-8 7-1 0,-14 10 41 16</inkml:trace>
  <inkml:trace contextRef="#ctx0" brushRef="#br0" timeOffset="45431.6789">5697 11010 65 0,'-2'21'35'16,"-9"-18"-15"-16,15 14-7 0,-16-14-4 16,11 8-2-16,1-11-2 15,-12 2 0-15,12-2-1 16,-2-30-1-16,7 4 0 15,4-5 0-15,0-6-1 16,1-5 1-16,1-1-2 16,-1-5 1-16,-4 2-1 15,-2 11 0-15,-3 1 0 16,-1 6 0-16,-2 8-1 0,0 6 0 16,2 14 0-16,0 0 0 15,17 33 1 1,-4 7-1-16,2 10 0 15,5 12-1-15,3-2 1 0,4 8-1 16,0-4 1-16,-1-5 0 16,0-6-1-16,1-16 0 15,-2-9 2-15,-2-12-1 16,-4-6 0-16,-3-10 1 16,-5-3-1-16,-5-12 0 15,-9-13 0-15,-10-7 0 16,-6-6 0-16,-12-5 1 15,-6-2-1-15,-7 5 1 16,-5 0 0-16,-1 12-1 16,1 12 0-16,4 17 1 15,5 12-1-15,10 6-1 16,12 4 0-16,11 1 1 0,11 1-1 16,15-5 1-16,13-10 0 15,11-12 0-15,11-10 0 16,6-6 0-16,2-6-1 15,0-1 1-15,-5-4 0 16,-11 1 0-16,-11 2-1 16,-13 2 2-16,-19 11-1 15,-14 7 0-15,-16 9 0 16,-10 4 0-16,-3 9 2 16,-8 8-2-16,-2 9 1 15,4 4-1-15,6-3 1 16,7 3 0-16,6-2 0 15,7-4-2-15,5-3 2 0,4-4-1 16,6-2-1-16,0 1 1 16,1-2 1-16,0 2-1 15,0-4-1-15,-1-4 0 16,0 3-1-16,5-15-1 16,-9 22-2-16,9-22-10 15,0 0-24-15,4-17 0 16,13 2 1-16,4-12-1 15,17-7 33-15</inkml:trace>
  <inkml:trace contextRef="#ctx0" brushRef="#br0" timeOffset="46731.7329">6355 10854 81 0,'-20'-12'35'16,"-2"13"-13"-16,-8-15-13 15,6 12-3-15,-2-1-1 0,10 2 0 16,16 1-1-16,0 0 0 16,16 6-1-16,18-1 1 15,12-3-2-15,11 8 0 16,13-8-1-16,6 4 0 15,-1-5-2-15,1 4 3 16,-8 1-1-16,-2 2-1 16,-8-4 0-16,-14 0 2 15,-9 2-2-15,-8 1 1 16,-4-2 0-16,-8 3 0 16,1-7-1-16,-16-1 1 15,17 8-1-15,-5-8-1 16,-12 0 0-16,18 5 1 0,-18-5-1 15,12-1-1-15,-12 1-4 16,-5-13-21-16,3 2-12 16,-11-6 0-1,4 6-2-15,-6-10 7 0</inkml:trace>
  <inkml:trace contextRef="#ctx0" brushRef="#br0" timeOffset="47364.8423">6460 11056 73 0,'-16'-17'36'16,"-4"0"1"-16,20 17-29 16,-23-16-4-16,23 16 1 0,0 0-3 15,0 0 0-15,0 13-1 16,13 10 1-16,6 10-1 16,6 11 0-16,7 14-1 15,7 10 0-15,3 8-1 16,9 9 1-16,4 5 0 15,5 0 0-15,2-3 0 16,3-8 1-16,-2-1-1 16,-1-5 1-16,-1-8 1 0,-7-3-1 15,-9-11 0 1,-5-3 0-16,-8-11 0 16,-9 0 0-16,-7-8-1 15,-2-10 0-15,-6-2 1 0,-8-17-1 16,6 17-1-16,-6-17-1 15,0 0-2-15,-9-14-3 16,11-1-10-16,-14-14-22 16,3-5 0-16,-9-15 0 15,1 2 7-15,-10-10 32 16</inkml:trace>
  <inkml:trace contextRef="#ctx0" brushRef="#br0" timeOffset="47748.6082">6202 11003 73 0,'0'-14'37'0,"-2"3"1"16,2 11-29-16,0 0-3 15,-4 22-3-15,-6 11 0 16,-1 16-1-16,-2 17-2 16,-3 19 1-16,0 14-1 15,1 9 0-15,-1 7 0 16,4-1 1-16,1-8-1 16,3-6 2-16,-1-16-1 15,4-11 1-15,-1-16-1 0,1-10 0 16,3-9 0-16,-1-10-1 15,3-7-2-15,0-21-2 16,7 25-17-16,-7-25-18 16,9-12 0-16,0-8-1 15,10-4 5-15,5-11 35 16</inkml:trace>
  <inkml:trace contextRef="#ctx0" brushRef="#br0" timeOffset="49281.7472">5147 10365 82 0,'35'-41'38'0,"-7"-1"0"0,3 11-33 15,-10 7-2-15,0 13-1 16,-9 17-2-1,-8 20 0-15,-10 17 1 16,-9 12-1-16,-3 5-1 0,-3 8 2 16,0-2-3-16,3-6 1 15,6-9 1-15,13-17 1 16,16-18-1-16,21-19 2 16,14-16 0-16,15-12 0 15,9-17 1-15,7-7-2 16,-1-4 1-16,-4 2 0 15,-13 6-1-15,-15 16-1 16,-17 19 1-16,-26 32 0 16,-23 34 0-16,-27 32 0 15,-26 31-2-15,-24 24 0 16,-12 18 0-16,-8 1 0 16,3-6 0-16,16-22 0 0,22-25 0 15,24-31 1-15,36-40 1 16,35-37 0-16,35-39 1 15,25-26 0-15,18-32 0 16,15-20 0-16,5-22 0 16,3-12 1-16,-5 3-2 15,-10 13 1-15,-21 21-1 16,-18 20 0-16,-26 35-1 16,-28 46 1-16,-27 51-2 15,-31 46 2-15,-26 35-1 16,-26 31 0-16,-15 14-1 15,-2 5 0-15,9-1 0 0,12-22 0 16,26-31 2-16,31-31-2 16,35-40 0-16,36-40 2 15,32-31 0-15,20-30 0 16,16-26 0-16,13-22 1 16,-2-5-2-16,-6 2 1 15,-17 14 0-15,-14 16-1 16,-23 25 0-16,-27 33 0 15,-36 46 0-15,-31 34 0 16,-26 35 0-16,-21 18 0 16,-7 7-1-16,-1 1 0 15,10-8 1-15,12-14-1 16,34-30 0-16,25-29 0 0,34-37 1 16,32-28 0-16,23-26 1 15,13-13 0-15,7-11 1 16,2-1 0-16,-14 10-1 15,-8 13 0-15,-20 21 0 16,-20 27-1-16,-26 38 0 16,-21 29 1-16,-21 22-3 15,-9 6 2-15,1 1 0 16,8-2-1-16,13-13 0 16,17-22 1-16,25-26 0 15,22-23 0-15,14-14 0 16,10-8 1-16,-7-6 0 15,-8 5 0-15,-20 11-1 0,-36 12 1 16,-8 23 0-16,-29 6-1 16,-16 14-2-1,-10 2-1-15,2 12-8 16,-8-21-9-16,35 3-13 0,10-32-9 16,24-7-1-16,36-41-1 15,27-15 34-15</inkml:trace>
  <inkml:trace contextRef="#ctx0" brushRef="#br0" timeOffset="50315.1118">9130 12952 88 0,'12'-20'40'0,"-6"-17"-8"16,9-2-24-16,-6-15-1 15,4-1-3-15,-4-5 0 16,2 3-2-16,-3 4 0 16,-2 8 0-16,-3 5-1 15,0 14 0-15,-3 26-1 16,0 0 0-16,13 37 0 15,-11 15-1-15,2 13 0 16,1 7 1-16,4 4-1 16,4 0 0-16,0-7 0 15,2-12 1-15,-1-19 0 0,2-17 0 16,-4-16 0-16,-12-5 0 16,-2-29 1-16,-16-1 0 15,-13-13 1-15,-7 1-1 16,-4-1 0-16,-2 3-1 15,3 5 1-15,5 10 0 16,12 4-1-16,18 6-1 16,19 12 1-16,16-7-1 15,16 1 1-15,11 0 0 16,9-8 0-16,3-4 0 16,-2 2 0-16,-10 2 1 15,-13 1-2-15,-19 11 2 16,-24 5-1-16,-13 27 0 0,-24 6 1 15,-10 10-1-15,-8 6 0 16,-1 5 0-16,2 2 0 16,6-6 0-1,11-9-1-15,12-9 1 0,13-8-1 16,7-9 1-16,5-15-2 16,13-11-4-16,9-4-12 15,-13-22-21-15,19-16-2 16,-1-17 0-16,12-11-1 15,0-20 40-15</inkml:trace>
  <inkml:trace contextRef="#ctx0" brushRef="#br0" timeOffset="50798.1032">9129 12313 89 0,'4'-18'38'0,"-6"-31"-7"15,12 1-26-15,0-25 0 16,6-8-2-16,0-18 1 15,4-3-1-15,0 0 0 16,-1 9 0-16,-4 12-1 16,-3 11 1-16,-6 21-3 15,-4 14 1-15,-2 35-3 0,-16-7-2 16,7 35-10 0,-15-2-25-16,9 14-2 15,-7-1 0-15,6 13 0 16,-4-6 34-16</inkml:trace>
  <inkml:trace contextRef="#ctx0" brushRef="#br0" timeOffset="51115.2115">8812 12243 98 0,'-43'-35'41'16,"-18"-27"-5"-16,-4 2-31 16,-12-16-1-16,0 0-2 0,-3 1 1 15,-1 6 0-15,7 3-1 16,9 12 0-16,13 9-1 16,10 16 1-16,16 14-1 15,12 18 0-15,14 12-3 16,11 7-1-16,11 14-1 15,5 2-4-15,18 28-15 16,-1-8-18-16,11 11-1 16,-2-6 2-16,10 5 3 15,-2-7 37-15</inkml:trace>
  <inkml:trace contextRef="#ctx0" brushRef="#br0" timeOffset="51448.9988">8979 12520 74 0,'-33'-17'38'16,"-21"-3"1"-16,-4 12-27 15,-24-5-5-15,-5 13-2 16,-8 3-2-16,-2 10-1 16,2 4 0-16,7 9 0 0,13-2-1 15,12 3 0-15,16-3 0 16,13-6-2-16,14 2 0 16,9-12-3-16,21 10-9 15,-10-18-27-15,28-3 0 16,-7-16 0-16,8 0-1 15,-2-10 35-15</inkml:trace>
  <inkml:trace contextRef="#ctx0" brushRef="#br0" timeOffset="52567.2155">8897 12070 82 0,'11'-36'41'0,"-6"2"-1"16,1 21-25-16,-6 13-12 15,-17 22-1-15,-5 21-2 16,-11 18 0-16,-12 17 0 15,-9 10-1-15,-4 9-1 16,1-2 2-16,7-9 0 0,16-14-1 16,16-21 1-16,20-22 0 15,26-28 1-15,24-25 1 16,17-25 0-16,18-13-1 16,7-17 2-16,6-3-1 15,-7-2-1-15,-8 11 2 16,-16 15-2-16,-19 23 0 15,-24 34-1-15,-23 32 0 16,-26 36 0-16,-25 30-1 16,-14 22 1-16,-10 9-1 15,0 0 0-15,6-9-1 16,18-21 1-16,21-25 0 16,26-33 1-16,32-34 0 0,29-35 0 15,24-25 0-15,17-25 0 16,14-17 1-16,2-15 1 15,-2 0-1-15,-13 4 2 16,-14 17-2-16,-23 18 0 16,-27 30 0-16,-38 42 0 15,-16 40-1-15,-40 44 0 16,-31 31-2-16,-25 33 1 16,-13 16-1-16,-5 8 1 15,9-6 0-15,19-28 0 16,23-26 0-16,33-36 0 15,37-36 2-15,41-46-1 16,31-36 0-16,28-32 0 0,15-24 1 16,12-10 1-16,3-7-1 15,-6 8 0-15,-15 19 0 16,-18 20 0-16,-25 30 0 16,-26 39-1-16,-29 33 0 15,-28 29 0-15,-14 16 0 16,-4 1 0-16,5-4-1 15,9-8 0-15,20-20 0 16,20-25 0-16,24-22 1 16,19-15 0-16,17-8 0 15,-2 3 1-15,-2 3-1 16,-12 7 1-16,-19 20 0 16,-19 15-1-16,-18 14-2 0,-10 12-5 15,-20-11-11-15,17 18-16 16,-15-19-8-16,11 1-1 15,6-16-1 1,17-9 37-16</inkml:trace>
</inkml:ink>
</file>

<file path=ppt/ink/ink2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6:18:33.825"/>
    </inkml:context>
    <inkml:brush xml:id="br0">
      <inkml:brushProperty name="width" value="0.05292" units="cm"/>
      <inkml:brushProperty name="height" value="0.05292" units="cm"/>
      <inkml:brushProperty name="color" value="#FF0000"/>
    </inkml:brush>
  </inkml:definitions>
  <inkml:trace contextRef="#ctx0" brushRef="#br0">7415 11216 101 0,'-2'-13'39'0,"2"13"-16"16,0-34-15-1,0 3-4-15,-3-14 0 16,1 0 0-16,1-13-3 16,-3-3 2-16,-1 1-2 0,-1 3 0 15,0 0 0-15,0 10 0 16,0 18-1-16,8 8 0 15,-2 21 1-15,19 23-1 16,4 14 2-16,7 18-1 16,9 7-1-16,8 11 1 15,5-1 0-15,-1 0-1 16,-2-14 1-16,-6-7-1 16,-8-11 0-16,-9-15 0 15,-16-13 0-15,-10-12 1 16,-38-14 0-16,-8-15 0 15,-17-4-2-15,-9-5 1 16,-2-2 1-16,-1 0-1 0,12-2 0 16,12 9 0-16,21 10 0 15,27 8-1-15,23-2 1 16,23 3 1-16,12-1-2 16,13-2 1-16,2 3-1 15,2-5 1-15,-12 2 0 16,-11 3 0-16,-21 16 2 15,-20 18-2-15,-20 11 2 16,-20 12-2-16,-10 13 1 16,-8 10 1-16,-3 3-1 15,1 4-1-15,6-4 0 16,12-13 0-16,10-7-1 16,10-7 2-16,10-13-1 0,6-6 0 15,3-5 0-15,0-6-2 16,3 0-4-16,-8-12-10 15,15-3-25-15,-14-11-1 16,5-3-1-16,-1-13-2 16,4-9 34-16</inkml:trace>
  <inkml:trace contextRef="#ctx0" brushRef="#br0" timeOffset="3313.7302">7999 10316 94 0,'-2'-26'39'16,"5"15"-16"-16,-18 1-14 16,15 10-4-16,-24 4 0 15,10 8-3-15,0 2 0 16,5 9 0-16,6 5-2 16,6 3 1-16,11-2 0 15,4 1-1-15,4 3 1 16,6 0 0-16,-5-2-1 15,2 0 1-15,-8-3 1 0,-10 0-1 16,-9 1-1-16,-11 1 2 16,-9 0-2-16,-7-3 1 15,-4-1 0-15,-3-9-3 16,3-2-2-16,1-11 0 16,14-5-5-16,-4-24-8 15,22-1-22-15,-2-22-1 16,15 1 1-16,-9-20 19 15,18 13 10-15,-8-6 5 16,-1 6 8-16,4 17 9 16,-12 1 24-16,6 20 2 15,-8-2-2-15,14 23-16 16,-17-5-9-16,24-3-4 0,-2-2-4 16,9-2-3-16,4-4-3 15,3-12-6-15,9 7-28 16,-6-12 0-16,4 4-1 15,-12-5 1-15,-4 7 29 16</inkml:trace>
  <inkml:trace contextRef="#ctx0" brushRef="#br0" timeOffset="3880.5251">7283 10291 75 0,'-18'22'39'16,"27"14"-1"-16,-1 7-30 15,15 21-3-15,7 14-2 16,9 16 0-16,7 11-2 0,4-1 0 15,3 2 1 1,-1-5-2-16,-1-6-1 16,-5-10-2-16,2-3-10 15,-11-23-24-15,-4-13-1 0,-11-19-1 16,1-14 0-16,-9-26 35 16</inkml:trace>
  <inkml:trace contextRef="#ctx0" brushRef="#br0" timeOffset="4213.3642">7916 10449 84 0,'0'0'40'0,"-15"9"-1"16,3 25-29 0,-14 15-6-16,-3 10-1 15,-6 9-2-15,-6 9-1 16,-4 2 1-16,-4 3 0 0,2 1-1 15,0-3 0-15,5-4 2 16,4-6-4-16,2-7 3 16,5-6-1-16,6-5-1 15,6-9 2-15,3-13-2 16,4-6 1-16,3-6 0 16,3-4 0-16,6-14-1 15,-5 12 0-15,5-12 0 16,0 0 0-16,0 0-3 15,0 0-7-15,0 0-26 16,0 0-2-16,0 0 0 16,-12-18 0-16,14 7 30 15</inkml:trace>
  <inkml:trace contextRef="#ctx0" brushRef="#br0" timeOffset="5797.1312">7440 13038 81 0,'9'-20'40'15,"4"-3"-1"-15,-16-18-30 16,19-4-4-16,-3-9-1 16,1-3-2-16,-3 3 0 0,-1 4-1 15,-7 9 0-15,2 6 0 16,-4 13 0-16,-1 22-1 15,0 0 0-15,8 36 2 16,0 12-3-16,3 6 1 16,5 11-1-16,4 5 1 15,3-2-2-15,1-5 1 16,-1-13 0-16,-2-12-1 16,-6-15 2-16,-15-23 0 15,0 0 0-15,-11-8 0 16,-18-13 1-16,-12-13-1 15,-10-2 1-15,-6 0 0 16,-1-3-1-16,7 5 1 0,5 1-1 16,14 10 0-16,16 1 0 15,17 8 0-15,20 4 0 16,16-3 0-16,11 3 0 16,7 0 0-16,4 3 0 15,-3-3 0-15,-6 9 0 16,-10 2 0-16,-14 4 0 15,-15 15 1-15,-17 8-2 16,-11 8 2-16,-10 4 0 16,-3 5-1-16,-3 0 1 15,0 1-2-15,6-5 0 16,4-10 0-16,12-7-3 16,11-24-6-16,0 0-28 0,0 0-2 15,24-21 1 1,-11-15-1-16,9-5 28 0</inkml:trace>
  <inkml:trace contextRef="#ctx0" brushRef="#br0" timeOffset="6364.4527">8184 12063 84 0,'-11'-8'39'15,"11"8"-3"-15,-35 9-27 16,17 8-3-16,-6 0-3 16,5 6-1-16,0 4 0 15,5 3-2-15,8 6 1 16,8 0-1-16,10-1 1 16,4 0-2-16,4-1 1 15,-1-6-1-15,0-1 0 16,-6-1 1-16,-6-6 0 15,-9-3-1-15,-9-7 0 16,-7-5-1-16,-3-3-2 0,-8-10-4 16,7-2-2-16,-6-23 1 15,12 4-1-15,-3-16 2 16,17 3 3-16,2-4 3 16,10-2 4-16,10 7 4 15,0-2 4-15,13 19-2 16,-5-5 2-16,9 16-2 15,-8-3-1-15,3 6-2 16,-7-2-3-16,-4 2-3 16,-3 3-5-16,-14-15-20 15,8 14-13-15,-11-12 0 16,6 8 0-16,-10-6 12 16</inkml:trace>
  <inkml:trace contextRef="#ctx0" brushRef="#br0" timeOffset="7496.825">7359 12157 63 0,'-2'-16'38'16,"2"16"0"-16,0 0-26 15,12 14-4-15,-6 9-2 16,7 18-3-16,4 8 0 0,7 14-2 16,5 16 1-16,6 5-1 15,4 5 0-15,7 0 0 16,-1-1-1-16,1-7 1 15,-2-9-2-15,-6-13-1 16,-4-15-3-16,-12-23-8 16,0-6-26-16,-22-15 0 15,17-30 0-15,-16-15 0 16,3-12 39-16</inkml:trace>
  <inkml:trace contextRef="#ctx0" brushRef="#br0" timeOffset="7746.9053">7873 12023 88 0,'-1'-28'40'0,"-11"20"-1"16,-2 31-31-16,-15 22-4 15,-5 23-1-15,-9 17-1 16,-6 14-2-16,-5 13 1 16,-1 7-1-16,1-2 1 15,1-1-1-15,7-12 0 16,2-10 0-16,7-9-2 15,5-17 1-15,7-11-1 16,3-20-2-16,7-6-4 16,-3-27-8-16,18-4-23 15,-16-15-1-15,20-12 2 0,1-14 3 16,7-3 35-16</inkml:trace>
  <inkml:trace contextRef="#ctx0" brushRef="#br0" timeOffset="9048.3833">9369 10596 70 0,'-18'2'37'15,"18"-2"1"-15,-2-12-27 16,2 12-4-16,18-15-3 16,-3 9-1-16,-1-2-2 15,3 0-1-15,3 1 2 0,-2 6-3 16,0 6 1-16,0 5 0 15,-3 8 0-15,-2 4 0 16,-4 9 0-16,-4 7 1 16,-3 4 1-16,-5 8-1 15,-5 0 0-15,-3 1 0 16,-4-8-1-16,-1-6-1 16,1-2-2-16,-5-19-13 15,10 6-23-15,-5-19 1 16,15-3 0-16,-14 4-1 15,14-4 36-15</inkml:trace>
  <inkml:trace contextRef="#ctx0" brushRef="#br0" timeOffset="9203.8205">9504 11349 91 0,'11'21'38'0,"-11"-21"-1"16,8 13-31-16,-8-13-7 15,0 0-29-15,-3-12-6 16,-2-2-2-16,3-3 0 16,-1-8 10-16</inkml:trace>
  <inkml:trace contextRef="#ctx0" brushRef="#br0" timeOffset="26079.8991">7353 9479 78 0,'1'-23'38'0,"5"-4"-2"16,-7-21-27-16,5-5-4 15,-3-12-2-15,1-9 0 16,-2-9-1-16,2 8 0 16,-7 2-1-16,5 12 1 15,-5 10 0-15,5 22-1 16,0 29 0-16,5 20-1 15,5 28 1-15,5 23-1 16,10 16 0-16,3 11 1 0,9 7-1 16,-1-2 1-16,4-8-1 15,-1-14 1-15,-2-17-1 16,-5-15 1-16,-11-20-1 16,-12-18 0-16,-9-11-1 15,-23-26 2-15,-15-9-1 16,-15-18 0-16,-11-5-1 15,-4-3 0-15,-1 1 1 16,6 8-2-16,9 4 1 16,14 16-1-16,18 10 1 15,22 22 0-15,21-14 2 16,14 10-1-16,14-1 0 16,8-3 1-16,9-6-1 0,1-1 0 15,-6-6 1-15,-7 3 0 16,-17 4-1-16,-15 6 0 15,-22 8 1-15,-3 11-1 16,-21 9 1-16,-9 13 0 16,-5 8 0-16,-3 6 0 15,0 4 0-15,3 0-1 16,4-3 2-16,9-1-1 16,1-9 0-16,11-6 0 15,0-6-2-15,6-7-1 16,5-9-2-16,-2-24-13 15,15 4-22-15,-6-23-1 16,12-1 0-16,-6-18-1 0,10-7 32 16</inkml:trace>
  <inkml:trace contextRef="#ctx0" brushRef="#br0" timeOffset="27063.6266">7064 8780 78 0,'-14'-22'40'0,"-3"-11"0"16,17 3-28-16,-7-8-5 15,8 7-2 1,-2-3-2-16,2 8-1 15,-1 4-1 1,0 22-1-16,0 0 0 0,-19 17 0 16,4 22 0-16,-5 21 1 15,-4 11-2-15,-3 9 1 16,-1 6-1-16,2-3 1 16,8-8 0-16,8-8 0 15,13-20 0-15,16-22 1 16,17-25 0-16,13-17 0 15,12-23 0-15,8-13 0 0,3-10 1 16,-1-13-1-16,-6-3-1 16,-13 8 0-16,-8 12 1 15,-13 12-1 1,-12 25 1-16,-19 22-1 0,-10 30 0 16,-16 38-1-16,-16 32 3 15,-10 15-2-15,-13 21 0 16,-5 10 0-16,3-6-1 15,9-7 2-15,15-22-2 16,16-29 2-16,25-31-2 16,21-29 1-16,24-38 0 15,20-29 1-15,13-24-1 16,9-25 0-16,7-26 1 0,2-10-1 16,-3-3 1-16,-6 4-2 15,-13 18 1 1,-14 18-1-16,-14 26 1 15,-17 39 1-15,-25 43-1 0,-25 40 0 16,-24 37 0-16,-18 30 1 16,-14 24-2-16,-13 17 1 15,-2 1-1-15,6-16 0 16,21-17 1-16,21-30-1 16,30-41 1-16,28-40-1 15,32-43 2-15,29-42-1 16,26-29 1-16,16-27-1 15,11-30 2-15,1-7-1 0,-7 0 0 16,-7 14-1 0,-18 19 0-16,-19 29 1 15,-26 37 0-15,-25 41-1 16,-28 52 0-16,-27 33 0 0,-20 32 0 16,-16 23 1-16,-5 7-2 15,4-2 2-15,15-15-2 16,18-23 2-16,25-30-1 15,32-39 2-15,30-28-2 16,24-26 0-16,9-22 1 0,-3-5-1 16,-9 2 1-16,-16 8-1 15,-22 15 0 1,-36 36 0-16,-11 6 0 16,-36 23-4-16,-8 27-6 15,-19-10-11-15,9 20-16 16,-14-11-4-16,8 3-2 15,-2-18 0-15,12 2 35 0</inkml:trace>
  <inkml:trace contextRef="#ctx0" brushRef="#br0" timeOffset="27429.8594">7272 9703 84 0,'-9'20'37'15,"-8"15"0"-15,-24 12-33 16,-11 13-2-16,-17 15-1 16,-11 15 0-16,-13 5-1 15,-3 4 1-15,-2 1-1 16,4-6-1-16,12-11-1 16,14-14 0-16,20-3-10 15,9-31-25-15,27-11 1 16,12-24-2-16,15-7 1 0,15-19 36 15</inkml:trace>
  <inkml:trace contextRef="#ctx0" brushRef="#br0" timeOffset="27763.4329">7678 10058 63 0,'-3'-17'37'0,"3"17"2"15,0 0-19 1,-3 28-14-16,10 14-3 0,-6 20-1 15,4 16 0-15,-5 8-2 16,0 5 2-16,-4 5-1 16,-2-3-1-16,0-5-2 15,-6-17-8-15,7-9-27 16,-6-22 0-16,11-9-1 16,0-31 0-16,0 0 26 15</inkml:trace>
  <inkml:trace contextRef="#ctx0" brushRef="#br0" timeOffset="28079.6432">7818 9826 88 0,'-12'-35'38'0,"12"21"1"15,0 14-33-15,18 7-3 16,11 19-1-16,15 18-2 15,13 13 0-15,12 15 0 16,15 13 0-16,12 9 2 16,4 1-1-16,0-3 1 15,-3-7-1-15,-6-4 2 0,-11-9-1 16,-10-11 0 0,-16-10 1-16,-14-15-2 15,-11-8 0-15,-11-6-1 16,-4-7-5-16,-14-15-8 0,11-9-26 15,-12-4-1-15,3-1-2 16,-4-4-2-16,2 7 34 16</inkml:trace>
  <inkml:trace contextRef="#ctx0" brushRef="#br0" timeOffset="30196.5266">7194 14017 62 0,'-13'17'39'0,"3"-28"-2"0,28 2-22 16,2-28-6-1,19-8-2-15,9-18-1 16,10-3-1-16,4-6-1 15,3 4-1-15,-7 17-1 0,-12 17-2 16,-18 26 0-16,-21 28 1 16,-25 31-2-16,-23 26 0 15,-21 23 1-15,-14 19-1 16,-11 1 0-16,0-3 1 16,8-13-1-16,17-17 0 15,23-29 1-15,25-30 1 16,35-39-2-16,27-34 1 15,27-24 0-15,20-24 1 16,13-10 0-16,4-2 0 16,-7 4 0-16,-15 20 0 15,-29 26-1-15,-35 43 0 16,-43 40-1-16,-44 47 0 0,-40 44 1 0,-37 30-2 16,-22 29 2-16,-7 4-2 15,9-10 3 1,20-17-1-16,36-27 1 15,38-40 0-15,45-45 0 16,50-46 0-16,40-44 0 16,32-34 1-16,21-21-1 15,17-11 1-15,3-11-1 16,-9 9 0-16,-19 13-1 16,-24 28 0-16,-30 30 0 15,-35 42 0-15,-36 39 1 16,-35 29-2-16,-25 25 3 15,-9 10-3-15,-1 5 1 0,7-11 0 16,24-24 1-16,27-36-1 16,36-34-1-16,39-35 2 15,34-34-1-15,20-21 0 16,11-14 0-16,-1 6 1 16,-15 11-2-16,-19 23 2 15,-27 35-1-15,-39 35 0 16,-35 44 1-16,-31 32-1 15,-20 22 1-15,-7 14 0 16,2 10-1-16,11-6 0 16,18-23 1-16,24-24-2 15,29-26 1-15,24-25 0 0,18-25 0 16,9-18 0-16,0-14-1 16,-8-4-1-16,-9-1-2 15,-22-7-8-15,-5 23-16 16,-31-17-13-1,-8 14-2-15,-19-10 1 0,0 3 14 16</inkml:trace>
  <inkml:trace contextRef="#ctx0" brushRef="#br0" timeOffset="30763.5277">7333 14068 61 0,'14'20'39'15,"2"2"-2"-15,-16-22-26 16,7 13-3-16,-7-13-1 16,-11-12-2-16,-8-10-1 15,-5-7 0-15,-11-11-1 16,-10-7 0-16,-16-18-1 16,-12-4-1-16,-14-14 1 15,-11-2-1-15,-9 1 0 16,-4 0 1-16,-2 4 0 15,9 9-2-15,8 17 1 16,17 7 0-16,17 16-1 16,17 9-1-16,21 11-1 15,24 11-1-15,10 12-7 0,10-1-30 16,30 10-1-16,5 1 0 16,18 14-1-16,9-4 28 15</inkml:trace>
  <inkml:trace contextRef="#ctx0" brushRef="#br0" timeOffset="31079.714">7575 14161 76 0,'20'-34'40'0,"8"-12"1"0,-12-35-32 15,12-8-2-15,-4-22-2 16,2-15 0-16,-7-9-1 16,-2 0-1-16,-7 8-1 0,-3 14 0 15,-7 18 0 1,-4 19-2-16,-7 19 0 16,-3 19 0-16,-3 26-1 15,-1 15-1-15,3 14-3 16,-2 3-4-16,18 20-27 15,-11-1-4-15,14 14-1 16,1 5 0-16,12 5 21 16</inkml:trace>
  <inkml:trace contextRef="#ctx0" brushRef="#br0" timeOffset="31413.164">7758 14037 74 0,'-8'19'40'0,"11"-3"-1"16,-3-16-30-16,26-17-3 16,3-12 0-16,21-6-1 15,11-15-2-15,19-10 1 16,12-9-2-16,16-4 1 16,5-5-1-16,8 2 0 15,0 3-2-15,-4 4 1 0,-8 11-1 16,-11 9 1-16,-17 13 0 15,-12 11-1 1,-19 6 1-16,-15 8-1 16,-14 10 1-16,-21 1 0 0,5 16-2 15,-20-4-1-15,-1 5-4 16,-14-11-13-16,10 17-22 16,-14-5-1-16,3 8-1 15,-6-1-1-15,-1 2 42 16</inkml:trace>
</inkml:ink>
</file>

<file path=ppt/ink/ink2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6:19:31.573"/>
    </inkml:context>
    <inkml:brush xml:id="br0">
      <inkml:brushProperty name="width" value="0.05292" units="cm"/>
      <inkml:brushProperty name="height" value="0.05292" units="cm"/>
      <inkml:brushProperty name="color" value="#FF0000"/>
    </inkml:brush>
  </inkml:definitions>
  <inkml:trace contextRef="#ctx0" brushRef="#br0">7410 10522 95 0,'-20'-8'40'0,"20"8"0"16,0 0-34-16,14-1-3 0,3 0 0 16,10-6-1-16,5 0 0 15,6 7-1-15,2 2 0 16,3 1 0-16,-8 9-1 16,-6 9 1-16,-15 8-1 15,-17 11 1-15,-14 11-1 16,-13 6 1-16,-10 2-1 15,-8-2-2-15,3-4-1 16,0-10-2-16,13-6-2 16,5-17-10-16,28 0-23 15,-1-20 0-15,21 10 0 16,0-14 2-16,11 7 34 16</inkml:trace>
  <inkml:trace contextRef="#ctx0" brushRef="#br0" timeOffset="232.1642">7596 11137 95 0,'4'21'38'16,"-4"-21"-14"-16,3 19-11 16,-3-19-5-16,0 0-3 15,12 13-1-15,-12-13-1 16,13 0-1-16,-13 0 0 16,12 5 0-16,-12-5-1 15,5 12 0-15,-6-1 0 16,1-11-2-16,-8 17-1 15,5-6-2-15,-11-12-17 16,14 1-19-16,0 0-1 0,9-15-1 16,2-11 0-16,13-5 37 15</inkml:trace>
  <inkml:trace contextRef="#ctx0" brushRef="#br0" timeOffset="7683.3417">7950 9716 27 0,'-6'-11'34'15,"6"11"-1"-15,-19-19-16 16,19 19-2-16,0 0-3 16,-6 20-1-16,-1-8-2 15,7 12-2-15,-6 4-3 16,3 5-1-16,-1 6-2 16,0 1-1-16,3 0-2 15,-4-13-7-15,10 3-29 16,-4-12 0-16,6-3 1 15,-7-15-3-15,11-4 32 16</inkml:trace>
  <inkml:trace contextRef="#ctx0" brushRef="#br0" timeOffset="8156.116">6543 11137 72 0,'-4'34'37'15,"1"13"1"-15,-9-4-25 16,4 7-10-16,2 3-6 16,-7-9-18-16,11 7-16 15,-2-14 1-15,14-3-2 16,6-14 11-16</inkml:trace>
  <inkml:trace contextRef="#ctx0" brushRef="#br0" timeOffset="8771.311">8829 11386 74 0,'2'18'37'0,"-2"1"0"16,-10 0-29-16,8 13-4 0,-5-1-2 15,2 3-3-15,3 7-10 16,-2-13-25 0,-1 0-1-16,-6-12 0 15,-3-7 0-15,-9-9 35 0</inkml:trace>
  <inkml:trace contextRef="#ctx0" brushRef="#br0" timeOffset="9110.9175">6427 12234 72 0,'14'16'40'15,"-14"-16"-2"-15,14 28-20 16,-11-10-14-16,5 4-3 15,0 4 0-15,0 1-2 16,-1 7 0-16,-4-7-4 16,12 11-31-16,-11-14-2 15,8-1-1-15,-2-11 1 16,8-3 23-16</inkml:trace>
  <inkml:trace contextRef="#ctx0" brushRef="#br0" timeOffset="9436.0392">8682 12279 77 0,'8'24'38'16,"-11"-2"0"-16,3 6-27 16,-4 0-10-16,4 4-2 15,3 11-5-15,-9-4-30 16,11 10-1-16,-3-12-1 15,7 0 0-15,-2-7 30 16</inkml:trace>
  <inkml:trace contextRef="#ctx0" brushRef="#br0" timeOffset="16764.4036">9900 8409 88 0,'-39'-7'38'0,"-3"12"0"15,-15 4-33-15,6 15-3 16,6 7-1-16,10 12 0 16,18 3 1-16,23 0-1 15,24-1 2-15,32-1-2 16,23-3 0-16,17-7 0 16,8 1 0-16,3 0 0 15,-10 4-1-15,-18 7 1 16,-24 8-2-16,-29 4 2 15,-29 3 0-15,-22-1 1 16,-21-4-1-16,-16-7-2 16,-8-13-1-16,-5-22-5 0,19-12-30 15,-5-31-2-15,22-14 0 16,7-31-1-16,29-13 17 16</inkml:trace>
  <inkml:trace contextRef="#ctx0" brushRef="#br0" timeOffset="16922.8055">10663 8270 98 0,'23'81'39'16,"3"20"-2"-16,-10 0-35 16,1-4-5-16,5 4-7 15,-15-24-27-15,12-11-1 0,-15-30 0 16,4-20-1-1,-8-16 29-15</inkml:trace>
  <inkml:trace contextRef="#ctx0" brushRef="#br0" timeOffset="17414.6687">10229 8459 98 0,'53'-26'39'16,"13"-23"-1"-16,17-4-33 15,9-3-2-15,5-1-1 16,-4 9-3-16,-7 10 0 16,-9 17-1-16,-9 20 0 15,-11 25-1-15,-10 20-1 0,-11 24 1 16,-13 12 0 0,-5 10 1-16,-7 1 1 15,-7-8 2-15,-2-7 1 0,-5-22 1 16,2-14 1-16,-4-26-1 15,6-25 1-15,1-31-2 16,4-22 1-16,0-27-1 16,4-16 0-16,4-12 0 15,7-1-2-15,5 4 1 16,5 16 0-16,8 19 0 16,8 24-1-16,8 32-1 15,8 25 1-15,2 26-1 16,1 16 1-16,-3 19-1 15,-5 7 0-15,-10 5 0 16,-15 5 1-16,-16-4 0 0,-18-6-1 16,-23-10 0-16,-15-18 0 15,-13-15-1-15,-12-16-1 16,-2-15-7-16,-16-31-21 16,22-8-8-16,4-18 0 15,27-2 0-15,12-7 17 16</inkml:trace>
  <inkml:trace contextRef="#ctx0" brushRef="#br0" timeOffset="17798.2563">11869 8237 91 0,'5'16'39'0,"-15"-32"0"15,9-15-32-15,-15-19-3 16,0-10 0-16,-2-14-1 15,5-2-1-15,4-2-1 16,8 3 2-16,6 12-3 16,4 13 1-16,7 15 0 15,4 20-2-15,2 26 1 16,-8 16-1-16,-4 17 1 16,-5 15-1-16,0 3 1 15,1 1-2-15,8 0 1 16,9-7 1-16,11-10 0 15,12-6 0-15,9-7-1 16,1-8 2-16,-4 2-2 0,-11 7 2 16,-20 3-2-16,-22 5 1 15,-21 2-1-15,-23-4-2 16,-14-5 0-16,-9-16-6 16,8 0-15-16,-7-34-15 15,21-17 0-15,9-29 1 16,23-21 7-16</inkml:trace>
  <inkml:trace contextRef="#ctx0" brushRef="#br0" timeOffset="18015.1901">12107 7316 77 0,'42'-60'38'16,"-15"24"0"-16,2 36-27 16,-19 21-3-16,-3 26-3 0,-10 18-2 15,2 20-1-15,-1 8-1 16,4 3-1-1,8-3 1-15,8-12-1 16,14-11-1-16,12-17 1 0,11-19 0 16,6-26-2-16,8-16-3 15,-3-30-9-15,10-9-24 16,-15-20-1-16,3-10 0 16,-16-22-1-16,0 1 35 15</inkml:trace>
  <inkml:trace contextRef="#ctx0" brushRef="#br0" timeOffset="18314.7437">12954 7011 81 0,'-22'29'37'16,"-18"10"1"-1,2 19-29-15,-8 7-5 16,7 4-1-16,6-2-1 16,14-5-1-16,17-11-1 0,14-15 0 15,11-8 0-15,7 0 0 16,-2-1 2-16,-6 9-3 15,-14 9 1-15,-11 8 0 16,-12 6 1-16,-3 5-2 16,3 3 2-16,13-8-1 15,13-9 0-15,19-15 0 16,20-18 1-16,21-16 0 0,11-10-1 16,6-16-2-16,2-6-2 15,-11-20-10 1,4 7-24-16,-22-13 0 15,-6 6-2-15,-23-2 1 16,-10 6 36-16</inkml:trace>
  <inkml:trace contextRef="#ctx0" brushRef="#br0" timeOffset="18719.2724">10411 9822 83 0,'-81'59'38'0,"37"-21"-1"16,28-29-29-16,45-19-2 15,36-31 0-15,49-23-1 16,43-25-1-16,46-15-1 15,43-26 0-15,37-6 0 16,26-6-1-16,12 0-2 16,0 10 0-16,-16 19 0 15,-31 20 1-15,-35 24 0 16,-46 23 0-16,-45 21-1 16,-46 22-2-16,-41 19-2 15,-33 29-14-15,-47 2-23 16,-17 13-1-16,-25 2-3 15,-20 13 1-15</inkml:trace>
</inkml:ink>
</file>

<file path=ppt/ink/ink27.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6:20:21.588"/>
    </inkml:context>
    <inkml:brush xml:id="br0">
      <inkml:brushProperty name="width" value="0.05292" units="cm"/>
      <inkml:brushProperty name="height" value="0.05292" units="cm"/>
      <inkml:brushProperty name="color" value="#FF0000"/>
    </inkml:brush>
  </inkml:definitions>
  <inkml:trace contextRef="#ctx0" brushRef="#br0">3673 12212 56 0,'-4'38'29'0,"-7"-22"-11"16,19 4-3-16,-8-20-4 15,9-14-3-15,0-14-1 16,8-1-1-16,-1-18 0 16,6-2-2-16,-3-14 0 15,5 0-1-15,-5-3-1 16,1 5 0-16,-7 7 0 15,2 8-1-15,-7 11 1 16,1 7-2-16,-3 17 1 16,-6 11-1-16,15 25 0 15,-4 8 1-15,4 12-1 16,4 10 0-16,5 9-1 0,3 9 1 16,5-3 0-16,1-1 0 15,5-12 0-15,-2-6-2 16,1-7 3-16,-3-11-2 15,-2-8 1-15,-4-9 0 16,-5-3 0-16,-4-8-1 16,-6-1-1-16,-13-4-1 15,14-9-21-15,-16-11-14 16,2-1 0-16,-5-14-1 16,5-3 10-16</inkml:trace>
  <inkml:trace contextRef="#ctx0" brushRef="#br0" timeOffset="1016.2258">6906 11698 62 0,'0'0'37'0,"-6"-27"-6"15,23 17-16-15,-5-19-6 16,13 6-3-16,-3-5-2 0,3 6-1 15,-3 4-1-15,-7 10-1 16,-8 21-1-16,-13 21-1 0,-14 22 0 16,-11 15 0-16,-8 14 0 15,-3 3 0 1,3 0-1-16,9-11 2 16,13-16 0-16,20-23 1 15,26-28 0-15,22-27 1 16,21-24 0-16,15-15 0 15,5-13 0-15,2-2 0 16,-8 4 0-16,-14 8 0 16,-21 25-2-16,-19 28 1 15,-25 30-1-15,-18 25 0 0,-13 23-1 16,-8 8 0-16,4 4-1 16,8-7 1-16,18-15 0 15,21-23 1-15,30-29 0 16,22-21 1-16,17-23 0 15,8-10 1-15,-4-2 1 16,-8 6-1-16,-18 16 1 16,-22 21-1-16,-32 24 0 15,-24 18-2-15,-22 18 0 16,-14 7-2-16,-4 4-7 16,-18-15-20-16,10-4-11 15,-9-22-1-15,5-12 0 16,-9-23 14-16</inkml:trace>
  <inkml:trace contextRef="#ctx0" brushRef="#br0" timeOffset="1716.6351">3639 11802 97 0,'13'-50'38'15,"-1"15"1"-15,-15 2-37 16,-5 14-1-16,-5 19 0 15,-7 17-1-15,-1 8 0 16,0 6 0-16,5 4 0 16,4-3 0-16,10-2 0 15,12-12 0-15,13-14 1 16,12-16 1-16,5-13-1 16,6-5 1-16,-1-5-1 15,-3 1 1-15,-12 0 0 0,-12 18-1 16,-18 16-1-16,-22 30 0 15,-15 26 0 1,-13 21 0-16,-5 15-1 16,-2 5 0-16,8 6-1 0,12-10 2 15,26-24-1-15,27-28 1 16,32-36 1-16,27-33 0 16,24-30 0-16,17-20 1 15,9-20 1-15,-1-4-2 16,-12 7 1-16,-15 14-2 15,-29 25 1-15,-29 35-1 16,-33 37 0-16,-30 40 0 16,-25 35 0-16,-18 24 0 0,-1 10-1 15,1 6 1-15,13-11-1 16,18-20 1 0,28-26 0-16,24-29 1 15,23-29 0-15,13-21-1 0,3-13 1 16,-5-7 0-16,-14 6-1 15,-19 8-3-15,-17 11-3 16,-36 10-15-16,5 16-21 0,-17-6 1 16,9-6-1-16,7-18 1 15,30-19 39 1</inkml:trace>
  <inkml:trace contextRef="#ctx0" brushRef="#br0" timeOffset="2196.6274">5571 10157 89 0,'0'0'39'0,"-20"10"-1"16,24 5-34-16,8 16-3 16,10 13 0-16,6 7-1 15,8 10 1-15,3 5-2 16,0 0 0-16,0 1-3 15,-9-11-4-15,9-13-29 16,-18-14-1-16,-1-13 0 0,-20-16 0 16,18-22 31-16</inkml:trace>
  <inkml:trace contextRef="#ctx0" brushRef="#br0" timeOffset="2356.6855">5821 10015 87 0,'-17'51'39'16,"-11"25"-2"-16,2 15-34 16,1 20-16-16,-8-6-24 15,5 10 0-15,-3-7-1 16,13-5-1-16,2-13 38 16</inkml:trace>
  <inkml:trace contextRef="#ctx0" brushRef="#br0" timeOffset="2852.6954">5331 13217 80 0,'10'38'38'0,"10"6"2"15,24 13-34-15,0 8-3 16,11 9 0-1,6 4-3-15,-1-4 0 16,-2-5-1-16,-5-9-4 0,2-3-11 16,-10-23-23-16,-5-16 2 15,-11-18-3-15,-1-11 9 16,-7-19 31-16</inkml:trace>
  <inkml:trace contextRef="#ctx0" brushRef="#br0" timeOffset="3015.9734">5931 13275 84 0,'-19'49'38'16,"-11"22"0"-1,6 22-33-15,-14 10-3 16,0 11-4-16,0 13-4 16,-8-12-32-16,14-2 0 0,3-22-1 15,12-18 0-15,11-21 35 16</inkml:trace>
</inkml:ink>
</file>

<file path=ppt/ink/ink2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0:37:18.983"/>
    </inkml:context>
    <inkml:brush xml:id="br0">
      <inkml:brushProperty name="width" value="0.05292" units="cm"/>
      <inkml:brushProperty name="height" value="0.05292" units="cm"/>
      <inkml:brushProperty name="color" value="#FF0000"/>
    </inkml:brush>
  </inkml:definitions>
  <inkml:trace contextRef="#ctx0" brushRef="#br0">6218 3545,'-26'0,"26"0,0 0,0-26,26 0,1-1,-1 1,27-1,0 1,0-1,0 27,0-26,-1 26,-25 0,26 26,-27 1,1-1,-27 27,0 0,-27 0,1 0,-27 0,26 0,1 0,-27-1,27-52,26 53,-27 0,1-53,52 27,-26-27,27 26</inkml:trace>
  <inkml:trace contextRef="#ctx0" brushRef="#br0" timeOffset="252.0144">6588 4180,'0'27,"0"-27,0 26,0-26,0 0,0 0,0 27,0-27,0 0,0 0,0 0,0 0,0 0,0 0,0 0,0 0,0 0,0-53</inkml:trace>
  <inkml:trace contextRef="#ctx0" brushRef="#br0" timeOffset="834.0477">6932 3889,'0'0,"0"0,-26 0,26-26,0 26,26-27,1 1,-1 0,27-1,0 1,27-1,-1 1,0-1,27 1,-26 26,25-27,-25 27,26 0,-27 0,0 27,1-27,-54 26,27-26,-26 27,-1-27,0 0,-26 0,0 26,0-26,0 0,0-26,0 26,0 0,0-27,0 27,0-26</inkml:trace>
  <inkml:trace contextRef="#ctx0" brushRef="#br0" timeOffset="1175.0673">8097 3519,'0'0,"-27"-26,27 26,0 0,0 0,0 0,0 0,0 0,0 0,27 26,-1-26,1 0,-1 26,27-26,0 27,0-27,-27 26,1 1,-1-27,1 26,-27 1,0-1,-27 1,1-1,-1-26,1 53,-27-27,26 1,-26-1,27 1,0-27,-1 26,-26-26,53 0,0 0,27 0</inkml:trace>
  <inkml:trace contextRef="#ctx0" brushRef="#br0" timeOffset="1901.1088">15558 3466,'0'0,"0"0,0 0,26-26,1-1,-1 1,1 26,26-27,-27 1,1-1,25 27,-25 27,-1-1,1 1,-27-1,0 27,-27 0,27 0,-26-27,-1 27,1 0,0-26,26-1,-27 1,27 25,0-25,0-1,0 27</inkml:trace>
  <inkml:trace contextRef="#ctx0" brushRef="#br0" timeOffset="2047.1171">15743 4128,'27'26,"-27"0,0-26,0 0,26 27,-26-27,0 0,0 0,0 26,0-52,0 26,0-27,26 27</inkml:trace>
  <inkml:trace contextRef="#ctx0" brushRef="#br0" timeOffset="2602.1483">16140 3836,'0'0,"0"0,0-26,0 26,26-26,1-1,26 1,0-1,26 1,0-1,1 27,26-26,-27 26,27 0,0 0,-27 0,27 0,-27 26,-26-26,27 27,-28-27,1 26,-26-26,-1 0,-26 0,0 0,27 0,-54-26,54-1</inkml:trace>
  <inkml:trace contextRef="#ctx0" brushRef="#br0" timeOffset="2851.1631">17383 3413,'0'0,"-26"0,26 0,0 27,26-27,1 0,-1 0,27 26,0-26,-26 27,26-1,0 0,-27 1,0-1,-26 1,0-1,-52 27,25-26,-26-1,0 27,-26-27,26 27,26-53,1 27,52-54,27 27</inkml:trace>
  <inkml:trace contextRef="#ctx0" brushRef="#br0" timeOffset="3503.2004">23231 3043,'0'-53,"53"26,-27 1,54-1,-1 1,0 0,27 26,-27 0,1 0,-27 0,26 0,-52 26,-1 27,-26 0,0 0,-26 26,-27-26,0 26,0 1,0-27,0 26,0-26,27 0,-1 0,1-27,26 54,0-80,26 26,-26-26,27 0</inkml:trace>
  <inkml:trace contextRef="#ctx0" brushRef="#br0" timeOffset="3666.2097">23707 3889,'0'53,"-26"-53,26 53,26-26,-26-27,0 26,0-26,0 0,0 0,26-26,-26 26,0-27,27-26</inkml:trace>
  <inkml:trace contextRef="#ctx0" brushRef="#br0" timeOffset="3966.2269">24368 2884,'0'0,"0"26,0 1,0-1,-26 1,26 26,-26 0,26 0,-27 26,27-26,-26 26,-1 1,27-27,-26-1,52 1,-52-26,52-1,-26 1</inkml:trace>
  <inkml:trace contextRef="#ctx0" brushRef="#br0" timeOffset="4122.2356">24289 4022,'0'26,"0"1,0-1,0-26,0 0,0 0,27 0,-27-53,26 27,-26-1,26-26</inkml:trace>
  <inkml:trace contextRef="#ctx0" brushRef="#br0" timeOffset="4377.2504">24818 3043,'0'0,"0"26,0 1,-26-80,26 79,-27 27,27 26,-26 1,-1-27,27 26,-26-26,26 53,-26-80,26 27,0-26,0 26</inkml:trace>
  <inkml:trace contextRef="#ctx0" brushRef="#br0" timeOffset="4534.2594">24739 4128,'0'52,"26"-52,-26 27,0-27,0 0,0 0,27-27,-27 27,0 0,0-52</inkml:trace>
  <inkml:trace contextRef="#ctx0" brushRef="#br0" timeOffset="4966.2841">23628 4366,'0'26,"0"-26,26 27,27-54,79 27,-52 0,26 0,-1 0,1 27,26-27,1 0,-27 0,-1 26,-25-26,-1 0,1 26,-54-26,0 0,-26 27,0 26,-26-80,26 27,-26 0,26 0</inkml:trace>
  <inkml:trace contextRef="#ctx0" brushRef="#br0" timeOffset="224994.869">2858 9816,'0'0,"0"-26,0 26,0-27,0 1,0-1,0 1,0 26,-27 0,27-27,-26 27,-1 0,1 0,0 0,-1 0,-26 0,27 27,-1-27,-26 0,27 0,-1 26,1 1,-27-27,27 26,-1 1,1-27,26 26,-27 1,1-27,-1 26,1 0,26-26,-27 27,27-1,0 1,0-1,-26-26,26 27,0-1,0 1,0-1,0 1,0-27,0 26,0 0,26 1,-26-1,27 1,-27-1,26-26,-26 27,27-1,-27 1,26-27,-26 26,27-26,-27 27,26-1,-26-26,27 27,-1-1,1-26,-1 0,-26 0,26 26,1-26,-1 27,-26-27,27 26,-1-26,1 0,-1 0,-26 27,27-27,-1 0,1 0,25-27,-25 27,-1 0,1 0,-1 0,1-26,-1-1,1 27,-1-26,1 0,-1-27,1 26,-1-26,0 27,1-27,-1 0,1 0,-1 27,1-27,-27 0,0 26,0-26,-27 27,1-27,-1 27,-26-1,27 1,-27-1,0 1,27 26,-27-27,26 27,-26 0,53 0,-53 0,53 27,-26-27</inkml:trace>
  <inkml:trace contextRef="#ctx0" brushRef="#br0" timeOffset="229988.1546">5742 14261,'0'0,"0"0,0-26,0 26,0 0,26-27,1 27,-1 0,1 0,26 0,-27 27,27-27,0 26,0-26,0 0,0 27,0-27,-1 26,1-26,0 0,-26 0,-1 0,1 0,-1 0,1 0,-27 0,0 0,0-26,0 26,0 0,0 0</inkml:trace>
  <inkml:trace contextRef="#ctx0" brushRef="#br0" timeOffset="230391.1777">5901 14023,'-27'26,"27"-26,-26 0,26 27,-27-27,1 0,26 26,-27-26,1 27,26-1,0 1,-27 26,27-27,0 1,0-1,27 0,-27 1,26-1,-26-26,27 27,-27-27,26 26,-26-26,27-26,-27-1,26 1</inkml:trace>
  <inkml:trace contextRef="#ctx0" brushRef="#br0" timeOffset="232635.306">5451 6615,'0'0,"0"0,0 0,-27-80,27 80,27 0,-27 0,26-26,1 26,-1-27,1 27,26 0,-27 0,0 0,1 0,-27 0,26 27,-26-1,27-26,-27 27,0-1,0 1,-27 26,27-27,0 27,0-27,0 1,-26 26,26-27,0 1,0-27,0 26,0-26,0 0,0 0,53 0,-53-26,0 26,0-27,0 1</inkml:trace>
  <inkml:trace contextRef="#ctx0" brushRef="#br0" timeOffset="232880.32">5530 6694,'0'0,"27"26,-1-52,1 26,-27 0,26 0,0-26,1 26,-27 0,26 0,1 0,-27 0,0 0,0 26,0-26,26-26,-26 26</inkml:trace>
  <inkml:trace contextRef="#ctx0" brushRef="#br0" timeOffset="238946.667">3387 5477,'0'-27,"0"1,26 0,-26 26,0-27,0 27,27 0,-27 0,0 27,0-1,-27 0,27 1,0 26,0-27,0 1,27-1,26-26,0 0,26-26,27-1,0 1,26-1,0-26,1 27,-1-27,0 27,-52-1,25 1,-52-1,-26 27,-1 0,1 0,-27 0,0 0,0 0,0 0,26 0,-26 0,27 0,-1 0,27 0,0 0,26 0</inkml:trace>
  <inkml:trace contextRef="#ctx0" brushRef="#br0" timeOffset="239705.7104">5451 6456,'0'0,"-27"0,1 0,26 0,0-27,26 1,1 26,26-27,26 1,-26 26,26-26,-26 26,0 26,-26-26,-27 53,-27 0,-26-27,0 27,-26 0,0 0,26 0,0-27,26 27,27-53,27 0,52 0,-26 0,53 0,-53-26,26 26,-26 0,-26 0,-27 0,-53 26,0 1,0-1,0 1,0-1,27-26,26 0,26 0,27 0,0 0,0 0,0 0,0 0,-1 27,-52-1,-26 1,0-1,-27 0,0 1,0-27,26 0,1-27,26 1,0-27</inkml:trace>
  <inkml:trace contextRef="#ctx0" brushRef="#br0" timeOffset="240204.739">5874 5689,'0'0,"0"0,0 0,-26 26,26-26,-27 26,1 1,26-1,-27 1,27 26,27-27,-27-26,53 27,-27-1,27-26,0 0,26 0,-26-26,0-1,0 1,0 26,-27-53,1 26,-1 1</inkml:trace>
  <inkml:trace contextRef="#ctx0" brushRef="#br0" timeOffset="240441.7525">6324 5503,'-27'0,"27"27,0-1,-26 27,26-26,-26 52,26-26,-27 26,27 1,-26-27,26 26,-27 0,27-26,0 0,0-26,0-27,0 0,0 0,0 0</inkml:trace>
  <inkml:trace contextRef="#ctx0" brushRef="#br0" timeOffset="240792.7726">6324 5636,'53'-27,"0"-26,0 53,-27-26,27-1,-27 27,1 0,-1 27,-26-1,0 1,0 26,0 0,-26-1,-1 28,1-1,0-26,-27 27,26-28,1-25,-1 26,27-27,27-26,-27 27,26-27,27 0,0-27,0 27,-27 0,54 0,-27-26,0 26,0 0,-1 0,-25 0,26 26</inkml:trace>
  <inkml:trace contextRef="#ctx0" brushRef="#br0" timeOffset="243255.9135">3228 6615,'-26'0,"-54"0,28 26,-1 1,0-1,0-26,26 26,27 1,0-27,0 26,53-26,0 0,27 0,25 0,28 0,-1-26,27 26,-1-27,1 1,0 26,-27 0,-26-26,0 26,-27 0,-26-27,0 27,-53 0,0 0,-26 0,-1 0,-26 0,27 0,-54 0</inkml:trace>
  <inkml:trace contextRef="#ctx0" brushRef="#br0" timeOffset="243580.9321">3070 6906,'-27'0,"27"0,0 0,0 0,53 0,0-27,0 27,53 0,-27-26,27 26,26 0,-26-27,0 27,-27 0,1 0,-28 0,1 0,-53 0,0 0,0 0,0 27,27-27,-54 0,27 0,0 0,27 0</inkml:trace>
  <inkml:trace contextRef="#ctx0" brushRef="#br0" timeOffset="246799.1161">4128 13679,'0'0,"0"0,0 0,0 0,0 0,0 0,0 0,0 0,0 0,-27 0,27 0,-26 0,-1 0,27 0,-26 0,0 0,-1 0,-26 0,27 0,-1 0,-26 0,0 0,1 0,-1 0,0 0,-27 0,27 0,0 0,-26-26,26 26,0 0,0-27,0 27,1 0,-28-26,27-1,0 27,0 0,0-26,1 26,25 0,-26 0,0 0,0 0,0 0,1 0,25 0,-26 0,0 0,0 26,0-26,27 0,-27 0,0 0,0 27,0-27,0 0,0 0,1 26,-1-26,0 0,0 27,0-27,26 0,-26 26,1-26,25 0,1 26,-27-26,26 0,1 27,-1-27,1 0,-1 0,1 0,0 0,-27 0,26 0,1 0,-1 0,1 0,-1 26,1-26,-1 0,27 0,-26 0,26 0,-27 0,27 0,-26 27,26-27,0 26,0-26,0 27,-26-1,26 1,0-1,-27 1,27 25,-26 1,-1 0,27 0,-26 0,-1 0,27-26,0 25,0-25,0-1,27 1,-1-1,1-26,-1 0,27 27,0-27,0 0,0 0,26 0,-26 0,26 0,1 0,-27 0,26 26,-26-26,0 0,0 27,0-27,0 0,0 26,0-26,-1 0,1 0,27 27,-27-27,0 0,26 0,-26 0,26 0,-26 0,0 26,26-26,-26 0,27 0,-27 0,26 0,-26 0,26 0,-26-26,0 26,0 0,26 0,-26 0,27 0,-27 0,0 0,26 0,-26 0,26 0,1 0,-27 26,26-26,0 0,1 0,-1 0,0 0,1 0,-1 0,-26 0,26 0,1 0,-1 0,1 0,-28 0,1 0,0 0,0 0,27 0,-27 26,-1-26,1 0,-26 0,26 0,0 0,0 27,-27-27,27 0,0 0,0 26,-27-26,27 0,-26-26,-1 26,1 0,-1-27,0 27,1-26,-27-27,26 27,1-27,-27 0,26 0,-26 0,27 0,-27-26,0 26,0 0,0-27,0 54,-27-27,27 0,-26 0,26 0,-53 27,26-1,1 1,0 0,-1-1,-26 1,27-1,-27 1,0 26,0 0,-26-27,-1 1,27 26,-26-27,0 27,-27 0,0 0,26 0,-25 0,-1 0,26 0,1 0,0 0,-1 27,1-27,26 0,27 0,-1 0,-26 0,53 0,0-53,0 53</inkml:trace>
  <inkml:trace contextRef="#ctx0" brushRef="#br0" timeOffset="266309.2321">4287 14923,'0'0,"0"26,0-26,0 0,0 0,-27 0,27 0,0 26,-26-26,-1 0,1 27,-1-1,1 1,-1-1,1 27,-1-26,-25 26,52-27,-27 0,1 27,26-26,0-1,26 1,-26-1,27-26,-1 0,0 27,-26-1,27-26,-1 0,1 27,-27-27,26 0,-26 0,53 0</inkml:trace>
  <inkml:trace contextRef="#ctx0" brushRef="#br0" timeOffset="266712.2551">4181 15293,'0'0,"0"0,0 0,0 26,26-26,1 0,-1 27,27-27,0 0,26 0,1 0,26 0,-1 0,28-27,-1 27,-26 0,0-26,-1 26,-25 0,-27 0,0 0,0 26,-53-26,26 0,-26 0,27 0,-27 0,0 0,0 27,0-27,26 0,-26 0,26 0,1 0,-1 0</inkml:trace>
  <inkml:trace contextRef="#ctx0" brushRef="#br0" timeOffset="270980.4992">3387 16748,'0'27,"0"-27,26 0,-26 26,27-26,-1 0,27 27,-26-27,52 0,-26 0,26 26,-26-26,27 0,-1 0,0 0,1 0,-27 26,0-26,0 27,-27 26,1-27,-1 1,-26 26,0 0,26-1,-52 1,26 27,0-27,0 0,-26 0,26-27,0-26,-27 79,27-79,0 0,0 53,0-53,-26 53,26-53,0 0,26 0</inkml:trace>
  <inkml:trace contextRef="#ctx0" brushRef="#br0" timeOffset="271180.5107">3969 17357,'0'26,"0"-26,53 0,0-26,0 26,0 0,26-27,-26 54,0-54,26 27,1-26,-1 26</inkml:trace>
  <inkml:trace contextRef="#ctx0" brushRef="#br0" timeOffset="304585.4213">10742 8625,'0'-26,"0"26,0 0,0-53,0-26,0 79,0 26,0 1,27-1,-27 27,26 0,1 0,-1 26,1 1,-27-28,26 28,-26-1,27-26,-27 0,0 0,0 0,0-27,-27 1,27-1,0-26,0 0,0 27,0-27,0 0,0 0,0-27,0 27,0 0,0 0,0-26,0 26,-26-27,26 27,-27 0,1-26,26 26,-27-27,1 1,26 26,-27-26,27-1,-26 1,26 26,-26-27,26 27,0 0,0 0,0 0,0 27,0-1,26 1,0-1,1 0,-1 1,1-1,-1 1,1-1,-27 1,26-27,1 26,-27-26,0 0,0-53,26 27,-26-1,27 1,-1-27,0 27,1-27,26 26,-53 27,26-26,1 26,-27-27,26 1,-26 26</inkml:trace>
  <inkml:trace contextRef="#ctx0" brushRef="#br0" timeOffset="313277.9185">12039 13388,'0'0,"0"0,0 0,26-27,-26 27,0 0,0 0,0 27,0-27,27 26,-27-26,0 27,26-27,1 0,-1 0,27 0,0 0,26-53,1 26,52 1,-26-27,0 27,0-27,-27 26,0 1,1 26,-27-27,0 1,-53 26</inkml:trace>
  <inkml:trace contextRef="#ctx0" brushRef="#br0" timeOffset="320337.3223">9367 10769,'0'-27,"0"27,0 0,-27 0,27 0,-26 0,26 0,-27 0,27-26,-26 26,26 0,-27 0,27 0,-26 0,26 0,-27 0,1 0,26 0,-27 0,1 0,0 0,-1 0,1 0,-1 0,1 0,-1 0,1 26,-27-26,26 0,1 0,26 0,-26 27,-1-27,1 0,26 26,-27-26,27 0,-26 26,26-26,-27 27,27-27,0 0,-26 26,26-26,-27 27,27-1,0 1,0-1,-26 1,26-1,0-26,-27 27,27-1,0 1,0-27,27 26,-27 0,0 1,0-27,26 26,-26 1,0-1,27 1,-27-27,26 26,1 1,-27-27,26 26,1 1,-1-27,27 0,-27 26,1-26,26 0,-27 26,27-26,-26 0,-1 0,27 0,0-26,-27 26,27-26,-26 26,26-27,-27 1,27-1,-26 1,-1-27,0 26,1-26,-1 1,1-1,-27 26,26-26,1 0,-27 27,0-27,0 53,-27-27,1 1,-1 0,1-1,-1 27,-25-26,25 26,-26 0,27-27,-1 27,1 0,26 0,0-53,53 27</inkml:trace>
  <inkml:trace contextRef="#ctx0" brushRef="#br0" timeOffset="323601.509">13679 7408,'0'0,"-26"-26,26 26,-27 0,27 0,-26-27,26 27,-27 0,1 0,0 0,26-26,-27 26,1 0,-1 0,1 0,-27 0,26 0,1 26,-1-26,1 27,0-1,-1 1,27-1,-26 1,-1-1,1 1,26 26,0-27,-27 27,27-27,0 27,0-26,27-1,-27 27,26-26,1-1,-1 1,27-27,0 26,-27-26,27 26,0-26,27 0,-28 0,1 0,27 0,-27-26,-27 26,27 0,0-26,-27-1,27 1,-26-1,-1-26,1 27,-1-27,1 0,-27 0,0 0,0 0,0 0,0 27,-27-1,1 1,-1-1,-26 1,0 79,1-53,25 0,-26 0,27 0</inkml:trace>
  <inkml:trace contextRef="#ctx0" brushRef="#br0" timeOffset="345409.7564">8467 10213,'0'0,"0"0,-26 53,26-53,0 0,0 0,0 26,0-26,0 0,0 0,0 27,26-27,-26 0,26 0,1 0,-1 0,1 0,-1 0,-26 0,27-27,-1 1</inkml:trace>
  <inkml:trace contextRef="#ctx0" brushRef="#br0" timeOffset="345662.7708">8705 10160,'-26'53,"26"-53,0 26,0 27,0-26,0-1,26 1,-26-1,0 1,0-1,27 1,-27-27,0 26,0-26,0 0</inkml:trace>
  <inkml:trace contextRef="#ctx0" brushRef="#br0" timeOffset="345997.79">8811 10319,'26'0,"1"0,-27 0,26-27,-26 27,27 0,-27 0,0 0,0 0,26 0,-26 0,0 27,-26-27,26 26,0 1,-27-27,27 26,0-26,0 27,0-27,0 0,27 26,-1-52,-26 26,0-27,27 27,-27-26,26 26,-26-27</inkml:trace>
  <inkml:trace contextRef="#ctx0" brushRef="#br0" timeOffset="346252.8046">9023 10292,'0'0,"0"27,-27-1,54 1,-27-27,0 26,26-26,1 0,25 0,-25 0,26 0,-27-26,27-1,-26 1,-1 26,-26-27,0 1,-26-1,-1 27,1-26,-1 26,-26-27,53 27,-26 0,26 27,0-27</inkml:trace>
  <inkml:trace contextRef="#ctx0" brushRef="#br0" timeOffset="346486.8176">9367 10213,'26'0,"1"26,-27 1,26 79,-26-106,26 0,-26 0,27-27,-27 27,26-26,1 26,-27 0,26-27,-26 1,0 26,0-27,0 27,-26 27,26-27,0 26,0-26,26 27</inkml:trace>
  <inkml:trace contextRef="#ctx0" brushRef="#br0" timeOffset="346884.8406">9684 10345,'0'0,"27"0,-27 0,0 0,0-26,0 26,0 0,0 0,0 0,0 0,0 0,0 0,26 0,0 0,-26 0,27 0,-1 0,1 0,-27 0,0 0,26 0,-26 0,0 0,0 0,0 0,0 0,-26 0,26 0,0 0,26 0,-26 0,27 26,-1-26,1 0,-27 0,26 0,1-26,-1 26,-26 0,0-27,0 27,0-26,0-1,0 27,27 0,-54-26,54 26,-27 0,52 0</inkml:trace>
  <inkml:trace contextRef="#ctx0" brushRef="#br0" timeOffset="347600.8816">11457 11483,'0'0,"0"0,0 0,0 0,0 0,-27 26,27 1,-26-27,26 26,0-26,0 27,0-27,26 26,1-26,-27 0,26 0,-26 0,53 0,-53-26,27-1,-1 1,1-1</inkml:trace>
  <inkml:trace contextRef="#ctx0" brushRef="#br0" timeOffset="347789.8925">11668 11404,'0'0,"0"0,0 0,0 26,0 0,0 1,0-1,-26 27,26-26,0 26,0-27,0 27,0-26,0-27,0 26,0-26,26 0,-26-26</inkml:trace>
  <inkml:trace contextRef="#ctx0" brushRef="#br0" timeOffset="348790.9497">11854 11456,'26'0,"-26"0,0 27,27-27,-27 26,-27 1,27-1,0 1,-26-1,26 1,-27 26,27-27,27 1,-27-27,26 26,-26-26,27 0,-1-26,1 26,-1-27,0 27,1-26,-1-1,-26 1,0 26,27 0,-54-27,27 27,0 27,0-27,-26 0,26 26,0 1,26-1,-26-26,27 27,-1-27,-26 0,27 0,-1 0,1-27,-27 27,0-26,0-1,0 1,0 26,0-27,0 27,0 0,0-26,0 26,26 26,-26-26,27 27,-27-27,26 26,-26-26,26 27,-26-27,27 0,-27 0,26 0,-26 0,27-27,-27 1,0 26,0-27,0 27,0-26,0-1,0 27,0 0,0 0,0 27,0-1,26-26,1 27,-1-1,-26-26,27 27,-1-27,-26 26,0-26,27 0,-27 0,0-26,0-1,0 27,0-26,0 26,0 0,0-27,0 27,26 27,-26-27,27 0,-27 26,26 1,0-1,27-26,-26 0,-1 0,27 0,-26 0,-1-26,1-1,-27 1,0 26,0-27,0 1,0-1,0 27,0 0,-27 0,27 0,0 0,0 0,0-26,0 52,0-26,0 27,0-27</inkml:trace>
  <inkml:trace contextRef="#ctx0" brushRef="#br0" timeOffset="351004.0763">12938 6853,'0'26,"0"-26,-26 0,132 0,-133 0,27 0,-26 27,26-27,-27 26,27-26,0 0,0 27,27-27,-1 0,1 0,-1 0,27 52,-53-78,53 26,-53 0,27 0</inkml:trace>
  <inkml:trace contextRef="#ctx0" brushRef="#br0" timeOffset="351235.0895">13309 6800,'0'0,"0"0,0 26,-27 1,27-1,0-26,0 53,-26-26,26-1,0 0,0 1,0-27,0 26,0-26,0 0</inkml:trace>
  <inkml:trace contextRef="#ctx0" brushRef="#br0" timeOffset="351504.1049">13388 6879,'27'0,"26"-26,-27 26,1 0,-27 0,0 0,26 0,-26 26,-26-26,26 27,-27-1,27 1,-26-1,26-26,0 26,0 1,26-27,-26 0,27 0,-1 0,27-27,-27 1,27 26</inkml:trace>
  <inkml:trace contextRef="#ctx0" brushRef="#br0" timeOffset="352406.1565">13732 6853,'0'0,"-26"0,-1 26,107 1,-107-1,27 1,-26-1,52-26,-26 26,27-26,-1 0,-26 0,27 0,26 0,-27-26,0 26,-26-26,27-1,-27 1,0-1,0 27,-27-26,27 26,0-27,0 27,27 27,-27-1,26-26,-26 53,27-26,-1-1,1-26,-27 0,26 26,-26-26,0 0,0 0,0 0,0-26,0 26,0-26,-26-1,26 1,26 26,-26-27,0 27,27 0,-27 0,26 0,1 27,-27-1,26-26,0 27,1-1,-1-26,1 0,-1 0,-26 0,27 0,-27 0,0-26,0 26,0-27,0 1,-27-1,27 27,0 0,0 0,-26-26,26 26,26 26,-26-26,27 27,-27-1,26 1,1-1,-1-26,1 0,-1 26,-26-26,0 0,27 0,-27 0,0 0,0-26,26 26,-26 0,26-26,-26-1,27 27,-27-26,26 26,1 0,-27 0,26 26,1-26,-27 0,26 27,-26-27,27 0,-27 0,0 0,0 0,0-27,0 27,-27-26,27 52,-26-52,26 26,0-27,0 1</inkml:trace>
  <inkml:trace contextRef="#ctx0" brushRef="#br0" timeOffset="388396.215">13044 4313,'0'-27,"27"27,-27 0,0-26,0 52,0-26,-27 27,27 26,0-27,-26 1,52 25,-26-52,27 27,26-27,26-27,27 27,-27-52,54-1,-1 0,0 0,0 0,1 0,-27 27,-27-1,-26 1,0 26,-27 0,-26 0,27 26,-27-26,26 0,1-26,26 26,26-53</inkml:trace>
  <inkml:trace contextRef="#ctx0" brushRef="#br0" timeOffset="392355.4415">9499 5133,'-27'-27,"27"27,0 0,0 0,0 0,0 0,-26 0,26 0,-26 27,-1-27,1 0,-1 0,1 0,-1 0,1 0,-27 0,26 0,-26-27,1 27,25-26,1 26,-27 0,0-26,26 26,-26-27,27 27,0 0,-27 0,26 0,1 0,-1-26,1 26,-1 0,27 0,-53 0,27 0,-1 26,1-26,0 0,-1 0,1 0,-1 27,27-27,-26 0,26 26,0-26,0 0,-27 26,27 1,0-1,0 1,0-1,-26 1,26 26,0-27,0 27,0 0,-27-27,27 27,0 0,0 0,0-26,0 26,0-1,0-25,0-1,0 1,0-1,0 1,27-1,-27-26,0 27,0-27,26 26,-26-26,27 27,-27-27,26 0,-26 0,27 26,-1-26,1 0,-1 27,-26-27,26 0,1 26,-1-26,1 0,-1 0,1 0,-1 0,1 26,-1-26,1 0,-1 0,1 0,-1 0,0 0,1 0,-1 0,1 0,-1 0,1 0,26 0,-53 0,53 0,-27 0,0 0,27 0,-26 0,26 0,-27 0,27 0,0 0,-26 0,25 0,-25 0,26 0,0 0,0 0,0 0,-27 0,27 0,0 0,0 0,-27 0,27 0,0 0,-26 0,25 0,1 0,0 0,0 27,0-27,0 0,0 0,-27 0,27 26,0-26,-26 0,26 0,-27 0,27 27,-27-27,27 0,0 0,-26 0,26 0,-27 0,27 0,0 0,-27 0,27 0,0 0,0 0,0 0,0 0,0-27,0 27,-27 0,27-26,0 26,-26 0,25 0,-25-27,-1 27,1 0,-1 0,1 0,-1 0,1-26,-1 26,-26-26,27-1,-1 27,1-26,-27-1,26 1,0-1,-26-26,0 27,27-27,-27 26,0-25,0-1,0 26,0-26,0 27,0-27,0 26,0 1,0-27,0 53,0-53,0 27,0-1,0 27,-27-26,27-1,0 1,-26 26,26-27,-26 1,-1 26,1-27,-1 27,27-26,-53 26,27 0,-1 0,-26 0,0 0,27 0,-27 0,0 0,-26 0,52 0,-52 0,0 0,-1 0,1 0,-1 0,1 0,0 26,-27-26,27 0,-27 0,26 0,1 0,-27-26,27 26,-27 0,0 0,53 0,-53 0,27 0,0-26,-1 26,27 0,-26 0,52 0,-25 0,-1 0,26 0,-26 0,53 0,-26 0,26 0,53 0,-80 0,54-27,-27 1,53-1</inkml:trace>
  <inkml:trace contextRef="#ctx0" brushRef="#br0" timeOffset="401830.9835">9605 3387,'26'0,"-26"0,0 0,0 0,0 0,0 0,-26 0,26 26,0-26,-27 27,27-1,-26 1,-1 25,1-25,26 26,-27-27,1 27,0-26,-1-1,1 1,-1 25,27-52,0 27,0-27,0 26,27-26,-1 0,1 0,25 0,-25 0,26 0,26-26,1 26,-1-27,0 27,27 0,-26 0,-1 0,27 0,0 0,-27 0,0 0,1 0,26 0,-27 0,-26 0,26 0,-26 0,0 0,26 0,-52 0,26 0,-27-26,1 26,-1 0,-26-26,27-1,-27 27,26-26,-26-1,0 1,0-1,0 1,0-1,0 1,0-1,-26-25,-1 25,1 1,-1-1,-26 1,0 26,0-27,1 1,-1 26,0-27,-27 27,1 0,-27 0,0 0,0 0,1 27,-28-1,28-26,-1 27,0-27,26 26,1-26,26 0,0 27,27-27,-1-53,27 79,0-52,27 26,-27-27</inkml:trace>
  <inkml:trace contextRef="#ctx0" brushRef="#br0" timeOffset="402402.0161">10028 3466,'0'0,"0"0,0 27,0-1,-26-26,26 26,0 1,0-27,0 0,26 26,-26 1,27-27,-1 26,0-26,1 0,-1 0,1 0,-27 0,26 0,1-26,-1-1,1 1</inkml:trace>
  <inkml:trace contextRef="#ctx0" brushRef="#br0" timeOffset="402633.0293">10346 3440,'-27'26,"27"1,0-1,-26 27,26-53,0 53,-27-27,27 1,0-1,0 1,-26-1,52-26,-26 0,0 27,0-27</inkml:trace>
  <inkml:trace contextRef="#ctx0" brushRef="#br0" timeOffset="402910.0452">10504 3545,'27'-26,"26"26,-27-26,1 26,-27 0,26 0,-26 0,0 26,0 0,-26 1,26-1,0 1,-27-1,27 1,0-27,27 26,-27 1,26-27,1 26,25-26,-25 0,52 0,-26-26,-26-1,26 1,-1-1</inkml:trace>
  <inkml:trace contextRef="#ctx0" brushRef="#br0" timeOffset="403312.0682">11563 3307,'0'27,"-27"-27,27 53,0-27,0 1,-26 26,26-27,0 27,0-27,0 27,0-26,-27-1,54 1,-27-27,0 0</inkml:trace>
  <inkml:trace contextRef="#ctx0" brushRef="#br0" timeOffset="403864.0997">11510 3334,'26'-27,"1"1,-1-1,27 1,-106 26,132-27,27 27,0-26,0 26,26 0,1 0,-1 0,0 0,27 0,-53 26,0-26,-27 27,0-27,-26 26,-26 1,26-1,-53 1,0-1,26 1,-26 26,0-27,0 27,27-27,-27 27,0-26,0 26,0-27,0 27,-27-26,27-1,0 0,-26 1,-1-1,1 1,26-1,-27-26,-26 0,27 0,-27 0,0 0,-26-26,-1 26,-26-27,1 1,-28 26,27-27,-26 27,0 0,26 0,0 0,27 0,26 0,0-26,27 26,26-26</inkml:trace>
  <inkml:trace contextRef="#ctx0" brushRef="#br0" timeOffset="404168.1166">11933 3334,'-26'26,"26"-26,-27 27,27-27,-26 26,26 1,0-1,0 1,26-1,1-26,-1 26,27-26,26 0,-52-26,26 26,-27-26,27-1</inkml:trace>
  <inkml:trace contextRef="#ctx0" brushRef="#br0" timeOffset="404366.1285">12145 3334,'-27'26,"27"1,0 26,0-27,106 1,-106-1,0 27,-26-53,26 26,0 1,0-1,0-26,-27 0,54 0</inkml:trace>
  <inkml:trace contextRef="#ctx0" brushRef="#br0" timeOffset="404646.1445">12356 3493,'53'-27,"-26"1,26-1,-27 27,27 0,-26 0,-27 27,26-1,-26-26,-26 53,26-27,-27 1,27 26,-26-27,26 1,0-1,0 1,0-27,26 26,1-26,-1 0,27 0,-27 0,27-26,0 26,0-27,0 1,0-1</inkml:trace>
  <inkml:trace contextRef="#ctx0" brushRef="#br0" timeOffset="417748.8939">14394 6535,'0'0,"0"0,-27-26,27 26,-26 0,26 0,-27-27,27 27,0 0,0 0,0 0,0 0,0 0,-26 0,26 0,0 0,0 0,0 0,0 0,0 0,0 0,0 0,0 0,0 0,0 0,0 0,26 0,-26 0,27 0,-1-26,1 26,-1-27,27-26,0 27,0-27,0 0,0 0,0-26,0 0,-1-1,1 1,0-1,0 1,-26-27,-1 27,1-27,-27 27,0-27,26 26,-26-25,0-1,-26 0,26 0,0 27,0-27,-27 0,27 0,-26 27,26-27,-27 0,1 27,26-27,-27 27,1-27,-1 26,1 1,-1-27,1 27,0-1,-1-25,-26 25,53 1,-53-1,27 28,-27-28,0 1,0-1,0 27,0-26,0 0,-26 26,26 0,-26-26,-1 26,1 26,0-26,-1 0,-26 0,27 27,-27-1,0-25,27 25,-27 1,0-1,0 1,1 26,25 0,-26-27,-26 54,26-27,0 0,1 26,-1 1,0-1,0 27,0 0,0 0,1-27,25 54,1-27,-1 0,1 26,0-26,-1 0,27 26,-26 0,53-26,-27 0,26 27,1-27,-1-27,27 27,0-27,-26 1,26-1,0-26,0 27,0-27,0 26,0-26,0 0,0 0,0 0,0 0,0 0,0 0,0 0,0 0,0 0,0 0,0 0,0 0,0 0,-27 27,27-27,-26 0,26 0,0 0,0 0,-27 0,27 0,-26 0,26 0,0 0,0-27,0 1,-26-1,26 1,0-1,0-25,-27 25,27-26,0 27,-26-27,26 26,0 1,-27-1,27 1,0 26,0 0,0 0,0 0,0 26,0-26,0 53,27-26,-27 26,0 0,26 0,-26-1,0 1,0 27,0-54,0 27,0-26,0 25,27-52,-27 27,0-27,26 0,0-27,1 27,-1-26,27-27,-26 53,26-53,-27 27,1 26,-1-27,0 27,1-26,-27 26,26 0,-26 0,27 0,-27 0,0 26,0-26,26 0,-26 0,0 0,0 0,0 0,-26 0,-1-26,1-1,-1 1,1 26,-27-53,27 27,-27-1,0-26,0 27,26 26,1-27,-27 1,53 26,-26-27,26 27,-27 0,27 0,27 27,-27-1,26 1,1 26,-1-27,0 27,1 0,-1-27,1 27,-1-26,1-1,-1 1,-26-27,0 0,0 26,0-26,0-26,0 26,-26-27,-1 1,1-1,-1 1,1-27,-1 53,1-27,0 1,26 52,0-26,0 27,0-1,0 27,0-26,0 26,0-27,26 1,-26-27,26 0,-26 0,27 0,-1-27,-26 27,27-53,-27 27,26-1,-26-26,0 27,0 26,-26-27,26 27,0 27,0-27,0 53,26-27,-26 1,0-27,0 26,27 1,-27-27,26 0,-26-27,0 1,0 26,0-53,0 26,0 1,0 26,-26-27,26 1,0 26,0 26,26 1,-26-1,0 1,27-1,-27 1,26-1,-26-26,0 0,0 0,0 0,0 0,27 0,-27-26,0 26,0 0,0-27</inkml:trace>
  <inkml:trace contextRef="#ctx0" brushRef="#br0" timeOffset="437788.0401">9393 13944,'27'0,"-27"-27,26 27,-26 0,26 0,-26 0,0 0,0 0,0 0,0 0,0 0,0 0,0 0,0 0,0 0,0 0,0 0,-26 0,26 0,0-26,0 26,-26 0,26 0,-27 0,1 0,26 0,-27-27,27 27,-26 0,26 0,-27 0,1 0,-1 0,-26 0,27 27,-1-27,-25 0,-1 0,26 26,-26-26,0 0,0 0,1 0,-1 0,0 0,0 0,26 27,-26-27,27 0,-1 0,-25 0,25 0,1 0,26 26,-27-26,1 26,26 1,0-1,0 1,-27-1,27 27,0 0,0 0,-26-26,26 25,0 1,-27 0,27-26,0 26,0-53,0 26,0 1,0-1,27-26,-27 0,26 26,1-26,-1 0,1 0,26 0,-27 27,27-27,0 26,-27-26,54 0,-27 27,0-27,26 0,0 0,-26 0,27 0,-28 0,28 0,-1 0,-26 0,0-27,26 27,-26 0,0 0,0 0,0 0,0 0,0-26,0 26,0 0,0 0,0 0,-27 0,27 0,0 0,0 0,0 0,0 0,0 0,-27 26,27-26,-27 0,27 0,0 0,-26 0,26 0,0 0,-1 0,1 0,0 0,27 0,-27 0,-1 0,28 0,-1 0,-26 0,0 0,26 0,-26 0,-26 0,26 27,0-27,-27 0,27 0,0 0,0 0,0 0,0 0,-27 0,27 0,26 0,-26 0,0 0,0 0,0-27,-26 27,25 0,1 0,-26 0,-1 0,1 0,26-26,-27 26,27 0,-26-27,-1 27,0 0,1-26,-1 26,1-26,-1-1,1 1,-1-1,1 1,-27-1,26-26,1 0,-27 27,0-27,0 0,26 27,-26-27,0 26,0 1,0-27,0 26,0 27,-26-26,26 0,0-1,0 27,0 0,0 0,-27-26,27 26,-26 0,-1 0,27 0,-26 0,-1 0,1 0,-27 0,26 0,-25 26,25-26,-26 0,0 0,27 0,-27 0,26 0,1 0,-27 0,27-26,-1 26,-26 0,27 0,-27 0,26 0,-26 0,1 0,-1 0,0 0,0 0,-27 0,27-27,1 27,-1 0,-27 0,54-26,-27 26,0 0,0 0,27-27,-27 27,0 0,0 0,0 0,-26 0,26 0,-27 0,1 0,0 0,-1 0,-26 0,27 0,0 0,-27 0,0-26,27 26,-1 0,-26 0,27 0,0 0,-1 0,1 0,26 0,26 0,1 0,0 0,-1 0,27 0,-26 0,26 0,-27-27,54 27,-27-26,0-1,26-52</inkml:trace>
  <inkml:trace contextRef="#ctx0" brushRef="#br0" timeOffset="444589.4291">15346 8996,'0'26,"-26"-26,26 0,0 0,-27 27,27-27,-26 0,26 0,0 0,-27 0,1 0,26 0,-27 0,1 0,0 0,-1-27,1 27,-1 0,-26 0,27 0,-1 0,-26 0,0 0,1-26,-1 26,0 0,-27 0,-25 0,25 0,-26 0,27 0,-53 0,26 0,0 0,-26-27,26 27,-26 0,-1-26,1-1,0 1,-1 0,1-1,0 1,26-27,-26 26,26-26,0 0,27 27,-27-27,26 0,1 27,0-27,26 0,-27 26,1 1,26-27,-26 27,26 26,-27 0,1-27,0 27,-1 0,1 0,0 27,-1-27,-26 0,27 0,-27 26,27-26,-1 26,-25-26,25 27,-26-1,27-26,0 0,-27 27,26-1,-25 1,-28-1,54 1,-53-1,-1 1,27 26,-26-27,26 0,-26 27,26-26,27 26,-1-27,-25 27,25 0,27 0,-26 0,26 26,0-26,-26 53,-1-27,27 1,-26-1,0 27,26 0,0-27,0 1,0 25,0 1,27 0,-1 0,1-27,-1 27,27-27,0 27,-26-26,26-1,0 0,0 1,0-1,26 1,-26-1,27-26,26 0,-27 0,27 0,26-1,-26-25,27 26,26-27,-27-26,27 27,0-1,-1-26,28 27,-27-27,26 0,-26 0,26 0,-26 0,26 0,-26 0,26 26,1-26,-28 0,1 0,26 0,1 0,-27 0,26 0,0 0,-26-26,26 26,-26 0,26 0,1 0,-27 0,-1 26,1-26,27 0,-28 27,1-27,26 0,-26 26,27-26,-28 27,54-27,-27 0,1 0,-1 26,27-26,-27 0,27 26,0-26,-27 0,27 27,-1-27,1 0,-27 0,27 26,0-26,-27 27,1-27,25 26,-25 1,-1-27,0 0,0 0,-26 0,27 0,-1 0,-26 0,-27-27,27 1,-27-1,1 1,-1-27,-26 0,0 0,0 0,0-26,-27 26,1-26,-1-27,1 26,-27-25,26 25,-26-26,-26 0,26 1,0-1,-27 0,1 0,-1 0,1 0,-27 1,26-28,-26 28,0 25,1-52,-1 26,-27 0,27 27,-26-27,0 27,-1 26,-26 0,1-27,25 54,-26-1,27 1,0 0,-1 26,1-27,52 1</inkml:trace>
  <inkml:trace contextRef="#ctx0" brushRef="#br0" timeOffset="448314.6416">10981 16775,'0'0,"26"0,-52-27,52 27,-26 0,26 27,1-27,-1 0,27 0,0 0,0 0,27 0,-28 26,1 1,-26-1,26 0,-53 54,26-27,-26 0,-26 26,26 0,-27 1,1-1,26-26,0 0,0-53,-27 79,27-52,0-27,-26 0,26-27,-27 1,27-27</inkml:trace>
  <inkml:trace contextRef="#ctx0" brushRef="#br0" timeOffset="448450.65">11139 17251,'0'0,"27"0,-27-27,53 27,0 0,0 0,-1 0,1 0,0 0,0 0,27 0</inkml:trace>
  <inkml:trace contextRef="#ctx0" brushRef="#br0" timeOffset="448594.6576">11933 17463,'0'52,"0"28,0-54,0-26,-53 159,53-159,-26 53,26-53</inkml:trace>
  <inkml:trace contextRef="#ctx0" brushRef="#br0" timeOffset="448826.6715">12409 16907,'27'0,"-1"53,-26-27,27 1,-27 26,0 26,0-26,0 0,0 0,0 0,26 0,-26-53,53 0</inkml:trace>
  <inkml:trace contextRef="#ctx0" brushRef="#br0" timeOffset="449004.6816">12965 16854,'26'53,"-26"0,0 26,0 1,-26-1,26 0,0-26,0 0,0-26,0-27</inkml:trace>
  <inkml:trace contextRef="#ctx0" brushRef="#br0" timeOffset="449270.6969">13547 16695,'53'-26,"26"26,-26 26,0 1,-26 26,26 0,-27 26,-26 0,26 27,-26 0,0-27,0 27,0-26,-26-1,26-26,-26 0,26-53,-80 53,27-80,0 27,-53 0,54-26,-54-1</inkml:trace>
  <inkml:trace contextRef="#ctx0" brushRef="#br0" timeOffset="449714.7223">10716 16880,'0'0,"-26"0,-1 27,-52-27,26 0,-27 0,27 26,1-26,-1 27,0-27,53 53,0 0,0 0,26 26,1 0,-1 1,1-1,-1 27,27-27,-27 1,27-27,0 26,-53-79,133 53,-81-53,28-27</inkml:trace>
  <inkml:trace contextRef="#ctx0" brushRef="#br0" timeOffset="474852.16">17595 10478,'0'0,"-26"0,26 0,26 0,-26 0,27 0,-1 0,1 0,-1 0,27 0,0-27,0 27,0 0,26 0,0 0,-26 0,27 0,-1 0,0 0,1 0,-27 0,26 0,-26 0,0 0,0 0,-27 27,1-27,-1 0,-26 0,27 0,-54-27,54 27</inkml:trace>
  <inkml:trace contextRef="#ctx0" brushRef="#br0" timeOffset="475980.2246">22225 7144,'0'-27,"0"27,0-26,0 26,0-27,0 27,27 0,-27 0,26 0,1-26,-1 26,1-27,26 27,-1 0,28-26,-27 26,53 0,-27 0,0-26,1 26,26 0,-27-27,27 27,-53 0,26 0,-26 0,0 0,-27 27,1-27,-27 0,0 0,26 0,-26 0,0 0,0 0,0 0,0 0,0 0,0 0,0 0,0 0,0 0,0 0,0 0,0-27,27 1,-27-1,26 1</inkml:trace>
  <inkml:trace contextRef="#ctx0" brushRef="#br0" timeOffset="478897.3914">23125 6562,'-27'0,"27"0,-26 0,26-80,0 80,-26 0,26 0,0 0,0 0,0 0,0 0,0 0,0 0,0-26,0-1,0 1,0-1,0 1,-27-27,27 27,0-27,0 26,0 1,-26-1,26 1,0-1,0 1,0 0,0 26,0-27,26 1,-26 26,27-27,25 1,-25 26,26-27,0 27,0 0,26 0,0 0,1 0,26 0,-27 0,27 0,-27 27,1-27,25 26,-25 1,-1-1,1 1,-1-1,-26 0,26 1,-26-1,0 1,26 26,-52-27,26 27,0-26,-27 25,27 1,-26 0,-1 0,0 0,1-26,-27 52,26-53,-26 54,0-27,27 0,-27 0,-27-1,27 1,0 27,-26-27,-1 0,1 26,0-26,-1 26,1-26,-27 27,0-28,0 28,26-27,-52 26,0-26,26 0,-53 26,27-26,-1 0,1 27,-27-28,27 1,-1 0,1 0,-1 0,1-26,0 26,-1-27,27 27,1-27,-1 1,0-1,0 1,26-1,-26-26,27 27,-27-1,27 1,-1-27,-26 26,27 0,-1 1,1-1,-27-26,26 27,-25 26,25-53,1 26,-1 1,1-1,-1 1,-26-1,27 1,-1-1,1 0,-1 1,1-1,0 1,-1 26,1-27,-1 1,1-1,-1 1,1-1,-1 27,1-27,26-26,-27 53,27-53,-26 27,26-1,-26-26,26 27,0-27,0 0,-27 26,27-26,0 0,0 27,0-27,0 0,0 0,0 0,0 0,0-27,0 27,-26-26,26-1,-27 1,27 26,-26-53,-1 26,1 1,26-1,-27 1,27 0,-26-1,26 27,0-26,0 26,0 0,-27-27,27 27,0 0,0 0,0 0,0 0,0 0,0 0,27 27,-27-1,0 1,26 25,-26-25,0 26,0 0,27-27,-27 27,0-26,0 26,0-27,0 0,0 1,0-27,0 26,0-26,0 0,26 0,1 0,-1-26,1-1,-1 27,1-26,25 0,-25-1,26 1,0 26,-27-27,27 1,-26 26,-1-27,0 27,-26 0,0 0,27 0,-27 0,0 0,0 0,0 0,0 0,0 0,0 0,0 0,0 0,0 0,26 27,1-54,-1 1</inkml:trace>
  <inkml:trace contextRef="#ctx0" brushRef="#br0" timeOffset="497180.4371">8361 6085,'0'0,"-26"-26,52 26,1-26,-1-1,1 1,25 26,1-27,0 1,27-1,-27 27,0 0,-1-26,-25 26,-1 0,-26 0,0 0,27 0,-27 0,0 0,0 26,0-26,-27 0,1 27,-1-1,-25 1,-1-27,-27 53,27-27,-26 0,0 1,26-1,-27 1,27-27,27 26,-1-26,27 0,27 0,26-26,26 26,1-27,-1-26,0 53,27-52,0 25,-27 27,-26-26,-26 26,-1 0,-26 0,0 0,-53 26,27 1,-54-1,28 0,-1-26,0 27,0-1,26 1,1-27,26 0,26 0,-26 0,27 0,-1 26,1-26,-27 27,-27-1,1 1,-1-1,-26 1,27-1,-27-26,27 0,-1 0,54 26,-27-26</inkml:trace>
  <inkml:trace contextRef="#ctx0" brushRef="#br0" timeOffset="500082.6031">18071 6033,'-26'0,"26"-27,-27 27,-105 0,132 0,-26 0,-1 0,27 0,-26 0,26 0,-27 0,27 0,-26 0,26 0,0 0,0 0,0 0,0 0,0 0,26-26,1 26,26 0,-27 0,27 0,26 0,-26 0,0 0,27 0,-27 0,26 0,-26 0,0 0,0 0,-27 0,1 0,-1 0,1 0,-27 0,0 0,0 0,0 0,0 0,0 0,0 0,0 0,0 0,0 0,0 0,0 0,-27 0,1 0,-1 0,1 0,-27 0,0 26,-26-26,26 0,-27 0,1 27,26-27,-26 0,26 26,0-26,26 0,-26 0,53 0,0 0,-26-26,26 26,53-27,-27 27,1-26,26 26,26 0,-26-27,26 27,1-26,-1 26,0 0,1-27,-1 27,1 0,-54 0,27 0,-27 0,1 0,-27 0,0 0,0 0,0 0,0 0,0 0,0 0,-27 0,1 0,-1 0,1 0,0 0,-54 0,27 0,-26 0,26 0,-26 0,-1 0,1 0,26 0,0 0,-26 0,52 27,-26-27,27 0,-1 0,27 0,0 0,-26 0,26 0,26 0,-26 0,27 0,26 0,-27 0,27 0,0-27,0 27,0 0,26 0,-26 0,27 0,-1 0,-26 0,-27 0,27 0,-26 0,-1 0,-26 0,0 0,0 0,-26 0,26 0,-27 0,1 0,-27 0,0 0,0 0,0 27,-26-27,-1 0,1 0,0 0,-1 26,1-26,26 0,0 0,0 27,53-27,0 0,27-27,25 54,-25-54,52 1,1-1</inkml:trace>
  <inkml:trace contextRef="#ctx0" brushRef="#br0" timeOffset="512415.3085">21379 10028,'0'0,"0"0,0 0,0 0,-27 0,27 0,-26 0,26 26,-27 1,27-1,-26-26,26 27,0-27,0 0,26 0,1 0,-1 0,1 0,26-27,-27 27,1 0,-1-26,-26 26,0 0,26 26,-52-26,0 27,-1-27,27 26,-26 0,-1 1,27-27,0 0,27 0,-1-27,53 1,-26 26,0-26,0 26,0 0,-53 0,0 0,-26 26,-27 27,0-27,-27 1,28 26,-1-27,26 1,-26-1,53-26,0 0,0 0,27 0,-1 0,1 0,-1-26,1-1,-27 1,52-1</inkml:trace>
  <inkml:trace contextRef="#ctx0" brushRef="#br0" timeOffset="513065.3456">20955 9525,'27'0,"-27"0,-27 26,27-26,0 0,0 0,0 27,-26-27,26 26,0-26,0 27,0-1,26-26,-26 27,27-27,26 0,-27 0,27 0,-26 0,25 0,-25 0,-1-27,1 1,-1 26,-52-27,52 27,-52-26</inkml:trace>
  <inkml:trace contextRef="#ctx0" brushRef="#br0" timeOffset="513360.3626">21299 9446,'0'0,"0"0,0 0,0-27,0-52,0 105,-26 1,26-1,0 27,0-26,0 52,0-26,-27 0,27 0,0 0,0 0,0-27,0 27,0-27,27-26,-27 0,53 27,-53-54,0 27,0-53,26 27</inkml:trace>
  <inkml:trace contextRef="#ctx0" brushRef="#br0" timeOffset="513698.3819">21379 9366,'26'-26,"1"26,-1-27,-26 27,27 0,-1 0,-26 0,0 27,0-1,0 1,0-1,0 27,-26 0,-1 0,27-27,0 27,0 0,0-26,0-1,0 1,0-27,27 26,-1-26,0 0,1 0,-1 0,1 0,-1-26,1 26,-1 26,1-26,-1 27,-26-54,53 54</inkml:trace>
  <inkml:trace contextRef="#ctx0" brushRef="#br0" timeOffset="516830.5611">23390 10239,'0'0,"-27"0,27 0,0-26,27-1,-1 1,0 0,27-1,0 1,27-27,-27 53,26-27,-26 1,-27-1,27 27,-26 0,-27 27,0-1,-27 1,1-27,-1 26,1 1,26-1,0 1,0-27,0 0,26 0,1 0,-1 0,27 0,-53 0,0 0,0 0,-53 0,27 26,-27-26,0 26,26 1,-25-27,52 0,0 0,26 0,27 0,0 0,0-27,26 27,-26-26,-26 26,-1 0,-52 0,-1 26,-26-26,0 27,0-1,27 1,-1-1,1-26,26 0,53 27,-27-27,1-27,26 27,-27-26,27-1,-26 1,-1-27,-52 0</inkml:trace>
  <inkml:trace contextRef="#ctx0" brushRef="#br0" timeOffset="517287.5872">23337 9313,'0'0,"0"27,-27-1,1 1,-1-1,27 1,-26-1,26 1,0-1,26 0,1 1,-1-1,27-26,0-26,0 26,0-27,0-25,0 25,-27 1,1-27,-1 0</inkml:trace>
  <inkml:trace contextRef="#ctx0" brushRef="#br0" timeOffset="517464.5973">23681 9208,'-27'26,"27"-26,-26 53,26-27,0 54,0-54,0 54,0-54,0 27,26 0,-26-27,0 1,0-1,0-26,0 27,0-54,0 27</inkml:trace>
  <inkml:trace contextRef="#ctx0" brushRef="#br0" timeOffset="517807.6169">23760 9340,'26'-27,"27"1,-26-1,26 1,0 26,-27 0,27 26,-27 1,-26-1,0 1,-26-1,0 27,-1 0,1-26,-1 25,1 1,26-26,0-1,0 1,53-27,-27 0,27 26,0-26,0 0,0 0,0 0,-27 0,1 0,-1 0,0 0,1 0,-27 0,0 0,0 0,53 0,-53-26</inkml:trace>
  <inkml:trace contextRef="#ctx0" brushRef="#br0" timeOffset="524256.9858">17860 7435,'-27'0,"27"0,0 0,27-27,-27 27,26 0,-26 0,27 0,26 0,-27 27,27-27,0 0,0 0,53 26,-27-26,27-26,0-1,26 1,0-1,1-25,-1-1</inkml:trace>
  <inkml:trace contextRef="#ctx0" brushRef="#br0" timeOffset="525804.0739">22014 13996,'0'0,"0"27,-27-1,-79-26,80 27,26-27,0 26,0 1,-27-1,54 1,-27-27,26 26,1-26,26 27,26-27,1-27,25 27,1-26,-26-1,52 27,-26-26,0-1,-27 27,0-26,-26 26,0 0,-26 0,-1 0,-26-27,0 27,-26-26,52-1,-52 1</inkml:trace>
  <inkml:trace contextRef="#ctx0" brushRef="#br0" timeOffset="526848.134">20955 11562,'0'0,"0"0,0 0,0-26,53 26,27-27,25 27,28-26,26 26,26-27,26 1,28 0,-1-1,0 1,0-1,-53 27,0-26,-26 26,-53 0,0 0,-53 0,-27 0,1 0,-27 0,-27 0,1 0,-1 26,27-26,-79 27,26-1,-26-26,-27 27</inkml:trace>
  <inkml:trace contextRef="#ctx0" brushRef="#br0" timeOffset="527194.1538">21167 11695,'-53'26,"-26"-52,52 26,54 0,-1-27,27 1,26 26,27-27,27 1,25-1,28 27,25-26,1-1,0 1,26 26,-27-27,1 1,-27 26,-52-26,-1 26,-53 0,1 0,-54 0,-26 0,0 0,0 0,-26 0,-1 0,1 0,26 0,-27 26,27 0</inkml:trace>
  <inkml:trace contextRef="#ctx0" brushRef="#br0" timeOffset="528574.2328">19024 16775,'26'-27,"-26"1,27 26,-27 0,0 0,-27 0,27 0,-26-27,26 27,-27 0,27 0,-26 0,0-26,26 26,-27 0,27 0,-26 26,-1 1,1 26,-1 0,1-1,-1 54,-26-26,27 25,-1-25,1 26,26-53,0 26,26 0,1-52,-27-27,79 79,-26-79,0 27,0-1,0-26,0 0,-53 0,79-26,-79 26,0 0,80 26,-80-26,0 0</inkml:trace>
  <inkml:trace contextRef="#ctx0" brushRef="#br0" timeOffset="528949.2542">19527 16960,'0'26,"0"27,0-26,0-1,0 1,26-1,1-26,-1 0,27 0,-27-53,27 27,0-1,-26-26,-1 27,1-1,-1 1,-26 26,0 0,0 26,0 1,0 26,-26 0,26 26,0 0,-27 1,27-1,0-26,0 26,0-26,0 0,0-53,0 0,27 27</inkml:trace>
  <inkml:trace contextRef="#ctx0" brushRef="#br0" timeOffset="529310.2738">20135 16933,'53'-53,"0"27,-27 26,27-26,0 52,-26-26,-27 53,0 0,0 26,-27 27,1-27,-27 1,26 26,1-27,26 0,0-26,0-53,53 53,-27-79,27 26,0-53,0 26,0-26,0 27,0 0,0-1,0 27,-53 0,79 53,-79-53,27 106,-27-80,0 27,0 27,0-54,0-26,-27 79,27-79</inkml:trace>
  <inkml:trace contextRef="#ctx0" brushRef="#br0" timeOffset="529736.2988">21299 16960,'0'26,"-26"1,-1-1,1 1,26 26,-27-1,54-25,-1-1,1 1,26-1,0-52,26-1,0 1,1-1,-27-25,26-1,-26 0,0 0,-27 53,-26-27,0 27,27 27,-54-1,1 27,26 0,-27 26,1 1,0 26,-1-27,27-26,-26 26,79-26,-53-53,0 53,0-53,26 0</inkml:trace>
  <inkml:trace contextRef="#ctx0" brushRef="#br0" timeOffset="530014.3151">22093 16960,'27'-53,"25"26,-25 1,-1 26,1 26,-1 1,1-1,-27 1,0 52,-27-26,27 0,-26 26,-1-26,27 27,0-27,0 0,27-1,-27-52,53 53,-27-26,27-27,-53 0,79-27,-26 1,0-27,-26 27</inkml:trace>
  <inkml:trace contextRef="#ctx0" brushRef="#br0" timeOffset="530311.3321">22913 16748,'27'-26,"-1"26,1 26,-1 1,1 26,-1-1,0 28,1-1,-1 27,1-27,-1 27,1-26,-1-1,1-26,-27 0,0-53,0 79,0-79,-80 53,80-53,-106 27,54-27,52 0,-53 0,79-27</inkml:trace>
</inkml:ink>
</file>

<file path=ppt/ink/ink2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0:54:49.776"/>
    </inkml:context>
    <inkml:brush xml:id="br0">
      <inkml:brushProperty name="width" value="0.05292" units="cm"/>
      <inkml:brushProperty name="height" value="0.05292" units="cm"/>
      <inkml:brushProperty name="color" value="#FF0000"/>
    </inkml:brush>
  </inkml:definitions>
  <inkml:trace contextRef="#ctx0" brushRef="#br0">3308 9287,'0'0,"0"0,0 0,-80 26,80-26,0 0,27 0,-1 0,1 27,-1-27,1 0,25 26,1-26,27 0,-27-26,26 26,0-27,-26 1,27-27,-1 27,0-54,-26 27,0-26,0 26,-26-26,-1-1,-26 1,0 26,-26 0,-27 0,0 0,0 27,-26-27,-27 53,26 0,-25 0,-1 0,0 26,0 1,27 26,-27-27,26 27,1 26,0-26,26 27,26-27,27 52,0-52,0 27,0-1,53-26,-26 0,26-27,0 27,-27-26,27-1,-27-26,1 0,-1 0,1 0,-1 0,-26 0,-53 0,53 0,0 0,0-26,-26-54</inkml:trace>
  <inkml:trace contextRef="#ctx0" brushRef="#br0" timeOffset="782.0447">1932 3281,'0'0,"0"-53,-27 79,1 1,-27-1,27 1,-54 26,27 26,-26 27,-1 53,1-27,26 53,-26 0,26 53,26-52,1 52,26-53,0 0,53-26,0-27,26-26,1-27,-1-26,27-26,0-27,-1-27,28-26,-27-52,-1-28,1-25,0-28,-27 1,-26-26,0-1,-26 27,-27-1,-27 28,-26 25,0 28,-26-1,-27 53,0 26,1 27,-1 27,0-1,53 27,-26 27,52 25</inkml:trace>
  <inkml:trace contextRef="#ctx0" brushRef="#br0" timeOffset="5817.3327">5213 4207,'-27'0,"27"0,0 0,0 0,0 0,0-27,0 1,0 0,0-1,27 1,-1-1,27-26,-27 27,27-27,27 26,-27-26,26 27,0 0,1-1,-1 27,27-26,-27 26,27 0,-26 0,25 26,-25-26,-1 27,27-1,-53 0,26 1,1-1,-1 27,-26-26,0-1,26 1,-26-27,0 26,-26-26,25-26,1 26,0-27,0 1,0-1,-26-26,-1 0,1 27,-1-27,0 27,1-1,-27 1,0 26,0 0,0-27,0 27,26 27,1-27,-1 26,27 1,-26-1,26-26,-1 27,28-27,-1 26,-26-26,53 0,0-26,0 26,-1-27,1 27,27 0,-28 0,28 0,-27 0,-1 27,1-1,0 0,-27 1,-26 26,0-27,0 1,0 26,-26-53,-1 26,0-52,1-1</inkml:trace>
  <inkml:trace contextRef="#ctx0" brushRef="#br0" timeOffset="6432.3679">6483 3413,'-27'27,"27"-1,-26 1,-27-27,53 0,26-27,-26 1,27-27,-1-27,1 1,26-27,-1 27,-25-54,26 1,0 26,0 0,-27 1,27 25,0 1,0 0,-27 52,1 1,-1 26,1 0,-1 26,-26 27,27 26,-27-26,0 53,0 0,26 0,-26 0,27-1,-27 1,0-53,26 27,0-28,-26-25,27-27,-27 0,26 0,-52-53</inkml:trace>
  <inkml:trace contextRef="#ctx0" brushRef="#br0" timeOffset="6579.3763">6880 2858,'0'0,"26"0,0 0,27-27,0 27,0-26,0-1,-26 1</inkml:trace>
  <inkml:trace contextRef="#ctx0" brushRef="#br0" timeOffset="7010.4009">7911 2275,'0'0,"-26"-26,-1 26,-25 0,-1-26,0 26,0 0,26 0,1 0,-1 0,27 26,-26 27,26-27,-26 27,26 27,-27-1,1 27,-1-27,27 27,-26-27,26 27,0-53,0 27,0-1,26-26,-26-27,27 27,-1-26,-26-27,53 26,-53-52,26 26</inkml:trace>
  <inkml:trace contextRef="#ctx0" brushRef="#br0" timeOffset="7342.4199">7938 2752,'0'0,"-27"0,1 53,-1-27,1 1,0 25,-1 1,27 0,0-26,27 26,-1-27,27 1,0-1,26-26,-26 0,27-26,-28-1,1-26,-26 0,-1 0,1-26,-54 26,1-26,-1 52,1-26,-1 27,-25-1,25 1,1 26,26 0</inkml:trace>
  <inkml:trace contextRef="#ctx0" brushRef="#br0" timeOffset="7672.4386">8546 2408,'53'0,"-26"-27,26 27,0 0,-27 0,27 0,-27 0,1 27,-1 26,-26 0,27-1,-27 54,0-26,26-1,-26 0,27 1,-27-1,26-26,-26 26,27-52,-27 26,-27-27,27 1,-26-1,-27 1,0-27,26 0,-25 0,-1-27,53 27,-27-26,54-1,-1 1</inkml:trace>
  <inkml:trace contextRef="#ctx0" brushRef="#br0" timeOffset="11149.6377">13626 6562,'0'0,"-26"0,26-27,0 1,0-1,0-26,26-26,1 26,-27-26,26-1,1 27,-1-26,1 26,-1 0,-26 27,0-1,0 27,27 27,-27-27,26 53,-26 0,27 0,-1-1,-26 28,26-1,1-26,-27 26,0-26,-27-26,27 26,-26-27,26-26,-26 0</inkml:trace>
  <inkml:trace contextRef="#ctx0" brushRef="#br0" timeOffset="11291.6458">13679 6376,'0'-26,"53"26,-26 0,-1-26,54 26,-54-27,27 1</inkml:trace>
  <inkml:trace contextRef="#ctx0" brushRef="#br0" timeOffset="11683.6682">14235 5953,'-27'-26,"1"52,-27-52,27-1,-1 27,1 0,26 0,-27 0,27 0,0 53,-26-26,26 26,0-1,-27 28,27-1,0 1,-26-1,26-26,0 26,0-26,0 0,0 0,26-27,-26 27,27-26,-27-27,26 26,-26-26,27 0,-27-26,26 26</inkml:trace>
  <inkml:trace contextRef="#ctx0" brushRef="#br0" timeOffset="12024.6877">14208 6403,'0'-27,"-26"27,0 0,26 0,-27 0,1 27,26-1,0 1,0-1,26 1,1-1,25 1,-25-1,26-26,-27 0,27-26,-26 26,-1-27,-26 1,0-1,-26 1,-1-27,1 26,-1 1,-26-27,27 53,-1-26,27-1,0 1</inkml:trace>
  <inkml:trace contextRef="#ctx0" brushRef="#br0" timeOffset="12394.7089">14605 5927,'27'-27,"-1"27,1 27,-1-54,-26 54,27-27,-1 26,1 1,-27-1,0 27,0 0,0 26,0 1,0-27,26 26,-26-26,0 0,26-27,-26 27,27-26,-27-27,0 0,-27 26,1-26,0-26,-1 26,1 0,-1 0,1 0,-1 0,1-53,26 53,0 0,26 0,-26 0</inkml:trace>
  <inkml:trace contextRef="#ctx0" brushRef="#br0" timeOffset="13904.7953">15214 6085,'0'-26,"0"0,0-1,0 1,0 26,-27-27,-25 27,25-26,-26 26,27 26,-27-26,26 27,-26-1,27 1,26-1,0 27,0 0,0 0,0 0,0 0,0-1,0 28,0-27,0 0,0 0,26 0,-26-27,27 27,-1-27,1-26,-1 27,-26-27,27 0,-1-27,1 1,-1-27</inkml:trace>
  <inkml:trace contextRef="#ctx0" brushRef="#br0" timeOffset="14126.808">15399 6191,'0'-26,"0"52,0-26,0 53,-26-26,26-1,0 27,0 0,0-27,0 1,0 26,-27-53,54 26,-27-26,26 0,-26 0</inkml:trace>
  <inkml:trace contextRef="#ctx0" brushRef="#br0" timeOffset="14516.8303">15637 5953,'27'-26,"-1"26,1-27,-1 27,1 0,-1 0,0 0,1 0,-1 0,-26 27,27-1,-27 27,0 0,0 0,0 0,0 26,0-26,26 0,-26 26,0-52,0 26,0-27,0 1,-26-1,-1-26,1 27,-1-27,-25 0,25 0,27-27,0 27,-26 0</inkml:trace>
  <inkml:trace contextRef="#ctx0" brushRef="#br0" timeOffset="15114.8645">13494 8837,'-26'0,"26"27,0-27,26-27,1 27,-1-26,53 26,1 0,-1-27,27 27,0-26,26-1,-26 27,0-26,-27 26,1 0,-28 0,1 0,-26 26,-27-26,26 27,-26-27,0 0</inkml:trace>
  <inkml:trace contextRef="#ctx0" brushRef="#br0" timeOffset="15366.8788">13521 8943,'0'26,"0"-26,26-26,27-1,26 27,27-26,0 0,26-1,1 1,-28 26,28-27,-27 27,-27 0,0 0,-26 0,0 0,-26 0,-1 0</inkml:trace>
  <inkml:trace contextRef="#ctx0" brushRef="#br0" timeOffset="18152.0382">16616 6376,'0'0,"0"-26,27 0,-1 78,1-104,-1-28,27 1,-27-1,1-25,26 52,-27-27,1 27,-1 0,-26 53,27 0,-27 0,26 27,-26 26,27 26,-27 1,26-1,-26 27,26-53,1 26,-27-26,26 0,-26-27,27 1,-27-27,0 0,-27-27,1 27</inkml:trace>
  <inkml:trace contextRef="#ctx0" brushRef="#br0" timeOffset="18278.0454">16828 6218,'-27'0,"1"-27,26 1,26 26,1 0,-1-27,27 27,0-53,0 53,0-52</inkml:trace>
  <inkml:trace contextRef="#ctx0" brushRef="#br0" timeOffset="18829.0769">17489 5689,'-26'0,"-27"0,0 0,0 79,0-53,0-26,27 0,26 0,0 27,0-1,0 27,0-26,26 26,-26 26,27 0,-27 1,0-1,0 0,-27 1,27-27,0 0,0-27,0 1,27-27,-1 0,-26-27,27 1,26-1,-27-26,0 0,1 0,-1 27,-26 0,27-1,-27 27,-27 0,27 27,-26-1,-1 0,27 1,0-1,0 1,27-1,-1-26,1 0,26-26,0 26,-27-27,1-26,-1 27,-26 0,-26-27,-1 26,1 1,-1-1,1 1,-1 26,1-27,26 1,0-1,26 27</inkml:trace>
  <inkml:trace contextRef="#ctx0" brushRef="#br0" timeOffset="19108.0929">17754 5900,'26'0,"1"0,-1-26,-26-54,27 80,-27 0,26 53,-26 0,27-26,-27 52,26-26,-26 26,27 1,-1-27,-26 0,26-1,-26-25,27 26,-27-53,0 0,-27 0,1 0,0 0,26-27,-27 1,27-1,-26 1</inkml:trace>
  <inkml:trace contextRef="#ctx0" brushRef="#br0" timeOffset="19476.1138">18415 5609,'0'0,"-26"0,-1 27,-25-27,-1 0,26 26,-26-26,53 27,-26-27,26 26,0 0,26 1,-26-1,27 54,-27-27,0 0,-27 52,27-25,-26-27,26 26,-27-26,27 26,27-52,-1-1,1 1,26-1,-27-52,53-1,-52 1,26-27</inkml:trace>
  <inkml:trace contextRef="#ctx0" brushRef="#br0" timeOffset="19767.1298">18495 5847,'0'-26,"0"-1,26 27,1 0,-27 0,26 0,-26 0,27 27,-27 26,0-27,-27 1,27 26,-26 0,26-1,-27 1,27-26,0 26,0-27,27 1,-27-27,26 0,1 0,-27-27,26 27,0-53,27 27,-26-1</inkml:trace>
  <inkml:trace contextRef="#ctx0" brushRef="#br0" timeOffset="20173.1538">18865 5636,'0'0,"27"-27,-1 27,1-26,-1 26,0-27,-26 27,27 0,-1 0,1 0,-27 53,0-26,26 26,-26-1,0 28,0-1,0 1,27-1,-27 0,0-26,26 0,-26 0,-26-26,26-1,-27 0,-26 1,27-1,-1 27,1-26,0-27,26 0,52 0</inkml:trace>
  <inkml:trace contextRef="#ctx0" brushRef="#br0" timeOffset="24978.4287">20453 10848,'0'0,"0"0,0 0,0 0,0 0,0 0,0 0,0 0,0 0,0 0,26 0,-26 0,0 0,0 0,0 0,0 0,27 26,-27-26,0 0,0 0,0 0,0 0,0 0,0 0,0 0,0 0,0 0,0 0,0 27,0-27,0 0,26-27,-26 27</inkml:trace>
  <inkml:trace contextRef="#ctx0" brushRef="#br0" timeOffset="27126.5515">20585 11033,'0'0,"0"0,-27-26,27-1,-26 1,26-1,-26-52,-1 26,1-26,-1-1,1 1,-1 0,-26-1,27 27,-1 0,27 0,-26 27,26 26,0 0,26 0,1 0,-1 53,27 0,0 26,0 1,26-1,-26 0,27-26,-1 27,-26-28,0 1,-27-26,27-1,-53-26,0 0</inkml:trace>
  <inkml:trace contextRef="#ctx0" brushRef="#br0" timeOffset="27261.5591">20400 10689,'-27'0,"54"-26,26-1,-53 1,53-1,-27-26,27 27</inkml:trace>
  <inkml:trace contextRef="#ctx0" brushRef="#br0" timeOffset="27736.5864">20797 9922,'-27'-27,"1"27,-1 0,-26 27,27-27,-1 26,-26-26,53 53,-26-26,52-1,-26 27,27-26,-1 52,1-26,26 26,-27 1,27-1,0 0,-26 27,25-53,-25 0,26 0,-27-27,27 27,-26-53,-1 27,1-27,-1 0,-26-27,0 27,0-53,0 27,-26-1</inkml:trace>
  <inkml:trace contextRef="#ctx0" brushRef="#br0" timeOffset="28047.6042">20929 10239,'26'-26,"-26"-1,0 1,0 26,27-26,-1 26,-26-27,27 27,-27 27,26-27,-26 26,0 27,0-27,0 27,27 0,-27 0,26-26,-26-1,27 1,25-1,-25-26,-1 0,1 0,26 0,-27-53,1 27,-27-27,0 0</inkml:trace>
  <inkml:trace contextRef="#ctx0" brushRef="#br0" timeOffset="28350.6215">21141 9843,'0'0,"26"-27,-26 1,26 26,-26 0,27 0,-1 26,1 1,-1-1,27 27,-26 0,26 0,-27 26,27-26,-27 0,27 0,-26 0,-1-27,1 27,-1-53,-26 27,0-1,-26-26,-1 0,1-26,-1 26,-26-27,53 1,-52-27</inkml:trace>
  <inkml:trace contextRef="#ctx0" brushRef="#br0" timeOffset="28718.6426">21537 9604,'0'0,"0"0,0 0,0 27,-26-27,26 26,-26-26,-1 27,27-27,0 0,0 26,0 1,27-1,-1 27,0 0,1 26,-27 27,26-26,1 25,-1 1,1-26,-1-1,1-26,26-27,-27 27,0-26,1-54,-1 27,1-26,-27-1</inkml:trace>
  <inkml:trace contextRef="#ctx0" brushRef="#br0" timeOffset="29086.6636">21776 9737,'26'-27,"0"1,1-1,-27 27,26-26,1 52,-27 1,0-1,-27 1,27 26,0 0,0-1,27 1,-1-26,27-1,0 1,27-27,-28 26,1-26,0 0,-26 27,-27-27,-27 26,-26 1,0 25,-26-52,26 27,-26-1,26 27,0-53</inkml:trace>
  <inkml:trace contextRef="#ctx0" brushRef="#br0" timeOffset="29460.685">22172 9419,'27'-53,"-1"27,-26-1,0 27,27 27,-1-1,1 27,-1 0,1 0,-1 26,27 27,0-26,0-1,0 0,0 1,0-1,-27-26,-26 0,-26 26,-1-26,1 0,-27-26,0 26,0-27,0-26,27 0,26 0,0 0,26-26</inkml:trace>
  <inkml:trace contextRef="#ctx0" brushRef="#br0" timeOffset="30526.746">5398 5662,'-27'0,"1"0,-1-26,27 26,0 0,-26 0,26 0,26 0,1 0,-27 0,26 0,27 0,0 0,0 0,27 26,-1-26,27 0,26 0,0 27,27-27,0 0,26 0,0 0,27 0,0 0,-1-27,1 27,0 0,-1 0,-26 0,27 0,-27 0,-26 0,0 0,-53 0,26 0,-26 27,-27-27,-26 0,0 0,-27 26,1-26,-27 0,0 0,0 0,-27 26,27-26,0-26,0 26,0-26</inkml:trace>
  <inkml:trace contextRef="#ctx0" brushRef="#br0" timeOffset="31155.782">11748 5477,'-27'0,"1"0,26 0,0 0,0 26,26-26,27 0,27 0,26 0,26 0,27-26,26 26,0-27,0 27,0 0,1-26,-28 26,-25 0,-1 0,-53 0,-26 0,0 0,-53 0,0 0,0 26,0-26,0 0,0 27,0-27,0-27,27 27,-1 0,53-26</inkml:trace>
  <inkml:trace contextRef="#ctx0" brushRef="#br0" timeOffset="31860.8223">15743 5503,'27'0,"-1"0,27-26,0 26,0 0,0-27,26 27,0 0,1-26,26 26,26 0,0-26,0 26,54 0,-1-27,27 27,26 0,26 0,1-26,26 26,26-27,27 27,0 0,27 0,-27 27,-27-27,27 26,-26-26,-27 0,-53 27,0-27,-53 26,0-26,-52 26,-28-26,-25 0,-27 0,-27 0,1 0,-27 0,0 0,0 0,-27 0,1 0,-1-52,1 52,-27-53,0 0,-26-27</inkml:trace>
  <inkml:trace contextRef="#ctx0" brushRef="#br0" timeOffset="32545.8615">16325 3122,'0'0,"27"0,-27 0,26 27,-26-1,0 27,0 0,0-27,0 54,0-1,0-26,0 26,0 1,-26-1,26-26,0 0,0 0,0-27,-27 27,1-53,52 27,-52-27,26 0,-27-27</inkml:trace>
  <inkml:trace contextRef="#ctx0" brushRef="#br0" timeOffset="32774.8746">16193 3863,'0'53,"26"-27,-26 27,27 0,-27-26,26-1,-26 1,27-1,-1-52,1 26,-1-27,1-52,25 52,-25-26,26-26,0 0</inkml:trace>
  <inkml:trace contextRef="#ctx0" brushRef="#br0" timeOffset="33240.9012">17595 3360,'0'-26,"0"-27,0 53,-26 0,26 0,0 0,-27 26,27 27,0 0,0 0,0 26,0 1,0-1,0 1,0-28,0 28,0-54,0 27,-26-26,26-1,0-26</inkml:trace>
  <inkml:trace contextRef="#ctx0" brushRef="#br0" timeOffset="33441.9127">17383 3916,'-26'0,"26"0,0 26,0 1,0-1,0 27,26-26,-26-1,27 27,-27-27,26-26,1 0,-1-26,27 0,27-27,-27 0,26-27,-26-26,26 27</inkml:trace>
  <inkml:trace contextRef="#ctx0" brushRef="#br0" timeOffset="34208.9566">18627 3254,'0'-26,"0"26,0 0,0-27,0 27,0 0,0 0,0 0,0 0,0 0,0 27,0-1,0 1,0 26,0 0,0 26,0 0,0-26,0 27,0-1,0-26,-26-27,26 27,0-26,0-1,0 1,0-27,0 0,0 0</inkml:trace>
  <inkml:trace contextRef="#ctx0" brushRef="#br0" timeOffset="34453.9706">18442 3784,'0'0,"0"0,0 0,0 0,0 26,0 0,0 1,26-1,-26 27,27-26,-1-1,1-26,-1 27,1-27,-1 0,0-27,1 27,-1-26,1-1,-1 1,1-54,26 54</inkml:trace>
  <inkml:trace contextRef="#ctx0" brushRef="#br0" timeOffset="35600.0362">20241 3228,'0'-27,"-26"1,-1 26,1-26,-1 26,1-27,-1 27,27 0,-26 0,26 0,-27 27,27-1,0 27,0 0,0 0,0 0,0 26,0 0,0 1,0-27,0 26,0-26,0-27,0 1,0-1,0 1,-26-1,26-26,-27 0,1 0,-1-26,1-1,26 27,-26-26,-1-1,27 27,-26-26,26 26,0 0,0 26,26-26,-26 53,27-26,-1-1,0 1,1-1,26 1,-27-27,1 0,26 0,-27-27,27 1,0-1,0-26,-27 0,27 1,-26 25,-1 1,1-27</inkml:trace>
  <inkml:trace contextRef="#ctx0" brushRef="#br0" timeOffset="36572.0908">20320 4207,'0'-27,"0"27,0 0,80 0,-107 0,-26 0,0 0,1 27,-1-27,-27 26,1-26,-1 27,28-27,-28 0,1 0,26 0,0-27,0 27,27-26,-1 26,1-27,-1 27,1 0,-1 0,27 0,0 0,-26 0,26 27,0 26,0-27,26 27,-26-26,27 52,-1-26,-26 0,27 53,-1-53,-26 26,27 0,-27 1,0-1,0 0,0 1,0-27,0 0,0 0,0-27,26-26,1 27,25-27,-25-27,52 27,-26-26,27-1,-1 1,0-1,1 27,26-26,-27 26,0-27,-26 27,27 0,-28-26,1 26,-26 0,-1 0,1 0,-27-27,26 1,-26-1,0 1,0 0,0-27,0 0,0-27,0 27,-26-26,26 0,-27-1,1 1,-1 26,1-26,-1 52,1-26,-27 27,53-1,-26 1,26-1,0 27,0-26,53 0</inkml:trace>
  <inkml:trace contextRef="#ctx0" brushRef="#br0" timeOffset="37419.1402">22649 9578,'0'-27,"0"27,26-26,1 0,-1-80,1 79,25 27,-25-26,-27 26,26 0,-26 26,0-26,27 27,-54-27,27 26</inkml:trace>
  <inkml:trace contextRef="#ctx0" brushRef="#br0" timeOffset="37583.1495">22728 9551,'27'27,"-27"-27,-27 26,80-26,-53 0,0 0,26-26,-26 26,27-27,-1 1,1 0,-27-1,26 1,1-1,-1 1,1-1</inkml:trace>
  <inkml:trace contextRef="#ctx0" brushRef="#br0" timeOffset="37861.1648">23178 8969,'-27'27,"27"-1,-26-26,26 27,0 26,26-27,-26 1,27-1,-1 1,1-1,-1-26,1 0,26-26,-27-54,27 54,-27-27,27 0,-53 0</inkml:trace>
  <inkml:trace contextRef="#ctx0" brushRef="#br0" timeOffset="38041.1758">23575 8758,'0'0,"0"0,0 26,0 1,0 26,0 26,26-26,-26 26,27 27,-27-27,26 1,-26-1,27-26,-27-26,26 25,-26-52,26 0,-26-26</inkml:trace>
  <inkml:trace contextRef="#ctx0" brushRef="#br0" timeOffset="38305.1902">23733 8916,'0'-52,"27"25,-1 1,1-1,-1 27,1 27,-27-1,26 1,-26 25,0 1,0 27,0-27,0 26,0-26,0 0,27 0,-1-27,1 1,26-27,-27 0,27-27,53 1,-80-1,27-26,-26-26,-1-27</inkml:trace>
  <inkml:trace contextRef="#ctx0" brushRef="#br0" timeOffset="39545.26">20003 4577,'0'-26,"0"-1,26 1,-26 26,-26 26,-1 1,-26 26,1 0,25 0,-26 0,0-1,27 1,-1-26,27-27,27-27,-1 1,27-27,27 0,-28 0,28 27,-27-27,0 26,-27 27,1 27,-27 26,0 0,-27-27,1 53,26-52,0-1,26 1,1-27,-1-27,27 1,0 26,0-27,0 27,-27 0,-26 27,0-1,0 1,0 26,0-27,0-26,0 0,0-26,0-27,0-53</inkml:trace>
  <inkml:trace contextRef="#ctx0" brushRef="#br0" timeOffset="40096.2915">19606 2355,'-26'0,"26"0,0 0,0 26,0-26,0 53,26-26,-26-1,0 27,26 0,1 0,-1-27,1-26,26 0,-27 0,27 0,-26-53,25 0,-25 27,-1-53,27 26,-26 0,-1 0,-26-26,27 52,-27-26,0 27,0 26,-27 0,1 0,26 26,0 1,0 26,0 26,0 0,26 1,-26 25,0-25,0-1,0 1,0-27,0-1,0-25,0-27</inkml:trace>
  <inkml:trace contextRef="#ctx0" brushRef="#br0" timeOffset="40396.3105">20294 2302,'26'-79,"27"52,-26-26,-1 53,1 0,-1 0,-26 53,0-26,0 52,0-26,-26 26,-1 1,27-28,0 28,0-27,0 0,0-27,53 1,-26-1,52-26,-26 0,0 0,0-26,0 26,0 0,-1-27,1 54,-53-54,27 27,-1 0</inkml:trace>
</inkml:ink>
</file>

<file path=ppt/ink/ink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8-11-06T16:35:03.047"/>
    </inkml:context>
    <inkml:brush xml:id="br0">
      <inkml:brushProperty name="width" value="0.05292" units="cm"/>
      <inkml:brushProperty name="height" value="0.05292" units="cm"/>
      <inkml:brushProperty name="color" value="#FF0000"/>
    </inkml:brush>
  </inkml:definitions>
  <inkml:trace contextRef="#ctx0" brushRef="#br0">420 14488 170 0,'0'0'36'0,"-22"-7"-1"16,22 7-35-16,-14 1 1 16,14-1-1-16,-11-2 1 15,11 2-2-15,0 0 1 16,26 4 0-16,4 0 0 16,8 0 0-16,16 1 1 15,15-1-2-15,9-3 1 16,10 2 0-16,5-6 0 0,2 2 0 15,1-4 0-15,-1-1-1 16,-8-3 0-16,-9 1 1 16,-9 3 0-1,-13 0 0-15,-11 4 0 0,-11-2 0 16,-11 2 0-16,-12 1 1 16,-11 0-1-16,0 0 0 15,0 0 0-15,-21 7 0 16,9-4 0-16,-2-3-1 15,0-37-33-15,14 37-1 16,-28-2 0-16,28 2 0 16,-32-12-1-16</inkml:trace>
  <inkml:trace contextRef="#ctx0" brushRef="#br0" timeOffset="414.2405">407 14522 175 0,'-22'-2'35'0,"11"-15"-3"15,11 17-32-15,0 0 1 0,17 10-1 16,12-2 0-16,13 3 0 15,19-2 0 1,13 4-1-16,18-2 1 16,13 1 0-16,9 0-1 0,4-3 0 15,-3 0 1-15,-5-1 0 16,-13 0-1-16,-15-2 2 16,-19-1-1-16,-14 2 0 15,-17-3 0-15,-10 1 0 16,-11-3 0-16,-11-2 0 15,0 0 0-15,0 0 1 16,0 0-1-16,0 0 0 16,-3 22-34-16,-5-33-1 15,8 11-1-15,0 0 0 16,6-11-1-16</inkml:trace>
  <inkml:trace contextRef="#ctx0" brushRef="#br0" timeOffset="4682.9976">7924 14543 175 0,'0'0'35'16,"0"0"-1"-16,1-12-34 0,10 7 0 15,10-1 0-15,12 1-1 16,14 3 1-16,17-1 0 16,19 3 1-16,16-3-1 15,13 4-1-15,7-1 1 16,0 1 0-16,0 1 0 16,-8 0 0-16,-15-1 1 15,-19-1-1-15,-17 1 0 16,-17-1 1-16,-15 1-2 15,-14-3 1-15,-14 2 0 16,0 0 0-16,-18-12-1 16,7 7 2-16,-4 0-1 0,1 0 0 15,0-1 0-15,3-2-33 16,11 8-2-16,-9-31 0 16,25 8-2-1,-5-35 0-15</inkml:trace>
  <inkml:trace contextRef="#ctx0" brushRef="#br0" timeOffset="5540.4299">16833 14593 179 0,'4'-16'36'15,"34"12"-1"-15,17-9-34 16,17 0-1-16,24 2 0 16,19 6 1-16,18 2-1 15,13 7 0-15,6 2 1 16,-2 4-1-16,-10 0 1 16,-14 4 0-16,-22-1-1 15,-21 0 0-15,-24-5 0 16,-19 1 0-16,-17-5 0 15,-23-4 0-15,0 0 0 16,0 0 0-16,0 0 0 16,0 0-2-16,5 11-33 0,-5-11 0 15,24-4-1-15,-8-11-1 16,25 11-1-16</inkml:trace>
  <inkml:trace contextRef="#ctx0" brushRef="#br0" timeOffset="18226.826">3539 9845 180 0,'3'11'36'0,"-5"15"-3"15,2-26-31-15,-6 21-2 16,0-11 1-16,6-10-1 16,-9 16 0-16,8-4 0 0,-1 3 0 15,2-15-1 1,4 17 1-16,-4-17 0 15,28 2 1-15,2-7-2 16,8-2 1-16,12-11 0 0,11-6 0 16,8-3 0-16,9-1 0 15,5 0 0-15,0 5-1 16,-9-2 1-16,-5 8 0 16,-13 6 0-16,-7 41-33 15,-18-42-2-15,10 20-1 16,-24-17 1-16,19 20-1 15</inkml:trace>
  <inkml:trace contextRef="#ctx0" brushRef="#br0" timeOffset="18851.8062">3666 13100 173 0,'12'35'36'15,"-11"-7"-1"-15,4-9-35 16,-1 13 1-16,4-8-2 16,4-3 0-16,12-8 1 15,11-15-1-15,11-8 3 16,6-5-2-16,11-5 0 0,1-3 0 16,0 2 2-16,-6 3-2 15,-3 3 0-15,-16 7 0 16,-10 9-2-16,-3-1 1 15,-16 9 1-15,-2 1 0 16,-6 1-1-16,1 0 1 16,-7 1 0-16,6 1 1 15,-2-3-1-15,0 3 0 16,0-13 0-16,5 15 0 16,-5-15-1-16,0 0-34 15,0 0 0-15,6-35-1 16,8 4 0-16,-14-36 0 15</inkml:trace>
  <inkml:trace contextRef="#ctx0" brushRef="#br0" timeOffset="20134.5979">3424 9785 170 0,'0'0'35'0,"0"0"-1"16,11 1-28-16,-11-1-4 15,5 11 0-15,-5-11-2 16,0 0 1-16,0 13-1 16,0-13 0-16,0 0 1 15,0 15-1-15,0-15 0 16,0 0 0-16,8 13 0 15,-8-13 0-15,21 10-1 0,-6 3 2 16,6-8-2-16,4 7 1 16,9 2-1-16,5-2 1 15,9-5 0-15,11 3 0 16,6-12 0-16,14-7 0 16,7-1-1-16,7-11 0 15,10-6 1-15,8-4 1 16,6-8-2-16,2-4 0 15,10-10 0-15,-1-5 2 16,6-9-2-16,5-10 0 16,4-8 0-16,-1-11-1 15,-5-9 1-15,0-9 0 0,-7 0 0 16,-6-7 0-16,-4-5 0 16,-12-3 1-16,-8-6-1 15,-10-2 1-15,-11 4 0 16,-6-3 0-16,-11-4 0 15,-8 5 0-15,-10-3 1 16,-7 0-1-16,-7 9 1 16,-5 1 0-16,-2 11 0 15,-7 7-1-15,-3 8 0 16,-2 11 0-16,-5 15 0 16,-2 15 1-16,-4 9-1 15,-1 18 0-15,-3 6 1 16,-3 8-1-16,7 20 0 0,-19-11 0 15,19 11-1-15,-21 13 1 16,10-3 0-16,-1-1 0 16,0 4-1-16,1-4 1 15,11-9 0-15,-17 18 0 16,17-18 0-16,-11 8 0 16,11-8 0-16,0 0 0 15,0 0 0-15,0 0 0 16,-7-15-1-16,7 15 2 15,0-17-2-15,0 17 1 16,0-18 1-16,0 18-1 16,0 0 0-16,0 0 0 15,-16 2 0-15,16-2 0 0,-15 26 0 16,9-12 0-16,-1 5 0 16,3-2 0-16,2-4 0 15,3-1 0-15,-1-12 1 16,0 0-1-16,69-13-33 15,-76-18-1-15,17 12 0 16,-22-27-1-16,14 13 0 16</inkml:trace>
  <inkml:trace contextRef="#ctx0" brushRef="#br0" timeOffset="21186.964">5424 5994 167 0,'-10'-35'34'16,"16"19"1"-16,-8-7-36 16,1 3 1-1,1 3 0-15,0 5 1 0,0 12-1 16,4-15 0-16,-4 15 0 15,18-2 0-15,-1 6 0 16,5 0 0-16,7 0 0 16,8-1 0-16,5-2 0 15,2-5-1-15,3 0 1 16,-2-5 0-16,-1 1-1 16,-6-2 2-16,-4-1-1 15,-9 4 0-15,-7-2-1 0,-5 7 2 16,-13 2-1-1,0 0 0-15,7 18 0 16,-10-2-1-16,-2 9 1 16,-1 6 0-16,0 9 1 0,0 6-1 31,1 2 0-31,1 5 1 0,-1 5-1 0,2-1 1 16,-1-1-1-16,-1-3 0 31,0-2 0-31,-1-5 1 15,1-7-1-15,-1-4 1 0,3-8-1 16,-2-6 1-16,1-8-1 16,4-13 1-16,0 0-1 15,0 0-1-15,42-2-33 16,-51-24 0-16,15 14-1 16,-17-22 0-16,14 14 1 15</inkml:trace>
  <inkml:trace contextRef="#ctx0" brushRef="#br0" timeOffset="21374.4543">5702 6259 169 0,'13'-19'35'0,"25"21"-1"16,-3-100-36-16,7 100 3 15,0-2-1-15,2 3 0 16,0 6 0-16,-3-3 0 15,-5 2 0-15,-2-6-33 16,4 12-1-16,-26-21 0 16,14 15-1-16,-27-21-1 15</inkml:trace>
  <inkml:trace contextRef="#ctx0" brushRef="#br0" timeOffset="25484.166">3242 6371 171 0,'0'0'36'15,"0"0"-2"-15,12 13-33 0,8-5-2 16,3 1 1 0,8 0 0-16,5-3 1 15,8 3-2-15,2-2 0 16,6-1 1-16,-2 0 0 0,-1 0 0 16,-5-3 0-16,-1 4 0 15,-5-2-1-15,-3-5 1 16,-6-5-3-16,-13-2-31 15,13 12 0-15,-19-22-1 16,14 17-1-16,-21-22 1 16</inkml:trace>
  <inkml:trace contextRef="#ctx0" brushRef="#br0" timeOffset="25749.7611">3279 6513 174 0,'0'0'36'0,"14"-8"-2"15,17 6-35-15,8-1 1 16,7 6-1-16,6-2 0 16,1 4 1-16,-1 3 0 15,-7-1-1-15,-6-1 1 16,-5 8-1-16,-6-2 1 15,-5 1 0-15,-7 1-33 16,-16-14-1-16,22 0 0 16,-24-19-1-16,15 17-1 15</inkml:trace>
  <inkml:trace contextRef="#ctx0" brushRef="#br0" timeOffset="26659.0189">431 14686 167 0,'-8'-12'36'0,"8"12"-1"15,-2 67-34-15,7-90 0 16,-5 2-1-16,1-1 0 16,1 2 0-16,-6 1 0 15,5 2-1-15,3 2 1 16,3 4 0-16,5-3 0 16,8-1 1-16,6 3-1 15,8-2 0-15,11 0 0 16,10-1 1-16,8-1-2 0,7-3 1 15,4 2 1-15,2 5-2 16,0-7 2-16,-3 7-2 16,-3 4 1-1,-6-4-1-15,-6 4 1 0,-8 4-1 16,-6 0 1-16,-5 3 0 16,-9 1-1-16,-3 1 1 15,-6-3 0-15,-7 4 1 16,-3-2-1-16,-11 0 0 15,14-1 0-15,-14 1 1 16,0 0-1-16,0-17 0 16,-11 47-34-16,-6-47-2 15,17 17 1-15,-33-13 0 0,19 18 0 16</inkml:trace>
  <inkml:trace contextRef="#ctx0" brushRef="#br0" timeOffset="27002.7608">487 14611 170 0,'0'0'36'16,"28"13"-1"-16,16-13-34 0,16-5-1 15,10-2 0 1,10 4 0-16,7-6-1 16,3 1 1-16,-3 0 0 15,1 7-1-15,-11-3 1 0,-8 3-1 16,-7 2 1-16,-7-1-1 16,-9-1 2-16,-10 4-1 15,-8-1 0-15,-8-1 0 16,-4-1 0-16,-16 0 0 15,0 0 0-15,-42-23-34 16,76 29-2-16,-57-23 0 16,23 17 0-16,-38-14 0 15</inkml:trace>
  <inkml:trace contextRef="#ctx0" brushRef="#br0" timeOffset="29369.7948">4115 15517 161 0,'-1'19'36'16,"1"-19"-1"-16,-90 16-34 16,115-1-1-16,8 1 1 15,6 0 0-15,6 13-1 16,3 6 0-16,3 5-1 16,-2 10 1-16,-5 5 0 15,-4 4 0-15,-5 12 0 16,0 10-1-16,-4-8 1 15,-4-2 2-15,-4-5-1 16,-2-3-1-16,-3-12 0 16,1-8 1-16,-1-8 0 15,-6-11-1-15,-2-11 1 0,-1 4-1 16,-5-1 0-16,-4-16 1 16,0 0 0-16,3 11-2 15,-3-11 1-15,-10-18-1 16,-7 5-35-16,17 13-1 15,-27-42 0-15,27 42 0 16,-39-41 0-16</inkml:trace>
  <inkml:trace contextRef="#ctx0" brushRef="#br0" timeOffset="29635.4112">4331 16314 163 0,'12'16'36'15,"8"-14"-1"-15,2 18-34 16,3 8 0-16,2 1-1 16,4-3 1-16,0 13-1 15,2 1 1-15,-2-9 0 16,1-3-2-16,-1-7 2 16,2-16-1-16,0-12 0 15,0-2 0-15,1-15 1 16,-1-7-2-16,-3-1 3 15,-2 1-2-15,-54-12-35 16,54 30-2-16,-22-14 0 16,10 32 0-16,-16-5-1 0</inkml:trace>
  <inkml:trace contextRef="#ctx0" brushRef="#br0" timeOffset="33554.8187">4370 9400 174 0,'-18'-24'35'0,"7"5"0"15,-4-2-36-15,-7-6 1 16,-5-3-1-16,-8-3 2 16,-8-2-2-16,-13-1 1 15,-12 2 0-15,-14 0-1 16,-15 0 2-16,-13 2 0 16,-15 1 0-16,-16 2 0 15,-12 6 0-15,-10 3 0 16,-5 5 0-16,-9 5 0 15,-6 9 1-15,-3 8-2 16,-1 8 1-16,1 18-2 16,1 9 2-16,6 15-1 15,2 11 1-15,6 13-1 0,9 12 1 16,7 12-1-16,10 12 1 16,15 7-2-16,13 6 2 15,17 5-1-15,18 3 0 16,20 2-1-16,23 4 1 15,23-3 0-15,24 1 0 16,24-5 0-16,30 0 0 16,28-6 0-16,27-6-1 15,27-4 1-15,27-13 0 16,28-8-1-16,23-13 0 16,26-10 0-16,14-18 1 15,16-13-1-15,13-13 1 0,9-17-2 16,6-15 1-16,-2-14 1 15,0-19 0-15,-7-13-1 16,-10-15 0-16,-14-20 2 16,-15-15-2-16,-22-22 2 15,-27-13-1-15,-28-15-1 16,-37-18 0-16,-40-12 1 16,-41-14-1-16,-47-3 1 15,-48-8-1-15,-48 3 1 16,-44 3-1-16,-37 6 2 15,-32 16-2-15,-28 10 2 16,-19 21 0-16,-14 15 1 16,-5 25-2-16,15 33-32 0,-10 4-3 15,30 45 0-15,3 5 0 16,37 46-2-16</inkml:trace>
  <inkml:trace contextRef="#ctx0" brushRef="#br0" timeOffset="34539.1625">3702 16893 164 0,'-25'-18'35'15,"25"18"2"-15,47-3-36 16,-76 0-2-16,59 3 1 16,12 2 0-16,13-3 0 15,8-5 1-15,9 3-1 16,4 0 0-16,1-7 0 16,-1 2 1-16,-7 3-1 0,-7 2 0 15,-8 5 1-15,-7 0-1 16,-10 10-1-16,-5 6 1 15,-9 16-1-15,-7 14 2 16,-6 3-1-16,-3 13-1 16,-3 18 1-16,-3-5 1 15,0 10-1-15,-1 0-2 16,0 19 4-16,-3-24-1 16,-2 11 1-16,0-13-3 15,2-4 2-15,-3 1 0 16,1-15 1-16,-3-6 1 15,8-56-3-15,-11 63-2 16,11-63 1-16,0 0 5 0,0 0-41 16,0 0 1-16,0 0 1 15,-31-81 0-15,28 14-3 16</inkml:trace>
  <inkml:trace contextRef="#ctx0" brushRef="#br0" timeOffset="34742.2828">4322 17402 166 0,'92'-3'37'16,"4"0"-1"-16,2-8-37 16,-3 6 2-16,-9 14-1 0,-17 1 0 15,-16-1 0-15,-12-6-36 16,1 8 1-16,-42-11-2 15,13-7 2 1,-29-11-4-16</inkml:trace>
  <inkml:trace contextRef="#ctx0" brushRef="#br0" timeOffset="98752.2554">5571 5580 169 0,'5'-18'35'0,"-5"18"0"16,0 0-36-16,-20 23 1 16,-10 18-1-16,-15 15 1 15,-9 11 0-15,-6 13 0 0,-1 0 1 16,5 1-2-16,7-8 2 15,15-16 0 1,18-13-1-16,22-26 0 16,21-19-1-16,23-22 1 0,15-15 0 15,18-16 0-15,10-13 0 16,3-7 0-16,0 0 0 16,-8 11 0-16,-12 9 0 15,-17 20 0-15,-22 22 0 16,-27 25 0-16,-23 25-1 15,-25 23 2-15,-16 15 0 16,-9 4-1-16,-1 3 0 16,7-12 1-16,12-13 0 0,19-21-1 15,27-25 0 1,29-20-1-16,21-23 0 16,18-11 1-16,7-8-1 15,1 0 1-15,-7 7-1 0,-12 16 1 16,-21 21 1-16,-26 19-1 15,-26 21 0-15,-24 23 0 16,-15 13 1-16,-5 5-1 16,-2 0 1-16,7-8-1 15,15-11 2-15,19-18-2 16,20-13 0-16,19-14 0 16,11-13 0-16,5 1 0 15,2 0 0-15,-4 2 1 16,-9 3-1-16,-8 1 0 15,-16-5-1-15,17 14-32 16,-28-34-1-16,17-3 0 16,-14-34-2-16,21-2 0 0</inkml:trace>
  <inkml:trace contextRef="#ctx0" brushRef="#br0" timeOffset="99175.8808">5766 5030 164 0,'-6'11'34'16,"6"-11"0"-16,-12 11-28 16,12-11-8-16,-9 24 2 15,-2-7 0-15,-1 8 0 16,-4 5 0-16,2 11 0 16,-3-1 0-16,7 5-1 0,1-1 1 15,13-7 1-15,12-4-1 16,9-6 1-16,11-12 0 15,7-8 0 1,7-7-1-16,3-7 1 0,5-6-1 16,-3-11-4-16,-11-14-29 15,15 13-1-15,-20-21-1 16,13 7 0-16,-23-22 0 16</inkml:trace>
  <inkml:trace contextRef="#ctx0" brushRef="#br0" timeOffset="99425.8543">6196 4818 170 0,'-7'28'34'0,"-3"-2"0"16,11 17-33-16,1 2-3 0,2 7 2 15,-3 12 0-15,1 9 0 16,-5 1 0-16,-1 9 1 15,1 2-1-15,-3-5 1 16,0-7-1-16,1-9 1 16,1-14-2-16,20-8-33 15,-16-42 0-15,15 11 0 16,-13-45-1-16,22 1 1 16</inkml:trace>
  <inkml:trace contextRef="#ctx0" brushRef="#br0" timeOffset="99753.9846">6503 4740 173 0,'64'1'33'16,"-26"28"-1"-16,78 10-34 16,-116 16 1-16,-17 18 2 15,-18 19-1-15,-12 15 0 16,-6 7 0-16,0 5 1 15,6-6 0-15,14-10-1 16,20-13 1-16,24-21-1 16,21-22 0-16,24-15 0 15,16-18 0-15,11-9 1 16,6-7-1-16,-4-4 0 16,-5 0 1-16,-13-14-34 0,-7 36-1 15,-37-11-1-15,-4 30-1 16,-38-5-1-16</inkml:trace>
  <inkml:trace contextRef="#ctx0" brushRef="#br0" timeOffset="369481.2204">1090 11739 182 0,'3'22'36'15,"44"8"-1"-15,30-16-35 16,46-10 0-16,48-7-1 31,44-12 0-31,46-8 0 16,37-7 0-16,27-4 0 0,13 5 0 0,-8-2 0 31,-19 12 0-31,-38 4 2 16,-37 11-2-16,-41 13-33 15,-70-10-2-15,-35 13 0 0,-65-25 0 0,-25 13-1 16</inkml:trace>
  <inkml:trace contextRef="#ctx0" brushRef="#br0" timeOffset="378164.1248">9764 9853 165 0,'-2'-23'34'0,"2"23"1"0,-8-19-25 15,8 19-9-15,-18-15 0 16,5 13-1-16,-1 2 0 16,-6 2 0-16,-3 3 0 15,-3 1-1-15,-3 0 1 16,-4 3 0-16,-4 2-1 16,-5-2 1-16,-5-1 0 15,0 0 0-15,-3-4-1 16,-4-2 1-16,-2 1 0 15,0-3 0-15,1-5 1 16,2-1-1-16,2-3 0 16,3 0 1-16,3 1-1 15,5 0 0-15,5 1 0 0,2 0 0 16,5 2-1-16,2 0 1 16,2 3 0-16,3 2-1 15,1 0 1-15,3 1 0 16,0 3 0-16,1-2 0 15,-1 4 1-15,3 0-1 16,-1 1 0-16,1-1 0 0,2 1 0 16,1-1 0-16,0-2 0 15,0 4 0-15,11-8 0 16,-14 13 0-16,14-13 0 16,-11 17 0-16,11-17-1 15,-8 22 2-15,6-11-1 16,3 11 0-16,0 0 0 15,2 3-1-15,0 5 1 16,2 3 0-16,-1 2 0 16,1 1-1-16,0 5 0 15,0-4 0-15,-1-1 1 0,3-5 0 16,-3-2 0-16,4-3 0 16,0-2 0-16,6-8 0 15,0-3 0-15,7-10 0 16,4-3 1-16,4 1-1 15,5-5-1-15,4 5 2 16,1-2-1-16,1 6 0 16,2 2 0-16,-2 6 0 0,0 5 0 15,1-4 0 1,-1 5 0-16,0-5 0 16,4-5 0-16,-1-5 0 15,4-4 0-15,3 0-1 0,4 0 2 16,1-3-1-16,4 2 0 15,0-2 0-15,2 4 0 16,2 5 0-16,-1 3 1 16,-1-1-1-16,-1-3 0 15,-4-1 0-15,-2-5 0 16,-4-8 0-16,-6-7 0 16,-5-9 0-16,-6-11 0 15,-8-9 0-15,-6-8 1 16,-10-2-1-16,-9-10 0 15,-8 1 1-15,-8 6 0 16,-7 1 0-16,-4 4 0 16,0 12-1-16,-38 1-33 0,102 24 0 15,-60-4 0-15,23 20-2 16,0 0-1-16</inkml:trace>
  <inkml:trace contextRef="#ctx0" brushRef="#br0" timeOffset="381665.4838">13181 5031 147 0,'9'-19'34'15,"-9"19"-1"-15,-1 19-3 16,1-19-33-16,-10 13 3 16,0 3 0-16,-3 6-1 15,-3 7 1-15,-3 7 0 0,0 5 0 16,-2 3 0-16,5 2 0 16,3-4-1-16,9 0 1 15,14-10 0-15,13-3-1 16,13-6 1-16,11-7 1 15,9-6-2-15,8-6 2 16,7-4-1-16,-2-6 0 16,-2 2 1-16,38 5-34 15,-61-23 0-15,11 19 0 16,-28-25-1-16,13 16 0 16</inkml:trace>
  <inkml:trace contextRef="#ctx0" brushRef="#br0" timeOffset="382009.2164">13743 4893 177 0,'12'0'34'16,"-17"-13"-1"-16,5 13-36 15,-4 23 3-15,0 7 1 16,-5 15-2-16,-1 16 1 16,-3 5 0-16,-2 13 0 15,-2 7-1-15,-1 7 1 0,1-1 0 16,-2-8-2-16,5-9 2 16,-1-11 0-16,5-3 0 15,-2-11 0 1,0-10 0-16,5-9 0 0,-6-11-1 15,-6-15-32-15,19 15 0 16,-17-32-1-16,17 12 0 16,-9-25 0-16</inkml:trace>
  <inkml:trace contextRef="#ctx0" brushRef="#br0" timeOffset="382446.7026">13940 5059 178 0,'3'-12'34'0,"24"21"-1"15,-6-14-36-15,3 2 3 16,3 2 0-16,0 6 0 16,-4 7 0-16,-4 5 0 15,-8 13 0-15,-11 9 0 0,-11 16 0 16,-16 4-1 0,-10 14 1-16,-9 4-1 15,-2-1 1-15,-1-2-1 16,5-9 1-16,7-6-1 0,13-12 1 15,13-8 0-15,12-17 0 16,10-13 0-16,9-9 1 16,3-8-1-16,4-5 0 15,2-6 0-15,0-6 1 16,3-8-33-16,8 20-1 16,-18-17-1-16,16 24 0 15,-16-15 0-15</inkml:trace>
  <inkml:trace contextRef="#ctx0" brushRef="#br0" timeOffset="382622.735">14247 5942 175 0,'-16'37'33'0,"15"14"1"31,-13-20-37-31,0-5 3 16,-1-1 0-16,2-1 0 0,-1 40-31 15,-2-60-1-15,22 13-1 16,-6-17-1-16,11-4 0 16</inkml:trace>
  <inkml:trace contextRef="#ctx0" brushRef="#br0" timeOffset="382966.4729">14485 5374 176 0,'-44'23'33'0,"24"30"0"16,2 2-36-16,12-3 3 16,12 1 0-1,17-8-1-15,20-5 2 16,8-11-1-16,13-8 0 0,3-12 0 15,1-17 0-15,-3-7 0 16,-9-12 0-16,-13-11 0 16,-18-8 0-16,-15-6 0 15,-18-9 1-15,-17-3-1 16,-14 2 0-16,-7 4 1 16,-7 7 0-16,2 11-1 15,5 9 1-15,-12 3-34 16,39 33 0-16,-6-11 0 15,34 26-1-15,-9-20 0 16</inkml:trace>
  <inkml:trace contextRef="#ctx0" brushRef="#br0" timeOffset="383384.8216">15066 5243 177 0,'0'0'33'0,"0"0"1"16,-1 29-37-16,-2-10 3 16,0 9 0-16,-1 1-1 15,-1 4 1-15,3 2 0 16,0 0 0-16,4-2-1 15,4-3 1-15,1 2-1 16,6-4 1-16,3-1 0 16,3-4-1-16,1-6 1 0,3 0 0 15,2-8 1-15,-2-6-1 16,3-3 0-16,-3-6 0 16,-1 0 1-1,0 1 0-15,-4-2-1 0,-1-3 0 16,-3 1 1-16,-2 3-1 15,-12 6 0-15,-14-18-33 16,29 19-1-16,-20-19 0 16,19 22 0-16,-22-20 0 15</inkml:trace>
  <inkml:trace contextRef="#ctx0" brushRef="#br0" timeOffset="383712.9367">15399 5153 176 0,'0'0'34'0,"-7"13"-1"16,-2 25-36-16,-3 14 3 15,-3 11-1-15,1 10 1 16,-1 8 0-16,2 3 0 0,0 3 0 16,4-4 0-1,1-13-1-15,5-8 2 16,4-13-1-16,1-15-7 16,-5-20-25-16,21 7-1 0,-14-34-1 15,21 2 0-15,-15-29 0 16</inkml:trace>
  <inkml:trace contextRef="#ctx0" brushRef="#br0" timeOffset="384009.8014">15694 5152 177 0,'59'-14'34'15,"-20"-3"-1"-15,-2 33-35 16,-10 9 2-16,-10 9 0 15,-16 9 0-15,-12 8 0 16,-16 10-1-16,-8 1 1 0,-8 7 0 16,3 1 0-16,4-4 0 15,7-2-1-15,15-13 1 16,13-4 0-16,17-9 0 16,10-8 0-16,9-8 0 15,5-10 0-15,-3-3 1 16,1-6-1-16,-5 3 1 15,-56-14-34-15,52 19 0 16,-29-11-1-16,29 7-1 16,-29-7-1-16</inkml:trace>
  <inkml:trace contextRef="#ctx0" brushRef="#br0" timeOffset="394395.4323">11818 5039 172 0,'11'-23'33'0,"-11"23"1"16,8-20-31-16,-5 7-4 16,-3 13 1-16,1-12 0 15,-1 12 0-15,0 0 1 16,0 0-1-16,9 15 0 16,-3 0-1-16,2-2 1 0,1 6 0 15,1-2 0-15,-1 3 0 16,2 0-1-16,-2 1 1 15,-1-7 0-15,1-3 1 16,-2 2-2-16,-7-13 1 16,19 16 0-16,-7-12 0 15,5-4 0-15,2-7 0 16,7-3 0-16,3-4 0 16,9-5 0-16,2-6 1 15,3-4-1-15,2-1 0 16,-1 1 0-16,-1 1-1 0,-6 5 2 15,-4 6-1-15,-5 1 0 16,-6 9 0-16,-4 0 0 16,-3 3-1-16,-3 1 1 15,-1 0 0 1,-11 3 0-16,19 0 1 0,-19 0-1 16,20 0 0-16,-20 0 0 15,17-3 1-15,-17 3 0 16,13 3-1-16,-13-3 1 15,0 0-1-15,9-15 0 16,-9 15 0-16,11-1-32 16,-20-15-2-16,9 16 1 15,-1-20-1-15,12 18-1 0</inkml:trace>
  <inkml:trace contextRef="#ctx0" brushRef="#br0" timeOffset="396584.6487">11648 4571 176 0,'11'-7'34'16,"-11"7"-2"-16,-2 106-32 15,2-106-1-15,0 0 1 16,0 0 1-16,0 0-1 15,-15-6 0-15,15 6 0 16,-19 4 0-16,5-2 0 16,-2-1 0-16,-6 6-1 15,0-3 1-15,-5-1 0 16,-3 1 0-16,1 0 0 16,-4-4 0-16,1 3 0 15,-1 0 0-15,3-4 0 0,-2-2 0 16,0-2-1-16,0 2 1 15,1-1 0-15,-2-2 0 16,0-1 0-16,-3 2 0 16,0-5 0-1,-1 3 0-15,-2-2 0 0,-3-4 0 16,1 1 0-16,-2 1 1 16,-2-2-1-16,-1-2 1 15,-1 3-1-15,-1-3 0 16,0 2 0-16,-1 0-1 15,-1-1 2-15,1 0-3 16,0 0 2-16,-1 1-1 16,0 2 1-16,0 1 0 0,-2 2-1 15,1 1 1-15,-1 0-1 16,0 0 1-16,-1 2 0 16,3 5 0-1,-2-2-1-15,0 1 1 0,1-1 0 16,-2 2-1-16,-1 2 1 15,-1 1 0-15,-1 2-1 16,-2-2 1-16,0 3 0 16,0-1 0-16,-1 2 0 15,0-1-1-15,0 2 1 16,1 0 0-16,0-3 1 16,1-1-1-16,0 1 0 15,-1-4-1-15,2 3 2 0,4-2-2 16,2-2 1-16,3 0 1 15,5-2-1 1,3 1 0-16,6-2 0 16,6 3 0-16,4-1 0 0,4-1 1 15,3 1-1-15,4-2-1 16,1 2 2-16,11 1-1 16,-16 2 0-16,16-2 0 15,-16 4 0-15,16-4-1 16,-17 8 2-16,6 2-1 15,2 4-1-15,-4 5 1 16,2 3 1-16,2 3-2 16,-2 4 1-16,0 9 0 0,-2 2 0 15,2 5 0 1,-1 6 0-16,1-1-1 16,-1 2 2-16,0 5-1 15,1 0 0-15,0 0 0 0,1-5 0 16,3-6 0-16,2-3 0 15,4-8 0-15,1-1-1 16,2-7 1-16,4-7 0 16,3-4 1-16,2-4-1 15,2 2-1-15,2-7 2 16,-3 2-1-16,4-5 1 16,-1 2-1-16,0-1 1 15,3 3-1-15,2-2 0 16,1 6 0-16,2-1 0 15,7 1 1-15,1 1-1 16,6 1 0-16,2 0 0 16,5-4 0-16,1 3 1 0,5-4-1 15,3 0 0-15,2 0 0 16,3-3 0-16,3-2 0 16,4 2 0-16,3 0-1 15,3-4 2-15,3 1-1 16,3-3 0-16,1 2 0 15,3-1 0-15,0-3 0 16,-1 1 1-16,1 2-1 0,0-5 0 16,2 1 0-16,-2 1 0 15,-3-1 0-15,-1 1 0 16,-1 4 0-16,-4-1 0 16,-3 0 0-1,-4 4 0-15,-2 2 0 0,-3 1 0 16,2 0 1-16,-2 3-1 15,0-3 0-15,2 0 0 16,1-3 0-16,1 1 0 16,3-1 0-16,2 1 0 15,-1 2 0-15,0-5-1 16,2 5 2-16,-4-2-2 16,2 0 1-16,-3 1 0 0,-5 3 0 15,-4-6 0-15,-4-1 0 16,-4 0 0-1,-8-4-1-15,-1-1 1 16,-7 1 1-16,-1-9-2 0,-2-4 1 16,-5 2 0-16,2-10 0 15,-2 1 0-15,-2-3 0 16,0-8 1-16,-3-5-2 16,-3-3 2-16,-4-9-1 15,-1-3 0-15,-8-5 1 16,0-10-1-16,-4-6 0 15,-6-1 0-15,-2 2 0 16,-6 1 0-16,-4 6-1 0,-3 5 2 16,-3 5-1-1,0 8 0-15,-2 16 2 16,1 9-1-16,2 10 0 16,4 4 0-16,5-35-32 0,14 57-3 15,-12-11 0-15,24 20-1 16,-11-23-2-16</inkml:trace>
  <inkml:trace contextRef="#ctx0" brushRef="#br0" timeOffset="400812.2369">13967 3164 184 0,'0'0'33'16,"0"0"0"-16,0 0-35 15,0 0 3-15,-16 17-1 16,5-2 0-16,-3 4 0 16,-4 5 0-16,-4 5 0 15,0 3 0-15,2 4 0 16,5-5-1-16,7-3 1 0,12-6 0 15,10-3 0 1,14-8 0-16,11-6 1 16,9-4-1-16,4-4 0 15,2-7 1-15,-4-2-1 0,-4 2 0 16,-8-7 0-16,3 12-32 16,-27-23 0-16,13 17-2 15,-24-18 0-15,14 20 0 16</inkml:trace>
  <inkml:trace contextRef="#ctx0" brushRef="#br0" timeOffset="401072.9722">14452 2971 181 0,'5'-12'35'0,"-6"24"-1"16,-10 8-31-16,0 15-5 0,-2 12 4 15,-4 10-2-15,3 11-1 16,-3 11 0-16,1 0 0 16,0 1 2-16,2-7-2 15,3-6 2-15,4-10-2 16,5 36-29-16,-9-73-3 0,25-2-1 16,-11-35 1-16,17 3-2 15,-12-37 1-15</inkml:trace>
  <inkml:trace contextRef="#ctx0" brushRef="#br0" timeOffset="401338.5886">14717 2958 190 0,'44'3'33'0,"-13"34"-1"16,-12-10-33-16,-12 9 2 15,-17 8-1-15,-13 6-2 16,-11 10 1-16,-5 6-2 15,-1-4 3-15,4-1-1 16,8-7 1-16,10-4 0 16,15-9 0-16,14-10 0 0,15-12 1 15,11-14-1-15,8-12 0 16,5-7 0-16,11 7-31 16,-17-29-2-16,13 14 0 15,-20-22 0-15,14 17-1 16</inkml:trace>
  <inkml:trace contextRef="#ctx0" brushRef="#br0" timeOffset="401776.0732">15530 2993 179 0,'-13'-18'33'0,"13"18"3"16,-26 0-34-16,5 12-1 0,-5 9-1 15,1 9 1-15,1 4-1 16,7 4-2 0,9-1 3-16,10 1-2 15,10-5 1-15,13-4-2 0,9-10 3 16,7-8-2-16,6-5 1 15,0-8 1-15,1-5-2 16,-5-43-30-16,4 39-1 16,-21-25-1-16,16 16 0 15,-25-26-2-15,16 17 2 16</inkml:trace>
  <inkml:trace contextRef="#ctx0" brushRef="#br0" timeOffset="401994.8121">15910 2833 180 0,'4'44'36'0,"-21"3"-5"0,10 14-31 15,-2 6 0-15,4 3 1 16,2-2-1-16,-2-7 1 16,2-2-1-16,0-9-2 15,1-15 2-15,4-5 0 16,-1 28-30-16,-10-69-4 15,23 9 1-15,-15-24 0 16,18 6 0-16,-16-30-1 16</inkml:trace>
  <inkml:trace contextRef="#ctx0" brushRef="#br0" timeOffset="402337.6996">16080 2884 178 0,'40'-12'33'15,"-2"-1"-1"-15,1 7-32 16,2 6 0-16,-7 6 0 16,-3 5 0-16,-7 7-1 15,-10 6 4-15,-12 10-3 16,-11 10 3-16,-11 5-3 16,-6 6 1-16,-4 2-2 15,-3 3 2-15,4-6-1 16,6-9-2-16,8-4 3 15,12-10-3-15,9-7 2 16,10-7 0-16,9-6 1 0,6-5-1 16,4-7 0-16,3 1 1 15,0-7-1-15,-2 2 0 16,10 10-33-16,-22-22 0 16,11 20 0-16,-22-19-1 15,11 25 0-15</inkml:trace>
  <inkml:trace contextRef="#ctx0" brushRef="#br0" timeOffset="402840.419">13801 2838 182 0,'0'0'34'0,"-28"-18"-2"16,15 3-30-1,-5 21-4-15,-7 10 1 0,-5 12 4 16,-8 5-3-16,-4 13 2 16,3 13-2-16,1 12 2 15,8 4-2-15,5 8 1 16,11-2-1-16,14-2-3 15,12-4 3-15,9-5-2 0,6-8 2 16,3-9-2-16,5-9 3 16,2-2-2-1,0-10 1-15,-4-5-1 16,0-4 2-16,2-3-2 16,44 0-31-16,-41-26-1 0,24 10-1 15,-8-30 2-15,29 13-2 16</inkml:trace>
  <inkml:trace contextRef="#ctx0" brushRef="#br0" timeOffset="403393.8065">16635 2814 181 0,'22'-20'34'0,"-14"-14"-3"16,8 17-33-16,0-5 3 16,-2 10-1-16,0 4 0 15,-3 5 0-15,1 8 0 16,-1 5 0-16,2 14 0 16,1 9 3-16,0 18-4 0,2 6 4 15,0 9-4-15,1 3 2 16,0 5-1-1,1-6 1-15,-2-1-1 16,0-8-3-16,-5-6 3 0,-3-5-2 16,-5-8 3-16,-5-3-1 15,-8-10 0-15,-7-4 0 16,-6-6 0-16,-7-3 0 16,-3-6 0-16,-1-8 0 15,-1 1 1-15,2-9-1 16,1 2 0-16,5 0 0 15,4 1 0-15,5 2 1 0,4 23-33 16,-8-30 0 0,22 26-3-16,-19-21 2 15,16 32-1-15</inkml:trace>
  <inkml:trace contextRef="#ctx0" brushRef="#br0" timeOffset="405234.3295">13695 5000 178 0,'-11'-45'34'0,"9"33"-1"15,-24 21-35-15,-8 19 2 16,-14 20-1-16,-12 12 1 16,-14 18-1-16,-9 9 0 15,-4 5 1-15,2-5-1 16,9-5 1-16,12-12-1 15,14-18 0-15,20-15 1 0,30-37 0 16,15 3 1-16,30-29-2 16,17-17 2-16,20-17-1 15,10-15 1-15,8-11-1 16,2-4 1-16,-3 9-1 16,-11 8 0-16,-17 13 1 15,-19 24-1-15,-24 26 0 16,-22 27-1-16,-23 37 1 15,-27 17 0-15,-24 23-1 16,-17 11 1-16,-9 5 0 16,1-5-1-16,11-15 1 15,15-14 0-15,21-29 0 16,31-22 0-16,33-27 0 0,33-30 0 16,25-20 0-16,19-25 1 15,18-15 0 1,7-11 0-16,5 0-1 15,-9 3 0-15,-12 13 1 0,-20 16 0 16,-18 29-1-16,-25 33-1 16,-31 30 1-16,-28 29 0 15,-32 22-1-15,-21 17 1 16,-17 12-1-16,-7 6 0 16,-5-9 0-16,8-13 1 15,14-12-1-15,22-22 0 16,29-22 1-16,27-29 0 15,27-10 0-15,25-24 1 0,28-20-1 16,11-15 1 0,12-11 0-16,1 1 0 15,-6 7-1-15,-10 9 1 16,-14 17-1-16,-24 19 0 0,-31 25 0 16,-25 32-1-16,-32 23 0 15,-25 17 1-15,-21 15-1 16,-9 6 0-16,-5 1 1 15,9-7 0-15,16-11 0 16,20-20-1-16,33-22 1 16,31-20 0-16,35-26 0 15,30-29 1-15,25-14-1 16,16-17 0-16,15-13 1 16,5-8 0-16,-7 4-1 15,-14 7 1-15,-22 15-1 16,-21 25 1-16,-35 21-2 15,-38 23 2-15,-19 43-1 0,-37 15-1 16,-23 18 1-16,-10 12-1 16,-5 0 1-16,5 0-1 15,18-17 2-15,23-20-2 16,28-18 1-16,31-26 0 16,31-16 0-16,26-23 1 15,22-15-1-15,14-20 0 16,7-7 0-16,-4-1 1 15,-9 2-1-15,-17 10 1 16,-22 14 0-16,-23 24-1 16,-36 25 0-16,-28 27 0 15,-27 26-1-15,-17 19 0 0,-10 5 1 16,-1 2 0-16,7-5 0 16,14-14-1-16,27-18 1 15,27-22 0-15,32-22 0 16,28-22 0-16,24-17 0 15,17-14 0-15,8-10 0 16,5-12 1-16,-2 1-1 16,-13 6 1-16,-16 11-1 15,-20 18 0-15,-27 25 0 16,-28 16-1-16,-23 40 1 16,-24 19-1-16,-17 17 2 15,-11 8-3-15,-1-1 3 16,6-5-2-16,16-13 2 0,25-18-1 15,27-21 0-15,29-24-1 16,27-24 1-16,25-17 1 16,18-13-1-16,9-11 0 15,1-5 0-15,-9 4 1 16,-15 6-1-16,-20 19 0 16,-25 22 1-16,-38 17-2 15,-12 38 1-15,-32 12 0 16,-14 15 0-16,-8 8 0 15,0 5 0-15,10-11-1 16,18-12 1-16,27-18 0 16,28-19 0-16,30-19 0 15,25-23 0-15,19-15 1 0,8-16-2 16,1-8 2-16,-5-5-2 16,-11 1 1-16,-17 11 0 15,-20 11 0 1,-24 25 0-16,-23 20 0 0,-16 29 1 15,-16 21-1-15,-7 15 1 16,-5 8-1-16,2 6 0 16,2-1 0-16,11-9 1 15,8-13-1-15,12-13 0 16,6-12 0-16,8-12-1 16,-5-19 3-16,17 9-1 15,-17-9-1-15,15-21 0 16,-16-4-33-16,15 17 0 0,-17-18-1 15,15 18 0-15,-20-9-2 16</inkml:trace>
  <inkml:trace contextRef="#ctx0" brushRef="#br0" timeOffset="408120.3854">13433 6206 173 0,'11'4'33'0,"-17"11"-1"0,-41 72-67 15,47-87 2-15,0 0 0 16,17 2-1-16,-17-2 1 16</inkml:trace>
  <inkml:trace contextRef="#ctx0" brushRef="#br0" timeOffset="409448.4648">13532 6276 173 0,'11'3'34'16,"-19"-16"-1"-16,-91 13-35 16,99 0 2-16,0 0 0 0,0 0 0 15,-6 18 0 1,6-18 0-16,-3 12 0 16,3-12 0-16,-7 21 0 15,4-9 0-15,-1 4 0 16,-1 0 0-16,0 1 0 0,2 0-1 15,0-3 1-15,5-2 0 16,4-1-1-16,5-6 1 16,8-1 0-16,4-7 0 15,1 0 0-15,0-1 0 16,-1 3 1-16,-3 6-1 16,-7 3 0-16,-4 8 1 15,-8 3-2-15,0 4 2 16,3 2-1-16,7-1-1 15,8-7 1-15,11-9 0 16,10-10 0-16,10-4 0 16,10-6 1-16,-1-4-1 0,1 0 0 15,-6-2 0-15,-6 7 0 16,-8 4 0-16,-6 7 0 16,-5 1 0-16,-4 1-1 15,3 3 1-15,5-1 1 16,7 2-1-16,4-5 0 15,7 0 0-15,4 2 0 16,3-1 0-16,-1-1 0 16,-6 8 0-16,-4-4 0 15,-11 3 1-15,-3 6 0 16,-11 0-1-16,-22-14-33 16,26 32 0-16,-26-32-1 15,-12 33-1-15,-29-21 0 0</inkml:trace>
  <inkml:trace contextRef="#ctx0" brushRef="#br0" timeOffset="412165.7199">13154 6365 169 0,'-12'-9'35'0,"12"9"-2"16,0 0-35-16,0 0 3 15,0 0 0-15,0 0-1 16,0 0 1-16,0 0-1 15,-11 9 0-15,11-9 0 0,0 0 0 16,-13 2 0-16,2-1 0 16,-4-2 0-16,-6 4 0 15,-5 0 0-15,-7 2 0 16,-8 1 0-16,-8 0 0 16,-5 0 0-16,-7 1 0 15,-4 0 0-15,-4-2 1 16,-4 1-1-16,-2 0 0 15,-2 0 0-15,0-1 0 16,1-1 0-16,3 1 0 16,3-3 0-16,7 1 0 15,7-5 0-15,8-4 1 16,9-5 0-16,10-7-1 0,9-2 0 16,8-8 0-16,10-10 0 15,8-7 0-15,10-8 0 16,7-8-1-1,10-5 1-15,7-6-1 0,9-6 1 16,9-10 0-16,12-5-1 16,11-2 1-16,4-2 0 15,6-4 0-15,11-3 1 16,4-2-1-16,3 0 1 16,5 4-1-16,0 1 1 15,-2-1 0-15,2 1 1 16,-3 8-2-16,-9 1 1 15,-4 5 0-15,-9 5-1 0,-11 3 0 16,-11 9 0-16,-11 8 0 16,-14 6-1-1,-10 7 1-15,-12 7 0 16,-7 9-1-16,-10 7 2 0,-4 7-1 16,-5 4 0-16,-6 7 0 15,1 2 0-15,-4 6 0 16,-1 4-1-16,0-1 1 15,1 6-1-15,-3-1 1 16,1 3 0-16,0 1 0 16,-4 2 0-16,0-2 0 15,-4 2 0-15,-2 2 0 0,-4-3 0 16,-5 3 0-16,-2-5 0 16,-1 2 0-1,4 2 1-15,2-4-1 16,6 0 1-16,5-3-1 0,6-2 1 15,16-6-1-15,0 0 0 16,16-8 0-16,10-4 0 16,7-6 0-16,4-4 0 15,9-2-1-15,4-2 1 16,2-1 0-16,2 1 0 16,-3 0 0-16,-2-1 0 15,-4 8-1-15,-2 6 2 16,-5 1-1-16,-7 4 0 15,-5 7 0-15,-4 6 0 16,-7 9 1-16,-8 12-1 16,-6 4 0-16,-4 7 0 15,-6 6-1 1,-1 5 1-16,-2 3 0 0,-1-2 0 0,-1-4 0 16,2-1 0-16,2-6 0 15,3-10-1-15,2-2 1 16,3 0 0-16,0-9 1 15,5-1 0-15,2-5-1 16,-5-11 1-16,27 24-34 16,-27-24 0-16,13-1-1 15,-17-22-1-15,18 18-1 16</inkml:trace>
  <inkml:trace contextRef="#ctx0" brushRef="#br0" timeOffset="433735.0217">10415 16637 177 0,'-15'-12'35'16,"15"12"1"-16,-37 3-36 15,3-10 2-15,-9-6-2 16,-3 1 1-16,-3-3-2 15,2 2 1-15,8-3 0 16,6 4 0-16,9 2 0 16,7 6-1-16,17 4 1 15,-16 25 0-15,12 10 1 16,-2 18-1-16,-5 20-1 0,-2 18 1 16,-3 18 0-16,0 7 0 15,-1 32 0-15,5-11-1 16,5-7 1-16,8-18 3 15,11-6-2-15,12-18-1 16,9-9 2-16,10-16-4 16,8-23 4-16,8-15-2 15,2 2-1-15,1 2-2 16,-1-8 3-16,-6-8 3 16,-4 3-2-16,-51-16 0 15,79 11-1-15,-79-11-32 16,57 37-3-16,-57-37-1 15,0 0-2-15,27-89 0 0</inkml:trace>
  <inkml:trace contextRef="#ctx0" brushRef="#br0" timeOffset="434092.3155">10882 16717 179 0,'5'-13'36'15,"21"19"-1"-15,-6-15-36 16,2 2 1-16,2-8 0 0,0 8 0 16,0 13 0-16,-2 1-1 15,0 19 1 1,-3 14 0-16,-2 17 0 15,2 12-1-15,-5 14 1 0,1 13 1 16,-5 9-1-16,0-5 0 16,-4 4 1-16,-1 18-4 15,-3-27 4-15,-3-22 1 16,-4 12-1-16,-5-31 0 16,10-54-1-16,-27 80-28 15,27-80-7-15,0 0 6 16,-51 6-4-16,18-26-4 15,20-17 2-15</inkml:trace>
  <inkml:trace contextRef="#ctx0" brushRef="#br0" timeOffset="434215.7647">11071 17481 182 0,'55'-22'35'0,"-9"3"-1"16,-14-6-33-16,34 19-2 15,2 0-33 1,8-8-1-16,-25 4-1 15,11 0 1-15,-25-6 1 0</inkml:trace>
  <inkml:trace contextRef="#ctx0" brushRef="#br0" timeOffset="434393.9986">11819 17811 180 0,'9'75'36'16,"-26"-17"0"-16,-18 13-34 15,23-19-1-15,12-52-1 16,0 0-35-16,-49 51 2 16,49-51-3-16,0 0 0 15,0 0 0-15</inkml:trace>
  <inkml:trace contextRef="#ctx0" brushRef="#br0" timeOffset="434675.2409">12310 16660 169 0,'24'63'35'0,"-27"-6"0"15,15 22-28-15,-13 18-6 16,-3-9-1-16,0 20 0 15,-2 9 1-15,0 0 0 16,-1-15 0-16,-1 3 1 16,3-31-4-16,1 0 1 15,1-7 2-15,3-11 0 0,1-84-33 16,-1 28-3-16,0 0 1 16,33 1-2-16,-33-31 3 15</inkml:trace>
  <inkml:trace contextRef="#ctx0" brushRef="#br0" timeOffset="435050.2286">12825 16875 178 0,'0'0'35'15,"23"36"-1"-15,-1 1-34 16,-13 21 0-16,-2 12 0 16,0 6 1-16,-1 22-1 15,0-11 0-15,-3 1 2 16,-2 1-3-16,-1 9 1 15,-1-29 2-15,-2 6-1 16,0-12-2-16,3-63 1 16,-8 49 0-16,8-49-1 15,0 0-30-15,0 0-2 0,-25-1-3 16,41-50-1-16,-18-19 2 16</inkml:trace>
  <inkml:trace contextRef="#ctx0" brushRef="#br0" timeOffset="435425.2162">13388 16432 180 0,'72'-21'36'0,"-4"-3"-1"15,-1 17-36-15,0 2 2 0,-3 11-1 16,-8 23 0-16,-12 15 0 15,-13 26-1 1,-11 25 2-16,-9 18-2 16,-2 18 1-16,-1 14 0 15,2 16-1-15,3-17 0 0,3 13 1 16,6-28-1-16,0-12 2 16,-1-25 2-16,-9-2-1 15,-10-12-3-15,-13-24 2 16,-12 0 1-16,23-54-2 15,-75 54 0-15,26-29 0 16,-4-5 0-16,2-14 0 16,1-12 0-16,50 6 0 15,-82-7 0-15,82 7 0 16,-67-16-28-16,67 16-8 16,0 0-4-16,0 0 2 15,-52-53-3-15</inkml:trace>
  <inkml:trace contextRef="#ctx0" brushRef="#br0" timeOffset="437069.8731">14333 16355 180 0,'68'-25'36'0,"-32"-27"-2"15,3 19-35-15,-5 9 1 16,1 16-1-16,-6 13 1 16,-1 18 0-16,0 10 1 15,3 3-1-15,8 4 1 16,9-2 0-16,18-8-1 15,13-21 1-15,18-25-1 16,17-20 0-16,11-18 0 16,8-10 0-16,-2-5-1 0,-9 0 1 15,-15 3 0-15,-14 16-1 16,-12 25-33-16,-41-7-1 0,-3 35-1 16,-37-3-1-16,1 11 0 15</inkml:trace>
  <inkml:trace contextRef="#ctx0" brushRef="#br0" timeOffset="448953.4499">22270 13975 177 0,'14'-4'36'15,"2"10"-1"-15,-11 36-33 16,-6 67 0-16,-8-93-3 15,1 3 0-15,-3 3 1 0,5 0 1 16,4-5-1-16,10-1 0 16,15-12 0-16,16 1-1 15,15-6 2-15,14-5-1 16,11-5 0-16,7 1 0 16,1 3 0-16,-4-1 0 15,-9 8-1-15,-11 0 2 16,-11 2-2-16,-14-1 1 15,-12 8 0-15,-10-2 0 16,-16-7 0-16,11 18 1 16,-11-18-1-16,-8 18 0 15,8-18 0-15,-12 22 1 16,12-22-1-16,-14 57-32 0,2-64-2 16,12 7-1-16,-10-27 0 15,13-1-1 1</inkml:trace>
  <inkml:trace contextRef="#ctx0" brushRef="#br0" timeOffset="450181.2676">18642 9929 177 0,'-16'-17'35'0,"16"17"-1"16,1 85-35-16,-9-98 1 0,-2 2 0 16,-3 6 0-16,-4-2 0 0,-5-2-1 15,-2 3 1-15,-5 3 0 16,-1-1 0-16,-4 0 0 15,-4-3 0-15,-7-4 0 16,-1 5 1-16,-5 0-1 16,-4 1 0-16,-6-2 0 15,-5 1 1-15,-3 0-1 0,-3 4 0 16,3 2 0 0,2 3-1-16,2-2 1 15,7 8-1 1,4 0 1-16,11 3 0 0,7 7 0 0,8 0-1 15,6 2 1 1,6 1 2-16,5 3-3 0,5 1 2 16,5-1-2-16,3 3 2 15,3-1-1-15,6-2-1 16,5 7 1 0,5-3-1-16,7 0 1 15,7 0 0-15,8-2-1 0,7-3 1 16,7 2 0-16,8-7 0 0,3-3 0 15,7-4 1-15,5-4 0 16,3-4-1-16,3-2 1 16,0-2-1-16,3-8 0 15,-1-3 0-15,0-5 0 16,-5 0 0-16,-5-4 0 16,-7-3 1-1,-4-3-1-15,-6-8 0 16,-10-2 1-16,-9-3-1 0,-10-7 0 15,-12 0 0-15,-11-2 0 16,-14 4 0-16,-16 1 0 16,-13 7 0-1,-11 3 0-15,-10 6 0 0,-40-3-33 0,84 13-1 16,-44-22 0-16,38 11-2 16,5-30 1-16</inkml:trace>
  <inkml:trace contextRef="#ctx0" brushRef="#br0" timeOffset="451181.997">22138 6011 183 0,'0'0'34'16,"-20"5"-1"-16,8 6-35 31,-4 4 2-31,0 7 0 16,-3 1 1-16,2 3-1 15,3-1 1-15,3 1-1 0,8-2 0 16,6-2 1-1,6-1-1-15,7-6 1 0,6 0-1 0,2 0 0 16,2-8-1-16,1-2 2 16,-2-4-1-16,0-2 1 15,-1-2-34-15,-12-15-2 16,15 11 1-16,-18-22-1 16,16 15 1-16</inkml:trace>
  <inkml:trace contextRef="#ctx0" brushRef="#br0" timeOffset="451431.9913">22327 5949 151 0,'-9'16'34'0,"9"7"0"15,-6 18-4-15,3-12-31 16,-2 6 2-16,-1 4-2 15,1 3 1-15,-4-2 1 16,2 1-1-16,-2 1 0 16,1-4 1-16,3-4-1 15,1-5 0-15,3-8 1 16,1-21-34-16,10 24-1 16,-10-24 0-16,11-12 0 0,-14-15-1 15</inkml:trace>
  <inkml:trace contextRef="#ctx0" brushRef="#br0" timeOffset="451806.9906">22447 5989 182 0,'24'-18'34'0,"19"19"0"16,-15 0-36-16,-4 3 2 15,-4 3 0-15,-7 8 0 16,-7 4-1-16,-4 8 1 0,-11 2 0 16,-4 4 0-16,-7 1 0 15,-1 0 1-15,-2 2-1 16,2-2-1 0,5-3 2-16,3-4-1 0,11-7 0 15,4-4 1-15,5-5-1 16,8-7 0-16,3-4 0 15,7-7 1-15,0-4-1 16,5-6 0-16,-2 1 1 16,1-9-35-16,9 14 0 15,-21-17 0-15,17 17 0 16,-22-13-1-16</inkml:trace>
  <inkml:trace contextRef="#ctx0" brushRef="#br0" timeOffset="452010.1064">22830 6267 184 0,'4'21'34'0,"-7"-3"0"15,4 0-36-15,3 5 2 16,-2 0 0-16,1 3 0 16,-1-2 0-16,0-2 0 15,0 1-1-15,-2-6 1 16,0 1 0-16,0-5 0 15,32 2-33-15,-32-15-1 0,0 0 0 16,3-23 0-16,14 11-1 16</inkml:trace>
  <inkml:trace contextRef="#ctx0" brushRef="#br0" timeOffset="452345.1903">23107 6061 182 0,'-21'23'35'0,"19"23"-1"16,-7-12-35-16,4 2 1 15,9-2 0-15,7-2 0 16,9-7 0-16,3-8 0 15,7-7 0-15,1-8 0 16,-3-5 0-16,-3-12-1 0,-7-2 0 16,-10-5 1-16,-10-6 0 15,-9-1-1-15,-10-1 2 16,-6 0-1-16,0 2 0 16,-2 6-1-16,9 9-32 15,-6-14 0-15,26 27-1 16,-13-27 1-16,32 27-2 15</inkml:trace>
  <inkml:trace contextRef="#ctx0" brushRef="#br0" timeOffset="452683.5701">23494 6058 183 0,'-5'22'34'0,"-1"-5"-1"15,-89 3-34-15,104 0 1 0,5-3 0 16,4-1 0 0,7-6 0-16,0-5 0 0,3-7 0 0,-1-5-2 15,12 2-31-15,-22-25-1 16,19 13 0-16,-19-22-1 16,11 16 1-16</inkml:trace>
  <inkml:trace contextRef="#ctx0" brushRef="#br0" timeOffset="452855.4401">23598 5943 183 0,'1'38'34'15,"-19"-10"-1"-15,104 19-34 16,-97 0 1-16,-2-1 0 0,1 0 0 16,-2-7 0-16,4 0-1 15,4-17-32-15,10 11-1 16,-4-33 0-16,5 16 0 15,-5-27 0-15</inkml:trace>
  <inkml:trace contextRef="#ctx0" brushRef="#br0" timeOffset="453152.0439">23919 5902 184 0,'46'14'35'0,"-19"-4"-1"0,-3 19-35 16,-10 3 1-16,-12 7-1 16,-10 3 1-16,-11-1 0 31,-5 3 0-31,-2-3-1 16,2-3 1-16,3-2 0 15,8-7 0-15,9-2 0 16,13-7 0-16,10-7 0 0,8-6 0 0,6-4 0 15,0-3 0-15,2-5 1 16,-2 13-35-16,-11-25 0 16,16 16 0-16,-22-15 0 15,13 19-1-15</inkml:trace>
  <inkml:trace contextRef="#ctx0" brushRef="#br0" timeOffset="456472.5395">20513 5065 181 0,'-2'-19'35'16,"15"21"-1"-16,-8-15-37 16,-5 13 3-1,0 0 1-15,15-7-1 16,-15 7 0-16,2 11-1 0,-2 6 0 15,-2 1 1-15,-2 7 0 16,-1 3 0-16,2 4 0 16,-2 3 0-16,3-2 0 15,4 1 0-15,3-8 1 16,7-4-1-16,7-7 0 16,9-11 0-16,11-9 1 15,11-9-1-15,12-8 0 0,10-7 0 16,7-6 0-1,1-6-1-15,3 0 1 16,0-3 0-16,-6 6 0 16,-7 7 1-16,-9 3-1 15,-11 6 1-15,-9 4-1 0,-5 9 1 16,-9 6-2-16,-7 9 1 16,34 18-33-16,-55-11-1 15,7 30 0-15,-24-10-1 16,7 33 0-16</inkml:trace>
  <inkml:trace contextRef="#ctx0" brushRef="#br0" timeOffset="456835.1182">20700 6045 179 0,'6'-32'35'16,"5"25"0"-16,-16-17-34 16,8 9-1-16,-3 15 0 15,0 0-1-15,-11 14 1 16,1 10 0-16,0 6 0 16,3 4 0-16,6-2-1 15,5 1 2-15,15-13-1 0,15-8 0 16,17-15 0-16,16-13 0 15,13-12 0 1,9-7 0-16,2-3 0 16,0-2 0-16,-7 5 0 0,-11 8 1 15,-16 3-1-15,-10 6 0 16,-14 9 1-16,-9 6-2 16,-4 11-32-16,-20-8-1 15,34 21 0-15,-34-21-2 16,35 30 1-16</inkml:trace>
  <inkml:trace contextRef="#ctx0" brushRef="#br0" timeOffset="472952.9828">22969 5845 187 0,'0'0'34'0,"-10"20"-2"16,10-20-34-16,0 0 2 0,-8 11 0 15,8-11 0-15,0 0 0 16,0 0 0-16,0 0 1 16,-3-20-1-1,8-2 0-15,1-6 0 0,3-12 0 16,4-8 0-16,-2-7 1 16,3-12-1-16,2-7-1 15,-1-3 1-15,1 0 0 16,-1 0 0-16,0 7 0 15,-1 5 0-15,1 8-1 16,-3 11 1-16,-1 10 0 16,-2 5 1-16,-2 11-1 31,-2 5 0-31,0 3 0 0,-3 1 1 0,-2 11-1 0,-1-16 0 16,1 16 0-1,0 0-1-15,-12-8 1 16,12 8 0-16,-15-7 0 0,15 7 0 15,-22 1-1-15,10 1 1 16,-4 2 0-16,-1 1 0 16,-4 2 0-16,-2 4 0 15,0 5 0-15,-4-2-1 16,-1 5 1-16,-1-2-1 16,-2 4 1-16,-1 5 0 15,-1 1-1-15,-2 2 1 16,-4 1 1-16,-3 5-1 0,-3 2-1 15,-4 3 2 1,-3 2-1-16,-5 6 0 16,-6 0 0-16,-3 6 0 15,-3 4 0-15,-6 1 0 0,-3 6 0 16,-8 3 0-16,-5 3 0 16,-4 2 0-16,-1 1 0 15,-3 1 0-15,0-1 0 16,-1 3 1-16,3-1-1 15,3-2 0-15,0-1 1 16,5-4-1-16,1-2 0 16,5-3 0-16,4 0 0 15,2-3 0-15,4-5 0 16,5 0 1-16,5-5-2 16,5-2 1-16,2-3 0 15,4-5 0-15,5-3-1 16,3-8 1-16,7-3 0 0,4-7-1 15,8-3 0-15,3-4 1 16,5-4 0-16,3-1 0 16,14-8 0-16,-16 7 0 15,16-7 0-15,0 0 0 16,-11 7 1-16,11-7-1 16,0 0 0-16,0 0 0 15,0 0 0-15,-6 11 0 16,6-11 0-16,0 0 0 15,0 0 0-15,0 0 0 16,0 0 0-16,0 0-1 16,0 0 1-16,-5 11 0 0,5-11 0 15,0 0 0-15,0 0 0 16,0 0 0-16,-1 12-1 16,1-12 1-16,0 11 0 15,0-11 0-15,-1 11 0 16,1-11 0-16,0 0 0 15,0 0 0-15,0 0 0 16,0 0 0-16,0 0 0 16,0 0 0-16,11 6 0 15,-11-6 0-15,0 0 0 16,0 0 0-16,6 19 0 16,-6-19 0-16,6 16 0 15,-6-16 1-15,10 18-1 0,-3-4-1 16,3 2 1-16,5-1 0 15,3 2 1-15,4 10-1 16,5 2-1-16,2 10 1 16,4 5 0-16,5 4 1 15,3 13-1-15,0 7 0 16,-1 6 0-16,0 7 1 16,-1 7-1-16,0 5 1 15,0 4-1-15,0-1 1 16,-1-2-1-16,1-7 0 15,0-3 0-15,-1-7 0 16,1-6 1-16,-2-10-2 16,-2-7 1-16,-4-5 0 0,-6-8 1 31,0-3-1-31,-4-1 0 0,-3-5 0 16,-4-4 0-16,0 1 0 15,-3-5 0-15,1 2 0 16,-1-1 0-16,1 2 0 15,2-5 0-15,-1 1 0 16,-1 3-1-16,3 0 1 16,-3 1 0-16,0 1-1 0,1-4 1 15,-2 1-1-15,-2 2 1 16,1 0 0-16,-1-4 0 16,-1 0 0-16,1 0 0 15,-2-6 0-15,2 1 0 16,-3-5 1-16,-6-13-1 15,13 20 0-15,-13-20 0 16,11 12 0-16,-11-12 0 16,0 0 0-16,11 9 0 15,-11-9 0-15,0 0 0 16,5 14 0-16,-5-14 0 16,5 11 0-16,-5-11 0 15,0 0 0-15,0 0 0 0,7 12 0 16,-7-12 0-16,0 0 0 15,0 0 1 1,0 0-1-16,0 0-1 16,0 0 1-16,-19-11 0 15,5 0 0-15,-5-6 0 16,-2 2 0-16,-6-1-1 16,-1-2 1-16,-2-1 0 15,0 1 0-15,1 1 0 16,0 1 0-16,3 2 0 15,-1 0 0-15,2 2 0 16,-1-2 0-16,2 3-1 16,0-3 2-16,2 2-1 0,4 3 0 15,2 5-1-15,3-2 2 16,2 5-2-16,11 1 1 16,0 0 0-16,0 0-1 15,-5 14 2-15,5-14-2 16,19 18 2-16,-4-4-1 15,6 0 1-15,1 8-1 16,5 0 0-16,1 5 1 16,0 6 0-16,2-2-1 15,-2 7 0-15,2-2-1 16,-3-3 1-16,-1 0 0 16,-1-3 0-16,-3-8 0 15,0-4-1-15,-4-6 2 0,2-7-1 16,-5-7 0-16,3-6 0 15,-1-15 1-15,-3-9-1 16,0-13 1-16,0-16-1 16,0-12 1-16,-1-7-1 15,5-9 0-15,1-3 1 16,3 6-1-16,2 6 1 16,3 8-1-16,2 13-1 15,-1 11 1-15,-1 10 0 16,-4 12 0-16,-5 10 0 15,-4 4 1-15,-14 12-1 16,17-11 0-16,-17 11 0 16,0 0 0-16,0 0 0 0,0 0 0 15,11 10 0-15,-11-10 0 16,6 12 0-16,53 1-28 16,-59-13-6-1,17 9-1-15,-17-9-1 0,0 0-1 16</inkml:trace>
  <inkml:trace contextRef="#ctx0" brushRef="#br0" timeOffset="487313.5562">22992 5954 164 0,'0'0'34'0,"-8"22"0"16,8-22-15-16,-8 14-20 15,8-14 1-15,0 0 0 0,-11 14 0 16,11-14 0-16,-11 2 0 15,11-2-1-15,0 0 0 16,-15 1 1 0,15-1 0-16,0 0 0 0,-5-15 1 15,8 0-1-15,0-2 0 16,3-10 1-16,-1-4 0 16,6-6-1-16,-3-5 0 15,4-4 1-15,-1-9-2 16,2 0 1-16,0-6 0 15,1 1-1-15,-1-4 1 16,-1 1 0-16,0-1 0 0,1 3 0 16,-2 5 0-16,-2 5 0 15,0 9 0-15,-2 4 1 16,-1 8-1 0,-2 4 0-16,-3 3 0 0,-1 6 0 15,-2 3 0-15,-1 0 0 16,-3 3 0-16,6 11 0 15,-17-18-1-15,17 18 2 16,-22-8-1-16,9 6 0 16,-2 1 0-16,-2 6 0 15,-1-4-1-15,-6 10 1 16,0 6 0-16,-4 2 0 16,-3 7 0-16,-5 2 0 0,-3 3 0 15,-8 3-1-15,-1 10 1 16,-4-3 0-1,-4 0-1-15,-4 5 1 16,-3-2-1-16,-1 4 2 0,0 0-1 16,-1 2 0-16,-1 2 0 15,1-1 0-15,0-4 0 16,0 2 0-16,1-4-1 16,-2 5 1-16,2 2 0 15,-1-4 0-15,-1-3 0 16,1 1 0-16,1 2 0 15,-3 0 0-15,1 3 1 16,0-2-1-16,0-2 0 0,0 4 0 16,-1-1 0-1,-1 3 0 1,-1 1 0-16,4-3 1 16,2-2-1-16,4-1 0 15,2-6-1-15,3 0 1 0,4 0 0 16,1-4 0-16,6-2 1 15,-3 1-1 1,5-6 0-16,-2-1 0 16,0-2 0-16,0-3 0 0,0-5 0 15,1 0 0-15,2-11 0 16,5-1-1-16,0-1 1 16,4-3 0-16,5-1 0 15,4-3-1-15,6 0 1 16,5-2 0-16,11 2 0 15,-14-3 0-15,14 3 0 16,0 0 0-16,0 0 0 0,0 0 1 16,19 5-1-16,-5 4 1 15,0 3-2 1,2 1 1-16,2 8 0 16,-2 1 0-16,-1 7 0 0,-3 6 0 15,-3 6 0-15,-2 4 0 16,0 9 0-16,1 3 0 15,0 0-1-15,1 6 2 16,2 0-1-16,2 4 0 16,2-1 1-16,2 1-1 15,1-1 1-15,3 1-1 16,-2 4 1-16,3 0-1 16,2 3 0-16,-2-4-1 15,1 2 1-15,0-2-1 16,0 2 1-16,-2-1 0 15,1 0 1-15,1-7-1 16,1 2 1-16,3-11 0 0,0 1 0 16,2-6 0-16,3-5-1 15,0 1 0-15,0-5 0 16,-3 3 0-16,1-5-1 16,-3 5 2-16,-1-1-2 15,-5 3 1-15,-2 2 0 16,0-5-1-16,-1 0 1 15,0-2-1-15,0-3 1 16,1 2-2-16,0-4 2 0,2-2 0 16,1 1 0-16,-1-4 0 15,-3-2 0 1,-1-2 0-16,-3 1 0 16,-2-7 0-16,-2-1 0 0,-3-4 0 15,-2-3 0-15,-3 0 0 16,2 1 0-16,-2 1 0 15,1-2 1-15,-3-13-1 16,7 18 0-16,-3-7 0 16,-4-11 1-16,6 13-1 15,-6-13 1-15,0 0-1 16,0 0 1-16,4-16 0 16,-11 2-1-16,0-11-1 0,-6-5 1 15,8 5-34 1,-29-28 1-16,14 18-1 15,-25-6 5-15,6 0 27 16,-10-1 2-16,-1 7 0 0,-5 6 1 16,-12-5 32-16,24 24 1 15,-19-13-1-15,23 12-5 16,-10 4-27-16,9 3-1 16,3 2 0-16,9 2 0 15,5-1 0-15,6 3 0 16,6-2 0-16,11 0-1 15,0 0 1-15,22 4 0 16,1 1 0-16,5 3 0 16,6 3 0-16,8 6 0 15,4 6 0-15,4 0 1 16,1 10-2-16,4 5 1 16,-1 5 0-16,-4 5 0 0,-2-1 0 15,-4 0 1-15,-8-2-1 16,-6-2 0-16,-6-8 0 15,-7-6 0-15,-5-9 0 16,-1-12-1-16,-11-8 2 16,20-18-3-16,-8-17 2 15,1-14 0-15,5-16 1 16,5-20-1-16,2-16 1 16,3-12 0-16,4-5-1 15,4 0 0-15,0 9 1 16,3 8 0-16,2 9 0 15,-5 19-1-15,-2 13 0 0,-3 18 0 16,-6 10 0-16,-5 11 0 16,-4 5 0-16,-16 16 0 15,14-12 0-15,-14 12 0 16,0 0 0-16,8-14-30 16,3 26-4-16,-11-12 0 15,11 13-1-15,-11-13 0 16</inkml:trace>
  <inkml:trace contextRef="#ctx0" brushRef="#br0" timeOffset="488157.2722">21298 9969 180 0,'-18'-3'34'0,"24"14"1"16,-6-11-34-16,6-11 0 0,10-3-1 16,5 0 0-16,2-3 0 15,0 1 0 1,0 1 1-16,-2 0-1 15,-4 6 0-15,-17 9-1 0,0 0 2 16,0 0-1-16,-17 27-1 16,-3-11 1-16,-2 1 0 15,4-2 0-15,3-3 0 16,15-12-1-16,0 0 1 16,25-1 0-16,7-13 0 15,3 3 1-15,0-3-1 16,-2 4 0-16,-7 6 0 15,-13 10 1-15,-13 10-1 0,-11 8 1 16,-7 4 0 0,-5 2-1-16,2 3-1 15,2-5 2-15,8-5-1 16,6-8 1-16,5-15-2 0,16 1 0 16,-3-6 0-16,2-5 0 15,-4-1 2-15,-11 11-1 16,12-17-1-16,-12 17 0 15,-11-2 2-15,11 2 0 16,-21 1 0-16,10-5-1 16,11 4 0-16,-21-27-33 15,30 14-1-15,-9-24 0 16,22 9 0-16,-10-28-1 16</inkml:trace>
  <inkml:trace contextRef="#ctx0" brushRef="#br0" timeOffset="488547.8868">21779 9321 186 0,'-11'9'34'15,"11"-9"0"-15,-13-93-34 16,13 93-1-16,-13 12 2 16,13-12-2-16,-18 21 1 15,6-6-1-15,0 2 1 0,1-3 0 16,2 7 0-16,1-1 0 16,5 1 0-16,6-4 0 15,4 1 1-15,6-3-1 16,7-5 0-16,2-7 1 15,6-3-1-15,4-8 0 16,2-3 0-16,4-9 1 16,1-8-2-16,2-15-32 15,8 14-1-15,-21-22 0 16,18 14 0-16,-21-20 0 16</inkml:trace>
  <inkml:trace contextRef="#ctx0" brushRef="#br0" timeOffset="488766.6268">22163 8952 189 0,'-12'40'35'15,"-7"1"-4"-15,0 6-31 16,0 6-1-16,-3 6 0 16,1 2 1-16,2 1-1 15,-2 0 1-15,3-6-1 16,3-5 2-16,2-4-1 15,3-8 1-15,1-8 0 16,4-7-2-16,10-3-32 16,-5-21-1-16,0 0 0 15,5-29-1-15,15 6 1 0</inkml:trace>
  <inkml:trace contextRef="#ctx0" brushRef="#br0" timeOffset="489080.8837">22205 9053 189 0,'43'-14'35'16,"8"17"-4"-16,-7 7-31 15,-5 4 0-15,-6 9 0 16,-10 6 0-16,-14 10 0 16,-17 6 0-16,-16 5 0 15,-9 3 0-15,-9 8 0 16,0-6-1-16,0-2 1 0,6-4-1 15,12-12 1-15,15-6 0 16,16-11-1 0,14-5 1-16,13-13 0 15,9-2 1-15,7-3 0 0,2-6-1 16,1-4 1-16,-1-3-1 16,-7-7-33-16,8 14-1 15,-21-19 0-15,16 24-2 16,-20-18 1-16</inkml:trace>
  <inkml:trace contextRef="#ctx0" brushRef="#br0" timeOffset="490158.9663">18228 6516 179 0,'-31'17'35'0,"-1"-6"-1"16,-80 6-36-16,112 0 2 16,14 3 0-16,22 2 0 15,21 3-1-15,28 0 1 16,30-6 1-16,27-6-1 16,25-10 0-16,17-6 1 15,13-7 0-15,-1-10-1 16,-4-4 1-16,-18 0 0 15,-20-2-1-15,-24 0 1 16,-31 5-1-16,-25 3 1 16,-25 5-1-16,-17 4 0 0,-15 36-34 15,-15-42 0-15,15 19-1 16,-17-4 0-16,34 8-1 16</inkml:trace>
  <inkml:trace contextRef="#ctx0" brushRef="#br0" timeOffset="491817.2269">23736 9826 180 0,'0'0'35'15,"-11"-7"-1"-15,11 7-28 16,0 0-6-16,22-5 0 15,-9 0 0-15,2-3 0 16,1 1-1-16,-4 1 1 16,-12 6 0-16,0 0-1 15,0 0 1-15,-11-1 0 16,-9 11 0-16,-1 2 0 0,-1-3 0 16,5 3-1-16,4-6 2 15,13-6-2-15,0 0 1 16,16-11 0-16,2 2 0 15,0 0 0-15,0 5 0 16,-6 3 1-16,-12 1-1 16,-3 22 0-16,-14 1 1 15,-10 6-1-15,-1 0 0 16,3-2 0-16,6-6 0 16,13-6 0-16,6-15 0 15,36 4-1-15,9-16 1 16,12-3 0-16,10-3 0 15,2 1 0-15,-7 2-1 0,-11 7 1 16,-13 5 0-16,-18 7 1 16,-22 9-1-16,-11 3 0 15,-14-3 0 1,-7 4 0-16,-2 0-1 0,2-3 1 16,3-3 0-16,7-4 0 15,10-5 0-15,14-2 0 16,-17 6 0-16,17-6 0 15,0 0 0-15,-16 17 1 16,16-17-1-16,-19 17 1 16,7-7 0-16,1 0-1 15,0-5 0-15,11-5 0 16,-12-45-30-16,12 45-4 0,3-29-1 16,12 10 0-1,-11-23 0-15</inkml:trace>
  <inkml:trace contextRef="#ctx0" brushRef="#br0" timeOffset="492192.2191">23775 9223 187 0,'0'0'35'0,"0"0"-2"0,-13-37-33 16,9-59 0-16,4 96 0 15,-14 21 0-15,7-5 0 16,3 1 0-16,4 7 0 15,7 3 0-15,8 0 0 16,8-2 0-16,8-3 0 16,7-1 0-16,6-6-1 15,4-4 2-15,0-11-1 16,1-11 0-16,-3-6 0 16,-10-14-33-16,14 9-1 15,-22-25 0-15,12 9 0 16,-20-24-1-16</inkml:trace>
  <inkml:trace contextRef="#ctx0" brushRef="#br0" timeOffset="492426.5844">24309 8770 185 0,'-2'49'34'16,"-20"-7"0"-16,17 24-32 15,-8 5-2-15,-2 4 0 16,-1 6 0-16,1-5 0 15,0-3-1-15,0-2 1 16,1-10 0-16,3-9 0 16,-1-12-1-16,5-10 1 15,20 1-33-15,-24-27-1 0,21 8 0 16,-15-30-1-16,21 9 0 16</inkml:trace>
  <inkml:trace contextRef="#ctx0" brushRef="#br0" timeOffset="492770.3247">24480 8868 190 0,'59'-37'34'16,"-6"33"-3"-16,-1-8-31 16,-8 17 0-16,-11 13 0 15,-9 16 0-15,-18 8 0 16,-16 20 0-16,-12 6 0 0,-12 5-1 15,-10 2 1-15,3-8 0 16,-1-1 0-16,7-9-1 16,14-7 1-1,13-13 0-15,16-11 0 0,15-6 0 16,15-8-1-16,6-4 1 16,6-5 0-16,3-4 0 15,-2 1 0-15,0-5-1 16,-4 0 2-16,-5-1-1 15,-5-1 0-15,-1-5-33 16,5 12-1-16,-23-13-1 16,17 15 0-16,-17-13 0 15</inkml:trace>
  <inkml:trace contextRef="#ctx0" brushRef="#br0" timeOffset="499557.8156">18570 16605 187 0,'38'4'35'15,"-36"-16"-2"-15,-2 12-33 16,0 0 0-16,-18-17 0 16,-8 16 0-16,-11-10 0 15,-9 3 0-15,-10 7 0 16,-1-2 0-16,-2-6 0 16,6 11 0-16,4 0 0 15,11-2 0-15,10 6 0 16,10 11 0-16,11 3 0 0,5 14 0 15,2 19 0-15,-6 18 0 16,-7 23 0-16,-7 23 0 16,-7-4 0-16,-13 27 0 15,0-14 0-15,-4 8 0 16,3-23 0-16,8-8 0 16,16-24 0-16,16-13 0 15,18-9 0-15,-17-57 0 16,95 51 0-16,-26-46 0 15,11-5 0-15,7 7 0 16,-2-13 0-16,-2-2 0 16,-9 3 0-16,-15 0 0 15,-59 5 0-15,96-5-20 0,-96 5-16 16,0 0 0-16,0 0 0 16,0 0 0-16</inkml:trace>
  <inkml:trace contextRef="#ctx0" brushRef="#br0" timeOffset="499870.3104">18803 16853 190 0,'-34'33'35'0,"17"23"-5"15,-12 1-30-15,8-5 0 0,9 4 0 16,10-5 0-16,12 2 0 16,13-13 0-16,15-12 0 15,10-6 0-15,8-15 0 16,5-29-29-16,16 14-5 15,-20-21-1-15,23-9 0 16,-22-14-1-16</inkml:trace>
  <inkml:trace contextRef="#ctx0" brushRef="#br0" timeOffset="500120.9832">19426 16735 188 0,'-41'45'36'0,"24"33"-5"15,-20 9-31-15,12 3 0 16,6 13 0-16,1 9 0 16,3-14 0-16,5 2 0 31,4-10 0-31,0-18 0 0,3-10 0 0,2-13 0 16,1-49 0-16,0 0 0 15,24 62-27-15,-24-62-4 0,26-23-6 16,-14-3 2-16,26 2-1 15,-18-9-2 1</inkml:trace>
  <inkml:trace contextRef="#ctx0" brushRef="#br0" timeOffset="501691.5219">19639 16933 187 0,'-3'-30'35'16,"21"7"-2"-16,8-2-33 16,9-6 0-16,7-1 0 15,4 3 0-15,1 12 0 16,2 4 0-16,-5 9 0 16,-11 21 0-16,-11 10 0 0,-14 19 0 15,-16 18 0 1,-19 22 0-16,-12-2 0 15,-12 19 0-15,-5 3 0 16,1-9 0-16,6-11 0 16,14-7 0-16,14-7 0 0,19-26 0 15,22-23 0-15,14-18 0 16,13-20 0-16,11 4 0 16,7-9 0-16,6-17 0 15,5-11 0-15,0 10 0 16,-5 13 0-16,-2 14 0 15,-5 20 0-15,-9 1 0 16,-8 10 0-16,-13 20 0 16,-13 13 0-16,-17 10 0 15,-10-2 0-15,-10 10 0 16,16-71 0-16,-47 100 0 16,47-100-26-16,-34 81-9 0,34-81 0 15,0 0-3-15,0 0 3 16</inkml:trace>
  <inkml:trace contextRef="#ctx0" brushRef="#br0" timeOffset="502209.5626">20959 17051 184 0,'2'50'37'0,"-18"-19"-3"16,25 21-34-16,-3-2 0 16,10-16 0-16,14 5 0 15,6-17 0-15,11-8 0 16,11-12 0-16,4-10 0 15,4-16 0-15,0-6-30 16,-10-4-5-16,12 1 1 0,-25-19 0 16,11 12 0-16,18-6 32 15,-48-3 1-15,-8 11 0 16,-11-1 35-16,-1 14-1 16,-26 2 2-16,22 23-2 15,-36 16 2-15,-21 16-34 16,37 15-1-16,3 13 0 15,5 12 0-15,5 6 0 16,4 4 0-16,4 4 0 16,4-9 0-16,4 0 0 15,1-12 0-15,3-6 0 16,-2-17 0-16,1-12-2 16,-1-22-28-16,-11-8-4 0,26 9-2 15,-20-33 2-15,22 5-1 16,-17-23 2-1</inkml:trace>
  <inkml:trace contextRef="#ctx0" brushRef="#br0" timeOffset="502568.9306">21906 16865 186 0,'22'-5'35'0,"-22"5"-1"16,34-18-34-16,0 8 0 15,8 4 0-15,4-1 0 0,4-4 0 16,1 12-1-16,-4 5 1 16,-7 10 0-16,-7 16 1 15,-16 10-2 1,-14 12 2-16,-16 16-1 0,-10 8 0 16,-11 13 0-16,-6-10 0 15,1 5 0-15,2 3 0 16,5-26 0-16,15-18 0 15,12-4 0-15,16-11 0 16,13-23 0-16,8-9 0 16,9-5 0-16,3-25 0 15,7 7 0-15,-51 25-28 16,92-30-6-16,-51-10 0 0,19 8-1 16,-20-9 0-1</inkml:trace>
  <inkml:trace contextRef="#ctx0" brushRef="#br0" timeOffset="502975.1641">22893 16489 188 0,'35'-5'35'15,"-2"-7"-3"-15,10 3-32 16,6 3 0-16,0 0 0 16,-4 6 0-16,-4 6 0 15,-5 5 0-15,-8 22 0 16,-5 22 0-16,-9 14 0 0,-6 18 0 16,-4 24 0-16,0 0 0 15,-2 18 0-15,3-8 0 16,2 10 0-16,3-29 0 15,1-7 0-15,0-5 0 16,-6-25 0-16,-7-12 0 16,2-53 0-16,-33 64-1 15,33-64 1-15,-79 28 1 16,29-10-1-16,-8-18 0 16,-1 5 0-16,2-1 0 15,3 22 0-15,54-26-25 16,-75 22-9-16,75-22-4 15,-52 30 1-15,52-30-3 0</inkml:trace>
  <inkml:trace contextRef="#ctx0" brushRef="#br0" timeOffset="520605.8449">18546 2283 179 0,'0'0'33'15,"7"28"0"-15,0 70-32 16,-7-98-3-16,20-3 1 15,-3-8 1-15,7 2 1 16,8 2 1-16,13-9-2 16,15-3 2-16,16 0-2 15,21-2 2-15,25 1-2 0,22 6 3 16,26 1-4 0,32-3 2-16,27 11 0 15,31 5-1-15,34 14-1 16,27 7-1-16,25 12 1 0,17 18-2 15,12 14 3-15,0 19-3 16,-4 16 3-16,-17 20 1 16,-25 7-1-16,-30 19 2 15,-37 8-1-15,-37 8 0 16,-38-1 1-16,-40 0 1 16,-39 5-2-16,-30-11-2 15,-30-7 1-15,-22-10 1 16,-19-14-1-16,-14-13 0 15,-11-13 0-15,-3-12 0 16,-5-23 0-16,-1-11 0 16,-2-11 0-16,1-18 0 15,-2-8 0-15,1-10-1 0,3-8 2 16,3-8-1-16,1-9 0 16,3-4 0-16,15 3-33 15,-12-22-1-15,24 11-1 16,-12-19 0-16,26 16-2 15</inkml:trace>
</inkml:ink>
</file>

<file path=ppt/ink/ink3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0:56:08.395"/>
    </inkml:context>
    <inkml:brush xml:id="br0">
      <inkml:brushProperty name="width" value="0.05292" units="cm"/>
      <inkml:brushProperty name="height" value="0.05292" units="cm"/>
      <inkml:brushProperty name="color" value="#FF0000"/>
    </inkml:brush>
  </inkml:definitions>
  <inkml:trace contextRef="#ctx0" brushRef="#br0">12409 13785,'0'0,"0"0,0 0,0 0,0 0,0 0,0 0,0 0,0 0,0 0,0 0,0 0,0 0,0 0,0 0,0 0,0 0,0 0,0 0,0 0,0-27,0 1,27 26,-1-27,-26-25,53 25,-26 1,26-1,-1 1,1-1,27-26,26 27,-27-1,27 1,53-1,-27 1,27 0,26-1,0 1,53-1,-26 1,26-1,0 27,27 0,-1-26,1 26,-27 0,26 0,-25 0,-28 0,1 26,-27-26,-26 0,-27 0,0 27,-26-27,-53 0,0 0,-26 26,-27-52,-27 26,-26-27,-26 27</inkml:trace>
  <inkml:trace contextRef="#ctx0" brushRef="#br0" timeOffset="648.0368">12409 13414,'0'0,"0"0,-26 0,26 0,-27 27,27-27,0 53,0-27,-26 1,26 26,0-27,0 1,0 25,0-25,26-27,-26 26,27 1,-27-27,26 0,1 26,-1-26,1 0,52 0,-79-26,53 26,-27 0,27-27</inkml:trace>
  <inkml:trace contextRef="#ctx0" brushRef="#br0" timeOffset="1664.0952">13282 13811,'0'0,"0"0,0 0,0 0,0 0,0 0,0 0,27 0,-1 0,1 0,-1-26,27 26,0-27,0 27,26-26,1 26,-1-27,1 1,25 0,28-1,-1 1,0-1,27 1,0-1,26 1,0-27,0 53,27-27,-27 1,27-1,-27 27,0 0,27 0,-27 0,0 0,1 0,-1 0,-26 27,-1-27,-25 26,25 1,-25-27,-1 26,0 1,-26-1,0 1,-27-27,1 26,-27 1,-1-1,1-26,-26 0,-1 27,-26-27,0 0,-53-27,27 27,-27 0,-26-26,-27-1</inkml:trace>
  <inkml:trace contextRef="#ctx0" brushRef="#br0" timeOffset="2404.1375">13468 13494,'0'0,"-27"0,27 0,0 0,-26 26,-1-26,1 27,26-27,-27 26,1-26,26 27,-27-1,27-26,-26 27,26-27,26 26,-26 0,0 1,27-1,-27 1,26-1,-26-26,27 0,-1 27,27-27,-26 26,-1-26,27 0,-27 0,1 27,26-27,-27 26,1-26,-27 27,26-1,1-26,-27 26,0-26,0 0</inkml:trace>
  <inkml:trace contextRef="#ctx0" brushRef="#br0" timeOffset="6288.3597">5424 6826,'0'0,"-26"0,52 0,27 0,0 0,27-26,25 26,1-27,0 27,26-26,-26-1,26 27,-52-26,-1 26,-26 0,-26 0</inkml:trace>
  <inkml:trace contextRef="#ctx0" brushRef="#br0" timeOffset="6720.3844">5186 9578,'53'0,"53"-53,0 27,53-1,-27 1,0-1,-26 27,0 0,-27 0,-26 0,-53 27</inkml:trace>
  <inkml:trace contextRef="#ctx0" brushRef="#br0" timeOffset="7049.4032">5080 11986,'27'26,"-1"-52,27 26,132-27,-52 1,25-27,28 0,52 0</inkml:trace>
  <inkml:trace contextRef="#ctx0" brushRef="#br0" timeOffset="7934.4538">18045 13097,'-27'0,"54"26,-54 1,-52-1,79-26,0 53,27-26,-27-27,0 26,0-26,26 0,-26 0,0 0,-26-26,26 26,0-27,0-26,26 27,-26-1,0 1,26-27,1 27,-27 26,26-27,1 27,-1 0,-26-26,53 52,-53-26,53 0</inkml:trace>
  <inkml:trace contextRef="#ctx0" brushRef="#br0" timeOffset="8522.4875">18389 13070,'26'27,"-52"-27,-1 0,1 26,0 1,-1-1,1 1,26 26,0-53,26 26,1 1,-1-1,27-26,0-26,0 26,-27-27,27 1,-53 26,27-53,-27 26,-27 1,1-1,26 1,-27-1,1 1,26 26,0 0,-27 0,27 0,0 26,27-26,-27 27,26-27,1 26,-27-26,26 27,-26-27,27 0,-27 0,26 0,-26 0,26 0,1 0,-1 26,1-26,-1 27,1-1,-1 1,1-27,-1 0,1 0,-1 0,1 0,-27 0,26 0,-26-27,-26 1,26-1,-27 1,1-1,-1 1,27-1,-26 1,26 26,-27 0,54 0,-27-26,53 26</inkml:trace>
  <inkml:trace contextRef="#ctx0" brushRef="#br0" timeOffset="8913.5098">19474 12965,'26'0,"-26"0,0 0,0-27,-26 27,26 0,-27 0,1 0,-1 0,1 0,-1 27,27-27,0 26,27 1,-1-1,27 0,-26 1,26-1,0 27,-27-53,0 53,-26-26,-26-27,-27 26,27 1,-27-1,-27 0,27-26,0 0,53 0,-26 0,26 0,0-26,26 26</inkml:trace>
  <inkml:trace contextRef="#ctx0" brushRef="#br0" timeOffset="10221.5846">12171 4180,'0'0,"0"27,0-1,0 27,0 27,0-27,0 52,0-25,27 26,-27-27,0 0,0-26,53 27,-27-80,0 26,1-52,26-27</inkml:trace>
  <inkml:trace contextRef="#ctx0" brushRef="#br0" timeOffset="10580.6052">14738 4657,'0'0,"0"0,0 0,0 53,0 0,0 26,0-26,0 53,0-27,26 0,-26-26,27 0,-1-53,27 27</inkml:trace>
  <inkml:trace contextRef="#ctx0" brushRef="#br0" timeOffset="10971.6275">17172 4683,'26'-26,"1"-1,-27 27,0-26,0 26,26 0,-26 53,0-27,27 27,-27 26,0 1,0 26,0-27,0 53,0-79,26 0,1-26,25-1</inkml:trace>
  <inkml:trace contextRef="#ctx0" brushRef="#br0" timeOffset="11334.6483">20347 4551,'0'0,"0"0,26 26,-26 27,-26-26,26 52,0 0,0 1,0-1,0 1,0-1,0-26,0 26,0-26,0 0</inkml:trace>
  <inkml:trace contextRef="#ctx0" brushRef="#br0" timeOffset="12067.6902">19077 13679,'0'26,"-27"-26,27 27,-26-27,-1 26,1 1,0-1,-1 1,1 26,-1-27,1 27,26 0,0 0,26-27,1-26,26 27,-27-27,27 0,0-27</inkml:trace>
  <inkml:trace contextRef="#ctx0" brushRef="#br0" timeOffset="12325.705">19394 13944,'0'0,"-26"26,-1 0,27 27,-53-26,27 26,0-27,26 1,0-1,26 1,0-27,27-27,0 1,-26-1,-1 1,1-1,-1 1,-26-1,0 1,0-1,-26 27,26 0,0 0,53-26,-53 0,53 26,-27-27,27-26</inkml:trace>
  <inkml:trace contextRef="#ctx0" brushRef="#br0" timeOffset="12549.7178">19897 13600,'26'-53,"1"-27,-27 27,26 0,-26 53,-26-52,26 52,-27 0,1 0,0 52,26-25,0 26,-27 53,27-27,0 0,0 27,0-26,0 25,0-52,0 27,53-27,-53-27,26 1,-26-27,27 0</inkml:trace>
  <inkml:trace contextRef="#ctx0" brushRef="#br0" timeOffset="12807.7326">20215 13838,'0'26,"0"1,0-1,-27-26,54 27,-27-1,26 0,27 1,0-1,0-26,-27 27,27-1,-53 1,0-1,-26 1,-1-1,-26 27,0 0,0-53,27 26,0-26,26 0</inkml:trace>
  <inkml:trace contextRef="#ctx0" brushRef="#br0" timeOffset="18015.0304">9314 14790,'-27'0,"27"0,0 0,0 27,0-27,0 0,0 0,0 0,0 0,27 0,-27 0,0 26,0-26,26 0,-26 0,27 27,-27-27,26 0,27 0,-27 26,1-26,26 0,26 0,-26 0,26 0,1 0,-1 0,1 0,25 0,-25 0,26 0,-1-26,-25 26,52 0,-26 0,0 0,0-27,-27 27,27-26,0 26,0 0,-1 0,-25 0,-1 0,0 0,1 0,-1 0,1 26,-27-26,26 0,0 27,-26-27,27 0,-28 0,1 0,27 0,-27 26,26-26,-26 0,26 0,1 0,-27 0,26 0,0 0,1-26,-1 26,1 0,-1 0,-26 0,26 0,1 0,-1 0,0 0,-26 0,0 0,0 0,0 0,-27 0,1 0,-1 0,1 0,-1 0,1 0,-27 0,26 0,1-27,-27 27,26-26,1-1,-1-26,-26 27,26-27,1 0,-1 0,-26 0,27 0,-27-26,26 26,-26 0,0 0,0 0,0 27,0-1,-26 1,26-27,-27 26,1 1,-1 0,27-1,-26 1,0-1,-1 1,1-1,-1 1,1-1,-1 1,1 26,-27-27,26 1,-25 26,-1-26,26 26,-52-27,26 27,-27 0,1 0,0 0,-27 0,27 0,-27 27,0-27,0 26,27-26,-54 26,28-26,-1 0,0 27,0-27,0 0,0 0,1 0,-1 0,0 0,0 0,-26 0,52 0,-25 0,-28 0,27 0,1 0,-1 0,0 0,0 0,-26 0,52 0,-25 0,-1 26,0-26,27 0,26 0,-27 0,27 0,0 0,27 0,-1 0,1 27,0-27,-1 0,1 0,26 0,-27 0,27 0,-26 26,-1-26,27 0,0 27,-26-1,26 1,-27-1,27-26,-26 27,26-1,-27 0,27-26,-26 27,26-1,-26 1,-1-27,27 26,-26 1,-1-27,1 26,-1-26,1 27,26-27,-27 26,1 1,-1-1,1 1,-1-1,27 0,-26 1,26 26,-26 0,26-27,0 27,0 0,0-27,0 1,0 26,26-27,-26 1,0-1,26-26,-26 27,0-27,0 0,27 26,-27-26,0 0,0 0,0 0,0 0,0 0,26 0,-26 0,0 0,-26 0</inkml:trace>
  <inkml:trace contextRef="#ctx0" brushRef="#br0" timeOffset="34269.96">15743 9419,'0'0,"0"0,0 0,0 0,0 0,0 0,0 0,-26 27,26-1,-27 1,1-1,-1 27,27 0,-26 0,-1 0,1 0,26 0,-27-27,27 0,-26 1,26-1,26-26,-26 0,27-26,-27-27,26 27</inkml:trace>
  <inkml:trace contextRef="#ctx0" brushRef="#br0" timeOffset="34473.9718">15664 9419,'0'0,"0"-26,0 26,0 26,0 1,0-1,26 27,-26 0,0 0,27 0,-27 0,26 0,-26 0,53-27,-53 0,26 1,-26-27,27 0</inkml:trace>
  <inkml:trace contextRef="#ctx0" brushRef="#br0" timeOffset="34607.9795">15690 9763,'0'0,"0"0,0 0,0 0,53 0,0 0,-27 0,1-26,-1-1,27 27</inkml:trace>
  <inkml:trace contextRef="#ctx0" brushRef="#br0" timeOffset="34977.0006">16113 9472,'-26'-26,"26"26,-53 0,53-27,-53 27,27 0,-1 0,27 0,-26 27,26-1,0 1,0-1,26 27,-26 0,0 0,0 26,0-26,0 26,0-26,0 0,27 0,-27 0,26-26,-26-27,27 0,-1 0,1 0,-27 0,52-27,-52-26</inkml:trace>
  <inkml:trace contextRef="#ctx0" brushRef="#br0" timeOffset="35201.0133">16246 9604,'0'27,"0"-1,-27 1,27-1,0 1,0 26,-26-27,26 1,0 25,0-25,0-1,26-26,-26 0,0 0,27 0,-1 0</inkml:trace>
  <inkml:trace contextRef="#ctx0" brushRef="#br0" timeOffset="35575.0348">16352 9525,'0'0,"26"-26,-26 26,0 0,53 0,-27 0,1 0,-1 0,1 0,-1 26,1 0,-27 27,26 0,-26 0,0 0,0 27,0-28,0 1,0 0,0-26,0-1,0 1,0-1,0-26,-26 27,-1-27,27-27,-26 27,-1 0,27-26,-26-1,26 1,0 26,0-27</inkml:trace>
  <inkml:trace contextRef="#ctx0" brushRef="#br0" timeOffset="35922.0546">16854 9525,'0'0,"-26"0,-1 0,1 0,-1 0,-25 26,25-26,27 27,-26-27,26 26,26 1,-26 26,0-27,0 27,0 0,27 0,-27 0,0 0,0 0,0-27,26 27,-26-26,0-27,26 0,1 0,-1-27,1 27,-27-53</inkml:trace>
  <inkml:trace contextRef="#ctx0" brushRef="#br0" timeOffset="36264.0742">17040 9684,'0'0,"26"0,0-27,1 27,-1-26,1 26,-27 0,26 0,-26 26,0 1,-26-27,26 53,0-27,-27 27,1-26,26-1,-27 27,27-27,0-26,27 27,-27-27,26 0,1 0,-27 0,26 0,-26-27,27 27,-1-26,1-1,-27 1,53 26</inkml:trace>
  <inkml:trace contextRef="#ctx0" brushRef="#br0" timeOffset="36751.102">17516 9551,'0'0,"26"0,-26-26,0 26,0-26,27 26,-1 0,1-27,-1 27,1 0,-1 27,0-27,-26 0,27 26,-1 27,-26-27,0 27,27-26,-27 26,0 0,0-27,0 1,0 25,0-25,-27-1,1 1,-1-1,1 1,0-27,-27 26,26-26,1 27,-1-27,1 0,-1 26,27-79,0 53,0 0,27 0,-27 0</inkml:trace>
  <inkml:trace contextRef="#ctx0" brushRef="#br0" timeOffset="50936.9134">14526 16960,'-26'0,"52"0,-26 0,0 0,26-27,27 1,-26-1,26 1,26 0,0-1,54-26,-1 27,27-27,26 0,27 26,-1-26,27 1,27-1,0 26,-27-26,26 27,-52 26,0-27,-1 27,-52 0,-27 0,-26 27,-26-27,-1 0,-53 26,1 1,-27-1,0-26,0 27,-27-27,27 0,-26 0,26 0,-26 0,-1 0,27-27,-26 1,26-1,-27 1,27-27,-26 26,-1 1,1-27,-1 27,1-27,-27 26,0 27,27-26,-27-1,26 27,1 0,26 0,0 0,26 27,27-27,0 26,26-26,1 0,26 27,-27-1,0 1,1-27,-27 26,0 27,-53-27,-27 1,1 26,-27 0,0 0,-27-27,28 27,-1 0,0-27,26 1,27-27,27 26,-1-26,27 0</inkml:trace>
  <inkml:trace contextRef="#ctx0" brushRef="#br0" timeOffset="62115.5528">19024 15558,'0'-53,"0"0,-27 26,27 27,0 0,-26 27,26-1,-26 27,26 0,0 53,0 0,0-1,0 28,26-1,0-26,-26 0,53 0,-26-27,26-26,0-27,0 1,-1-27,1 0,0-27,-26-26,-1 27,1-53,-1 26,-26 0,-26 0,-1 0,1 26,-27 27,26 0,-26 27,27-1,0 27,-1 27,27-27,0-1,27 1,-1 0,27-26,0-1,-27-26,27 0,0-26,-26 26,26-53,-27 0,0 0,27 0,-53 0,27 0,-1 27,-26-1,0 27,27 0,-27 27,26-1,-26 27,27-26,-1-1,1 1,-1-27,27 0,-27-27,27 1,-53 26,27-27,-1 1,1 26,-1 26,-26 1,0-27,27 26,-1 1,-26-1,27-26,-1-26,27-1</inkml:trace>
  <inkml:trace contextRef="#ctx0" brushRef="#br0" timeOffset="62495.5745">20691 15081,'0'0,"-27"0,27 27,-26-1,-1 1,1 26,-1-1,1 28,0-1,-1 27,1 0,26 26,0-26,0 0,26 26,-26-26,27-27,-1 1,0-27,1-27,-27 1,26-1,1-52,-1 26,-26-53</inkml:trace>
  <inkml:trace contextRef="#ctx0" brushRef="#br0" timeOffset="62795.5915">20982 15319,'26'0,"-26"0,0 53,-26 0,-1 0,1 27,-1 25,1 1,0 0,-1-27,1 27,26-26,0-27,-27-1,54-25,-27-1,0-26,26 0,-26-53</inkml:trace>
  <inkml:trace contextRef="#ctx0" brushRef="#br0" timeOffset="62994.603">21035 15452,'26'-53,"-26"26,0 54,0-1,0 54,27-1,-27 0,0 27,26 0,1-27,-27 27,26-53,27 0,-53-26,26 25,-26-52</inkml:trace>
  <inkml:trace contextRef="#ctx0" brushRef="#br0" timeOffset="63160.6126">20797 15954,'0'0,"-27"0,54 27,-1-27,27 0,0 0,-27-27,80 1,-53-27,26 27,1-27</inkml:trace>
  <inkml:trace contextRef="#ctx0" brushRef="#br0" timeOffset="63433.6282">21458 15028,'0'-26,"0"26,27 26,-1 27,27 27,0 25,-27 1,27 27,-26-1,-1 0,-26 0,0 1,0-27,-26-27,52-26,-26 0,53-27,0-26</inkml:trace>
  <inkml:trace contextRef="#ctx0" brushRef="#br0" timeOffset="65780.7619">14791 18177,'0'0,"0"0,0 0,-106-53,106 53,0 0,0 0,0 0,0 0,0 0,0 0,0 0,53-26,-53 26,53-27,26 1,-26 26,53-53,-27 26,27 1,0-1,26-26,27 27,-27-1,0 1,27 0,0 26,0-27,-1 1,1 26,0-27,0 27,-1 0,1 0,0 0,-27 27,0-27,1 0,-1 26,-26-26,0 27,0-27,-27 0,-26 26,0-26,-53 0,79 26,-79-26,0 0,0 0,0 0,0 0,0 0,0 0,0 0,0 0,0 0,0 0,0 0,0-52,0 52,0-53,-26 26,26 27,-27-26,1-27,26 26,-27 1,1-1,-27 1,26 0,1-1,-27 1,27 26,-1 0,-26 0,27 0,-1 0,1 0,26 0,0 0,0 26,0 1,26-27,27 26,0-26,0 26,26 1,1-1,-1-26,1 27,-1-27,-26 0,26 26,-79-26,80 0,-80 0,0 0,0 0,0 0,0 0,-27 53,27-53,-106 53,53-26,0-1,1 27,-28-27,27 1,53-27,-106 0,106 0,0 0,0 0,0 0</inkml:trace>
  <inkml:trace contextRef="#ctx0" brushRef="#br0" timeOffset="74998.2896">19394 16933,'-26'0,"-1"0,27 0,-26 27,-1-1,1 27,26 0,0 0,-26 26,26 27,0 0,26 0,0-27,1 27,-1-27,1 1,26-27,-53-53,106 79,-80-52,27-27,26-27,-26 1,-53 26,80-80,-54 27,1-26,-1 26,-26 0,-26 0,-1 27,27-1,-53 1,53 26,-53 26,53-26,0 0,-53 53,53-53,0 106,0-106,27 79,-27-79,26 80,-26-80,80 53,-80-53,53 0,-53 0,79-27,-79 27,53-79,-53 79,53-79,-27 26,-26 53,27-53,-27 53,0 0,0 0,0 0,53 26,-53-26,0 106,0-106,53 79,-53-79,0 0,52 27,-52-27,80-27,-80 27,26-105,1 78,-1-26,-26 27,0 26,0 0,0 0,0 0,53 0,-53 0,53 79,-53-79,79 79,-79-79,53 53,-53-53,80 0</inkml:trace>
  <inkml:trace contextRef="#ctx0" brushRef="#br0" timeOffset="75410.3131">21273 16907,'-27'-53,"54"27,-54-1,1 1,26 26,-27 0,27 26,-26 1,26 25,-26 28,26-1,0 27,0 26,0-26,0 26,26-26,0 0,1-27,-27 1,26-27,-26-53,53 26,-53-26,80 0,-80 0</inkml:trace>
  <inkml:trace contextRef="#ctx0" brushRef="#br0" timeOffset="75712.3305">21723 17013,'0'0,"0"0,0 0,0 26,-27-26,27 53,-26 0,26 0,-27 26,27 1,-26-1,26-26,0 53,-27-53,27 0,0-53,0 0,27 53,-27-53,0 0</inkml:trace>
  <inkml:trace contextRef="#ctx0" brushRef="#br0" timeOffset="75944.3437">21723 16986,'0'-53,"26"0,-26 27,0 26,27 26,-27 1,26 26,0 26,1 1,-27-1,53 27,-27-27,1 1,26-28,-27 28,-52-54,26-26,53 53,-53-53,0 0</inkml:trace>
  <inkml:trace contextRef="#ctx0" brushRef="#br0" timeOffset="76078.3514">21723 17436,'0'0,"-27"27,54-27,-1 0,27 0,0 0,-27 0,27-27,-26 1</inkml:trace>
  <inkml:trace contextRef="#ctx0" brushRef="#br0" timeOffset="76570.3796">22437 16669,'0'0,"-26"0,26 0,-27 0,1 0,-1 0,27 0,-26 0,-1 0,27 26,0 1,0-1,0 27,0 0,0 26,0 27,0 0,0-27,0 27,0-26,27-1,-27 0,26-26,-26-53,53 80,-53-80,0 0,53 53,-53-53,0 0,53 26,-53-26,0 0,0 0,53 0,-53 0</inkml:trace>
  <inkml:trace contextRef="#ctx0" brushRef="#br0" timeOffset="76912.3991">22728 17039,'-26'0,"26"0,-27 27,-26 26,27-27,26 27,-27 0,27 0,0 0,27 0,-1-53,27 26,0-26,0 0,0-26,0 26,0-53,-27 26,1-26,-1 27,-52-27,-1 26,1 1,-27-27,0 27,26 26,-25 0,25-27,27 27,-26 0,52 0</inkml:trace>
  <inkml:trace contextRef="#ctx0" brushRef="#br0" timeOffset="77568.4359">23046 16563,'0'-27,"26"27,-26-26,0 26,0 0,26 0,1 0,-27 26,26 1,1-1,-1 1,1-1,-1 27,1 0,-1-26,1-1,26 27,-27-53,-26 26,26 1,1-1,-27 1,26-27,-26 26,0 1,0-1,0-26,0 53,0-26,0 25,-26-25,26 26,0 0,0 0,-27 0,27-53,-26 79,26-79,-26 79,26-79,-53 53,53-53,0 0,-53 27,53-27,0 0,-53 26,53-26,0 0,0 0,-53-26,53 26,0 0,0 0,0 0,0 0,0 0,0 0,0 0,0 0</inkml:trace>
  <inkml:trace contextRef="#ctx0" brushRef="#br0" timeOffset="79057.5218">22887 16669,'0'0,"0"0,0 0,0 0,53 0,-27 0,27-27,0 27,0-26,0 26,0 0,0 0,-27-27,27 27,-26 0,-27 27,26-27,-26 0,0 0,0 0,0 0,0 0,0 26,0-26,0 27,0-27,0 26,-26 27,26 0,0 0,0 26,0 1,-27-1,27 27,-26-27,26 1,0-1,-27-26,27 0,0 0,0-53,0 79,0-79,0 0,0 0,0 0,0 27,0-27,0 0,0 0,0 0,0 0,0 0,0 0,0 0,0 0,0 0,0 0,0 0,-53 0,53 0,0 0,-79 0,79 0,0 0,-53 0,53 0,0 0,0 0,0 0,-79 26,79-26,0 0,0 0,0 0,0 0,0 0,0 0,0 0,0 0,0 0,0 0,0 0,0 0,0 0,0 0,0 0,0 0,0 0,0 0,-27-53,27 53,0 0,0 0,0 0,0 0,0 0,79-26,-79 26,53 0,-53 0,80-27,-80 27,53 0,0-26,-27 26,1 0,-1 0,0 0,-26-27,27 27,-27 0,0-26,26-1,-26 1,0 26,0-53,0 27,-26-27,26 26,0-26,-27 0,27 0,-26 27,26-27,-26 0,26 27,-27-27,27 26,-26-26,26 27,0-27,-27 27,27-1,0 1,0-27,0 53,0-27,0 1,0-1,0 27,0 0,0 0,-26 0,26 0,-27 0,1 0,-1 0,1 27,-1-27,1 26,-1-26,1 0,26 0,-26 0,26 0,-27 0,27 0</inkml:trace>
  <inkml:trace contextRef="#ctx0" brushRef="#br0" timeOffset="79493.5459">23522 16166,'0'0,"0"27,26 25,1-25,26 26,0 26,-1 1,1 25,-26 1,-1 27,-26-1,0 0,-26 0,-1-26,1 0,-1 0,-25-27,25-26,27 0,0-53,-26 53,26-53,0 0,0 0,0 0,53 53,-53-53</inkml:trace>
</inkml:ink>
</file>

<file path=ppt/ink/ink3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0:57:51.747"/>
    </inkml:context>
    <inkml:brush xml:id="br0">
      <inkml:brushProperty name="width" value="0.05292" units="cm"/>
      <inkml:brushProperty name="height" value="0.05292" units="cm"/>
      <inkml:brushProperty name="color" value="#FF0000"/>
    </inkml:brush>
    <inkml:context xml:id="ctx1">
      <inkml:inkSource xml:id="inkSrc57">
        <inkml:traceFormat>
          <inkml:channel name="X" type="integer" max="32767" units="in"/>
          <inkml:channel name="Y" type="integer" max="32767" units="in"/>
          <inkml:channel name="F" type="integer" max="32767" units="dev"/>
        </inkml:traceFormat>
        <inkml:channelProperties>
          <inkml:channelProperty channel="X" name="resolution" value="3196.78027" units="1/in"/>
          <inkml:channelProperty channel="Y" name="resolution" value="5041.07666" units="1/in"/>
          <inkml:channelProperty channel="F" name="resolution" value="0" units="1/dev"/>
        </inkml:channelProperties>
      </inkml:inkSource>
      <inkml:timestamp xml:id="ts1" timeString="2015-03-30T21:04:39.708"/>
    </inkml:context>
  </inkml:definitions>
  <inkml:trace contextRef="#ctx0" brushRef="#br0">14632 7250,'26'26,"1"1,-1-27,27 0,26-27</inkml:trace>
  <inkml:trace contextRef="#ctx0" brushRef="#br0" timeOffset="339.0194">14976 7938,'0'26,"-27"0,27 27,80-26,-27-27,52 0,1-27</inkml:trace>
  <inkml:trace contextRef="#ctx0" brushRef="#br0" timeOffset="877.0501">19156 9763,'0'27,"53"-1,-26 27,-1-27,0 27,-26-26,27-1,-1 1,27-27,-53 0</inkml:trace>
  <inkml:trace contextRef="#ctx0" brushRef="#br0" timeOffset="1053.0601">20797 9816,'0'53,"0"26,26-52,-26-1,27 1</inkml:trace>
  <inkml:trace contextRef="#ctx0" brushRef="#br0" timeOffset="1222.0699">22093 9843,'27'79,"-1"-53,-26 27,26-26,1-54</inkml:trace>
  <inkml:trace contextRef="#ctx0" brushRef="#br0" timeOffset="4830.2762">2223 2910,'-27'0,"1"-26,26 26,-27 0,27 0,0 0,0 0,0 0,27 0,-1 0,1 0,52 0,-26 0,53 0,26 0,53 0,-26 0,79 0,0-26,27 26,26 0,27-27,-1 27,27-26,26 26,27-27,0 27,0 0,0-26,26 52,1-26,-27 0,26 27,-26-27,0 26,-1 1,-25-27,-27 26,26-26,-26 26,-53-26,27 27,-54-27,1 0,-27-27,-26 27,-54 0,1 0,-26 0,-54 0,0 0,-26 0,-26 0,-1 27,1-27,-27 26,0 27,0-26,-27 26,27 26,-26 0,26 1,-27-1,27 53,0-26,0 27,0 25,0 1,27 26,-27 0,0 54,0-28,0 27,26 27,-26 0,0-1,27 1,-27 26,26 0,-26-27,26 54,-26-1,0 1,27-1,-27 27,0 0,0-26,0 26,0-53,0 26,0-26,-27-26,27 26,-26-53,26 0,-26-26,26-27,-27-26,27-27,-26 0,26-52,-27-1,27 1,-26-28,26-25,-27 26,27-27,-26 1,26-1,-27 1,1-27,26 53,-27-27,1 1,0-27,26 26,-27-52,27 26</inkml:trace>
  <inkml:trace contextRef="#ctx0" brushRef="#br0" timeOffset="7252.4148">11298 12859,'0'-27,"0"1,27 26,-27 0,0 0,0 0,0 0,0 26,26-26,-26 27,0 26,26-27,-26 1,0 26,0-1,0 1,-26 0,0 27,-27-27,0 26,-27 27,1-27,-53 27,26 0,0 0,-26-1,-1 1,1-26,26 26,0-27,27 0,0 1,-1-27,27-1,0 1,27-26,-27-1,53 1,-26-1,26-26,0 0,0 0,0 0,0 0,0 0,0 0,0 0,0 0,-27-26,27-1,27 1,-27-1,0-26,0 1,26-28,-26 27,0-26,27 26,-27 0,0 27,0-27,0 26,0 1,0-1,0 27,0 0,0 0,0 0,0 0,0 27,0-1,0 1,-27 52,27-26,-26 26,-1 1,1-1,-1 0,-26 1,27-1,26-52,-27 26,27-27,-26 1,26-27,0 0,0 26,0-26,26 0,-26 0,27 0,-27 0,53 0,-27 0,27 0,27-26,-28 26,28 26,-1-26,1 0,-27 26,26-26,-26 0,26 27,-26-27,0 0,-27 0,1 26,-1-26,-26-26,0 26,27-27,-54 1,27-27,0 27,-26-54,-27 1,27 26,-27-53,26 27,-26-1,0 27,27-26,-1 0,1 26,0 0,-1 26,27 1,-26-1,26 27,0 0,0 27,0 26,-27 0,27 26,0 27,0 0,-26 0,26-1,-27 1,27-26,0-1,-26-26,26-27,0-26,0 0,0 0,0-52,0-1,0-27,0 1,0-1,0-25,0 25,-27 1,27 26,0 0,-26 27,26 26,-27 26,1 1,-1 25,1 28,0-27,-1 26,1-26,-1 0,1 0,26-53,0 0,0 0,26-27,1-26,-27 1,26-1,-26-27,27 27,-27 0,0 1,26 25,-26 27,0 0,0 53,0 26,-26 1,26-1,0 0,0 27,0-26,0-27,26-27,-26-26,26-26,27-1,-26-26,-1-26,1-1,-27 1,26 0,-26-1,0 1,0 26,0 0,0 53,0 0,0 53,0 0,0 0,0 26,0 1,0-1,0 0,27-26,-27-26,26-1,1-52,-1-1,-26 1,27-27,-1 26,-26-25,26-1,-26 0,0 26,0 27,0 0,0 27,0 26,27-27,-27 27,0 0,26-27,-26 1,27-27,-1-27,1 1,-1-27,1-26,-27 26,26-27,1 27,-27 27,26 26,-26 0,0 53,26 0,-26 26,27 27,-27-27,26 27,1-79,26 26</inkml:trace>
  <inkml:trace contextRef="#ctx0" brushRef="#br0" timeOffset="26236.5006">9737 14790,'0'27,"0"-27,0 0,-26 0,26 0,0-27,26 1,-26-27,26 0,-26 0,27-26,-1-1,1 1,-1 26,1-26,-27-1,26 1,1 26,-27 26,0-25,0 25,0 27,0 0,0 27,0-1,0 0,-27 27,27 0,-26 0,26 27,-27-27,1-1,26 1,0 0,0-53,0 0,-27-53,27 0,27 1,-27-28,0 27,0-26,0 26,0 0,0 0,-27 53,27 0,-26 27,-1 25,-25-25,25 52,1-26,-1 27,1-27,-1-1,1 1,26-53,0 0,26 0,-26-53,27 27,-27-27,26 27,1-27,-27 26,26 27,-26 0,0 27,0 26,0 0,0 26,-26 0,26 1,0-27,0-1,0-25,0-27,26-27,-26 1,27-27,-1-26,0-1,1 1,-1 0,1-1,-1 1,-26 26,0 26,0 27,0 0,0 53,0 0,0 53,-26 0,26 0,0 0,0-27,0 0,26-26,-26-26,27-1,-1-52,27-27,-26 0,-1 0,-26-26,27-1,-27 27,0 0,0 1,0 25,0 27,-27 27,27 25,0 1,27 27,-27-27,26 26,0-26,27 0,-26-27,-1 1,1-27,-1-53,1 26,-1-26,-26-26,0 26,-26-26,-1-1,1 28,-27-1,26 0,-26 53,27 0,0 26,26 27,0 0,0 26,26 1,0-27,-26 26,27-26,-1-27,1 1,-1-27,-26 0,0-53,0 26,0-52,-26 0,26 26,-27-27,1 1,-1 26,1 0,0 53,26 0,0 27,0 26,0 0,26 26,-26 0,26 1,1-1,-1 0,1-52,-1 26,1-27,-27-26,26-26,-26-1,0 1,0-1,-26-26,-1 27,27 0,-26-1,-1 1,27 26,0 26,0 1,27 25,-27-25,26 26,1-27,-1 27,-26-26,27-27,-27 0,0 0,0-27,-27 27,1-53,-1 27,1-27,-27 26,0 1,27-27,-1 27,1 26,26 0,0 0,26 26,-26 1,27 25,25-25,1 26,-26-27,26 1,-27-1,-26-26,0 0,0 0,0 0,-53 0,0 0,0 0,1 0,-1-26,0 26,0 0,26 0,27 0,0 26,27-26,26 27,-27-1,27 1,26-27,-26 26,0-26,0 27,-26-27,-1 0,-26 0,-26 0,-1 0,-26-27,-26 27,26 0,0-26,-26 26,26 0,0 0,53 0,0 0,0 0,26 0,27 26,27-26,-27 0,-1 27,28-27,-27 0,0 0,-27 0,-26 0,0-27,-26 1,-27 26,-27 0,1-27,0 27,-1-26,1 26,26-27,0 27,27 0,26 0,0 0,26 0,27 0,0-26,0 26,26 0,-26 0,-26-27,-1 27,-26 0,0 0,-26 0,-1 0,-26 0,0 27,0-27,0 0,27 26,-1-26,27 0,27 0,-1 0,27 0,27 0,-27 0,0-26,-1-1,28-26</inkml:trace>
  <inkml:trace contextRef="#ctx0" brushRef="#br0" timeOffset="32732.8722">12515 9366,'0'0,"0"0,0 0,-26 106,26-106,0 0,0 0,0 0,0 0,0 0,0 0,0 0,26 0,1 0,-1 0,1 0,-1 27,27-27,0 0,-27 0,27 0,-26 0,26 26,-53-26,26 0,0 0,-26 26,27-26,-27 0,26 27,-26-27,0 26,0-26,0 27,27-1,-27 1,0 26,0 0,0-27,0 27,0 26,0 1,0-1,-27 27,27-27,0 27,-26 0,26-27,-27 27,27 0,-26-27,0 27,26 0,0-27,-27 27,27-26,-26-1,26 0,-27 1,27-1,0 1,0-28,0 1,0 0,0 0,0 0,0-26,0 25,0-25,0 26,0-27,0 1,0-1,0 27,0-26,0-1,0-26,0 53,0-27,-26 1,26-27,0 26,0 1,0-1,-27-26,27 0,0 0,0 27,0-27,0 0,0 0,-26 0,26 0,-27-27,1 27,-27 0,0-26,0 26,0-27,0 27,0 0,0 0,27 27,-27-27,27 0,-1 26,1-26,-1 0,27 0,27-53,-1 27</inkml:trace>
  <inkml:trace contextRef="#ctx0" brushRef="#br0" timeOffset="35587.0352">22755 14949,'0'0,"0"0,0 0,0-26,0 26,0 0,0 0,0 0,-27-27,27 27,0 27,0-27,-26 0,26 0,0 0,0 0,0 0,-27 26,27-26,0 0,0 0,-26 0,-1 0,1 0,-1 0,1 0,-1 0,-26 0,1 0,-1 0,-27 0,1 26,0-26,-27 0,0 27,26-27,-25 26,-28-26,28 27,-1-27,-27 0,1 0,0 0,0 0,-27 0,0 0,27 0,-27 26,-26-52,26 52,0-26,-26 0,0 0,0 0,-1 0,28 0,-28 0,1 0,0 0,-27 27,27-27,-26 26,25-26,-25 27,25-27,-25 0,-1 26,27-26,-27 27,27-27,0 0,0 0,-1 0,1 0,0 0,26-27,0 27,27 0,0-26,26 26,27 0,-1 0,27 0,0 0,1 0,25 26,27 1,-26-1,26 27,0 0,0 26,0 1,0 25,0 1,0 27,0-28,0 54,0-27,0 1,0-1,26 0,1 1,-27-28,26 28,27-27,-27-1,1-25,-1 26,27-27,0-26,0 0,0 26,0-52,26 26,-26-53,0 52,26-25,-26-1,27 1,-1-1,1 1,-1-27,0 53,1-27,-1 1,27-1,-27 1,27-1,-27 0,27 1,0-1,0-26,0 27,0-1,-1-26,1 27,0-1,0-26,0 27,26-27,-26 26,0-26,26 0,-26 27,0-27,0 0,-1 0,1 0,0 0,0 0,0 0,0 0,-1 0,1 0,0 0,-27 0,27 0,0 0,0-27,0 27,-27 0,27 0,0 0,0 0,-27 0,27 0,-27 0,27 0,0 0,0 0,26 0,-26 0,0-26,-1 26,28 0,-1-27,-26 27,0 0,26-26,0 26,1 0,-28-27,28 27,-1 0,-26 0,26-26,0 26,-26 0,27 0,-28 0,28 0,-27 0,26 0,-26 26,-1-26,28 0,-27 0,-1 27,1-27,0 0,0 26,-27-26,27 0,-26 27,-1-27,0 0,1 0,-1 0,-26 26,26-52,-26 26,27 0,-27-27,-1 27,-52 0,80-26,-80 26,106-53,-106 53,79-53,-79 53,106-79,-106 79,79-80,-52 27,-1 0,1 0,-1 0,-26-26,27 0,-1-1,-26-25,0-1,26 0,-26 0,-26-26,26-1,0 1,0-27,-26 27,26 0,-27 0,1-1,26-26,-53 27,26 26,1-26,-1 26,-26 0,27 1,-27 25,27 1,-27-1,0 54,0-27,0 27,0-1,-26 1,-1 26,-26 0,1 0,-1 0,-27 26,1-26,0 27,-27-27,0 0,27 0,-27 0,27 0,-27 0,53 0,-26-27,26 27,27-26,26-1</inkml:trace>
  <inkml:trace contextRef="#ctx0" brushRef="#br0" timeOffset="42580.4353">24474 14737,'0'0,"0"0,0 0,0-26,0-80,0 106,0 0,0-26,0 26,0-27,0 1,0-27,0 26,27-26,-27 0,0 1,0-28,0 27,0-26,0 26,0 0,0-26,0 26,-27 0,27 0,0-26,-26 52,26-52,0 26,0 0,0 0,0 0,0-26,0 26,0-27,26 27,-26 1,0-28,27 1,-27 26,26 0,-26 0,0 0,0 0,0 0,0 27,0-1,0 1,0-1,-26 1,26 26,0-26,-27-1,27 27,0-26,-26 26,26-27,0 27,-27-26,27 26,-26-27,26 1,-27-1,1 27,26-26,-26-1,26 27,-27-26,1 26,26 0,-27-27,1 27,-1-26,1 26,-1 0,1 0,-1-26,1 26,0 0,-27 0,26 0,-26 0,27 0,-1 0,1 0,-1 0,1 0,-1 0,1 0,0 0,-1 26,1-26,-27 0,26-26,27 26,-26 0,-1 0,1 0,-1 0,-25-27,25 27,1 0,-27 0,26 0,-26 0,0 0,0 0,1 0,-1 0,0-26,0 26,0 0,0 0,0 0,0 0,-26 0,26 0,-27 0,28 0,-1 0,-27 0,27 0,-26 0,0 0,26 0,-27 0,27 0,0 0,-26-27,0 27,26 0,-27 0,1 0,26-26,-26 26,26 0,-27 0,1 0,0 0,-1 0,-25 0,25-27,1 27,-27 0,0 0,27 0,-27 0,27 0,-27 0,0 0,26 0,-25 0,-1 0,0 0,27 0,-27 0,0 0,0-26,0 26,27 0,0 0,-27 0,0 0,26 0,1 0,-27-27,27 27,-27 0,27 0,-1 0,1 27,-27-27,27 0,-27 0,0 26,27-26,-27 0,0 27,0-27,0 0,1 26,-1 1,0-27,0 26,0-26,0 0,1 0,25 27,-26-27,0 0,27 0,-27 26,27-26,-27 0,27 0,-1 0,1-26,0 26,-1 0,27 0,-26-27,26 27,0 0,0 0,0-26,27 26,-27 0,26 0,1 0,-1 0,1 0,26 0,-26 0,26 26,-27-26,27 27,0-1,-26 27,26-27,-27 27,27 27,0-27,-26 26,26 27,-27-27,27 27,0 26,0-52,0 52,0-26,0 0,0 26,0-26,0 0,0-1,27 1,-27-26,26 25,-26-25,0-1,27-26,-27 27,26-28,-26 28,0-1,0-26,27 0,-27 26,0-26,0 0,0 0,0-26,0 26,0-1,0-25,0 26,0-53,26 26,-26 1,0-1,0-26,0 0,0 27,26-27,-26-27,0 1,-26-27,26 53</inkml:trace>
  <inkml:trace contextRef="#ctx0" brushRef="#br0" timeOffset="67128.8395">20770 6059,'0'-26,"0"26,-26-27,26 27,0 0,-27-26,27 26,-26 0,26 0,0 0,-27 0,27-27,-26 27,26 0,-27 0,27 0,0 0,-26 0,26-26,-27 26,27 0,-26 0,26 0,-26 0,-1 0,27 0,-26 26,26-26,-27 0,27 0,0 0,-26 0,-1 0,27 27,-26-27,-1 0,27 0,-26 0,-1 26,27-26,-26 0,0 27,26-27,-27 0,27 0,0 26,-26-26,26 26,-27-26,27 27,-26-27,26 26,-27 1,27-27,-26 26,26 1,-27-27,27 26,0 1,0-27,0 26,-26 1,26-1,0-26,0 26,0-26,-27 27,27-1,0 1,0-27,0 26,0-26,0 27,27-1,-27-26,0 0,0 27,26-27,-26 26,0 1,27-27,-27 0,26 26,1-26,-27 27,26-27,-26 26,27-26,-1 26,-26-26,27 27,-1-1,-26-26,26 27,1-27,-1 0,-26 26,27 1,-1-27,-26 26,27-26,-1 0,-26 0,27 27,-1-27,1 0,-1 0,0 0,1 0,-1 26,-26-26,27 0,-1-26,1 26,-1 0,1 0,-1 0,1 0,-1-27,27 27,-27 0,1-26,-1 26,1-27,-1 27,1-26,-1 26,1-27,-1 27,1-26,-27-1,26 27,-26-26,26 0,-26-1,0 1,0 26,27-27,-27-26,0 27,0-1,0 1,0-1,0 1,0-1,0 1,0 0,0-27,0 53,0-53,-27 26,27 1,0-1,-26 1,26-1,0 1,-26 26,26-26,-27-1,1 1,26 26,-27 0,1-27,-1 1,1 26,-1-27,1 27,-1 0,1 0,0 0,-1-26,1 26,-1 0,1 0,-27 0,26 0,1 26,-1-26,27 0,-26 0,-1 0,27 27,0-27,0 0,0 0,0-27</inkml:trace>
  <inkml:trace contextRef="#ctx0" brushRef="#br0" timeOffset="74081.2371">21088 5821,'-27'0,"27"0,0 0,-26 26,26-26,0 0,0 0,0 0,0-26,26 26,-26-27,0 27,27-26,-27-1,26 27,-26-26,27 0,-27-1,26 1,0-1,1 1,26-1,-27 1,27-1,0-26,0 53,0-26,26 0,1 26,-27-27,26 27,-26 0,26 0,-26 0,27 27,-54-1,27 0,-27 1,27-1,-53 27,27-26,-27-1,26 1,-26 26,0-27,0 0,0 1,0-27,27 26,-27-26,0 0,0 27,0-27,0 0,0 0,0 0,0 0,0 0,0 0,0 0,0 0,0 0,0 0,0 0,0 0,0 0,0 0,0 0,0 0,0 0,0 0,0 0,0 0,0 26,0-26,0 0,0 0,0 27,0-27,0 26,0-26,0 0,0 0,0 0,0 0,0 0,0 0,-27-26,1-1,-1 1,1 26,26-27,-27 27,1-26,26 26,-26-27,26 27,-27 0,27 0,0 0,0 0,0 0,0 0,0 0,0 0,0 0,0 0,0 0,0 0,27 27,-27-1,26-26,-26 53,26-26,1-1,-27 1,26-1,1 1,-27-27,26 26,-26 1,27-27,-27 26,0-26,26 0,-26 0,27-26,-27 26,26-27,-26 1,0-27,27 26,-27 1,26-27,-26 26,0 1,0-1,0 27,0-26,0 26,0 0,0-26,0 26,26-27,-26 27,0 0,0 0,0-26,0 26,0 0,0 0,0 0,0 0,0 0,0 0,0 0,-26 26,0-26,-1 0,27 27,-53-27,27 26,-1 0,-26-26,27 0,-1 0,27 27,0-27,-26 0,26 0,0 0,26 0,-26-27,27 27,-1 0,-26 0,27-26,-1 26,1-26,-27 26,0 0,26 0,-26 0,-26 0,26 26,-27 0,1-26,26 27,-27-1,1 1,26-1,-27 1,27-27,0 0,0 26,0-26,27-26,-1 26,1-27,-27 27,26-26,1-1,-27 27,0 0,26 0,-26 0,0 0,0 27,-26-1,26 1,-27-1,27-26,-26 27,26-27,0 0,0 0,26 0,-26 0,27-27,-27 27,26-26,-26-1,27 1,-27 26,0 0,0 0,0 0,-27 0,27 26,-26 1,26-1,-27-26,27 27,0-1,0-26,0 0,27-26,-1 26,-26-27,27 1,-1 26,-26-27,0 1,27-1,-27 27,0 0,-27 53,27-26,0-1,0 1,-26 26,26 0,0-27,0 0,0 1,0-27,26 0,-26-27,0 1,53-27,-27 0</inkml:trace>
  <inkml:trace contextRef="#ctx0" brushRef="#br0" timeOffset="78032.4619">20850 15425,'0'0,"0"0,0 0,-27 0,27 0,-26 27,26-27,0 0,-27 0,1 0,26 0,-27 0,1 0,-1 0,1 26,-1-26,1 0,-1 0,1 27,0-1,-1-26,1 27,-1-1,1 0,26 1,-27-1,1 1,26 26,-27-27,1 1,26 26,-27-27,27 0,-26 27,26-26,0-1,-26 27,26-26,0-1,0 1,0-1,26 1,-26-27,0 26,26 0,-26-26,27 27,-27-27,26 26,1-26,-1 27,1-27,-27 26,26-26,1 27,-1-1,1-26,-1 0,0 27,1-27,-1 0,1 0,26 0,-27 26,1-26,-1 0,1 0,-1 0,27 0,-27 0,1 0,-1 0,1-26,-1 26,1 0,-1-27,1 1,-1-1,-26 27,27-26,-1-1,-26 1,26-1,-26-25,0-1,27 0,-27 0,0 0,26 0,-26 0,0-26,0 26,0 0,0 0,-26 0,26 27,-27-27,27 26,-26-26,0 27,26-1,-27 1,27 26,-26-27,26 27,0 0,-27 0,27 0,-26 0,26 0,0 27,0-27,-27 26,27-26,0 80,0-80,0 26,0-26,0 27</inkml:trace>
  <inkml:trace contextRef="#ctx0" brushRef="#br0" timeOffset="80407.599">22384 7964,'0'0,"0"0,-26-26,-1 26,27 0,-26-27,26 27,0 0,0 0,0-26,0 26,-27 0,27 0,-26-27,26 27,-27-26,27 26,-26 0,26-27,-27 27,1 0,0 0,-1 0,27 0,-26 0,-1 0,1 0,-1 0,1 0,-1 27,1-27,-1 0,1 26,26-26,-27 27,1-27,0 0,26 26,-27 1,1-1,26-26,-27 26,27 27,0-26,-26-1,26 1,0-1,0 1,0 26,-27-27,27 0,0 27,27-26,-27-1,0 1,26-1,-26 1,27 26,-1-53,1 26,-1 1,27-1,-27-26,1 26,26-26,-27 27,27-27,0 0,0 0,-27 0,27 0,0-27,-26 27,26-26,-27 26,1-26,-1-1,0 1,1-1,-1-26,1 27,-1-27,1 0,-27 0,0 27,0-54,0 54,-27-27,1 26,-1 1,1-1,-27 1,27 26,-1 0,1-26,-1 26,1 0,-1 0,27 26,-26-26,52 0,-26-26,27 26</inkml:trace>
  <inkml:trace contextRef="#ctx0" brushRef="#br0" timeOffset="82346.7099">22411 8784,'0'0,"0"0,-27-26,27 26,0 0,0 0,0 0,0-27,0 27,0 0,0 0,0 0,0 0,0 0,0 0,0 27,0-27,27 26,-27 1,26-1,-26 1,26-27,1 52,-1-25,1-1,-1 1,1-1,-1 1,1-27,26 26,-27 1,1-27,25 26,-25-26,-1 0,1-26,26-1,0 1,-27 26,27-53,-27 26,27 1,-26-27,-1 27,1-27,26 26,-53 1,26-1,1 1,-1-1,1 27,-27-26,26-1,-26 27,0 0,0 0,0 0,0 0,0 0,26 0,-26 0,0 0,-26-26,26 26,-26 0,26 0,-27 0,-26 0,27 0,-1 0,-26 26,27-26,-1 0,1 27,-1-27,27 0,0 0,0 0,27 0,-1-27,1 27,-1-26,27 26,-26-26,-1 26,1-27,26 1,-27 26,-26 0,26 0,-26 0,0 0,0 0,27 0,-27 0,0 26,0 1,0-1,0 0,0 1,0 26,0-27,0 1,0-1,0-26,26 27,-26-1,0-26,0 0,0 27,0-27,0 0,0 0,0 0,0 0,0 0,0 0,0 0,0 0,0 0,0 0,0 0,0 0,0 0,0 0,-26 0,26 0,-27 0,27 0,-26 0,0-27,-1 1,1-1,-1 27,1-26,-1-1,-26 1,27 26,26-27,-27 27,27 0,0 0,-26-26,26 26,0 0,0 0,0 0,26 26,-26-26,27 27,-27-27,26 0,1 26,-1 1,1-1,-1-26,1 0,-27 27,26-27,1 0,-27 0,0 0,0 0,0 0,0-27,0 27,-27-26,27-1,-26 1,-1 26,27-27,-26 1,26 26,0 0,0 0,0 0,0 0,0 0,0 0,0 0,0 0,26 0,-26 0,27 0,-1 0,-26 0,0 0,0 0,0 0,-26 0,79 0,-53 0,0-27,0 1</inkml:trace>
  <inkml:trace contextRef="#ctx0" brushRef="#br0" timeOffset="86023.9203">22278 17621,'0'0,"0"0,-26-26,26 26,0 0,0 0,0 0,0 0,0 0,0 0,0 0,-27 0,27 0,0 0,0 0,-26-27,-1 1,27 26,-26-27,0 1,26 26,-27 0,1-26,-1 26,1-27,-1 27,1 0,-1 0,1 0,-1 0,1 0,26 0,-27 0,1 0,0 0,-1 0,1 0,-1 27,1-1,26-26,-27 0,27 26,0-26,0 0,-26 53,26-53,0 0,-27 53,27-53,0 0,-26 53,26-53,-27 53,27-53,0 0,0 53,0-53,0 0,-26 53,26-53,0 0,0 0,26 53,-26-53,0 0,0 0,27 53,-27-53,0 0,0 0,26 53,-26-53,0 0,0 0,27 53,-27-53,0 0,0 0,26 53,-26-53,0 0,0 0,0 0,53 26,-53-26,0 0,0 0,0 0,53 53,-53-53,0 0,0 0,0 0,53 26,-53-26,0 0,0 0,0 0,53 27,-53-27,0 0,0 0,0 0,53 26,-53-26,0 0,0 0,0 0,0 0,79 0,-79 0,0 0,0 0,53 0,-53 0,0 0,0 0,53 0,-53 0,0 0,79 0,-79 0,0 0,53-26,-53 26,0 0,0 0,80-27,-80 27,0 0,0 0,53-26,-53 26,0 0,0 0,26-53,-26 53,0 0,53-53,-53 53,0 0,53-79,-53 79,0 0,26-53,-26 53,0 0,27-53,-27 53,0 0,26-53,-26 53,0 0,0-79,0 79,0 0,27-53,-27 53,0 0,-27-53,27 53,0-27,0 1,0 26,0 0,0-27,-26 27,26-26,0-1,-27 27,27-26,-26 26,26 0,-27 0,1 0,0 0,26 26,-27-26,27 0,0 0,-79 53,79-53,0 0,0 0,-27 27</inkml:trace>
  <inkml:trace contextRef="#ctx0" brushRef="#br0" timeOffset="347826.8945">3070 9604,'26'-26,"-26"26,26 0,1 0,79 0,-106 0,0 0,0 0,0 0,0 0,0 0,0 0,-27 0,1 0,26 0,-53 0,26 0,1 0,-27-27,27 27,-27 0,26 0,1 27,-1-27,27 0,0 0,-26 0,26 0,0 0,0 26,0-26,0 27,-27 26,27 0,-26 0,-1 26,1 0,0 1,-1 26,1-27,-1 0,27 1,-26-1,26 0,-27-26,27 0,27 0,-27 0,26-26,27-1,-26 0,25 1,-25-27,26 26,0 1,0-27,-27 0,27 26,-26-26,-1 0,0 0,-26 0</inkml:trace>
  <inkml:trace contextRef="#ctx0" brushRef="#br0" timeOffset="349513.991">821 9313,'52'-26,"-25"-1,52 1,1 0,-1-1,0 1,-26 26,27 0,-27 26,0 27,-53 0,0 26,-27 27,1-27,-27 1,0 26,-27-27,54 27,-27-53</inkml:trace>
  <inkml:trace contextRef="#ctx0" brushRef="#br0" timeOffset="349654.9991">1270 10319,'27'53,"-1"-27,-26 27,0 0,0-27,-26 1,26-1,-27-26,27-26,0 26,0-53,27 27</inkml:trace>
  <inkml:trace contextRef="#ctx0" brushRef="#br0" timeOffset="350380.0406">3017 11298,'-27'0,"27"0,-26-27,-1 1,-26 26,27-27,-1 27,-26 0,27 0,0 0,-1 27,27-27,-26 26,26-26,0 27,0 26,0 0,0-1,0 28,-27-1,27 1,-26-1,-1 0,1 27,26-26,-27-1,27 0,-26 1,26-27,0 26,0-26,26 0,-26-27,53 27,-26-26,-1-1,27-26,-26 27,25-27,1 0,-26 0,-1 26,1-26,-27 0,0-26,0 26,0 0</inkml:trace>
  <inkml:trace contextRef="#ctx0" brushRef="#br0" timeOffset="353021.1916">979 11615,'0'-26,"27"-1,26 1,-27-1,27 1,0-1,-27 27,27 0,-26 0,-1 27,-26 26,-26 26,-1 1,1-1,-1 27,-25 26,-1-26,26-27,1 27,-1-26,27-28,0 1,0 0,0-26,27-1,-1-26,-26 0,53 0,-26-53,25 27,1-27</inkml:trace>
  <inkml:trace contextRef="#ctx0" brushRef="#br0" timeOffset="356646.399">8917 9446,'0'0,"0"0,0 0,0 0,0 0,0 0,0 0,0 0,0 0,0 0,0 0,0 0,0 0,-27 0,27 0,0 26,0-26,-26 0,26 0,-27 0,27 27,-26-27,0 0,26 0,-27 0,-26 0,27 0,-1 0,-26 0,27 0,-27 0,26 0,-25 0,25 0,-26 0,27 0,-1 0,1 0,-27 0,26 0,1 0,-27 0,27 0,-27 0,26 0,-26 0,0 0,0 0,1 0,-1-27,0 27,0 0,26 0,-26-26,27 26,-27 0,0 0,27 0,-27 0,0 0,0 0,0 0,27 0,-27 0,0 26,0-26,0 0,-26 0,26 0,0 0,0 0,0 0,0 0,0 0,0 0,0 0,0 0,0 0,27 0,-27-26,27 26,-27 0,26 0,1 0,-1-27,1 27,-27 0,26 0,1 0,-1 0,1 0,0 0,-27 0,26 0,1 0,-1 0,1 0,-1 0,1 27,-1-27,1 0,0 0,26 26,-27-26,1 0,-1 27,27-27,-26 0,26 0,-27 0,1 26,26-26,-27 0,27 0,-26 26,26-26,-27 27,27-27,0 26,0-26,0 27,-26-1,26 1,0-1,0 1,0 26,0-27,-27 1,27-1,0 27,0-27,-26 1,26 26,0-53,0 53,0-27,0 1,0-27,0 26,0-26,0 26,0 1,26-27,-26 0,27 26,-1-26,-26 0,27 27,-1-27,1 26,26-26,-27 0,1 27,26-27,-27 0,27 0,-27 0,1 0,26 0,0 0,0 0,-1 0,28-27,-27 27,0 0,0-26,0 26,-1 0,1-27,0 27,0 0,0-26,0 26,0 0,0 0,0 0,0 0,0 0,0 0,-1 0,-25 0,26 0,0 0,-27 0,27 0,-26 0,-1 0,0 0,27 0,-26 0,26 0,-27 26,27-26,0 0,0 0,-27 27,27-27,-26 0,26 0,0 0,-27 0,27 26,0-26,-27 0,27 0,0 0,-26 0,-1 0,27 0,0 0,0 0,-27 0,27 0,-26 0,26 27,-27-27,1 0,25 0,-25 0,-1 0,1 0,-1 0,1 0,26 0,-27-27,27 27,-26 0,25 0,1 0,-26 0,26 0,-27 0,1 0,26 27,-27-27,27 0,-27 0,27 0,-26-27,26 27,0 0,-27 0,27 0,0 0,-27 0,27 0,0 0,-26 0,26-26,-1 26,1 0,-26 0,26 0,0-27,-27 27,27 0,-26 0,-1 0,27 0,-27 0,1 0,26 0,-27 0,1 0,-1 0,1 0,25 0,-25 0,-1 0,1 0,26 0,-27 0,27 0,-26 0,26-26,-1 26,-25 0,26 0,0 0,0 0,-27 0,27 0,0 0,0 0,-27-27,27 27,-26-26,-1 0,1 26,-1-27,1 1,-1-1,-26 1,26-27,-26 26,0 1,0-27,0 27,0-1,-26 1,26-1,-26 27,26-26,0-1,-27 27,1-26,26 26,-27 0,1 0,26-27,-27 27,1 0,-1 0,-26 0,27-26,-27 26,27 0,-27 0,0 0,0-27,0 27,0 0,-26 0,26 0,-27 0,27 0,-26 0,0 0,-1 0,1 0,0 0,26 0,-27 0,27 0,-26 0,26 0,-26 0,26 0,0 0,0 0,0 0,-26-26,26 26,0 0,0 26,-27-26,28 0,-1 0,26 0,-26 0,0 0,0 27,27-27,0 0,-1 0,1 26,-1-26,27 0,0 0,-26 0,26 0,0 0</inkml:trace>
  <inkml:trace contextRef="#ctx0" brushRef="#br0" timeOffset="359029.5353">11457 10345,'-27'27,"27"-1,0 27,0-53,0 27,27-1,-27 0,26 1,27-27,-26 0,26 0,-1-27,1 1,-26-27,26 0,-27 0,-26 0,27 0,-27 0,-27-26,27 26,-26 0,-1 0,1 0,-27 1,26 52,1-27,0 27,26 0,-27 27,27-1,-26 27,26-27,0 54,26-1,-26 0,0 27,27-26,-1 26,-26-27,26 27,1-27,-1-26,1 0,-27 26,26-52,1-1,-54 1,54-27,-27 0,0-27,-27-26</inkml:trace>
  <inkml:trace contextRef="#ctx0" brushRef="#br0" timeOffset="359196.5449">11430 10239,'-26'0,"-1"-26,27 52,-26-26,26 0,-26 0,26 0,26-26,-26 26,26 0,1-27</inkml:trace>
  <inkml:trace contextRef="#ctx0" brushRef="#br0" timeOffset="359622.5692">12065 9895,'0'0,"0"0,0 27,0-27,-26 26,26 1,-27-1,27 1,0-1,0 1,0-1,27 1,-27-27,53 26,-27-26,27 0,-26 0,26-26,-27 26,0-27,27 1,-53-27,53 53</inkml:trace>
  <inkml:trace contextRef="#ctx0" brushRef="#br0" timeOffset="359876.5837">12462 9790,'-26'0,"26"0,0 26,0 1,-27-27,27 52,27 1,-27-26,0 52,0-26,0 26,0-26,0 27,26-27,-26 0,0 0,27-27,-1 0,-26 1,27-27,-1 0,1-27</inkml:trace>
  <inkml:trace contextRef="#ctx0" brushRef="#br0" timeOffset="363732.8043">2276 15266,'0'27,"0"-27,0 0,0 0,0 0,0 0,0 0,0 0,0 0,0 0,0 0,0 26,0-26,0 27,0-1,0 1,0-1,0 27,0-26,0 26,0-27,0 27,0-27,0 1,0-1,0 1,-27-1,27 1,0-27,27 26,-27-26,0 0,0 0,0 0,0 53,0-53,0 0,0-26,26-1</inkml:trace>
  <inkml:trace contextRef="#ctx0" brushRef="#br0" timeOffset="364567.8516">5371 16087,'0'0,"0"0,0 0,0 26,0-26,0 27,0 26,0-1,0-25,0 26,0 26,27-26,-27 0,0 0,0-27,26 27,-26-26,27-27,-27 0,26 0,1-27,52 1,-52-1</inkml:trace>
  <inkml:trace contextRef="#ctx0" brushRef="#br0" timeOffset="364924.8725">7091 16060,'0'0,"27"0,-27 0,0 27,0-27,0 26,0 1,0-27,0 26,0 1,0 25,0-25,0 26,0 0,26 0,-26-27,0 27,0-27,0 27,0-26,0-1,0-26,0 27,0-27,27 0,-27-27,0 27,-27-26</inkml:trace>
  <inkml:trace contextRef="#ctx0" brushRef="#br0" timeOffset="365491.9049">3810 17039,'0'0,"27"0,-27 0,-27 27,27 26,0-27,0 27,0 0,0 0,0 26,0-26,0 0,0 0,0-53,27 79,-27-79,106 53,-106-53,53 0,-53 0,105-26</inkml:trace>
  <inkml:trace contextRef="#ctx0" brushRef="#br0" timeOffset="365816.9235">5266 16960,'0'0,"0"26,0-26,0 27,0-1,-27 27,27 0,0 0,-26-27,26 54,0-27,0 0,0-27,26 27,-26-53,0 0,27 79,-27-79,0 0,26 27,-26-27,0-27,26-26</inkml:trace>
  <inkml:trace contextRef="#ctx0" brushRef="#br0" timeOffset="370528.193">10822 12012,'26'-26,"1"26,-27 0,26-27,-26 27,27-26,-27 26,0 0,0-27,0 27,0-26,0 26,0-27,-27 27,1 0,-1 0,1 0,-27 27,26-27,1 53,0-27,26 27,-27-26,27 25,0-25,27 26,-1-27,0 27,1-26,-1-1,1-26,26 27,-27-27,1-27,-1 27,1-26,25-1,-25-26</inkml:trace>
  <inkml:trace contextRef="#ctx0" brushRef="#br0" timeOffset="371330.2389">11113 11959,'0'0,"0"-26,0 26,0 0,0 0,0 26,26 1,-26-1,27 1,-1 25,1-25,-1-1,-26 1,27-1,-1-26,1 0,-27 0,26 0,-26-26,0-27,0 26,0-25,0 25,0 1,0-27,0 53,0-27,0 1,26 26,-26 0,27 0,-1 0,-26 0,27 0,-27 0,26 0,-26 0,0 0,27-27,-27 1,0 26,0-27,-27 27,27 0,-26-26,26 26,0 26,-27-26,27 27,0-1,0 1,0 26,0-27,0 1,0-1,0 1,0-1,27 0,-27 1,0-27,0 0,26 0,-26-27,27 27</inkml:trace>
  <inkml:trace contextRef="#ctx0" brushRef="#br0" timeOffset="372322.2956">11748 12065,'0'26,"0"-26,0 27,0-27,0 0,0 0,0 0,0-27,0 1,0-27,-27 53,27-53,-26 27,-1-1,27 1,0-1,-26 1,52 26,-26 0,0 0,27 0,-1 0,1 26,-27 1,26-1,1 1,-1-1,-26 1,27-1,-1-26,-26 27,27-27,-1 0,-26-27,27 27,-1-26,-26-1,26 1,-26-1,27-26,-27 27,0 26,0-27,0 27,26 27,-26-27,27 53,-27 0,26 0,27 0,-26 26,-1 0,1-26,-1 27,-26-27,26-1,-26-25,-26-1,0 1,-1-27,-26 0,27 0,-27-27,26 27,-26-26,27 26,0-27,26 1,0-27,26 0</inkml:trace>
  <inkml:trace contextRef="#ctx0" brushRef="#br0" timeOffset="372921.3299">12145 11642,'0'-53,"26"0,-26 26,0 1,106 26,-106 26,0 1,0-1,0 27,0 27,26-27,-26 26,27 0,-27-26,26 0,-26-26,0-1,0 0,0-26,0-26,-26 0,-1-1,1-26,0 0,26 0,-27-26,1 26,26-26,0 26,0 0,0 0,26 26,-26 27,27 0,-1 0,0 27,-26 52,27-26,-1 0,-26 27,27-1,-27 0,26-26,-26 0,27-26,-1-1,1-26,-27 0,26-26,1-1,-27-26,53 27,-53-1,26 1,-26-1,26 27,1 0,-27 27,0-1,26 1,-26-27,0 26,0 1,0-27,0 0,0 0,27-27,-27 1,26 26</inkml:trace>
  <inkml:trace contextRef="#ctx0" brushRef="#br0" timeOffset="373508.3634">12012 12912,'27'0,"-27"0,26-27,-26 27,0-26,0-1,0 27,0 0,-26 0,-1 0,1 27,0 26,-27-27,26 54,27-28,-26 28,26-27,0 0,0 0,26-27,1 0,26-26,-27 0,27-26,0-53,0 52</inkml:trace>
  <inkml:trace contextRef="#ctx0" brushRef="#br0" timeOffset="374130.399">12330 12647,'26'-26,"-26"-1,0 54,-26-1,26 1,0 52,0 0,0 1,0-1,0 0,-27 1,27-1,0-52,0 26,0-27,0-26,27 26,-27-52,26 0,-26-1,27 1,26 26,-27-27,1 1,-1 26,1 0,-1 26,1 1,-27-27,0 26,0 1,-27-27,27 26,-26-26,-1 0,27 0,-26 0,26 0,0-26,0-1,0 27,0-26,26 26,1 0,26-27,-27 1,27-1,-27 1,27-1,-26 1,26-27,-27 0,1 0,-27 27,0-27,0 26,0 1,0-1,0 27,-27 27,27-1,0 27,0 0,0 27,0-28,0 1,0 0,27 0,-27-26,0-1,0-26,26 27,-26-54,0 27</inkml:trace>
  <inkml:trace contextRef="#ctx0" brushRef="#br0" timeOffset="374964.4466">8837 12594,'0'0,"27"0,26 27,26-27,1 0,25 0,54 0,-27 0,27-27,0 27,0 0,-53 0,26-26,-26 26,-27 0,-26 0,-27 0,-26 0,0-53,0 79,-53-26,1 0,-1 0</inkml:trace>
  <inkml:trace contextRef="#ctx0" brushRef="#br0" timeOffset="375173.4586">9234 12753,'-53'0,"53"0,53 0,27 0,26 0,-27 26,53-26,0 0,1 0,-27 27,-27-27,0 26,1-26,-27 27,0-54,-1 27</inkml:trace>
  <inkml:trace contextRef="#ctx0" brushRef="#br0" timeOffset="376287.5224">3731 15134,'0'-26,"0"52,-26-26,52 0,-26 0,0 0,26 0,-26 0,27-26,-1 26,1 0,-1 0,27 0,-26 0,-1 26,-26-26,0 27,0-1,-26 27,-1-27,27 27,-26 0,-1-26,27 26,0-27,27 27,-1-26,27-1,-26-26,-1 53,0-27,-26 1,0-1,-26 1,-27-1,0-26,0 27,0-1,0 1,1-27,25 0,1-27,52 1,-26-1,53 1,-27-27</inkml:trace>
  <inkml:trace contextRef="#ctx0" brushRef="#br0" timeOffset="376780.5506">5054 15161,'53'26,"-27"-52,27 52,106-26,-159 0,26 27,-52-1,-1 0,1 27,0-26,-1 26,27-27,0 27,0-26,53-1,-27 1,27-1,-26-26,26 26,-53-26,0 27,-27-1,1-26,-27 27,26-27,-25 0,25 0,27 0,0-53,27 26,25-25</inkml:trace>
  <inkml:trace contextRef="#ctx0" brushRef="#br0" timeOffset="377281.5793">6668 14975,'26'0,"1"0,-1 0,1 0,26 0,-27 0,1 0,-27 27,0 26,0-27,0 1,0 26,0 0,26-27,0 0,1 27,52-26,-26-1,0 1,-26-1,-1-26,-26 27,0 26,-26-27,-27 1,-27-1,1 0,26 1,-26-27,52 26,1-52,-1 26,1-53,26 53</inkml:trace>
  <inkml:trace contextRef="#ctx0" brushRef="#br0" timeOffset="377888.614">3493 16245,'0'0,"26"27,1-54,26 27,-27 0,1 0,-1 0,-26 27,27-27,-27 26,0 1,0-1,26 1,0-1,1 1,26-27,26 26,-26-26,0 27,-27-27,1 0,-27 26,-53 0,0 27,0-26,-26-1,-1 1,28-1,-1 1,0-27,79 26,-52-26,26 0,0-53,0 53</inkml:trace>
  <inkml:trace contextRef="#ctx0" brushRef="#br0" timeOffset="378359.6406">2038 16245,'26'0,"1"27,-27-27,26 0,-26 0,0 26,-26 1,-1-1,1 1,26-1,-27 1,54 26,-1-53,1 0,52 26,-26-26,0 0,-27 0,1 26,-27-26,0 27,-53-1,0 1,0 26,26-27,-25 1,25-1,27 1,-26-1,52 1,-26-27</inkml:trace>
  <inkml:trace contextRef="#ctx0" brushRef="#br0" timeOffset="378749.6632">2064 17224,'0'0,"53"0,-53 0,26 0,1 0,-27 0,0 0,0 27,0-1,-27 1,27-27,0 53,0-27,0 1,27-27,-1 26,27-26,0 27,-26-27,-1 26,1-26,-54 26,27-26,-26 27,26-27,-106 53,106-53,-53 26,53-26,26-26,27-27,27 0</inkml:trace>
  <inkml:trace contextRef="#ctx0" brushRef="#br0" timeOffset="379455.7036">6641 17251,'27'0,"-1"-27,27 27,0-26,-26 26,26-27,-53 27,0 0,0 27,-27-1,1 1,-1 26,1-27,26 1,0-1,26 1,1-1,26-26,-1 27,1-1,-26-26,-27 26,0-26,0 53,0-53,-80 53,80-53,-105 80,105-80,-80 53,80-53,0 0,-53 52,53-52,0 0,53-26,0 0</inkml:trace>
  <inkml:trace contextRef="#ctx0" brushRef="#br0" timeOffset="384579.9967">3969 7620,'-26'-26,"26"26,-27-27,1 27,-27 0,26-26,1 26,-1 0,-25 0,25 0,-26 0,0 0,0 26,0-26,0 0,-26 0,26 27,-26-27,26 0,-53 0,27 0,-1 0,1 0,0 0,-1 0,-26 0,53 0,-26 0,0-27,52 27,-52 0,26 0,0-26,0 26,0 0,0 0,27 26,-27-26,26 0,-25 27,25-27,1 26,-1 0,1 1,-1-1,1 1,26-1,-27 27,27 0,-26 0,26 0,0 26,0 1,26 26,1-27,-27 27,26 0,1-1,-1 28,1-27,-1-1,1 28,-1-27,-26-27,26 27,1-27,-27-26,0 0,0 0,0-27,0 1,0-27,26 26,-26-26,0 0,0 0,0 0,0 0,0 0,0 0,0 0,0 0,0 0,27 0,-27 27,26-27,1 0,-1 0,1 0,-1 0,27 0,-27 26,27-52,-26 26,26 0,0 0,-27-27,27 27,0-26,0 26,-27 0,27-27,0 27,0-26,0 26,-27-27,27 27,0 0,-26 0,-1-26,27 26,-26 0,-1-27,27 27,-27 0,1 0,26-26,-27 26,1 0,-1 0,1 0,-1 0,1 0,-1 0,27 0,-27 0,27 0,0 0,-26 0,26 0,0 0,-1 0,-25 0,26 0,0-26,0 26,-27 0,27 0,0 0,0 0,0 0,0 0,0 0,0 0,-1 0,1 0,0 0,27 0,-27 0,-1-27,1 27,0 0,0 27,0-27,-26 0,26 0,-1 0,1 0,0 0,0 26,-26-26,26 26,-1-26,1 0,0 27,0-27,0 0,-26 0,26 0,-1 26,1-26,-26 0,26 0,0 0,-27 0,27 0,0 0,-27 0,27 0,0 0,0 0,0 0,0 0,0 0,0 0,0 0,0 0,0 0,-1 0,1-26,27 26,-27 0,26 0,0-27,-26 27,27 0,-1 0,-26 0,0 0,26 0,-26 0,27 0,-27 0,-1 0,28 27,-27-27,26 0,-26 0,26 0,1 0,-27 0,26 0,-26 0,26 0,1 0,-1 0,0 0,-26 0,27 0,-1-27,1 27,-1 0,0 0,1 0,-1 0,27-26,-27 26,27 0,0-26,-27 26,1 0,25 0,-25-27,-1 27,1 0,-1-26,0 26,1 0,-1 0,0 0,-26 0,27-27,-27 27,0 0,26 0,-26 27,0-27,0 0,-27 26,27-26,0 0,-27 27,27-27,0 0,0 26,0-26,27 26,-28-26,28 0,-27 27,26-27,-26 0,53 0,-27 0,-26 0,53 0,-27 26,1-26,-1 0,27 0,-53-26,26 26,1 0,-1 0,0-27,1 27,-1-26,-26 0,0 26,0-27,0 1,-27-1,27 1,-26-27,-1 26,27-26,-27 1,1-28,-1 27,1-26,-1 26,-26-26,27-27,-27 26,-27 1,27-27,-26 27,-1-1,1-25,-27 25,27 27,-27 0,-27-26,27 26,-26 27,26-27,-26 0,-1 26,-26 1,1-1,-1 27,0-26,-26 26,-1 0,1 26,0-26,-1 0,-25 27,-1-27,0 26,0-26,27 27,-53-27,26 0,-26 0,0 0,0 0,-1-27,-25 27,-1-26,-26-1,26 27,-26-26,26-1,-26-25,27 52,-27-53,-1 26,28 1,-1-1,-26 1,0 26,53-27,-27 27,0 0,27 0,0 0,0 27,52-27,1 26,53-26,-1 0,54 0,52-26,27-27,27-26</inkml:trace>
  <inkml:trace contextRef="#ctx0" brushRef="#br0" timeOffset="391083.3686">8414 11721,'0'0,"-26"-26,26 26,53 0,-53 0,-27 0,27 0,-26-27,-1 27,27 0,-26 0,-1-26,1 26,-1 0,-26 0,27 0,-27-27,27 27,-1 0,-26-26,27 26,-27-27,0 27,0 0,0 0,0-26,0 26,27 0,-27-27,0 27,0 0,0 0,0-26,0 26,0 26,0-26,-26 0,26 0,-26 27,-1-27,-25 26,25-26,1 0,-1 27,-25-27,-1 26,26-26,-25 27,25-27,1 0,-1 26,1 1,0-27,26 26,0 1,0-27,27 26,-27 27,26-53,-26 26,27 1,-1 26,27-53,-26 53,-1-27,1 1,26 25,-27-25,27-1,-26 27,26-26,0-1,0 27,0-26,26-1,1 27,-1-27,27 1,0 26,0-27,27 1,-1-1,0 1,27-1,0 1,0-1,-27 0,53-26,-26 27,0-1,0 1,0-1,0-26,-1 27,1-1,0 1,0-27,0 0,-27 0,27 0,-27 0,1 0,-1 0,0-27,-26 27,27-26,-27 26,-27-27,27 27,-26-26,25-1,-25 1,-1-1,27 27,-26-26,-1 0,27-1,-26 1,-1-27,0 26,-26 1,27-27,-27 26,0-52,0 26,0 0,0 0,0 0,-27 0,27 1,-26-1,0 26,26 1,-27-27,27 53,-26-27,26 1,0 26,0 0,-27-27,27 27,0 0,0 0,0 0,-26 0,26 0,0 0,0 0,-27-26</inkml:trace>
  <inkml:trace contextRef="#ctx0" brushRef="#br0" timeOffset="404530.1376">15531 12409,'0'0,"0"0,0 0,0 0,-53 26,27-26,0-26,-54 26,27-26,-26-1,0-26,-27 27,0-54,0 1,0 0,27-27,-27 0,0-26,27-1,26-25,0-28,0 1,0-53,27 26,-1-26,1 0,-1-26,1-1,26 0,-27-26,27 0,0 0,-26 0,26 0,0 0,0 0,0 0,0 0,0 0,0 0,0-27,0 54,-27-54,27 27,-26 27,0-27,-1 26,27 0,-26 54,-1-27,27 52,-26 28,-1-27,27 52,-26 1,-1 53,1-1,-1 27,27 27,-26 26,-1 0,1 26,0 27,-1 27,1-28,-1 54,-26-26,27-1,-1 0,1 1,-1-27,27 0,-26-27,0-26,26 0,0-26,26-54,-26 1,26-27,1 0,-1-26,1 26,26 0,-27 27,1 26,-27 0,26 53,27 27,-27-1,1 53,26 1,0-1,26 0,-26 27,26-26,-26-27,27-27,-27-52,0-27,-53-27,-27-26</inkml:trace>
  <inkml:trace contextRef="#ctx0" brushRef="#br0" timeOffset="405289.1812">5742 1270,'-27'53,"1"0,-1 0,27 26,-105-26,131-26,1-1,25 0,28-52,-27 0,26-1,27-26,-27-26,-26-1,0-25,0-1,-26 0,-27 0,-27 0,1 0,-1 27,1 26,-27 0,53 53,-80-53,80 53,0 0,-26 106,26-53,0 53,26 0,-26 0,27 26,-1 27,1-27,-1 0,1-26,-1 26,1-26,-27 0,26-27,-26-26,0 0,-53-53,53 0,0 0,-26-53,-1-26</inkml:trace>
  <inkml:trace contextRef="#ctx0" brushRef="#br0" timeOffset="405427.1891">5768 529,'-26'-53,"26"53,0 0,0 0,0 53,0-53,79 27</inkml:trace>
  <inkml:trace contextRef="#ctx0" brushRef="#br0" timeOffset="407104.285">7409 820,'0'0,"0"0,0 0,0 106,-53-53,26 26,-26 1,0 26,1-1,-28 1,1 0,26 0,0-27,0-26,80 0,-54-26,54-27,-27-27,26 1</inkml:trace>
  <inkml:trace contextRef="#ctx0" brushRef="#br0" timeOffset="407334.2982">7382 767,'0'0,"27"-53,-27 53,0 0,0 80,26-1,-26 27,0 0,27 26,-1 0,1 1,-1-27,0 26,1-26,26-27,-27-26,27 0,-53-27,27-26</inkml:trace>
  <inkml:trace contextRef="#ctx0" brushRef="#br0" timeOffset="407491.3072">7303 1588,'0'0,"26"0,1-27,-27 27,132-53,-79 0,0 27,0-27</inkml:trace>
  <inkml:trace contextRef="#ctx0" brushRef="#br0" timeOffset="407848.3276">8044 900,'-27'-27,"27"27,-79-26,79 26,0 0,0 0,0 0,0 0,0 0,-53 79,79-26,-26 26,0 27,27 26,-27 1,-27-27,27 26,0 0,0-26,0 0,0-27,27 1,-1-27,1-27,-1 0,27-26,-26-52,26 52,-53-53,52 26,-52-52</inkml:trace>
  <inkml:trace contextRef="#ctx0" brushRef="#br0">8150 1667,'26'0,"-26"26,0 1,0-1,26 1,1-1,-27 1,26-1,-26-26,0 0,27 0,-27 0,0-26,-27-27,27 26,0-26,0 27,0-27,0 27,0-1,27 1,-1 26,1-27,-27 27,53-26,0-1,-1 1,1 26</inkml:trace>
  <inkml:trace contextRef="#ctx1" brushRef="#br0">13106 3978 0</inkml:trace>
  <inkml:trace contextRef="#ctx0" brushRef="#br0" timeOffset="408791.3815">8679 953,'0'0,"0"0,0 0,0 0,0 0,106-53,-106 53,79-53,-79 53,106-53,-106 53,53 0,-53 0,79 0,-79 0,0 0,26 53,1 0,-27 0,-27 26,27 27,0 0,-26-1,26 1,0 0,0 0,-26 0,26 0,26-27,-26 0,-26-26,26 0,0-26,-27-1,27 1,-26-1,26-26,-27 0,27 0,-26 0,26 0,0-26,0-1,0 1,0-1,53-26</inkml:trace>
  <inkml:trace contextRef="#ctx0" brushRef="#br0" timeOffset="409324.412">9605 1032,'0'-53,"0"53,0 0,-80-53,80 53,-79-26,79 26,-79-27,79 27,-53 0,53 0,0 0,0 53,0-53,0 106,0-53,26 26,-52 1,26 25,0 1,0 0,-27-27,27 27,0-26,0-1,0-26,27 0,-27 0,0-27,26 27,1-53,-1 27,-26-1,27 1,-1-27,0 0,1-27,-1 27,-26-26,53 26,-53-27</inkml:trace>
  <inkml:trace contextRef="#ctx0" brushRef="#br0" timeOffset="409791.4387">9843 1455,'0'0,"-27"-26,1 26,-27 0,27 0,-1 26,-26 1,27-1,-1 1,27 26,-26-1,52 1,-26 0,53 0,-26 0,-1-26,27-1,-53-26,53 0,0 0,0-26,0-1</inkml:trace>
  <inkml:trace contextRef="#ctx0" brushRef="#br0" timeOffset="410060.4541">10213 1244,'0'0,"0"26,0 0,0 133,0-132,0 26,0 0,0-27,0 27,27-27,-27 27,0-26,-27-27,54 0,-27 0,0 0,-27-27</inkml:trace>
  <inkml:trace contextRef="#ctx0" brushRef="#br0" timeOffset="410217.4631">10081 1614,'0'0,"0"0,26 26,1-26,-1 0,1 0,26-26,-27 26,1-26,-1 26,27-27,-53 1,26-1</inkml:trace>
  <inkml:trace contextRef="#ctx0" brushRef="#br0" timeOffset="410504.4795">10690 1296,'0'0,"0"0,0 0,0 0,-27 27,27 26,0 0,0-27,-26 27,26 0,0 0,0 0,0 0,0 0,0-27,26 1,-26-27,27 0,-27-27,26 1</inkml:trace>
  <inkml:trace contextRef="#ctx0" brushRef="#br0" timeOffset="411091.5131">10663 714,'0'0,"53"-26,-53 26,79 0,-79 0,106 26,-106-26,27 80,-1-1,-26 1,27 25,-27-25,26 52,-26-26,26 0,-26 0,27-1,-1-25,-26-1,27 0,-27-26,-27 0,1 0,-1-26,1-1,0-26,-27 27,53-1,-27-26,1 27,-1-54,27 54,0-27,27 0</inkml:trace>
  <inkml:trace contextRef="#ctx0" brushRef="#br0" timeOffset="412727.6066">11272 1164,'0'0,"0"0,0 0,0 0,0 0,0 0,79 53,-79-53,79 0,-79 0,80 0,-27 0,0-26,26 26,-26 0,-53 0,132-27,-132 27,53 0</inkml:trace>
  <inkml:trace contextRef="#ctx0" brushRef="#br0" timeOffset="412982.6212">11272 1561,'0'0,"26"0,1 0,25 0,1-26,0 26,0 0,27-27,-28 27,1 0,0 0,0 0,0 0,-53-26,53 26</inkml:trace>
  <inkml:trace contextRef="#ctx0" brushRef="#br0" timeOffset="413253.6366">12065 1244,'0'0,"53"0,-53 0,80-27,-80 27,105 0,-105 0,80 0,-80 0,79 0,-79 0,53-26,-53 26,0 0</inkml:trace>
  <inkml:trace contextRef="#ctx0" brushRef="#br0" timeOffset="413417.6456">12171 1588,'-26'26,"52"-26,1 26,-1-52,27 26,0-26,-27 26,27-27,0-26,0 27</inkml:trace>
  <inkml:trace contextRef="#ctx0" brushRef="#br0" timeOffset="413731.6641">13124 979,'0'0,"0"-53,0 53,0 0,0 0,-53 53,26 0,1 26,-1 1,-26 25,1 28,25-27,-26 26,27-26,-27-27,26 27,1-53,26 0,53-27,-53-26,0-26,26-27,1 0</inkml:trace>
  <inkml:trace contextRef="#ctx0" brushRef="#br0" timeOffset="413951.6766">12938 1085,'27'-132,"-1"52,-26 27,0 53,0 0,0 0,53 53,-53 27,27 25,-1 1,-26 26,53 1,-53-27,53-1,-26 1,-1-26,0-54,1 27,-27-53,26 0,-52 0</inkml:trace>
  <inkml:trace contextRef="#ctx0" brushRef="#br0" timeOffset="414094.6848">12859 1588,'-26'26,"-1"-52,27 26,27 52,-1-78,27 26,0-26,0-1,0 1,26-1</inkml:trace>
  <inkml:trace contextRef="#ctx0" brushRef="#br0" timeOffset="414433.7042">13626 873,'0'0,"0"0,0 0,-79-53,79 53,-79 0,79 0,-106 53,106-53,-27 80,1-1,26 0,0 1,0-1,0 27,0 0,-27 0,27-27,0 27,0-27,27-26,-27 0,0 0,26-27,1-26,26 0,-27 0,1 0,-1-26</inkml:trace>
  <inkml:trace contextRef="#ctx0" brushRef="#br0" timeOffset="414750.7224">13626 1667,'0'26,"-26"1,26-1,0 1,-27-27,27 26,0-26,0 0,0 0,0 0,0-26,0 26,0-27,0-26,27 27,-27-27,0 27,26-1,-26 1,27-1,-1 1,1 26,-1-27,27 27,-53 0,80-53,-80 53,79-53,-79 53</inkml:trace>
  <inkml:trace contextRef="#ctx0" brushRef="#br0" timeOffset="415140.7447">14076 847,'0'0,"0"0,0 0,53-53,-53 53,0 0,53 26,-53-26,53 53,-53 0,0 0,26 26,-26 27,0 0,27 0,-27 0,26 0,-26-27,0 27,0-27,0-26,0 0,-26-27,-1 27,1-53,-27 27,27-27,-1 26,27-26,-26-26,26 52,0-26,53-26,-53 26</inkml:trace>
  <inkml:trace contextRef="#ctx0" brushRef="#br0" timeOffset="418534.9388">14632 953,'0'0,"0"0,0 0,0 0,-53-27,53 27,-106-26,106 26,-79 0,79 0,-53 0,53 0,0 0,0 0,0 0,0 53,0-53,0 105,0-25,-27 26,27-27,0 53,-26-26,26 0,0 0,0-27,0 0,26 1,1-27,-1 0,27-27,-26 27,26-26,-27-27,27 0,-27 0,1 0,-1-27,-26 1,27-1,-1-26</inkml:trace>
  <inkml:trace contextRef="#ctx0" brushRef="#br0" timeOffset="418821.9552">14949 1508,'0'0,"0"0,-53 27,0-27,1 26,25 1,1-27,-1 52,1 1,26 0,0-26,0 26,26-27,-26 1,53-1,-26-26,25-26,1-1,0 1,-26-1</inkml:trace>
  <inkml:trace contextRef="#ctx0" brushRef="#br0" timeOffset="419314.9834">15108 1085,'0'0,"0"-53,0 53,0 0,0 0,79-27,-79 27,27-26,-27 26,53 0,-53 0,53 79,-53-79,26 80,-26-1,0 0,0 1,0-1,0 27,0-27,27 27,-1-26,-26-27,27 26,-27-26,26 0,-52 0,26-27,-27 27,-26-26,27-27,-27 0,26 0,1 26,-53-52,79 26,-27 0,54 0,-1-27</inkml:trace>
</inkml:ink>
</file>

<file path=ppt/ink/ink3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05:30.077"/>
    </inkml:context>
    <inkml:brush xml:id="br0">
      <inkml:brushProperty name="width" value="0.05292" units="cm"/>
      <inkml:brushProperty name="height" value="0.05292" units="cm"/>
      <inkml:brushProperty name="color" value="#FF0000"/>
    </inkml:brush>
  </inkml:definitions>
  <inkml:trace contextRef="#ctx0" brushRef="#br0">4736 9551,'0'0,"0"0,0 0,0 0,0 0,0 0,0 0,0 0,-26 0,-1 0,27-26,-26 26,0 0,-1 0,1 0,-1 0,1 0,-27-26,26 26,-26 0,27 0,-27 0,27 0,-1 0,27 0,-26 0,-1 26,27-26,0 0,0 0,-26 0,26 26,0 1,0-1,-27 1,27-1,-26 27,26 0,-27 0,1 0,26 0,-27 0,27 0,-26 0,26 0,0-1,0-25,0-1,0 1,0-1,0 1,26-27,-26 0,27 0,-27 26,26-52,1 26,26 0,-27 0,27 0,-26 0,26 0,-27 0,27 0,0 0,-27 0,27 0,-26 0,-1 0,1 0,25 0,-25 0,-1 0,1 0,-1 0,1 0,-1 0,27 0,-26 0,26 0,-27 0,27 0,0 0,-27 0,27 0,0-27,0 27,-27 0,27-26,0 26,0 0,0 0,0 0,-26 0,25 0,-25 0,-1 0,1 0,-1 0,1 0,-1-27,27 27,-26 0,-1 0,27 0,-27 0,27 0,-26 0,26 0,-27 0,27 0,-26 0,25 0,-25-26,26 26,-27 0,1 0,26 0,-27 0,1 0,-1 0,0 0,1 0,-1 0,1 0,-1 0,27 0,-26 0,-1 0,27-27,-26 27,-1 0,0 0,27 27,-26-27,-1 0,1 0,26 0,-27 0,1 0,-1 0,27 0,-27 0,1 0,26 0,-27 0,1 0,-1 0,1 0,-1 0,1 0,25 0,-25 0,-1 0,1 0,26 0,-27 0,27-27,-26 27,25 0,-25 0,26 0,-27-26,27 26,-26 0,-1 0,1 0,26 0,-27-26,27 26,-27 0,1 0,26 0,-27 0,1 0,-1 0,27 0,-27 0,1 0,-1 0,1 0,-1 0,1 0,-1 0,1 0,-1 0,1 0,-1 0,1 0,-1 0,0 0,27 0,-26 0,-1 0,1 0,-1 0,-26 0,27 0,-27 0,26 0,1 0,-27 0,26 26,-26-26,26 0,1 0,-1 0,1 0,-27 0,26 0,1 0,-1 0,1 0,-1 0,1 0,26 26,-27-26,0 0,1 0,-1 0,1 0,26 0,-27 0,1 0,26-26,-27 26,0 0,27 0,-26 0,-1 0,-26 0,27 0,-1 0,1 0,-27-26,26 26,1 0,-1 0,-26-27,27 27,-27-26,26-1,-26 1,26-1,1 1,-27-1,0-26,26 1,-26 25,0 1,0-1,27-26,-27 27,0-1,0 1,0-1,0 27,0-26,0-1,0 27,-27-26,27 0,0 26,0 0,-26 0,26 0,-27 0,1 0,26-27,-26 27,-1 0,1 0,-1 0,1 0,-1 0,-26 0,0 0,27 27,-27-27,0 0,27 0,-27 0,26 0,-26 0,27 0,-1 0,-25 0,-1 26,26-26,-26 0,0 0,0 0,0 0,27 0,-27 0,27 0,-27 0,26 0,-26 0,27 0,-1 0,-25 0,25 0,-26 0,27 0,-27 0,26 0,-26 0,27 0,-27 0,0 0,27 0,-27 0,0 26,26-26,-26 0,27 0,-27 0,27 27,-1-27,1 0,-1 0,-26 0,27 0,-27 0,0 0,0 0,0 0,0-27,0 27,0 0,1 0,-1 0,0 0,0 0,0 0,0 0,0 0,27 0,-27 0,0-26,0 26,0 0,0 0,0 0,0-26,0 26,0 0,0 0,27 0,-1-27,-25 27,-1-26,26 26,-26 0,27-27,-27 27,0 0,0 0,0-26,27 26,-27 0,0-27,0 27,0 0,0 0,0 0,0 0,0 0,0 0,1 0,25 0,-26 0,0 0,27 0,-27 0,26 27,-26-27,27 0,-27 0,27 0,-1 0,-26 0,27 0,-27 0,26 0,1 0,0 0,-27 0,26 0,1 0,-1 26,1-26,-1 0,1 0,-1 0,27 0,-26 0,26 0,-27 0,27 0,0 0,0 0,0 0,27 0,-1-26,-26-27,53 26</inkml:trace>
  <inkml:trace contextRef="#ctx0" brushRef="#br0" timeOffset="19646.1237">15082 10874,'26'-26,"-26"-53,27-1,-27-26,26 27,-26-27,26 0,1 27,-27 0,26-1,-26 27,27 0,-1 53,1 0,-1 0,27 53,-26-26,25 52,1-26,-26 26,26 1,0-1,-27-26,1 0,-1 0,-26 0,0-27,-26 27,-1-53,1 27,-1-27,-26 0,0 0,0-27,1 1,25-1,1-26,-1 27,1-27,52 27</inkml:trace>
  <inkml:trace contextRef="#ctx0" brushRef="#br0" timeOffset="19837.1344">15611 9948,'26'27,"1"-1,-1 27,1 0,-1-26,1 52,25-26,-25 53,-1-80,27 27,-26-26,-1-1</inkml:trace>
  <inkml:trace contextRef="#ctx0" brushRef="#br0" timeOffset="20039.1461">15849 9710,'0'0,"0"-26,0 79,0 0,26 0,1 26,-1 0,-26 1,27-1,26 0,-53-26,53 0,-53-26</inkml:trace>
  <inkml:trace contextRef="#ctx0" brushRef="#br0" timeOffset="20207.1558">16246 10213,'53'26,"-27"27,1-26,-1 26,-26-27,27-26,-1 27,27-27,-27-27</inkml:trace>
  <inkml:trace contextRef="#ctx0" brushRef="#br0" timeOffset="20407.1672">16748 10001,'0'0,"0"27,27 52,-27-26,0 53,0 0,0 26,0-26,-27 26,27-26,-26 0,26 0,-26-27,26 0,-27-26,27 0</inkml:trace>
  <inkml:trace contextRef="#ctx0" brushRef="#br0" timeOffset="21829.2485">4419 13838,'-27'26,"27"-26,0 53,0-53,27 0,-1 0,27 0,-26 0,-1 0,1 0,26-26,-53 26,26-27,-26 1,0-1,0 27,-26 0,-1-26,-26 26,0 0,0 26,0-26,1 53,25 0,-26 0,53 0,-26 0,52 0,1 0,-1 26,27-52,26-1,-26 0,27 27,-27-79,-1-1,1-25,0 25</inkml:trace>
  <inkml:trace contextRef="#ctx0" brushRef="#br0" timeOffset="22104.2643">4948 13361,'0'53,"0"0,0 0,-106 0,106 27,0-1,0 0,0 1,0-27,0-1,0 28,0-27,0-27,27-26,-27 0,26 0</inkml:trace>
  <inkml:trace contextRef="#ctx0" brushRef="#br0" timeOffset="22504.2871">5160 13838,'-27'-27,"1"27,-27 0,26 0,1 27,26-1,-26 1,26-1,26 1,-26 25,53-25,-27 26,1 0,-1-27,1 27,-27 0,0-26,-27-1,-26 0,27-26,-27 0,27 0,-1 0,1-26,26-27,0 27,26-27,27 26,0-26</inkml:trace>
  <inkml:trace contextRef="#ctx0" brushRef="#br0" timeOffset="22808.3044">5504 13944,'0'26,"0"-26,26-26,-26 26,-26-27,26 1,0-1,-27 27,1 0,-1 0,1 27,26-1,-27 27,1-27,26 27,0 0,0 0,26 0,-26 0,27-26,-1-1,1-26,-27 26,26-52,1 26,-27-53,26 27</inkml:trace>
  <inkml:trace contextRef="#ctx0" brushRef="#br0" timeOffset="23029.3171">5742 13626,'26'0,"-26"27,0-27,80 0,-80 0,-27 0,27 26,0-26,0 0,0 0</inkml:trace>
  <inkml:trace contextRef="#ctx0" brushRef="#br0" timeOffset="23193.3266">5874 14023,'-26'26,"26"-26,0 0,0 0,0 0,0 0,0-26,0 26,0 0</inkml:trace>
  <inkml:trace contextRef="#ctx0" brushRef="#br0" timeOffset="23775.3589">5477 13864,'0'0,"0"0,0 0,0 0,0 0,0 0,0 0,0 0,27 27,-27-27,0 26,26-26,-26 0,0 27,0-27,0 0,27 26,-27-26,-27 26,27-26,0 0,-26 27,26-27,-27 0,1 26,26-26,-27 0,1 27,26-27,-27-27,27 27,-26 0,26 0,0 0</inkml:trace>
  <inkml:trace contextRef="#ctx0" brushRef="#br0" timeOffset="36729.1008">8864 14923,'0'26,"26"-26,1 0,-27-26,0-1,0-26,-27 0,27 0,-26 0,-1-26,-25 0,25-1,1 1,26 26,-27 0,27 0,27 0,-1 27,27 26,0-27,0 1,26 26,-26 0,26-27,-26 27,0 0,0-26</inkml:trace>
  <inkml:trace contextRef="#ctx0" brushRef="#br0" timeOffset="36929.1122">8811 14526,'26'26,"1"-26,26 0,0 0,0-26,0 26,-1-27,1 1,0 26,-26-27</inkml:trace>
  <inkml:trace contextRef="#ctx0" brushRef="#br0" timeOffset="37264.1308">9499 14420,'26'0,"1"0,26 0,-27 0,1 26,-27-26,26 53,1-26,-27 26,0-27,0 27,0-27,-27 1,27-27,-26 0,26 0,-27 0,-26-27,27 1,-27-1,0 27,0-26,0 26,27 0,-1 26,1 1,26-1,0 1,53 26,-27-27,27-26,0 27,0-27,0 0,0-27,26-26,-52 0,52 0</inkml:trace>
  <inkml:trace contextRef="#ctx0" brushRef="#br0" timeOffset="37471.1432">9843 13864,'0'0,"-27"53,27-26,80 131,-80-78,0-1,-27 0,27 1,0-1,0 1,0-28,0-25,27 26,-27-53,26 0,-26-27</inkml:trace>
  <inkml:trace contextRef="#ctx0" brushRef="#br0" timeOffset="37888.1668">10107 14473,'27'-27,"-27"27,0 0,26 0,-26 27,0 26,27-27,-27 27,0 0,0 0,0-27,-27 27,1-53,-27 27,27-27,-1 26,-26-26,27-26,26 26,0-27,53 27,-27-26,53-1,1 1,26-1,-1-26,-25 1,-1-1,1-27,-27 27,-27 0,0 27,-26 0,-26-1,0 27,-27 27,0-1,26 27,-26 0,27 0,26 26,-27 0,54-26,-27 0,26 0,1 0,-27-26,26-1,-26-26,27 27</inkml:trace>
  <inkml:trace contextRef="#ctx0" brushRef="#br0" timeOffset="52508.0032">22331 7144,'0'-27,"0"1,0 26,-26-27,26 27,0-26,-27 26,27-27,-26 27,26-26,0 26,-27 0,27-26,-26 26,26 0,-27-27,27 27,0 0,-26-26,0 26,26 0,-27 0,1 0,26 0,-27 0,1 0,-1 0,27 0,-26 0,-1 0,27 0,-26 0,-1 26,1-26,26 0,-27 27,27-27,-26 26,0-26,-1 26,1-26,-1 27,1-1,-1 1,1-1,-1 1,1-1,-1-26,1 27,26-27,-26 26,26 1,0-27,0 26,-27 1,54-1,-27-26,0 26,0 1,26-1,-26 1,26-1,-26 27,27-53,-1 27,1-1,-1 1,1-1,26 0,-27-26,27 27,0-27,-27 0,27 0,0 0,27 0,-27-27,-1 1,1 0,0-1,0-26,0 27,-26-1,25 1,-25-27,26 0,-27 27,1-27,-27 0,26 26,-26-26,0 0,-26 0,26 27,-27 0,1-27,-27 26,0 27,0 0,0-26,0 26,-26 0,0 0,-1 26,1-26,-1 0,1 27,0-27,-1 26,27 1,0-27,1 26,25 0,1 1,-1-1,1-26,26 53,0 0,0-26,0 26,0 0,26-27,1 53,-1-52,1 26,25-27,1 27,0-26,0-1,27-26,-28 26,28-26,-27 0,26 0,-26 0,0-26,0 0,0 26,-27-53,27 26,-26 1,-1-27,1 0,-1 0,0 27,-26-27,27 0,-27 0,-27 0,27 0,-26 0,-27 27,27-27,-27 26,0 27,-27-26,28 26,-1 0,0 0,0 26,26 1,1-1,52 27,-26-53,27 53</inkml:trace>
  <inkml:trace contextRef="#ctx0" brushRef="#br0" timeOffset="53129.0388">22199 7620,'0'0,"0"0,0 0,0 0,26 26,-26 1,27-1,-1 27,-26 0,27 27,-1-1,-26 0,27 27,-27 0,0 0,26 26,-26-26,-26 26,26 1,0-1,0 0,-27-26,27 26,0 1,0-28,-26 1,26 0,0-27,0 1,0-27,0 26,0-52,0-1,0 0,0-26,0 0,0-26,0 0,-53 26,53 0,0-27,0 27,0 0</inkml:trace>
  <inkml:trace contextRef="#ctx0" brushRef="#br0" timeOffset="53674.07">21961 11060,'0'0,"0"0,26-53,80 26,-106-26,27 27,-1-27,-26-26,26 26,1 0,-27-27,26 27,-26 1,27 25,-27-26,0 53,26 0,-26 0,27 27,-1 26,1-27,-27 53,26-26,1 0,-1 0,0 26,1-26,-1 0,1-26,-1-1,1 1,-27-1,26-26,1 0,-27 0,0 0,26 0,-52-26</inkml:trace>
  <inkml:trace contextRef="#ctx0" brushRef="#br0" timeOffset="53852.0801">22278 10769,'0'0,"0"0,27-27,-1 27,1-26,-1 26,27-27,0 27,-27 0</inkml:trace>
  <inkml:trace contextRef="#ctx0" brushRef="#br0" timeOffset="54275.1043">23019 10319,'0'0,"0"0,-26 0,-1 0,1 0,-27 0,26 26,-26-26,27 27,0-1,-1 1,27-1,0 27,0 0,27 0,-27 26,0-26,26 26,-26 1,0-27,0 26,0-26,26-26,-26 25,27-25,-27-1,26-26,1 27,-27-54,26 54,-26-54,27 27,-27-26</inkml:trace>
  <inkml:trace contextRef="#ctx0" brushRef="#br0" timeOffset="54574.1212">23019 10901,'0'0,"0"0,-26 0,26 26,0-26,0 27,0-1,26-26,-26 27,0-27,0 0,27 0,-27 0,0-27,0 1,0-1,-27-26,27 27,0-1,27 1,-27-27,26 53,-26-26,26-1,1 27,26-53,-27 53,1-26,26-1,-27 27</inkml:trace>
  <inkml:trace contextRef="#ctx0" brushRef="#br0" timeOffset="55065.1495">23522 10319,'0'0,"26"0,-26-27,0 27,27 0,-27 0,26 0,-26 27,27-1,-27 27,26 0,-26 0,0 26,0 27,0-26,0-1,0 0,-26 1,26-27,-27 0,27-1,-26-25,-1-1,27-26,-26 0,-1 0,1 0,26 0,26 0,-52-26,26-1,-27 1,54 0</inkml:trace>
  <inkml:trace contextRef="#ctx0" brushRef="#br0" timeOffset="55453.1716">23972 10372,'0'0,"-27"-27,27 27,-53 0,27 0,-1 0,1-26,26 26,-27 0,27 26,-26 1,26-1,0 1,0 26,-27-1,27 28,-26-1,26 1,0-1,0 0,0 1,0-27,26 0,-26-27,27 27,-1-53,1 26,-1-26,-26 0,27 0,-27-26,26 26</inkml:trace>
  <inkml:trace contextRef="#ctx0" brushRef="#br0" timeOffset="55751.1888">24104 10769,'26'0,"-26"-27,0 27,-26 0,-1 0,1 0,0 0,-1 27,1-1,-1 0,27 1,0-1,0 1,27-1,-1 27,1-26,-1-27,0 26,1-26,26 0,-27 0,1 0,-1-26</inkml:trace>
  <inkml:trace contextRef="#ctx0" brushRef="#br0" timeOffset="56233.2163">24501 10478,'0'-27,"26"1,-26-1,0 27,27 0,-1 0,1-26,-27 26,26 26,-26-26,0 53,0 0,0 0,0 26,0 1,0-1,0 27,0-27,27 1,-27-27,0 26,0-53,0 27,0-26,-27 26,1-27,-1-26,1 27,-27-27,26 0,1 26,-1-52,27 26,0 0,0 0</inkml:trace>
  <inkml:trace contextRef="#ctx0" brushRef="#br0" timeOffset="58448.343">21643 5980,'0'0,"0"0,27 0,-27 0,26 0,1 0,-1 0,1 0,-1 0,0 53,1-53,-1 0,1 0,-1 0</inkml:trace>
  <inkml:trace contextRef="#ctx0" brushRef="#br0" timeOffset="58801.3632">22146 5874,'26'26,"-26"-26,0 0,27 0,-1 0,-26 0,27 0,-1 0,1 0,-1 0,27 0,-53-26,53 26,-27-27</inkml:trace>
  <inkml:trace contextRef="#ctx0" brushRef="#br0" timeOffset="59204.3863">22596 6033,'0'0,"0"26,0 0,0-26,0 27,0-1,0 1,0-1,0 1,0-1,0-26,0 27,0-1,0-26,0 27,0-27</inkml:trace>
  <inkml:trace contextRef="#ctx0" brushRef="#br0" timeOffset="59590.4083">22543 6376,'0'27,"0"-1,0-26,0 106,0-79,0-1,0 1,0-27,0 26,0-26,0 27,0-27,0 0</inkml:trace>
  <inkml:trace contextRef="#ctx0" brushRef="#br0" timeOffset="60056.435">22305 6641,'0'0,"-27"0,27-26,-26 26,-1 0,1 0,-1 26,-25-26,25 0,1 0,26 0,-27 0,27 27,-26-27,52 0,-26 0,0 0</inkml:trace>
  <inkml:trace contextRef="#ctx0" brushRef="#br0" timeOffset="60657.4694">21643 6694,'0'0,"0"-26,0 26,-26 0,26 0,0-27,0 27,-27 0,27 0,-26-26,26 26,0 0,-27 0,27 0,0 0,-26 0,26 0,-26 0,26 26,-27-52,27 26,0 0,0 0</inkml:trace>
  <inkml:trace contextRef="#ctx0" brushRef="#br0" timeOffset="61039.4912">21564 6535,'0'0,"0"-26,0-1,0 27,0-26,0 26,0-27,0 27,0-26,-27-1,27 1,0 26,27-26,-27-27</inkml:trace>
  <inkml:trace contextRef="#ctx0" brushRef="#br0" timeOffset="68588.923">21035 6271,'0'0,"0"0,0 0,-27-53,1-80,-1 133,27-26,-53-27,1 27,-28-27,1 26,-54-26,1 0,-27 0,-26 27,0-27,-80 0,27 0,-53 27,0-1,0-26,0 53,-26-26,26 0,26-1,0 1,27 26,27-27,25 27,28-26,25 26,54 26,-27-52,53 26,0 0,27 0</inkml:trace>
  <inkml:trace contextRef="#ctx0" brushRef="#br0" timeOffset="69388.9687">11483 6429,'0'0,"-26"-26,26 26,0-53,-27 27,27-27,0-27,0 1,0-27,0 27,0-54,0 54,0-27,0 0,0 1,0 25,0 27,27-26,-27 52,0 1,0 26,0 0,26 26,1 27,-1 27,27-1,-26 27,25 0,28 26,-27-26,0 0,0 26,0-53,-1 1,1-27,0 0,0-1,-26-52,-1 0,-26-26</inkml:trace>
  <inkml:trace contextRef="#ctx0" brushRef="#br0" timeOffset="69543.9777">11695 5953,'0'0,"0"0,26 0,1-26,-1-1,1-26,26 27</inkml:trace>
  <inkml:trace contextRef="#ctx0" brushRef="#br0" timeOffset="69966.0018">12118 5054,'0'0,"-26"0,-27 0,26 0,-25 0,-1 0,26 26,1-26,-1 0,27 26,0 27,0-26,27 52,-27 1,26 25,-26 1,27 0,-1 26,1-26,-1 0,0 0,1 0,-1-27,1-26,-1 0,27 0,-26-27,-1 1,27-1,-27-26,1 0,-27 0,26-26,-26-1,0 1</inkml:trace>
  <inkml:trace contextRef="#ctx0" brushRef="#br0" timeOffset="70398.0264">12383 6085,'0'0,"0"0,0 0,0 0,0 0,-27-26,27 0,-26-1,26 1,-27-27,1 26,26-26,0 27,0-1,0 1,0-1,26 1,1 0,-1-1,1-52,26 105,-27-79,27 53,-26-26</inkml:trace>
  <inkml:trace contextRef="#ctx0" brushRef="#br0" timeOffset="70646.0407">12780 5662,'26'0,"-26"0,27-26,-1 131,1-131,-27 0,26-1,-26 27,53-26,-53 26,26 0,1-53,-1 53</inkml:trace>
  <inkml:trace contextRef="#ctx0" brushRef="#br0" timeOffset="70970.0592">13150 5186,'0'26,"0"-26,0 27,0-27,0 26,0 27,0 0,27 0,-27 0,26 26,-26-26,0-26,27 26,-27-1,0-52,0 27,0-27,26 26,-26-52,26 26,-26-27</inkml:trace>
  <inkml:trace contextRef="#ctx0" brushRef="#br0" timeOffset="71389.0831">13309 4789,'-27'0,"27"0,0-26,0-1,0 27,27 0,-27-26,26-1,1 27,-1 0,1 0,-1 27,27 26,-26-1,-1 28,0 26,27-27,-26 27,26 0,0 0,-27-1,1-25,26-1,-27 0,0-26,1 27,-27-27,-27 0,1-27,0 1,-1-1,-26 0,0-26,27 0,-27 0,53-26,-27 0</inkml:trace>
  <inkml:trace contextRef="#ctx0" brushRef="#br0" timeOffset="71857.11">14023 4551,'-26'0,"26"0,-53 0,26 26,1-26,-27 27,0-1,27-26,-1 27,1-1,26 27,0-26,0 52,26-26,1 26,-1 27,-26 0,27-27,-1 54,1-28,-1 1,0-26,1-1,26 0,-27-26,1 0,-1-26,27-1,-26 1,-1-27,0 26,-26-52,27-1,-27 1</inkml:trace>
  <inkml:trace contextRef="#ctx0" brushRef="#br0" timeOffset="72147.1266">14314 5106,'0'0,"0"-26,0 26,-26 26,-1-26,-26 27,27 26,0-27,26 27,-27-26,27 52,27-52,-27 25,26 1,0-26,27-1,-26-26,-1 27,1 26,-1-80,1 1,-1-1,1 1</inkml:trace>
  <inkml:trace contextRef="#ctx0" brushRef="#br0" timeOffset="72591.1519">14473 4471,'-26'-26,"26"0,0-1,26 1,-26 26,27-27,-27 27,26-26,-26 26,26 26,1 1,-27-1,26 53,1 1,-1-1,1 27,-1 0,1 26,26-26,-27 0,27-27,-27 27,1-53,-1 26,-26-26,0 27,0-54,-26 27,-27 0,26-27,1 1,-27-1,27-26,-1 27,1-80,26 53,0 0,0 0,0 0</inkml:trace>
  <inkml:trace contextRef="#ctx0" brushRef="#br0" timeOffset="82495.7184">20929 6112,'0'0,"-27"26,27-26,0 0,0 27,0-27,0 0,-26 26,26-26,0 0,0 0,0 0,0 0,0 0,0 0,-26-26,26 26,0-27,0 27</inkml:trace>
  <inkml:trace contextRef="#ctx0" brushRef="#br0" timeOffset="82984.7459">20770 6403,'27'0,"-54"0,27 0,53-27,-53 27,0-26,0 26,0 0,0 0,0 0,0 0,0 26,27 1,-1-27,-26 26,26-26,1 0,-27 27,26-27,-26 0,0 0,0-53,0 26,27 1,-27 0,0-27,26 26,-26 1,27-27,-27 26,26 1,-26-1,27 27,-27 0,0 0,26 0,-26 0,0 0,0 0,27 0,-27 0,0 0,0 0</inkml:trace>
  <inkml:trace contextRef="#ctx0" brushRef="#br0" timeOffset="84624.8401">21537 7435,'0'0,"0"0,0 0,0 0,-26-27,26 27,0 0,0 27,0-27,-26 26,26 1,-27-1,1 1,-1 26,1-1,-27 1,26-26,-26 26,27-27,-1 27,1-26,0-27,26 26,0-26,0 0,-27 27,27-27,0 0,0 0,0 0,0 0,0 0,0 0,-26 0,26 0,0-27,0 27,0-26,-27 26,27 0,0-27,-26 1,26-1,-27 1,27 26,-26-27,26 27,0-26,0-1,0 27,0 0,0 0,0 0,0 0,0 0,0 0,-27 0,27 27,0-1,0 1,0 26,-26-27,26 1,-27 26,27-27,0-26,27 0,-27 0,26 0,27 0,-26 0,26-26,0 26,-27-27,27 27,-27 0,27 0,-53-26,27 52</inkml:trace>
  <inkml:trace contextRef="#ctx0" brushRef="#br0" timeOffset="87655.0134">21141 7832,'0'0,"0"-27,0 27,-27-26,1 26,26 0,-27-27,1 1,26 26,-27-27,1 27,-1-26,27 26,-26-27,-27 1,27 26,-1-26,-26 26,27 0,-27-27,26 27,-26-26,27 26,-27-27,27 27,-27 0,26 0,1 0,-27 0,26 0,-26 27,27-27,-27 26,27 1,-1-27,1 26,-27 0,26 1,27-1,-26-26,26 27,-27 26,1-53,26 26,-27 27,27-26,-26-27,26 53,-26-27,26 0,-27 1,27-1,-26 1,26-1,0 27,0-53,0 27,0-1,0 1,0-1,0 0,0 1,0-1,0 1,0-1,0 1,26-27,-26 26,27 1,-27-1,26 1,0-1,1 1,-1-1,1-26,-1 26,-26 1,27-1,-1 1,1-1,-27 1,26-27,1 26,-1 1,1-27,-1 26,0-26,1 27,-1-27,1 0,-1 0,1 26,-1-26,1 0,26 0,-27 0,0 0,27-26,-26 26,26 0,-27 0,1-27,-1 1,27 26,-26-27,-1 27,27-53,-27 27,1 26,-1-53,27 26,-26 1,-1-27,1 27,-1-1,0 1,1-27,-1 26,1-26,-27 27,26-1,-26-25,0 25,0-26,0 27,0-27,-26 26,26-26,-27 27,1 0,26-1,-27 1,1-1,26 1,-26 26,26-27,-27 27,27 0,-26-26,26 26,0 0,0 0,-27 0,27 0,0 0,0-27,0 54,-26-27,26 0,0 0</inkml:trace>
  <inkml:trace contextRef="#ctx0" brushRef="#br0" timeOffset="106002.0627">6059 14446,'27'-26,"-54"-1,27 1,0-1,-26 1,26 26,-27 0,27 0,-26 26,-1-26,27 53,-26 0,0 0,-1 0,1 26,-1 1,1-1,-1-26,1 0,26 26,-27-52,1-1,26 1,0-27,0 0,0-27,0 1,26-1,1-52,-27 26,26-26,27 26,-26-27,-1-25,1 52,-1-27,-26 27,26 27,-26 0,0 26,0 0,27 26,-27 0,0 27,26 0,-26 27,27-27,-1 26,1 0,-1-26,-26 27,27-27,-1-1,-26-25,0-1,0-26,0 27,0-54,0 27</inkml:trace>
  <inkml:trace contextRef="#ctx0" brushRef="#br0" timeOffset="106140.0708">5874 14870,'-26'-27,"26"27,0 0,26-26,27 26,-53-27,79 27,-26-26,0-1,0 1</inkml:trace>
  <inkml:trace contextRef="#ctx0" brushRef="#br0" timeOffset="106562.095">6668 14129,'-27'0,"1"0,26 0,-27 0,-25 0,25 0,1 0,26 0,-27 26,27 1,-26-1,26 27,0 26,-27 1,27-1,-26 27,26-27,0 27,0-26,0-1,0-26,26 0,1 0,-1-27,-26 1,27-27,-1 0,-26 0,27 0,-27-53,26 26,-26 1</inkml:trace>
  <inkml:trace contextRef="#ctx0" brushRef="#br0" timeOffset="106882.1133">6721 14764,'0'0,"0"26,0-26,0 0,-27 27,27-27,0 26,0-26,0 0,0 0,0 0,0 0,0-26,0-1,0 27,0-53,0 27,0-1,27-26,-27 53,26-52,-26 52,27-27,-1 27,1-26,-1 26,27 0,-27 0,1-27,-1 27,1-26</inkml:trace>
  <inkml:trace contextRef="#ctx0" brushRef="#br0" timeOffset="107263.1351">7091 14129,'27'0,"-27"0,26 0,1-27,-27 54,0-1,0 1,0 26,0-27,0 53,0-26,0 27,0-1,0 0,26 1,-26-1,26 1,1-27,-27-1,0 1,0-26,0 26,-27-27,27 1,-26-27,0 26,26-26,-27-26,27 26,0 0,-26-27,26 27,-27-53,27 27</inkml:trace>
  <inkml:trace contextRef="#ctx0" brushRef="#br0" timeOffset="107672.1585">7488 14235,'27'0,"-27"0,-27-27,27 27,-26 0,-1-26,1 26,-1 0,27 26,-26 1,26-1,0 1,-27 25,27 28,0-27,0 26,0 0,-26 1,52-1,-26 1,0-1,27-26,-1 0,-26 0,27-27,26 1,-27-1,1 1,-1-27,27 0,-27 0,1-27,-1 1,1 26</inkml:trace>
  <inkml:trace contextRef="#ctx0" brushRef="#br0" timeOffset="107963.1751">7806 14737,'-27'-26,"1"26,-1 0,1 0,-1 0,1 0,-1 26,1 1,26-1,0 27,0-26,0 26,26-27,1 0,-1 1,1-1,-1 1,-26-27,27 0,-1 0,1 0,-1 0,0-27,-26 1</inkml:trace>
  <inkml:trace contextRef="#ctx0" brushRef="#br0" timeOffset="108453.2031">7885 14235,'0'-27,"26"27,-26 0,27-26,-27 26,26 0,-26 0,0 0,27 26,-27 1,26-1,-26 27,0 26,27-26,-27 53,26-27,-26 1,0 26,0-27,0 0,-26-26,26 27,-27-27,1-27,26 1,-27-1,1 0,26-26,0 0,-27 0,27-26,27 26,-27-26,26-1,-26 1,27-1</inkml:trace>
  <inkml:trace contextRef="#ctx0" brushRef="#br0" timeOffset="108707.2177">8282 14711,'0'0,"0"0,26-27,1-78,-27 105,26 0,1 0,-1 0,1-27,-27 27,52 0,-52 0,0 0,0 0,0 0</inkml:trace>
  <inkml:trace contextRef="#ctx0" brushRef="#br0" timeOffset="108865.2267">8308 14711,'27'26,"-1"-26,27 0,0 0,-27 0,27 0,-26-26,-1 26,1-27,-1 1</inkml:trace>
</inkml:ink>
</file>

<file path=ppt/ink/ink3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09:09.683"/>
    </inkml:context>
    <inkml:brush xml:id="br0">
      <inkml:brushProperty name="width" value="0.05292" units="cm"/>
      <inkml:brushProperty name="height" value="0.05292" units="cm"/>
      <inkml:brushProperty name="color" value="#FF0000"/>
    </inkml:brush>
  </inkml:definitions>
  <inkml:trace contextRef="#ctx0" brushRef="#br0">5795 12197,'0'0,"-27"0,27 27,27-27,-1 0,1 0,-1 0,53 0,1 0,-1 0,1 0,25 0,28 0,-1 0,-26 0,26 26,-26-26,0 0,0 0,-53 27,26-27,-26-27,-27 27,1 0,-27 0,-27 0,1 0,-1-26,1 26,-53 0,52 0</inkml:trace>
  <inkml:trace contextRef="#ctx0" brushRef="#br0" timeOffset="286.0159">6218 12383,'-53'0,"27"0,26 0,26 0,1-27,26 27,52 0,1 0,0-26,26 26,1-27,-1 27,0 0,-26 0,-27 0,1 0,-27 27,0-27,-53 0,0 0,0 0,0 26,0-26,0 0,26-53,1 27</inkml:trace>
  <inkml:trace contextRef="#ctx0" brushRef="#br0" timeOffset="7698.4404">8441 12039,'0'0,"-27"0,27 0,-26 0,26 0,0 0,0-27,0 27,0 0,0 0,0 0,0 0,0 0,0 0,0 0,0 0,-27 27,27-27,0 0,0 26,0-26,0 26,0 1,0-27,0 26,0-26,0 27,0-1,0-26,0 0,27 27,-27-27,26 26,1-26,-1 0,27 27,-27-27,27 0,0 0,0 0,27 0,-28 26,28-26,-27 0,0 0,26 0,-26 0,0 0,0 0,0 27,0-27,0 0,-27 0,0 26,1-26,-1 0,1-26,-1 26,1 0,-27-27,26 27,1-26,-1-27,-26 26,27 1,-27-1,0 1,0-1,0 1,0-27,0 0,26 0,27-53</inkml:trace>
  <inkml:trace contextRef="#ctx0" brushRef="#br0" timeOffset="11495.6575">10954 12277,'0'0,"0"0,0 0,0 0,0 26,0-26,0 27,27-1,-27 1,0 25,0-25,0 26,0 0,26-27,0 27,-26-26,27-1,-1-26</inkml:trace>
  <inkml:trace contextRef="#ctx0" brushRef="#br0" timeOffset="11764.6729">12356 12303,'27'27,"-1"-1,-26 27,0 0,0-27,0 27,0 0,0 0,0 0,0-27,0 1,27 26,-27-53</inkml:trace>
  <inkml:trace contextRef="#ctx0" brushRef="#br0" timeOffset="13171.7534">6139 5715,'-27'0,"27"0,-26 0,26 0,0-26,0 26,0 0,26 0,-26 0,53 0,-26 0,-1 0,27 0,0 0,0 0,-27 0,27 0,-26 26,-1-26,1 0,-27 0,0 0,26 0,-26 0,0 0,0 0,0 0,0 0,0 0,-26 0,26 0,0 0,0-26,0 26</inkml:trace>
  <inkml:trace contextRef="#ctx0" brushRef="#br0" timeOffset="32873.8803">9023 4763,'0'-27,"-27"1,27-1,-132 1,79-1,0 1,0-1,0 1,0 26,-26-27,0 27,26-26,-27 26,1 0,0-27,26 27,0 0,-27 0,27 0,-26 27,26-27,0 0,0 26,0 1,27-27,-27 26,27 1,-27 26,26-27,1 27,-1-26,1 52,-1-26,1 0,-1 0,1 0,26-1,0 28,0-27,0 0,0 0,26 0,1-1,-27 1,26 0,1 0,-1 0,1 0,26-27,-27 27,1-26,25 26,-25-27,-1 1,27 26,0-27,-26 1,26-1,-1 0,1 1,0-1,0 1,0-27,0 0,0 0,26 26,-26-26,27-26,-27 26,26 0,0-27,-26 27,27-26,-27-1,26 1,0 0,-26-27,0 26,0 1,0-27,0 0,-27 0,27 0,-26-26,-1-1,-26 1,27 0,-54-27,27 26,-26 1,-1 0,1 26,-1-27,-26 27,27 27,-27-27,27 27,-27-1,53 27,-27 0,1-53,26 80,-27-27,27 26,0-26</inkml:trace>
  <inkml:trace contextRef="#ctx0" brushRef="#br0" timeOffset="35445.0269">12436 12012,'0'0,"-27"27,1-27,26 26,-27 0,27 1,-26 26,-1-27,1 1,0-1,-1 27,27-53,-26 27,26-27,0 0,0 0,26-27,1 27,-27-26,26-1,0 1,-26-1,27 27,-27-26,0 26,26 0,-26 26,27-26,-1 53,1-26,26-1,-27 1,27-1,-26 1,-1-1,0 0,1-26,-27 0,53 0,-80 0</inkml:trace>
  <inkml:trace contextRef="#ctx0" brushRef="#br0" timeOffset="36574.0908">11219 4630,'-27'-26,"-26"-1,0 27,-26 0,0 0,26 27,-53-1,0 1,27 26,-27 26,0 0,27 1,-1 26,27 26,27-53,26 27,0 0,53 0,26-27,27 0,26-26,1 0,25 0,1-53,0 27,0-1,-1-26,1-26,-27-1,-26 1,0-1,-27-26,-26 0,0-26,-53 0,0-27,0 27,-26-27,-27 0,-26 0,-1 27,1 26,-1 0,-25 0,25 53,-26-27,53 27,-26 0,53 27</inkml:trace>
  <inkml:trace contextRef="#ctx0" brushRef="#br0" timeOffset="37349.1363">13600 4763,'0'-27,"0"-26,-27 27,1-1,0 1,-1-1,-26 1,-26 26,26 0,-26 26,-1 1,-26-1,27 1,-27 52,0-26,27 26,0 27,-1 0,27 0,27-27,26 27,26 0,54 0,-1-27,27 0,53-26,-27 0,27-26,-1-1,28-26,-28 0,1-26,-27-1,1-26,-1 0,-53-52,-26 25,0-26,0 1,-53-1,0 0,-26 0,-27 0,0 27,-27 0,1 26,0 0,-27 53,0-27,27 27,-27-26</inkml:trace>
  <inkml:trace contextRef="#ctx0" brushRef="#br0" timeOffset="38351.1928">8837 5556,'0'-26,"0"26,0-53,27 26,-27 1,53 0</inkml:trace>
  <inkml:trace contextRef="#ctx0" brushRef="#br0" timeOffset="39383.2526">8229 6191,'0'0,"-27"0,27 0,0 53,-105-53,105 27,-27-27,27 26,0-26,0 27,27-1,-1-26,1 0,-1 0,53 0,-26-26,27-1,25 1,-25-1,-1 1,1-1,-27 1,-1 26,1-27,-26 27,-27 0,0 0,0 0,26 27,-26-54,27 27,26-26</inkml:trace>
  <inkml:trace contextRef="#ctx0" brushRef="#br0" timeOffset="39894.2818">11086 5980,'-26'26,"26"1,-53-1,53 0,-26 27,26-26,0 26,26-53,27 26,0-52,26 26,27-53,0 26,-27 1,27-27,26 0,-52 27,-1-54,27 80,-27-53,27 27,-26-27</inkml:trace>
  <inkml:trace contextRef="#ctx0" brushRef="#br0" timeOffset="40235.3013">13653 6006,'-27'0,"27"0,-26-26,26 26,-27 0,27 0,0 26,0-26,0 27,0-1,0 0,0-26,27 0,26 0,0 0,0 0,26-26,27 0,0-27,0 26,-1-26,28 0,-1 0,27 0</inkml:trace>
  <inkml:trace contextRef="#ctx0" brushRef="#br0" timeOffset="40830.3353">20294 11774,'0'-26,"0"26,-27 26,1-26,26 26,-26 1,26 26,0 0,-27 26,27 27,-26-27,26 1,-27 26,27-54,0 1,-26-26,-1-1</inkml:trace>
  <inkml:trace contextRef="#ctx0" brushRef="#br0" timeOffset="41014.3459">19606 11933,'0'-80,"0"1,79 0,1 26,26 0,26 0,-26 0,52 26,-25 1,-27 0,-1-1,-25 27,-27 0,0 27</inkml:trace>
  <inkml:trace contextRef="#ctx0" brushRef="#br0" timeOffset="41827.3923">20400 12541,'0'53,"0"-26,0-27,106-27,-106-26,26 0,0 0,1-26,26 0,-27-27,27 53,0-26,0 26,-26 0,25 53,-25 0,-1 0,-26 26,-26 27,26 0,-27 0,1 26,0-26,-1 0,27-26,27-1,-1-26,27 0,-27 0,54-26,-27-1,26-26,-26 0,0 0,0 0,-27 1,1-1,-27 26,26 1,-26 26,0 0,0 53,0-27,0 1,0 25,27 1,-27-26,26-1,-26 1,27-1,-1-26,0-26,1-1,-1 27,1-26,-1-27,-26 53,0-27,0 27,27 0,-27 27,26-27,1 0,26 26,-1-26,-25 0,52-26,1-1,-1-25,-26 25,26-52,-26 26,-26-27,-1 1,1 0,-27 52,-27-26,-26 27,27 26,-27 26,0 27,0 27,27-1,-27 27,26-27,27 27,0-27,27 1,26-1,-27-52,1 26,-27-27,0 0</inkml:trace>
  <inkml:trace contextRef="#ctx0" brushRef="#br0" timeOffset="42048.405">20479 12806,'106'0,"26"0,53-27,1-26,25 27,-25-27,-1 27,-27-1,-25 1,-27-1,-27 1,27 26</inkml:trace>
</inkml:ink>
</file>

<file path=ppt/ink/ink3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0:18.420"/>
    </inkml:context>
    <inkml:brush xml:id="br0">
      <inkml:brushProperty name="width" value="0.05292" units="cm"/>
      <inkml:brushProperty name="height" value="0.05292" units="cm"/>
      <inkml:brushProperty name="color" value="#FF0000"/>
    </inkml:brush>
  </inkml:definitions>
  <inkml:trace contextRef="#ctx0" brushRef="#br0">17675 12726,'-27'0,"1"0,26-26,26 0,-26-1,27 1,25-1,1 1,0-1,0 1,0-1,26 1,-26 26,-26 26,-1 1,1 26,-27 26,0 0,-27 1,1 26,-1 0,-26-1,1 1,-1 0,0 0,26-27,-26 1,0-1,27-26,-27 26,27-26</inkml:trace>
  <inkml:trace contextRef="#ctx0" brushRef="#br0" timeOffset="210.012">17675 14235,'26'0,"-26"0,26 26,-26-26,0 0,0 0,27 27,-27-27,26 0,-26 0,53-27</inkml:trace>
  <inkml:trace contextRef="#ctx0" brushRef="#br0" timeOffset="3792.2169">19871 3201,'-27'0,"1"27,-27-27,0 0,0 26,0-26,0 0,0 27,-26-27,-1 0,-25 0,25 0,1 0,-1 0,-25 0,25 0,1 0,-1 0,1 0,0 0,26 0,0 0,0 0,0 0,27 0,-1 0,1 0,26 0,0 0,0 0,0 26,0 1,0-1,0 1,0 26,0 26,0 0,0 1,0 26,26-1,-26 1,0 27,0-1,-26 27,26-27,0 53,-27-26,27 0,-26-1,26 1,-27 26,27-52,-26 25,26-25,0-1,0 0,-27-26,27 0,0 0,0 0,0-27,27-26,-27 26,0-26,26 0,1-27,26 1,-27-1,27-26,0 0,0 0,26-26,1 26,-1-27,0 1,27 0,0 26,0-27,0 1,26 26,-26-27,0 27,-27 0,27 27,-27-27,-26 26,0 1,0-27,-27 26,1-26,-1 26,1-26,-27 0,26-26,-26 0,0-27,0-27,0-26,27 1,-27-81,26-25,-26-27,27-1,-27-52,26 27,-26-27,27 0,-27 26,0 27,0 26,0 1,-27 52,1 27,-1 26,-26 26,27 28,-1-1,1 53,-1-27,27 80,0-26,27 52</inkml:trace>
  <inkml:trace contextRef="#ctx0" brushRef="#br0" timeOffset="4347.2486">21326 12912,'26'0,"1"0,-27 0,0 26,-106 27,132 0,-26 26,0 1,27 26,-27-1,0 1,26 0,-26-27,27 1,-27-27,0-27,26 1,-52-27,26-27</inkml:trace>
  <inkml:trace contextRef="#ctx0" brushRef="#br0" timeOffset="4547.2601">20691 13176,'-53'-26,"26"-1,54 1,-1-1,54-25,52 25,-26-26,53 0,-1 0,1 27,-27-27,1 26,-28 1,1 26,-26-26,-1 26,-26-27</inkml:trace>
  <inkml:trace contextRef="#ctx0" brushRef="#br0" timeOffset="11275.6449">17145 6138,'0'0,"0"0,0 0,80 0,-80 0,0 0,0 0,0 0,0 0,0 0,0 0,0 0,0 0,0 0,0 0,0 0,0 0,0 0,0-26</inkml:trace>
  <inkml:trace contextRef="#ctx0" brushRef="#br0" timeOffset="12625.7221">13309 15769,'0'27,"26"-54,1 27,-1 0,1 0,-1 0,27 0,-26 0,25 0,-25 0,-1 0,1 27,-1-27,1 0,-1 0,1 0,-1-27,1 27,-1-26</inkml:trace>
  <inkml:trace contextRef="#ctx0" brushRef="#br0" timeOffset="13122.7506">14711 16140,'0'0,"0"0,0 0,27-106,-27 106,26 0,1 0,-1 0,0 0,27 0,0-27,0 27,0 0,0 0,0 0,-27 0,1 0,-1 0,1 0,-27 0,0 0,0 0,0 0,0 0,-27-26</inkml:trace>
  <inkml:trace contextRef="#ctx0" brushRef="#br0" timeOffset="16226.9281">17119 6138,'0'0,"0"27,0-27,-27 0,27 0,0 0,0 0,-26-27,0 27,-1 0,1 0,-1-26,1 26,-27 0,0 0,-27-27,28 27,-1 0,-27 0,27 0,-26 0,26 0,-26 0,-1 0,27 0,0 0,-26 0,26 0,-26 0,26 0,26 0,-25 0,25 0,1 0,-1 0,27 27,-26-27,26 0,0 26,-27-26,27 27,0-1,0 1,0 26,-26 0,26-1,0 1,-27 0,27 27,-26-27,26 26,0 0,0-26,0 0,0 27,0-28,26-25,-26 26,27-27,-1 1,1-1,-1-26,27 0,-53 27,53-1,-27-26,27 27,0-27,0 26,0-26,0 27,0-27,26 26,-26-26,27 0,-1 0,0 0,1 0,-1 0,0-26,1 26,-27 0,26 0,1 0,-28 0,1 0,0 0,0 0,-26-27,26 27,-27-26,0 26,27-27,-26 1,-1-27,-26 0,27 26,-1-52,-26 0,0 26,0-27,0 1,0 0,0 26,-26 0,26 26,0 1,-27-27,27 26,0 27,-26-26,26 26,0 0,0 0,-27 0,27 0,0 0,27-26,-54 26,54 0</inkml:trace>
  <inkml:trace contextRef="#ctx0" brushRef="#br0" timeOffset="19743.1289">17489 7355,'0'0,"0"0,0 0,0 0,0 0,0 0,0 0,0 0,0 0,27 27,-1-27,1 26,-27 1,53-27,-27 26,27 27,-27-53,27 53,0-26,0-1,-26 0,26 1,-27-1,0 1,1-1,-1 1,1-27,-27 26,26-26,-26 0,0 27,0-27,0 0,0 0,0 26,0-52</inkml:trace>
  <inkml:trace contextRef="#ctx0" brushRef="#br0" timeOffset="20104.1498">18098 8043,'0'0,"0"0,0 0,-106-79,106 79,0 0,26 0,1 0,-27 0,53 0,-53 0,53 26,0 1,0-1,0 1,-27-27,27 0,-27 0,1 0,-1 0,-26-27,0-26,-26 27,-1-27,27 0,-26 0,-1 0,27 0,-26 0</inkml:trace>
  <inkml:trace contextRef="#ctx0" brushRef="#br0" timeOffset="24814.4191">21326 15769,'26'80,"-26"-54,0 27,0-27,0-26,0 27,0-1,0-26,0 0,0-26,0-1,-26-26,26 1,-27-28,1 27,-1-53,1 27,-1-27,1 27,0-1,26 1,0 0,0 26,0-27,26 28,0-1,1-27,26 54,0-27,26 26,1 1,-1 26,0 0,27 0,-27 26,1-26,26 0,-27 27,0-27,1 0,-1 0,-52 0,26 26,-27-26,0 0</inkml:trace>
  <inkml:trace contextRef="#ctx0" brushRef="#br0" timeOffset="25251.4443">21167 15240,'0'0,"-26"0,26 0,0 106,0-106,0 0,0 0,26 0,0 0,27 0,-26 0,26-27,0 27,26 0,-26 0,0-26,26 26,-26-27,0 27,0 0,-27 0,1 0,-1 0,-26 0,27 0,-27 0,26 0,-26 0,27 0,-27 0</inkml:trace>
  <inkml:trace contextRef="#ctx0" brushRef="#br0" timeOffset="27713.5851">14129 4763,'0'0,"0"0,0 0,-26 0,26-27,-27 27,27 0,-26-26,26 26,-27-53,1 53</inkml:trace>
  <inkml:trace contextRef="#ctx0" brushRef="#br0" timeOffset="28598.6357">13521 4577,'-27'27,"1"-1,-1-26,1 27,-1-27,1 0,-1 0,1 26,-1-26,1 0,0 0,-1 0,1 0,-1 0,1 0,-1 0,1 27,-1-27,27 0,-26 0,-1 26,27-26,-26 27,-1-27,27 26,-26 0,0 1,26-1,0 1,-27 26,27-27,-26 27,26-26,0 25,-27 1,27 0,0 0,0 0,0 0,0 0,0 0,-26 0,26 0,0 0,0 0,0-1,0 1,26 0,-26-26,0 26,27-27,-1 1,-26-1,27-26,-1 27,27-27,0 0,-27 0,54 0,-27 0,0 0,26-27,-26 27,26 0,-26 0,26 0,1 0,-1 0,1-26,-1 26,0 0,1 0,-1 0,27 0,-27 0,1 0,-1 0,0 0,1 0,-27 0,0 0,0 0,-27 0,27-27,-27 27,1-26,-1-27,1 0,-27 0,26-26,-26-1,0 1,0-27,-26 0,-1 0,1 0,-1 27,1 0,-1 26,1 26,-27-26,53 53,0-52,27 52</inkml:trace>
  <inkml:trace contextRef="#ctx0" brushRef="#br0" timeOffset="39885.2812">11933 7355,'0'0,"-26"0,26 0,-27 0,1-26,-1 26,1 0,-27 0,0 0,0 0,0 0,-26 0,26 26,0-26,-26 27,-1-27,1 26,-1-26,1 0,26 0,0 0,0 0,0 0,0 0,27 0,0-26,-1 26,1 0,-1 0,27 0,-26-27,26 27,0 0,0 0,-27 0,27 0,-26 27,26-27,0 26,-27-26,27 27,-26-27,26 26,-27 27,27-26,-26-1,26 1,-27 25,27 1,-26-26,26 26,-26-27,26 27,-27-26,27 26,0-27,0 0,0 27,0-26,0-1,27 1,-27-1,0 1,26 26,-26-27,26 27,-26-27,27 1,-1 26,-26-27,53 27,-26-26,-1-1,1 27,26-53,-27 26,27 1,-27-1,27 1,0-27,-26 0,26 26,-27-26,27 0,0 0,0 0,0 0,-27 0,27 0,0 0,0 0,0-26,0 26,-27 0,27 0,0 0,0 0,0 0,0 0,0-27,0 27,-27 0,27 0,-26 0,25 0,-52 0,27 0,-1-26,-26 26,0-27,0 1,27-27,-27 27,0-54,0 27,0-26,-27 0,27-1,0 1,-26-1,26 1,0 26,0 0,0 0,-27 0,27 27,0-1,0 1,0 26,0-26,0 26,0-27,27 27,-54-26,54-1,-27 1</inkml:trace>
  <inkml:trace contextRef="#ctx0" brushRef="#br0" timeOffset="43970.5149">12092 7620,'0'0,"0"0,0 0,0 0,0 0,0 0,0 0,0 0,0 0,0 0,0 0,0 0,0 0,26-26,-26 26,27 0,-1-27,27 1,-26-1,25 27,1-26,0-27,27 26,-27 1,26-27,0 27,27-27,-26 26,-1-26,27 0,-27 0,27 27,0-27,0 0,-1 0,-25 0,26 0,0 0,-27 1,27-1,0 0,-27 0,0 0,27-27,-26 28,25-1,1-27,-26 27,25-26,1 0,0 26,0-27,0 27,26 0,-26-26,26 0,-26 26,26-27,1 1,-28 26,28-26,-1 26,0-27,1 28,-1-28,0 27,0-26,-26 26,27-26,-1 26,-26-27,26 27,-26 0,26-26,0 26,-26 0,0 0,0 0,0 1,0-1,-27 0,27 0,-27 26,1-26,-1 0,-26 27,26 0,-26-1,26 1,-52-1,26 1,-27-1,27 27,-26-26,-27 26,26-27,1 27,-27-26,0 26,26 0,-26 0,0 0,0 0,0 0,0 0,0 0,0 0,0 0,0 0,0 0,0 0,0 0,0 0,0 0,0 0,0 0,0 0,0 0,0 0,0 0,0 0,0-27,0 27,-26 0,26-26,-27 26,1-26,-1-1,1 27,-1-26,-26 26,0-27,1 1,-1 26,0-27,0 1,0 26,26 0,1 0,0 0,-1-27,27 27,0 0,27 27,-1-27,27 0,0 0,26 0,1 0,25-27,1 27,-26 0,-1-26,0 26,-26 0,0 0,0 0,-26 26,-1-26,0 0,-26 27,27-1,-27-26,-27 27,27-1,-26 1,26-1,-26 27,-27 0,26 0,-26-27,27 27,-27 0,0 0,27 0,-27-27,53 27,-27-53,1 27,-1-1,27-26,0 0,-26 27,26-27,0 0,0 0,0 0,26-27,-52 27,52 0,-26-26,27 26</inkml:trace>
  <inkml:trace contextRef="#ctx0" brushRef="#br0" timeOffset="48958.8003">11933 16748,'0'0,"-26"27,-1-27,27-27,-26 27,-27 0,26-26,1 26,-27 0,0-27,27 27,-27 0,0 0,0 0,26 0,-26 27,1-27,-1 26,0 1,0-1,0 1,0-1,0 0,0 1,0 26,0-27,0 27,27 0,-27 0,0 0,0 0,27 0,-1 26,1-26,26 0,-27 26,54-26,-27 0,26 0,1-26,-1 52,27-53,-26 54,25-27,1 0,0 0,0-27,0 27,0-27,26 1,1 26,-27-53,26 26,27-26,-53 0,53 0,-27-26,27-1,-27-26,1 27,25-27,-25 0,-1 0,1 0,-1-26,-26 26,0-26,0-1,0 1,0-1,-27 1,0 0,-26-1,0 1,-26 0,0-1,-1 1,-26 26,0 0,-26 27,26-1,-26 27,-1 53,1-53,26 53,0-27,53 1</inkml:trace>
  <inkml:trace contextRef="#ctx0" brushRef="#br0" timeOffset="50344.8795">21405 17806,'0'53,"0"-53,0 0,0 53,0-53,0 0,0 0,0 0,0 0,-26-53,26 53,-27-105,1 52,-1-53,1 26,-1 1,1 0,-1-27,-25 26,25 1,27 26,-26-26,26 26,0 0,26 27,1-27,25 53,1-27,0 1,27-1,-1 27,-26 0,53 0,-27 0,1 0,-1 0,-26 0,26 27,-52-27,26 0,-27 0,1 0</inkml:trace>
  <inkml:trace contextRef="#ctx0" brushRef="#br0" timeOffset="50556.8915">21379 17251,'0'0,"53"26,0-52,-1 26,81 26,-27-52,-1 26,-25 0,52 0</inkml:trace>
  <inkml:trace contextRef="#ctx0" brushRef="#br0" timeOffset="53295.0483">11616 17119,'-27'0,"27"0,-53 0,27 26,-1-26,1 26,-1 1,1-1,-1 27,1 0,0 0,26 0,-27 0,27 0,0-53,27 106,-27-106,26 26,-26-26,0 0,79 27,-79-27,27-27,26 1,-27-1,1 1,-1-1,1-26,-27 1,26-1,-26 26,0-26,0 27,0-27,-26 26,26 1,-27-1,1 1,-1 26,27 0,-26 0,-1 0,1 26,26 27,-27-26,1 26,26 0,0 0,0 0,0-1,0 28,26-54,-26-26,27 80,-27-80,79 53,-79-53,53 0,-53 0,53-53,-27 26,1 1,-1-27,1 0,-27 0,26 0,-26 0,0 0,-26 0,26 0,-27 27,1-27,-27 53,27-26,-27 26,26 0,-26 26,27-26,-1 26,27 27,-26-26,26 26,0 0,0 0,26-27,1 1,-1-1,1-26,-1 0,27 0,-26 0,-1-53,0 27,1-1,-1-26,1 27,-27-27,-27 0,27 26,-26 1,-1 0,1-1,-27 27,27 27,-1-1,1 0,-1 27,27 0,-26-26,52 26</inkml:trace>
</inkml:ink>
</file>

<file path=ppt/ink/ink3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3:30.547"/>
    </inkml:context>
    <inkml:brush xml:id="br0">
      <inkml:brushProperty name="width" value="0.05292" units="cm"/>
      <inkml:brushProperty name="height" value="0.05292" units="cm"/>
      <inkml:brushProperty name="color" value="#FFFF00"/>
    </inkml:brush>
  </inkml:definitions>
  <inkml:trace contextRef="#ctx0" brushRef="#br0">6800 10954,'0'0,"27"0,-27 0,0 26,0 1,-27-1,27 1,0-1,0 1,0 25,27 1,-27-53,26 27,-26-1,53-26,-27 0,1-26,26-1,0 1,26-27,-26 0,0 0,26-26,1 26,-1 0,-26 0,0 0,-27 27,27-1,-26 1,-27 26,0 0,26-27,-26 27,0 0,0 0,0 0,0 0,0 0,0 0,0 0,0 0,0 0,0 0,0 0,0 0,0 0,0 0,0 27</inkml:trace>
  <inkml:trace contextRef="#ctx0" brushRef="#br0" timeOffset="1488.0851">5742 9446,'-53'0,"26"26,-25 1,-1 25,26 1,27 27,0-1,0-26,53 0,0 0,26-27,1-26,-1 0,27-53,0 1,-27-1,-26 0,0 0,-27-27,-26 27,0 1,-52 25,-1 27,0-26,-27 52,1 1,52 25,-52-25,79 26,-26 0,52-27</inkml:trace>
  <inkml:trace contextRef="#ctx0" brushRef="#br0" timeOffset="1911.1093">7303 9049,'-106'26,"0"1,0 26,-79 26,106 0,-1 1,54 26,26-27,0 0,26-26,54-26,-1-1,53-52,1-1,-27-26,52 0,-52-26,26 0,-52 26,-27-27,-27 27,-52 27,-1 0,-26 26,0 26,-26-26,26 26,0 1,27 26</inkml:trace>
  <inkml:trace contextRef="#ctx0" brushRef="#br0" timeOffset="2270.1299">8520 9393,'-27'-27,"-25"-26,-1 53,-27-26,27 52,-26 1,26 26,27 0,26 0,26-1,27 1,26-26,27-1,26-26,-26 0,0-26,0-1,-27-26,-26 27,-53 0,-53-1,0 1,-26 26,-53 26,26 1,-26-1,26 53</inkml:trace>
  <inkml:trace contextRef="#ctx0" brushRef="#br0" timeOffset="2628.1503">8520 10769,'0'-27,"-53"1,53-1,-26 27,-1 27,1 26,26-1,26 28,27-27,0 26,26-52,54-1,-28 1,28-54,-27-26,-1 27,-52-54,0 1,-53 26,-26-26,-27 26,-27-27,-25 54,-1 26,0 0,0 26,27 1,52 52</inkml:trace>
  <inkml:trace contextRef="#ctx0" brushRef="#br0" timeOffset="2969.1697">8652 11986,'-26'53,"-1"-27,27 27,0 0,-26 0,-1 26,27-26,27 26,-1-26,27 0,27 0,-1-53,0 0,1-26,-1-1,-26 1,0-27,-27-26,-52 26,-1 0,-52-27,0 27,-1 27,-25-1,-1 1,26 52,-26-26,54 27,-28-1</inkml:trace>
  <inkml:trace contextRef="#ctx0" brushRef="#br0" timeOffset="3361.1923">7065 12435,'-53'-26,"0"52,0 1,53 26,0 0,0 26,53 0,26 1,1-27,-1-27,27 1,26-27,-52-53,-1 26,-26-52,0 26,-80 0,1-26,-27 26,-53 0,0 0,-26 27,26-1,0 27,0 0,27 0,26 27,0-27</inkml:trace>
  <inkml:trace contextRef="#ctx0" brushRef="#br0" timeOffset="3759.215">5742 12144,'-53'0,"-26"53,26 0,26 27,1-1,26 0,0 1,26-1,27 0,26-26,1-26,-27-27,53-27,-27 1,0-27,-26 0,-26-26,-27 26,-27 0,-26-26,-26 52,0 1,-27-1,26 27,1 0,26 0,0 0,53 0,-26-53,52 0</inkml:trace>
  <inkml:trace contextRef="#ctx0" brushRef="#br0" timeOffset="4131.2362">5239 10769,'-79'52,"26"54,0-26,26 26,1-1,52 1,1 0,26 0,0-53,26 0,27-53,0 0,0-53,-1 0,-25-27,-1 1,-26-27,-26-26,-27 26,-27 0,-26 27,-26 0,26 52,-53 1,27 26,-27 26,26 53,28 1,-1 26</inkml:trace>
</inkml:ink>
</file>

<file path=ppt/ink/ink3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4:29.272"/>
    </inkml:context>
    <inkml:brush xml:id="br0">
      <inkml:brushProperty name="width" value="0.05292" units="cm"/>
      <inkml:brushProperty name="height" value="0.05292" units="cm"/>
      <inkml:brushProperty name="color" value="#FFFF00"/>
    </inkml:brush>
    <inkml:brush xml:id="br1">
      <inkml:brushProperty name="width" value="0.05292" units="cm"/>
      <inkml:brushProperty name="height" value="0.05292" units="cm"/>
      <inkml:brushProperty name="color" value="#EA700D"/>
    </inkml:brush>
  </inkml:definitions>
  <inkml:trace contextRef="#ctx0" brushRef="#br0">23337 9657,'0'0,"-27"0,27 0,0 0,0 0,0 0,0 0,0 0,0 0,0 0,0 0,0 0,0 0,0 0,0 0,0 0,0 0,0 0,0 0,0 0,0 0,0 0,27 0,-1 0,1 0,-1 0,0 0,1 0,26 0,-27 0,27 0,-26 0,26 0,-27 0,0 0,1 0,-1 0,1 0,-27 0,26 0,-26 0,27 0,-1 27,-26-27,27 0,-27 0,26 0,-26 0,27 0,-1 0,-26 0,27 0,-27 0,26 0,-26 0,0 0,26 0,-26 0,0 0,0 0,0 0,0 0,0 0,0 0,0 0,0 0,0 0,0 0,0 0,0 0,27 0,-27 0,0 26,-27-26,27 27,0-1,0 1,0 26,0-27,0 27,-26 0,26 0,0 26,-26 0,26 1,-27 26,27-27,-26 27,26 0,-27-27,27 27,-26-27,26 27,-27-26,27-1,-26 0,26-26,-27 27,1-28,26 1,0-26,0-1,-27 1,27-27,0 0,0 26,0-26,0 0,0 0,0 0,0-26,0 26,0-27,0 27,0 0,-26-26,26-1,0 27,-27-26,1 26,0-27,-1 1,-26 0,27 26,-27 0,0-27,-26 27,26 0,0 0,0 0,0 0,26 0,-26 0,27 27,26-27,-26 0,26 0,0 0,0 0,0 0,0 0,0 0,0 0,0 0,0 0,0 0,0 0,0 0,0 0</inkml:trace>
  <inkml:trace contextRef="#ctx0" brushRef="#br1" timeOffset="26545.5183">9128 12965,'0'26,"0"-26,0 0,0 0,0 0,0 0,0 0,0 0,0 0,0 0,0-26,0-1,0 1,0-1,0 1,0-27,0 0,0 0,0 0,0 0,0 0,0 0,0 27,-26-1,26 1,0 0,0-1,0 27,-26 0,26 0,0 0,26 27,-26-1,26 0,1 1,-1-1,1 27,-1 27,27-27,-26-1,26 28,0-27,-27 0,0 0,1-27,-1 1,1 25,-27-52,26 27,-26-27,0 0,0 0,0 0,-26-27,26 27,-27-52,1 25,-1 1,-25-27,-1 26,0-26,-27 27,27-1,0 27,1-26,-1 26,26 0,27 0,0 0,0 0,0-27,27 27,26-26,-1 0,28-1,-1-26,1 0,-1 27,-26-1,0 1,0-1,-27 1,-26 26,0 0,0 26,-26 1,-27 26,26-27,-26 54,1-27,25-1,-26 28,0-27,27 0,-27-27,53 27,-27-26,1-1,26 0,0 1,-27-27,27 53,0-53,0 26,0-26,0 0</inkml:trace>
  <inkml:trace contextRef="#ctx0" brushRef="#br1" timeOffset="29114.6652">7885 10848,'-27'0,"27"0,0 26,0 1,0-1,27 1,-27 26,0-27,0 27,26-26,-26 25,0 1,0-53,27 53,-27-26,0-1,0 27,0-26,26 25</inkml:trace>
  <inkml:trace contextRef="#ctx0" brushRef="#br1" timeOffset="29577.6917">7779 12726,'27'-26,"-27"0,26-1,-26 1,26-27,1 53,-1-27,-26 27,27 0,-1 27,1-27,-1 26,-26 1,27-1,-27 27,0 0,0 0,-27-27,27 27,-26-26,26 26,-27-27,27 1,0-27,27 0,-1 0,1 0,-1 0,1 0,26-27,-1 1,1-1,-26-26,26 27,-27-27,27 0</inkml:trace>
  <inkml:trace contextRef="#ctx0" brushRef="#br1" timeOffset="30182.7263">9420 11007,'0'-53,"0"26,0 1,0-1,26 1,-26-1,26 1,1 0,-27-1,26 27,-26-26,27 26,-27 0,0 0,0 26,0 1,0-1,0 0,0 1,0 26,0-27,0 27,26-26,1-1,-1 1,1 26,-1-27,1 0,-1 27,-26-53,0 53,0-26,0-1,-26 1,-1-1,-26 1,27-27,-27 26,26-26,1 0,-1 0,1 0,0 0,26 0,-27 0,27 0,-26-26,26 26,0 0,0 0,0 0,0 0</inkml:trace>
  <inkml:trace contextRef="#ctx0" brushRef="#br1" timeOffset="31228.7861">5715 11165,'0'27,"0"-27,0 0,0-27,0 1,0 0,0-1,0-26,0 27,0-54,0 1,0 26,0 0,-26-26,26 26,0 26,-27-26,27 27,0 26,0 0,27 53,-27-27,26 27,1 27,-1-27,27 26,0 0,0 1,0-27,0 0,-27-27,1 0,-1 1,1-1,-27-26,-27 0,-26 0,0-26,0 26,-26-27,0 1,-1 0,27 26,-26-27,26 1,27 26,-1 0,27 0,27-27,26 27,0-26,-1-1,28 1,-1-1,1-26,-1 0,0 27,-26-27,0 53,-53-26,0 26,0 26,-26-26,-27 79,0-26,0 0,-26 53,-1-26,27-1,27 0,-27 1,0-27,53 26,-26-79,52 26,-26-26,0-26</inkml:trace>
  <inkml:trace contextRef="#ctx0" brushRef="#br1" timeOffset="31726.8146">7144 10821,'-26'27,"52"26,-52-27,26 27,0 0,0 0,-27 0,27 26,0-26,27 0,-54-26,54 26,-54-53,54 52</inkml:trace>
  <inkml:trace contextRef="#ctx0" brushRef="#br1" timeOffset="32291.8469">6959 12250,'0'0,"26"0,1 0,-1 27,1-27,-1 26,1-26,-1 0,1 27,-1-27,0 26,1 1,-27-1,0 27,-27 0,1-27,0 54,-1-27,-26-1,27 1,-1 0,1-26,26-1,26 1,1-27,-1 0,27 26,-26-26,25-26,-25 26,26 0,-27-27,1 27,-27-26</inkml:trace>
  <inkml:trace contextRef="#ctx0" brushRef="#br1" timeOffset="33027.889">5583 12568,'0'-27,"27"27,-1-26,-26-1,26 1,1 26,-1-27,1 27,-27 27,26-27,1 26,-27 1,26-1,-26 27,27-26,-1-1,1 27,-1-27,0 1,1-1,-27 1,26-1,-26 1,0-1,-26 1,-1 26,1-27,-27 1,0-1,27 0,-27-26,26 27,1-27,-1 0,1 0,26 0,0 0,0 0,-26 0,52 0,-26 0,0 0,0 0</inkml:trace>
</inkml:ink>
</file>

<file path=ppt/ink/ink3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5:57.819"/>
    </inkml:context>
    <inkml:brush xml:id="br0">
      <inkml:brushProperty name="width" value="0.05292" units="cm"/>
      <inkml:brushProperty name="height" value="0.05292" units="cm"/>
      <inkml:brushProperty name="color" value="#92D050"/>
    </inkml:brush>
  </inkml:definitions>
  <inkml:trace contextRef="#ctx0" brushRef="#br0">7171 10689,'0'0,"0"0,0-26,26-1,-26 1,26-1,1 1,26-1,-27 1,1 26,-1 0,-26 0,27 0,-1 0,-26 0,0 26,0 27,0-26,0 26,-26 0,26-27,0 27,0 0,-27-27,27 1,0-1,0-26,0 0,27 27,-27-27,0 26,0-26</inkml:trace>
  <inkml:trace contextRef="#ctx0" brushRef="#br0" timeOffset="561.0318">7435 11377,'0'0,"-26"0,26 0,0 0,0 0,26-26,-26 26,27 0,-27 0,0-27,0 27,26-26,-26 26,0 0,0 26,0 1,-26-27,26 26,0-26,0 0,0 0,26 0,1 0,-27-26,26 26,-26 0,0 0,26-27,-26 27,-26 0,26 27,-26-27,26 0,0 0,-27 26,27-26,27-26,-1-1,0 1</inkml:trace>
  <inkml:trace contextRef="#ctx0" brushRef="#br0" timeOffset="12897.7377">7197 12303,'26'0,"-26"-26,27 26,-1-27,1 1,-1-1,1 1,-1-1,27 27,-26-26,26 52,-27-26,0 53,-26-26,27 26,-27 0,-27-27,27 53,0-52,-26 26,26-27,0 27,-26-53,26 27,0-1,26-26,-26 0,0 27,0-27,26 26</inkml:trace>
  <inkml:trace contextRef="#ctx0" brushRef="#br0" timeOffset="13302.7608">7647 13044,'0'26,"0"-26,26 0,-26 0,0 0,-26-26,26 26,0 0,0 0,0 0,0 0,-27 26,27-26,0 0,0 0,0 0,0 0,27 0,-27 0,0 0,0 0,0 0,0 0,0 27,0-27,0 0,0 0,-27 0,27 0,0 0,0 0,0 0,0 0,0 0,0 0,0 26,0-26,0 0,27-26,-27 26</inkml:trace>
  <inkml:trace contextRef="#ctx0" brushRef="#br0" timeOffset="31267.7884">10769 8864,'-27'0,"27"0,0 0,-26 0,26 0,0 0,0 0,0 0,26-27,1 27,-1-26,27-1,-26 1,26-1,0 27,-1-26,1 26,0-27,0 27,-26 0,26 0,-27 27,-26-1,0 27,0-26,0 26,-26-1,-1 28,1-27,-27 26,26 1,-26-28,27 1,-1 0,-25 0,52 0,0-26,-27-27,27 26,0-26,0 26</inkml:trace>
  <inkml:trace contextRef="#ctx0" brushRef="#br0" timeOffset="31678.8118">10928 9763,'0'27,"0"-27,0 0,0 0,0 0,0 0,0 0,0 0,0 0,0 0,0 0,0 0,0 0,0 0,0 0,0 0,26 0,-26 0,0 0,0 0,0 0,27 26,-27-26,0 27,0-27,0 0,0 26,0-26,0 0,0 0,0 0,0 0,0 0,0 0,0 0,0 0,-27-26,54 26,-27-27,26 1,0-27</inkml:trace>
  <inkml:trace contextRef="#ctx0" brushRef="#br0" timeOffset="34538.9755">9049 8837,'0'0,"0"-26,0 26,0-27,0 27,27 0,-1-26,0-1,27 1,-26 26,26 0,0-27,-27 54,27-27,-26 26,-1 1,-26-1,0 54,-26-28,-1 1,1 27,-1-27,1 0,-1 0,1-1,-1-25,1-1,26 1,0-27,0 0</inkml:trace>
  <inkml:trace contextRef="#ctx0" brushRef="#br0" timeOffset="34843.9929">9181 9684,'0'0,"27"26,-27-26,-27 0,27 0,27 0,-27 0,0 0,0 0,0 0,0 0,0 0,0 0,0 0,0 0,0 0,0 0,0-26,0 26,0 0,0 0,0 0,26 26,-26-26,0 27,0-27,27-27,26 1</inkml:trace>
  <inkml:trace contextRef="#ctx0" brushRef="#br0" timeOffset="38219.186">7409 8890,'-27'0,"1"0,-1 0,-79 0,106 0,0 0,27-26,-1 26,1 0,26-27,-27 27,27-26,0 26,0 0,0 0,-27 26,1-26,-27 27,26-1,-26 27,0 0,-26 0,-1 0,1 0,26 0,-53-1,27-25,26-1,-80 1,80-1,0-26,0 27,0-27</inkml:trace>
  <inkml:trace contextRef="#ctx0" brushRef="#br0" timeOffset="38559.2048">7462 9604,'0'0,"0"27,0-27,0-27,0 27,0 0,0 0,0 0,0 0,0 0,0 0,0 0,0 0,0 0,0 0,0 0,0 0,0 0,0 0,26 0,-26 0,0 0,0 0,0 27,0-27,0 26,0-26,0 0,0 0,0 0,0 0,27-26,-1 26,-26-27</inkml:trace>
  <inkml:trace contextRef="#ctx0" brushRef="#br0" timeOffset="42330.4209">7223 8652,'0'0,"0"0,0 0,0 0,0 26,-26-26,26 27,-26-1,-1 27,1-26,-27 26,26-27,-26 27,27-27,26 1,0-27,26 0,1-27,26 1,26-27,-26 0,53 0,-27-26,1-1,-1 28,-26-1,0 26,0 1,-53 26,0 53,-53-27,0 53,0 1,-53 26,0-1,-26 28,26-54,0 27,1 0,25-27,27-52,27 26,26-53,26 0,27-53,27 0,25-27,1 1,0 0,26-1,1 1,-28 26,-52 0,27 27,-54 26,-26 0,-26 52,-54 1,1 53,-27-26,0 25,-26 28,0-27,26-27,27 0,-1-26,54 0,26-53,53-26,26-1,27-26,26-26,27-27,0 0,-1 0,-25 27,-1 0,-26-1,-27 27,-79 53,0 0,-26 80,-80-27,0 53,-26-1,-1 1,-25 0,25 0,28-27,52 1,26-54,27 1,53-27,0-27,79 1,1-54,25 27,-25 0,25-26,-52 53,-26-1,-27 27,-27 0,-79 53,0 0,-26 26,-27 1,0-1,0-26,27 26,26-52,53-1,26-26,27-26,27-1,26-26,-27 1,27 25,-27-26,1 27,-54-1,0 27,-26 0,-26 27,-27-27,27 26,-1-26,1 27</inkml:trace>
  <inkml:trace contextRef="#ctx0" brushRef="#br0" timeOffset="42833.4499">6853 10636,'0'0,"0"0,27 0,25 27,1-1,27 27,-1 26,-26 1,53 26,-27 0,-26-1,0-25,0 26,0-27,-27-26,1-80,-1 80,1-79,-1-1,-26-26</inkml:trace>
  <inkml:trace contextRef="#ctx0" brushRef="#br0" timeOffset="43044.462">7964 10345,'-26'0,"26"27,-53 26,-26 26,26 0,-27 54,1-1,-27-26,27 26,-27 0,53-26,-26-26,26-1,26-26,1 0,26-27</inkml:trace>
  <inkml:trace contextRef="#ctx0" brushRef="#br0" timeOffset="43545.4906">7197 12224,'-26'0,"26"0,26 26,0 27,1 0,26 26,-27 27,54 0,-27-27,26 27,-26-26,26-1,-26 0,27-26,-28-26,-25-1,26 1,-27-54,1 27,-1-53,1 27</inkml:trace>
  <inkml:trace contextRef="#ctx0" brushRef="#br0" timeOffset="43819.5063">7964 12118,'0'0,"-53"26,27 27,26 0,-79 27,26-1,-27 27,1 26,0-26,-1 0,27 26,0-53,0 1,27-27,-1 0,1-27,26 1,0-1,0-26,0 0,0-26,0 26,26-27,-26 1</inkml:trace>
  <inkml:trace contextRef="#ctx0" brushRef="#br0" timeOffset="45965.6288">7223 13864,'-26'-53,"26"27,0-1,0 1,0 26,0 0,0 0,0 0,0 0,-26 26,26 1,-27-1,27 1,-26-1,-1 27,1-53,26 27,0-1,0-26,26-26,1-1,-1 1,1-27,25 26,1-26,0 0,0 1,-26 25,-1 1,1-1,-27 27,0 53,-27-26,-26 52,0 0,0 1,0 25,1-25,-1-1,0-26,26 0,27-26,27-27,-1-27,54 1,-28-54,28 1,26-1,0 1,-1 0,-25-1,-1 1,0 26,-52 53,-27 0,-53 27,0 52,-53 0,0 27,1 26,-28 1,1-27,53-1,-1-25,54-27,-1 0,80-80,0 1,27-27,52-27,0-25,0-1,1 0,25 0,-52 27,0-1,-53 27,-26 27,-27 26,-53 53,0 0,-27 26,-52 0,26 27,-26 0,53 0,-27-27,53-26,26 0,27-53,27 0,52-53,1 0,-1-26,53 0,-26-1,0 1,-27 26,-26 0,0 27,-53 26,-26 26,-27 0,-27 54,-26 26,-26 26,0-26,0 0,26-1,26-25,1-1,53-52,52-27,27-27,0-26,53 0,0-26,-1 0,1-1,0 1,-53 26,0 27,-53 26,-27 26,-52 27,-27 26,0 1,1 25,-28-25,27 26,1-53,78 0,27-27,27-26,25-53,28 27,26-54,26 1,-26 26,-27 0,27 0,-53 27,-53 26,-27 26,-25 27,-1 0,-53 26,53-26,-26 27,26-27,26-1,54-52,26 0,26-52,27-1,0 26,-1-26,1 27,-53-1,-26 27,-54 27,1-1,-80 54,0-1,0-26,27 26,-1-26,54-26,26-27,53-27,26 1,27-27,26 0,-26 0,0 0,-27 27,-26 26,-53 0,-26 26,-27 27,-26 0,26 0,0 26,0-26,26-26,27-27,53-27</inkml:trace>
</inkml:ink>
</file>

<file path=ppt/ink/ink3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7:30.790"/>
    </inkml:context>
    <inkml:brush xml:id="br0">
      <inkml:brushProperty name="width" value="0.05292" units="cm"/>
      <inkml:brushProperty name="height" value="0.05292" units="cm"/>
      <inkml:brushProperty name="color" value="#92D050"/>
    </inkml:brush>
  </inkml:definitions>
  <inkml:trace contextRef="#ctx0" brushRef="#br0">7144 10583,'-26'0,"26"0,0 0,0 0,0 0,0 0,26-26,-26-1,27 1,-1 0,0-1,27 1,0-1,-26 1,26 26,0-27,-27 27,1 0,-1 27,0-1,-26-26,0 53,0 0,0-27,-26 27,26 27,-26-27,-1-27,1 53,-1-52,27 26,0-27,0 1,0-1,0 1,27-1,-1 1,1-27,-1 26,-26 1</inkml:trace>
  <inkml:trace contextRef="#ctx0" brushRef="#br0" timeOffset="550.0314">7594 11404,'26'0,"-26"0,0-27,0 27,0 0,0 0,0 0,0-26,0 26,-26 0,26 0,-27 0,27 26,-26 1,26-27,-26 52,26-25,0-27,26 26,0 1,1-27,-27 0,26 0,27 0,-26-27,-1 1,1 26,-27-27,0 1,0 0,-27 26,1 0,26 0,-27 0,1 0,-1 26,27-26,0 26,0-26,27 0,-1 0,-26 0,27 0,-1 0,-26 0,0 0,0 0,0 27,-26-27,-27 0,53 0,0 0,0 0,0-27</inkml:trace>
</inkml:ink>
</file>

<file path=ppt/ink/ink3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8:11.764"/>
    </inkml:context>
    <inkml:brush xml:id="br0">
      <inkml:brushProperty name="width" value="0.05292" units="cm"/>
      <inkml:brushProperty name="height" value="0.05292" units="cm"/>
      <inkml:brushProperty name="color" value="#92D050"/>
    </inkml:brush>
  </inkml:definitions>
  <inkml:trace contextRef="#ctx0" brushRef="#br0">6747 11060,'0'-27,"-26"27,26 0,0 0,0 0,0-26,0 26,-27 0,27 26,-26-26,-1 27,1 26,-27-27,27 27,-1-27,1 1,-1-1,27 1,0-27,0 0,53-27,-26 1,25-1,-25-26,26 1,0 25,0-26,0 27,-27-1,-26 1,0 26,0 26,0 27,-53-26,27 26,-1-1,-26 1,27-26,-1 26,27-53,0 0,0 0,53 0,-26-27,26-26,26 0,-26 1,26-1,-26 0,0 0,-26 26,-1 1,-26 26,0 26,-26 27,-27 0,-27 53,-25-27,-1 54,0-1,26-26,-25 0,52-27,0 0,26-26,27-53,27 0,26-26,26-27,0-26,27-1,27-26,-28 27,28-27,-27 27,-1-1,-25 27,-1 1,-52 52,-27 0,-27 52,-26 28,-26-1,-27 1,27 25,-27 1,0-26,27-1,26-26,0-27,53-26,53-26,0-1,26-25,27-54,0 26,-1-26,1 1,0 25,-26 1,-1 0,-53 52,1 27,-54 27,1-1,-53 53,-27 27,0 0,-26 26,-1-26,27 0,1-27,52 1,0-54,53-26,53-26,26-1,0-52,27 0,27-27,-28 0,28 0,-27 27,-27 26,-26 0,-27 26,-26 54,-26 26,-27 26,-53 27,0 0,-26 0,26 26,0-26,0-27,54 0,25-52,54-27,25 0,28-53,26 0,-1-26,1-27,27 27,-28-1,-25 27,-27 0,-27 27,-26 52,-53 1,0 26,-26 53,-27-27,0 0,27 1,0-27,52-27,27 0,27-52,25 0,54-27,-26 0,26 0,-1 0,-25 0,-27 27,-27 26,-52 26,-27 27,-27 26,1 1,-27-27,0 26,27 0,26-26,27-26,52-27,27-27,53-26,26 0,-26 0,26-26,-26 53,0-27,-53 26,-27 27,-26 27,-53 26,-26 0,-27-1,27 1,-1 27,1-27,26-27,53 1,27-54,52 27,-26-53,26 27,27-1,-27 1,-26-1,-26 27,-27 27,-53-1,0 1,0 26,0-27,-26 27,52-53,-26 27,53-27,0 0,27 0,-1 0,27-27,-26 27,-54-26,80-1,-53 1,27-1,-1-26</inkml:trace>
  <inkml:trace contextRef="#ctx0" brushRef="#br0" timeOffset="8605.4922">5557 12885,'0'-26,"-27"-1,27 1,-26-54,105 1,-105 53,-1 26,1 0,-1 0,1 0,-27 26,26-26,-26 0,1 27,-1-1,0 0,0 27,0 0,0-26,-26 52,26-26,0 26,0 1,26-1,1 1,-1 25,27-25,0-1,27 1,-1-1,1-26,52 0,1-27,25 1,1-1,27-26,-1 0,0-26,0-1,-26-26,27 0,-28 0,-25-26,-1 0,-26-27,-26 26,-1-52,-26 26,0 1,-53-1,0 26,0 1,-26 0,-1 52,-52-26,53 53,-1 0,28 0,-1 0</inkml:trace>
</inkml:ink>
</file>

<file path=ppt/ink/ink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25:16.442"/>
    </inkml:context>
    <inkml:brush xml:id="br0">
      <inkml:brushProperty name="width" value="0.05292" units="cm"/>
      <inkml:brushProperty name="height" value="0.05292" units="cm"/>
      <inkml:brushProperty name="color" value="#FF0000"/>
    </inkml:brush>
  </inkml:definitions>
  <inkml:trace contextRef="#ctx0" brushRef="#br0">10805 12981 60 0,'0'0'34'16,"-20"6"-16"-16,19 8-8 15,-12-1-5-15,4 6-1 16,-3 6-2-16,0 6-2 0,1-1 0 15,1 1-1-15,6-4 2 16,10-2-1-16,9-13 1 16,16-4-1-1,9-16 1-15,14-9 1 0,9-15 1 16,13-2 1-16,3-12-1 16,5 2 0-16,-2 0-1 15,-5 5 1-15,-10 5-2 16,-2 9 1-16,-10 16-6 15,-19 0-31-15,1 17 0 16,-16-4-3-16,-21-4-1 16</inkml:trace>
  <inkml:trace contextRef="#ctx0" brushRef="#br0" timeOffset="2028.8435">6522 14686 5 0,'0'0'8'0,"0"0"-8"16,0 0-7-16,0 0 2 15,0-25 5-15,0 25 0 0</inkml:trace>
  <inkml:trace contextRef="#ctx0" brushRef="#br0" timeOffset="2698.2955">6273 14621 52 0,'6'13'35'16,"-6"-13"-2"-16,10 12-23 15,-10-12-5-15,0 0-4 16,-4 16 1-16,4-16-2 15,-5 17 1-15,3-5-2 16,-1-1 2-16,2 4-1 16,1-15 0-16,6 20 0 0,-6-20 1 15,23 16-1 1,-4-10 0-16,6-2 0 16,9-5 1-16,9-9 0 15,6-2 1-15,12-9 1 0,5-8-1 16,11-1 2-16,1-8-2 15,5 0 2-15,-5-4-1 16,-1 3 0-16,-5 3-2 16,-7 6-1-16,-12 6 1 15,-9 7-1-15,-8 5-2 16,-12 2-4-16,4 22-31 16,-14 2-2-16,-10 10 0 15,-10 4-1-15,-13 4 37 16</inkml:trace>
  <inkml:trace contextRef="#ctx0" brushRef="#br0" timeOffset="4401.4769">22437 14064 65 0,'0'0'38'16,"5"10"0"-16,-20-16-22 15,15 6-8-15,-10 11-3 0,10-11-3 16,-9 12-1-16,9-12 0 16,-7 15-1-16,7-15 0 15,11 13 0-15,5-5 0 16,10-3-1-16,11-4 1 16,11-6 0-16,11-5 0 15,12-7-1-15,7-6 3 16,4-5-2-16,2 0 1 15,-5-1 1-15,-7 4-1 0,-11 4 0 16,-11 6 1 0,-14 8-2-16,-13 5-2 15,-6 15-7-15,-17-13-28 16,6 22 0-16,-3-9-2 0,5-2 0 16,3-2 22-16</inkml:trace>
  <inkml:trace contextRef="#ctx0" brushRef="#br0" timeOffset="7776.6324">1282 10210 41 0,'-14'2'34'0,"-1"-3"0"16,15 1-17-16,-21 3-6 15,21-3-5-15,0 0-3 16,5 17-1-16,-5-17-1 0,22 21-1 15,0-9-1-15,6 3 1 16,13-5 0-16,9-1 0 16,14-4-1-16,13-1 1 15,12-8 0-15,14-3 1 16,15-4-1-16,12-6 1 16,11-5-1-16,8-1 1 15,7-4-1-15,11-1 1 16,5-1-1-16,8-6 1 15,1-5-2-15,11 2 2 16,3-2-2-16,4-3 1 16,6-2 0-16,2-4 0 15,4-1-1-15,4 4 0 0,4 1 1 16,-1-3-1-16,2 4 1 16,5 2 0-16,3 4-1 15,1 4 1 1,0 6 0-16,7-1 1 0,-2 5-2 15,5 4 1-15,5 6 0 16,2 4 1-16,0 4 0 16,7 5 0-16,1 2-1 15,0 6 2-15,3 3-1 16,6 3 1-16,-1 3-1 16,5 1-1-16,4 0 1 15,4 1 0-15,3 0 0 0,8-2-2 16,1-1 2-16,4-2-1 15,3-3 0-15,4-1 0 16,1 1 0 0,4 0 0-16,-1-2 0 0,-2 3 1 15,-2 4 0-15,-2 4-1 16,2 3 0-16,-4 0 0 16,-1 0 0-16,-2 2 1 15,-2-1 0-15,0 1-1 16,-3-4 1-16,-4-3 0 15,-8-1 0-15,-3-1 0 16,-6-1-1-16,-10-3 0 16,-2-3 1-16,-8 1-1 0,-1-2-1 15,3-2 1 1,1-4 0-16,2-1-1 16,5-2 1-16,6-3 0 15,-1 1-1-15,6 1 2 0,-3-5-1 16,-7 1 0-16,-7-2 1 15,-2 3 0-15,-12 3 0 16,-4-2 0-16,-6 0 1 16,-7-2-1-16,-6 2 0 15,2 1 0-15,-4 4 1 16,-7-1-2-16,-6-3 1 16,-6 0 0-16,-12 2-1 15,-9-1 1-15,-15 4-2 0,-15 1 2 16,-13-2-1-1,-13 3 0-15,-17-3 1 16,-9 5-1-16,-11-4 0 16,-11 2 0-16,-11-1 0 0,-8-5 0 15,-11 6-1-15,-9-6-2 16,-5 9-4-16,-22-6-31 16,0 0 1-16,-11-9-3 15,-14-10 0-15,-11-11 26 16</inkml:trace>
  <inkml:trace contextRef="#ctx0" brushRef="#br0" timeOffset="40247.9519">21943 13624 53 0,'-31'-24'32'15,"-8"-6"-1"-15,0 9-20 16,-15-7-4-16,4 12-3 16,-10 5-1-16,2 16-2 15,-4 12 0-15,2 13 0 0,2 21 0 16,3 13-1-16,8 16-1 16,7 9 0-16,11 9 0 15,15 6 0 1,20-4 0-16,21-7 0 15,22-13 2-15,26-16 0 0,24-27 2 16,23-21 0-16,15-26 1 16,18-23-1-16,1-24 2 15,4-16-2-15,-16-15 0 0,-15-6 2 16,-27-9-2 0,-28 5 1-16,-33 1-1 15,-35 9 1-15,-38 11-3 16,-25 16 1-16,-19 16 0 0,-14 15-4 15,-6 17 0-15,0 9-3 16,13 17-8-16,7-7-25 16,22 7 0-16,12-11 0 15,23-1 1-15,11-15 22 16</inkml:trace>
  <inkml:trace contextRef="#ctx0" brushRef="#br0" timeOffset="40810.2178">22437 13165 64 0,'-14'16'34'0,"14"-16"-1"16,0 0-20-16,41-51-9 15,20-17-3-15,25-31-1 16,32-36 0-16,28-39 1 15,21-37 0-15,19-38 0 16,14-32-1-16,6-34 1 16,-1-20 0-16,-7-22 0 15,-15-4 1-15,-24-11-2 16,-21-11 0-16,-31 0 0 16,-34 1 0-16,-42 6 0 15,-34 9-1-15,-39 7 1 16,-35 1-1-16,-38 13 0 0,-34 20 1 15,-28 12-1-15,-29 19 0 16,-21 19 0-16,-21 22 0 16,-17 29 1-16,-15 26 0 15,-16 30 1-15,-8 34-1 16,-12 38 0-16,0 34 0 16,1 36 1-16,4 38-1 15,9 23 0-15,17 22 1 16,21 22-2-16,21 9 2 15,32 6-1-15,29 0 1 16,30-8-1-16,34-13 0 16,28-8 1-16,29-9-1 0,27-14 1 15,27-12-1-15,19-12-2 16,15-16 0-16,14-5-2 16,2-21-6-1,13-1-25-15,-4-16 0 16,1-7-1-16,-9-5 5 0,-5-6 31 15</inkml:trace>
  <inkml:trace contextRef="#ctx0" brushRef="#br0" timeOffset="41163.2708">18739 5206 70 0,'4'31'37'15,"12"-15"-2"1,31 1-30-16,1-6-2 16,20-2 0-16,5-5-2 15,5-3 0-15,-2 6 0 16,-7 0-1-16,-11 13 1 15,-16 6-2-15,-12 2 2 16,-16 9-2-16,-11 3 2 16,-5-3-2-16,0-1 2 15,7-6-1-15,10-13-1 0,10-13 1 16,12-8-2-16,4-15-4 16,19-2-24-16,-13-13-5 15,-5-1-1-15,-16-6 0 16,-19 4 26-16</inkml:trace>
  <inkml:trace contextRef="#ctx0" brushRef="#br0" timeOffset="41631.1248">17752 5023 70 0,'-24'-6'37'0,"-1"-5"0"0,25 11-29 0,-10-12-2 16,25 6-3-16,11-8-1 15,13 2 0-15,9 4-1 32,5-1-1-32,4 3 1 15,-3 12-1-15,-4 10 0 0,-8 12 0 0,-13 18 0 32,-9 12 2-32,-13 9-1 15,-7 7 0-15,-7 10-1 0,-4 2 2 16,-5-3-1-16,-1-5-1 15,0-1 1-15,0-10-3 16,1-4 0-16,0-9-1 16,5-1-4-16,-6-23-5 15,17 3-24-15,-14-19-2 16,14-14 1-16,-18-5 0 16,8-14 37-16</inkml:trace>
  <inkml:trace contextRef="#ctx0" brushRef="#br0" timeOffset="41803.0073">17635 5581 63 0,'0'0'35'0,"23"-12"1"15,15 10-29-15,5-4-2 16,14 2 0-16,3 2-3 16,5 0-2-16,2 6-6 15,-11-6-28-15,1 3-2 16,-10-5 0-16,-7 2-1 15,-9-2 34-15</inkml:trace>
</inkml:ink>
</file>

<file path=ppt/ink/ink4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19:47.175"/>
    </inkml:context>
    <inkml:brush xml:id="br0">
      <inkml:brushProperty name="width" value="0.05292" units="cm"/>
      <inkml:brushProperty name="height" value="0.05292" units="cm"/>
      <inkml:brushProperty name="color" value="#FF0000"/>
    </inkml:brush>
  </inkml:definitions>
  <inkml:trace contextRef="#ctx0" brushRef="#br0">15796 11060,'26'0,"-26"0,0 0,27-27,-1-79,-26 106,0 0,0 0,27 0,-27-26,26 26,-26-53,27 26,-27 1,26-27,1 0,-27-26,0 26,0-26,0-1,-27 1,1-1,-1 1,1-27,-1 0,-26 1,1-1,25-27,-26 1,-26 0,26 0,-27-1,-25 1,-1-27,0 27,0 0,-26-1,-27 1,27 26,-27 0,-26 1,0 25,-27 1,0-1,-26 27,27 27,-54 0,53 26,-52 26,52 0,0 27,27 0,0 27,26-27,53 26,-26 0,53 1,-1-27,1 0,52-1,-25 1,25-26,27-1,-26 1,26-1,0-26,0 27,0-27,0 26,0-26,0 0,0 0,0 0,0-26,-27-1,27 27,0-26,0-1,0-26,0 27,27-53,-27 26,0 0,26-27,1 1,-1 26,0 0,-26 0,27 27,-27-1,0 27,0 0,-27 27,1-1,-27 27,0 0,0 26,-26 27,0 0,-1 0,1-27,26 1,0-1,26-26,1-27,26 1,26-1,27-26,0 0,53 0,0 0,0 0,0-26,-1 26,1 0,-26 0,-1 0,-26 26,0-26,-53 27,26-54,1 54,-27-1,0 1,0-1</inkml:trace>
  <inkml:trace contextRef="#ctx0" brushRef="#br0" timeOffset="981.056">10478 15293,'0'0,"26"26,-26 1,27-1,-1 1,1 26,-1 0,27 26,26 0,1 27,26-26,-1 25,28 1,26-26,-1 25,27-52,27 0,0 0,26-26,0-27,27-27,-1-26,1-26,26 0,0-54,-27 1,1-27,-27 0,0 1,-26-28,-27 28,0-1,-52 0,-27 53,-1-26,-25 53,-27-1,-27 27,1 1,-27 25,-27 1,1 26,-27 0,-27 26,1 1,0-1,-54 0,27 27,1 0,-1 0,26-26,1-1,26 1,27-27,52 0,1-27,52 1,27-27,0 0,26-27,27 28,-27-1,-26 0,0 26,-27 27,-26 0,-27 53,-52 27,-1 25,-52 1,0 26,-27 1,0-1,27 0,-27 1,26-54,28 27,-1-27,26-52,27-1</inkml:trace>
</inkml:ink>
</file>

<file path=ppt/ink/ink4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3-30T21:26:16.912"/>
    </inkml:context>
    <inkml:brush xml:id="br0">
      <inkml:brushProperty name="width" value="0.05292" units="cm"/>
      <inkml:brushProperty name="height" value="0.05292" units="cm"/>
      <inkml:brushProperty name="color" value="#FF0000"/>
    </inkml:brush>
  </inkml:definitions>
  <inkml:trace contextRef="#ctx0" brushRef="#br0">10742 4154,'53'-26,"-26"26,26-27,0 1,-27-1,27 1,26 26,-26-27,0 1,27 26,-54-27,27 54,-27-27,1 0,-1 26,-26 1,0-1,0 27,0-26,0 25,0 1,0 27,27-27,-27 52,0-25,26 26,-26 0,27 26,-1 0,1 27,-1-27,-26 27,27 0,-1-1,-26 28,26-28,1 28,-27-1,0 0,26 0,-26 27,0 26,0-26,0 26,0 0,0 0,27 27,-27-27,26 0,-26 0,27 27,-1-54,1 27,-1 0,1-26,-1 0,1-1,-27-25,0-1,0-26,-27-1,-26 1,27-27,-27 1,0-27,-27-27,1 27,0-27,26-26,-27 0,28-27,25 1,-26-54,27-25,26-1</inkml:trace>
  <inkml:trace contextRef="#ctx0" brushRef="#br0" timeOffset="845.0483">13282 5424,'-52'0,"-1"-26,-27-1,1 27,-1-26,1-1,-27 1,0-1,27 27,0 0,-1 0,27 0,0 0,1 0,25 27,1-1,-1 27,27 0,-26 26,26 1,0 26,0-1,0 28,0 25,0 1,26 26,-26 1,0-1,0 26,0 1,27 0,-27 26,0 0,0 0,0 27,0-27,26 0,-26 0,27-26,-27-1,26 1,0-27,1 1,-27-1,26-26,-26 26,27-53,-27 27,0-27,26 0,-26 1,0-28,0 1,0-26,0 26,0-27,0-26,0 0,0 0,27 0</inkml:trace>
  <inkml:trace contextRef="#ctx0" brushRef="#br0" timeOffset="1537.0879">10928 12806,'0'0,"-53"-27,53 27,0-26,0-1,26 1,1 0,26-1,26 1,0-27,1 26,26 27,-1-26,-25 26,-1 26,0 1,1 26,-27 26,0 0,0 54,-27-1,1 27,-1 26,-26 0,26 27,-26-1,0-25,0 52,-26-27,26 28,-26-1,26 0,-27-26,1-1,-1-26,27 1,-26-28,-27-25,26-1,1-53,-1 1,1-27,-1-27,54 1,-54-54,54 1,-27-80,53 26</inkml:trace>
  <inkml:trace contextRef="#ctx0" brushRef="#br0" timeOffset="2113.1207">13282 13282,'-26'0,"0"-26,-27 26,0 0,-27 0,1-27,0 27,-1-26,1 26,-27-27,53 27,-26 0,26 0,0 0,26 27,-26-1,27 27,26 53,-26 0,26 26,-27 27,27 26,0 0,-26 27,26 26,0 0,-27 0,27 0,0 1,-26-28,26 27,0-26,0-53,26-1,-26-25,0-27,27-1,-27-25,0-27,26 0,-26 0,0-27,27 27,-27-53,26 26</inkml:trace>
</inkml:ink>
</file>

<file path=ppt/ink/ink4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0-29T21:28:19.894"/>
    </inkml:context>
    <inkml:brush xml:id="br0">
      <inkml:brushProperty name="width" value="0.05292" units="cm"/>
      <inkml:brushProperty name="height" value="0.05292" units="cm"/>
      <inkml:brushProperty name="color" value="#C0504D"/>
    </inkml:brush>
  </inkml:definitions>
  <inkml:trace contextRef="#ctx0" brushRef="#br0">19421 4604,'0'0</inkml:trace>
</inkml:ink>
</file>

<file path=ppt/ink/ink4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1:39:54.327"/>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EA700D"/>
    </inkml:brush>
    <inkml:brush xml:id="br2">
      <inkml:brushProperty name="width" value="0.05292" units="cm"/>
      <inkml:brushProperty name="height" value="0.05292" units="cm"/>
      <inkml:brushProperty name="color" value="#9C4A09"/>
    </inkml:brush>
    <inkml:brush xml:id="br3">
      <inkml:brushProperty name="width" value="0.05292" units="cm"/>
      <inkml:brushProperty name="height" value="0.05292" units="cm"/>
      <inkml:brushProperty name="color" value="#C0504D"/>
    </inkml:brush>
  </inkml:definitions>
  <inkml:trace contextRef="#ctx0" brushRef="#br0">1852 10795,'0'0,"-26"0,0-26,26 26,-27 0,27 0,-26 0,-1 0,1 0,-1 0,1 0,-1 0,1 26,-1-26,1 0,-27 26,27-26,26 27,-53-27,26 26,27 1,-26-27,-1 26,1 1,-1-1,27 1,-26-1,26-26,-27 27,27-1,0 1,0-27,0 26,0 0,0 1,27-1,-27 1,0-1,26 1,-26-1,27 1,-27-1,26 1,-26-27,27 26,-1 0,1 1,-1-27,-26 26,27 1,-1-27,-26 26,26-26,1 0,-1 27,1-27,-1 26,27-26,-26 0,-1 0,27 27,-26-27,25 0,-25 0,26 0,0-27,-27 27,27 0,0 0,-27 0,27 0,-26 0,26-26,-27 26,1 0,-1 0,1-27,-1 27,1 0,-1 0,0-26,-26-1,27 27,-27-26,0-1,0 1,0 0,0-1,0-26,0 27,-27-27,27 26,-26-26,0 27,-1 0,1-1,-1-26,1 53,-27-26,0-1,0 27,0-26,0 26,0-27,27 27,-27 0,53 0,-27-26,27-1,27 1,-1-1</inkml:trace>
  <inkml:trace contextRef="#ctx0" brushRef="#br0" timeOffset="3516.2011">2540 11086,'0'0,"0"0,-26 0,26 0,0 0,0 0,0 0,0 0,0 0,0 0,0 0,0 0,0 0,0 0,26 0,1 0,-27 0,26-26,27-1,0 1,0-27,0 0,26 0,-26-53,27 53,-1-53,0 1,-26-1,27 0,-27 0,-1 0,-25 0,-1 1,1-28,-27 27,0-26,0 26,-27-26,1 26,-1 0,-25 0,25 1,-26-1,0 0,0 27,0-27,-26 53,26-27,-26 28,52-1,-26 26,0 1,27 26,0-27,-1 27,27 0,0 0,0 0,0 0,0 0,27 0,-27 0,0 27,26-1,-26-26,26 27,-26-1,27 1,-27-1,0 0,26 1,-26-1,0 1,0-27,0 0,0 0,-26-27,26 1,-27-27,1 27,0-27,-1 0,1 26,-1 1,1-1,26 1,0 26,0 0,0 26,26 1,1-1,-1 1,27-1,-27 1,27-27,-26 0,-1 0,-26-27,0 27,0-53,0 0</inkml:trace>
  <inkml:trace contextRef="#ctx0" brushRef="#br0" timeOffset="4197.24">1535 7646,'0'0,"-27"0,27 0,0 0,0 0,0 0,27 0,-27 0,26 0,27 0,-26 0,-1 0,27-26,0 26,-26 0,25 0,-25 26,-1-26,1 27,-1-1,1 1,-27 26,0-27,0 27,0 0,-27-26,27 25,0-25,0-1,-26 1,26-27,0 0,0 0,0 0,0 0,0 0,0-27,0 27,0-26</inkml:trace>
  <inkml:trace contextRef="#ctx0" brushRef="#br0" timeOffset="4426.2532">1747 7911,'0'0,"0"0,26 0,-26-26,27 26,-1 0,0 0,1 0,-1-27,27 27,-26 0,-1 0,-26-26,53 52,-26-26,-1 0,-26-26,26 26,1 0</inkml:trace>
  <inkml:trace contextRef="#ctx0" brushRef="#br0" timeOffset="10410.5954">3493 5292,'-27'-27,"27"27,-26 0,-1 0,1-26,0-1,-1 27,1-26,26-1,-53 1,26-1,-26 27,0-26,-26 0,0-1,-1 27,-26-26,1 26,-1-27,-26 27,26 0,-27 0,1 0,0 27,26-1,-53 1,27-1,26 0,-26 1,26 26,0-27,27 27,26-26,0 26,26-27,27 27,-26 0,52 0,-26 0,27 0,-1 0,27-1,0 1,27 0,-1 0,27-26,26-1,0 1,54-27,-28 26,28-26,52-26,-53 26,53 0,0-27,-26 1,-1-1,28 1,-54-27,0 26,-26-26,-27 1,-26-1,-27 0,-26 0,-26-27,-27 28,-53-28,-27 27,-25 27,-1-27,-53 26,0 27,0 0,27 0,-27 27,27-27,26 26,27 1,0-27</inkml:trace>
  <inkml:trace contextRef="#ctx0" brushRef="#br0" timeOffset="11434.654">1614 7408,'-26'0,"26"0,0 0,0 0,0 0,-27 27,27-27,-26 26,-1 27,-25-26,25 26,1-27,-1 27,1-27,26-26,0 0,26 0,27 0,-26-53,52 27,-26 0,26-27,-26 26,0 1,-26-1,-27 27,0 27,-27-1,1 1,-1 26,-26-27,27 0,-1 1,27-1,0-26,0 0,27-26,26-1,-27 1,27 0,0-1,-27 1,1 26,-27 0,-27 26,1 1,-27 25,0 1,0 0,0 0,0-26,27 26,26-53,26 0,27 0,0-27,27 1,25-27,-25 26,-27 1,26-1,-52 1,-1 52,-52-26,-1 27,-26 26,-26 0,26 0,0 0,0-27,27 0,26 1,26-27,1-27,25 1,1 26,0-53,27 27,-27 26,-27 0,-26 0,0 0,-26 53,-27-27,0 27,0 0,26-27,1 27,-1-53,27 0,27 27,-1-54,27 27,-26-53,52 27,-26-54</inkml:trace>
  <inkml:trace contextRef="#ctx0" brushRef="#br0" timeOffset="11968.6846">2329 7541,'0'0,"0"0,0 0,0 0,0 0,0 26,0 1,0-27,0 0,-27 26,27 0,-26 1,-1-1,27 1,0-27,0 26,0 1,27-27,-1 0,1 26,-1-26,27 0,0 0,0 0,-27 0,1 0,-1-26,1 26,-27 0,0 0,0 0,0 0,26-27,1 1</inkml:trace>
  <inkml:trace contextRef="#ctx0" brushRef="#br0" timeOffset="12255.701">2726 7567,'0'0,"-27"0,27 0,0 0,0 27,0-1,0 27,-26-27,26 27,-27 0,27 27,-26-27,26-27,0 27,-27 0,27-27,0 1,0-1,0-26,27 0,-1 0,-26-26,27-27,-1 26</inkml:trace>
  <inkml:trace contextRef="#ctx0" brushRef="#br0" timeOffset="12748.7292">2805 7567,'26'0,"1"-26,-1 26,27-27,-26 27,26 0,-27 0,1-26,-1 26,0 0,1 0,-27 0,0 26,0 1,0-1,-27 1,27 25,-26 1,0-26,-1 26,1 0,-1-27,1 1,26 26,-27-27,27-26,0 26,27-26,-1 0,27 0,-26 0,25-26,1 26,0 0,0 0,0-26,0 26,-27 0,27 0,-26 0,-1 0,-26 0,27 0,-27 0,26 26,-26-26,0 0,0-26,27 26,-27-27,0 1,26 26,-26-27</inkml:trace>
  <inkml:trace contextRef="#ctx0" brushRef="#br0" timeOffset="13536.7743">3466 6773,'-26'0,"26"0,0 0,53 0,0 0,26 0,-26 27,26-27,27 0,-26 0,25 0,-25 0,-1-27,1 1</inkml:trace>
  <inkml:trace contextRef="#ctx0" brushRef="#br0" timeOffset="17973.028">3281 16722,'0'0,"0"0,0 0,0-27,0 27,0 0,0 0,0-26,0 26,27 0,-27 0,26 0,1 26,-1-26,27 0,0 0,0 0,0 0,0 0,0 0,-1-26,-52 26,27 0,-1 0,-26 0,27 0,-27 0,0 0</inkml:trace>
  <inkml:trace contextRef="#ctx0" brushRef="#br0" timeOffset="18268.0449">3334 16801,'0'0,"0"0,0 0,0 0,27 0,-1 0,0 0,1 27,26-27,-27 0,1 0,26 0,-27 26,1-26,-1-26,1 26,-1 0,0 0,-26-27</inkml:trace>
  <inkml:trace contextRef="#ctx0" brushRef="#br0" timeOffset="24708.4133">5398 16722,'-27'0,"-26"0,27 0,0 0,-1 0,1-27,26 27,0 0,0 0,0 27,26-27,27 0,-27 26,27-26,27 0,-27 27,0-27,26 0,-53 0,27 0,-26 0,-1 0,1 0,-27 26,0 1,0-1,0 27,0 0,0 0,0 0,-27 0,27 26,0-26,0 0,-26 0,26 0,0 0,0-53,0 52,0-52,0 80,0-80,0 26,0-26,0 0,0 53,0-53,0 0</inkml:trace>
  <inkml:trace contextRef="#ctx0" brushRef="#br0" timeOffset="24950.4271">5398 17092,'53'0,"-53"0,26 0,1 0,-1 27,1-1,26-26,-1 0,-25 26,26-26,0 0,0-26,0 26</inkml:trace>
  <inkml:trace contextRef="#ctx0" brushRef="#br0" timeOffset="36663.0966">9658 11033,'0'27,"0"-27,-27 0,27 0,0 0,-26-27,26 27,-27 0,27 0,-26 0,26 0,-27-26,27-1,-26 27,26-26,0 26,-27-27,1 27,0 0,-1 0,-26 0,27-26,-27 26,26 0,-26 0,27-27,-27 27,27 0,-27 0,26 0,1 0,-27 0,26 0,-26 0,27 0,0 27,-1-27,-26 0,27 26,-1-26,1 0,-1 0,27 27,-26-1,26 1,-27-1,27 1,-26-1,26 1,0-1,-27 27,27-27,0 27,0-26,0-1,0 27,0-26,0-1,0 0,0 1,27-27,-27 26,0 1,26-27,-26 26,27-26,-1 27,-26-27,27 0,26 0,-27 26,1-26,26 0,-27 0,27 0,0 0,-27 0,27 0,-26 0,26 0,-1 0,1 0,0 27,0-27,0 0,0 0,0 0,0 0,0 0,0 0,0 0,0 0,-27 0,27-27,0 27,0 0,-27 0,27-26,-26 26,-1-27,1 27,-1-26,-26-1,26 1,1-27,-27 27,26-27,-26 0,0 26,0-26,0 27,0-1,0 1,-26 0,26-1,-27 1,1-1,0 1,-1-1,27 1,-26-1,-1 27,-26-26,27 26,-27-27,26 1,-26 26,1 0,25-27,-26 27,0 0,0-26,0 26,1 0,-1-26,26 26,-52 0,52 0,-26 0,0 0,-26 26,53-26,-27 26,0-26,0 27,-26-27,26 26,26 1,-26-1,27-26,-1 27,1-27,-1 26,27 1,0-1,27-26,-27 0,26 27,-26-27,27 0</inkml:trace>
  <inkml:trace contextRef="#ctx0" brushRef="#br0" timeOffset="47640.7227">10451 10081,'0'0,"0"0,0 0,0 26,0-26,0 0,0 0,0 27,0-27,0 0,-26 26,26-26,-27 26,27-26,0 27,0-27,0 0,0 0,0 26,0-26,27 0,-27 0,26 0,-26 0,27 0,-1-26,27 52,-26-52,-1 26,1 0,-1 0</inkml:trace>
  <inkml:trace contextRef="#ctx0" brushRef="#br0" timeOffset="48072.7492">10716 10028,'0'0,"0"0,0 0,0 26,0-26,-26 27,26-27,0 53,0-53,0 52,0-25,0-1,0 27,0-26,0-1,0 1,26-1,-26-26,0 27,0-27,0 0,0-27,0 27,26-53</inkml:trace>
  <inkml:trace contextRef="#ctx0" brushRef="#br0" timeOffset="48340.7645">10848 10107,'0'0,"0"0,0 0,0 0,0 27,0-27,0 26,0-26,0 26,0-26,0 27,27-27,-1 0,-26 26,27-52,-1 26,1 0,-1 0,0 0</inkml:trace>
  <inkml:trace contextRef="#ctx0" brushRef="#br0" timeOffset="48621.7808">11086 10081,'0'0,"0"0,0 26,0-26,-26 27,26-1,0 0,0 1,0-1,0 1,0-1,0 1,0-1,0 1,0-1,0-26,0 0,0 27,0-27,0 0,0 0</inkml:trace>
  <inkml:trace contextRef="#ctx0" brushRef="#br0" timeOffset="48962.8005">11298 10186,'0'0,"-26"0,26 0,0 27,-27-27,27 26,-26 1,26-1,0 1,26-27,-26 26,27-26,-1 0,-26 0,27 0,-1-26,0-1,1 1,-1-1,-26 1,0-1,0 1,0 0,-26 26,26-27,-27 27,27 0,0 0,0 0</inkml:trace>
  <inkml:trace contextRef="#ctx0" brushRef="#br0" timeOffset="49505.8315">11483 10213,'0'0,"0"26,0-26,27 27,-27-1,0 1,26-27,1 0,-1 26,1-52,-27 26,26 0,0 0,-26-27,27 1,-27-1,0 1,-27 26,27-27,0 1,-26 0,26 26,0 0,0 0,0 0,0 0,0 0,26 0,-26 0,27 26,-27 0,26-26,-26 0,27 27,-27-27,26 0,-26 0,27 26,-27 1,26-27,1 0,-1 0,-26 0,27-27,26 27,-27-26,0 26,-26-27,27 27,-27-26,-27 0,27 26,-26-27,0 27,-1-26,1 26,-1 0,1 0,26 0,0 0</inkml:trace>
  <inkml:trace contextRef="#ctx0" brushRef="#br0" timeOffset="50052.8629">12092 10134,'0'0,"0"0,0 0,-27 0,27 0,0 0,0 26,27-26,-27 26,26-26,-26 0,27 0,-1 0,-26 0,27 0,-27-26,0 26,0-26,0 26,0-27,0 1,0 26,0-27,0 27,0 0,0 0,0 0,26 27,1-27,-27 26,26-26,0 27,1-27,-27 26,26-26,-26 0,27 0,-27 0,26 0,-26-26,0 26,0 0,27-27,-27 27,0-26,-27-1,27 1,0 26,-26-27,26 1,-27 26,27 0,0 0,0 0,-26 26</inkml:trace>
  <inkml:trace contextRef="#ctx0" brushRef="#br0" timeOffset="50373.8812">12542 10054,'0'0,"-27"0,27 0,0 0,-26 27,26-1,0-26,0 27,0-1,0-26,26 26,1-26,-27 0,26 27,1-54,-1 27,-26-26,26 26,-26-26,0-1,0 1,0-1,0 27,-26-26,0 26,-1 0</inkml:trace>
  <inkml:trace contextRef="#ctx0" brushRef="#br0" timeOffset="52504.0028">10107 7064,'0'0,"0"-26,0 26,0-27,0 27,-26 0,26 0,0 0,0 0,0-26,0 26,0 0,0 0,0 26,0-26,-26 27,26-27,-27 26,27-26,0 27,0-1,0 1,0-27,0 26,27-26,-1 0,27 0,-27 27,27-54,0 27,-26 0,26 0,-27-26,0 26,1-27</inkml:trace>
  <inkml:trace contextRef="#ctx0" brushRef="#br0" timeOffset="52759.0175">10346 6959,'0'0,"0"0,0 26,0 0,0 1,0-1,0 27,0 0,0 0,0-26,-27 26,27-27,0 0,0 1,0-27,0 0,27 0,-1-27</inkml:trace>
  <inkml:trace contextRef="#ctx0" brushRef="#br0" timeOffset="53110.0372">10531 6959,'0'26,"0"-26,0 26,0 27,0-53,0 27,26-1,-26 1,27-27,-1 0,1 0,-1-27,27 27,-27-26,1-1,-1 1,-26-27,27 53,-27-26,0 26,0 0,0 0,0 26,0-26,0 53,-27-27,27 27,0 0,-26-26,26 26,0-27,0 1,0-27</inkml:trace>
  <inkml:trace contextRef="#ctx0" brushRef="#br0" timeOffset="54092.0935">10928 7038,'0'0,"0"0,-27 26,27 1,-26-1,26 1,0-1,26 1,-26-27,27 26,-1-26,1 0,-1-26,27 26,-53-27,26 1,1-27,-27 26,0 1,0-1,-27 1,27 0,0 26,0 0,0 0,0 26,0-26,0 53,27-27,-27 1,26-1,1 27,-1-53,-26 27,27-27,-1 0,1 0,-1-27,-26 27,0-26,0-1,0 1,0-1,-26 1,26-1,-27 1,27 0,0 26,0 0,0-27,0 27,27 0,-1 27,-26-27,27 26,-27-26,26 26,-26 1,0-1,0 1,26-1,-26 1,27-27,-1 0,1 0,-1 0,1 0,-1-27,-26 1,27-1,-27 1,0-1,-27 1,27 0,-26-1,26 1,-27-1,27 27,0 0,0 0,0 0,0 0,27 0,-1 0,1 27,-1-27,1 26,-1-26,0 27,1-27,-1 26,-26-26,27 0,-27 26,26-26,-26 27,27-27,-1 0,-26 0,27 0,-1 0,-26 0,0-27,27 27,-27-26,0 26,0-26,-27-1,27-26,-26 53,-1-26,1-1,-1 1,1 26,26 0,0 0,0 0,0 0,0 0</inkml:trace>
  <inkml:trace contextRef="#ctx0" brushRef="#br0" timeOffset="54831.1362">12145 6853,'0'-27,"-27"27,1 0,-1 0,27 0,-53 0,27 27,0-27,-1 26,27-26,-26 0,52 27,-26-1,27-26,-1 27,0-27,1 0,-1 26,1-26,-1 0,1 0,-1 0,-26-26,27 26,-1 0,-26-27,27 27,-27-26,0-1,26 27,-26 0,0 0,0 0,-26-26,26 26,-27 26,27-26,-26 0,26 27,0-1,-27-26,27 27,0-1,0-26,0 0,0 0,27 26,-27-26,26 0,1 0,-27-26,26 26,0 0,1-26,-27-1,26 27,-26-26,0-1,0 1,27-1,-27 27,0-26,-27 26,27 0,0-27,0 27,-26 0,-1 27,1-27,26 0,-26 0,26 26,-27-26</inkml:trace>
  <inkml:trace contextRef="#ctx0" brushRef="#br1" timeOffset="90103.1536">12806 16563,'0'0,"-26"0,26 0,0 0,26 0,-26 0,53 0,-26 0,-1 0,27 0,0 0,26 0,-26 0,0 26,-26-26,25 53,-25-26,-27 52,26-26,-26 26,0 1,0-1,0 27,0-27,-26-26,26 0,0 0,-27-26,27-1,0-26,-26 0,26-26,-26-1</inkml:trace>
  <inkml:trace contextRef="#ctx0" brushRef="#br1" timeOffset="90254.1621">12991 16960,'0'0,"0"0,0 0,27 0,-1 0,27 26,-26-26,52 0,-52 0,25 0,-25 0</inkml:trace>
  <inkml:trace contextRef="#ctx0" brushRef="#br1" timeOffset="90465.1743">13653 17251,'26'53,"1"26,-1-26,-26 0,0 0,0 0,-26-27,26-26,0 80,0-80,0 0</inkml:trace>
  <inkml:trace contextRef="#ctx0" brushRef="#br1" timeOffset="90803.1937">14050 16669,'26'0,"-26"26,0 1,0-1,0 27,0 0,0 0,0 26,0-26,27 0,-27 0,0 0,26-27,-26 27,0-26,27-27,-27 0,26-27</inkml:trace>
  <inkml:trace contextRef="#ctx0" brushRef="#br1" timeOffset="91036.2067">14500 16589,'0'-26,"26"52,-26 1,26-1,-26 27,27 27,-27-27,0 26,26 0,-26-26,0 27,0-28,0 1,0-26,27 26,-27-53,0 0,0-27</inkml:trace>
  <inkml:trace contextRef="#ctx0" brushRef="#br1" timeOffset="91510.2341">14843 16431,'0'0,"-26"0,26 0,0-27,26 1,1-1,-1 1,1 26,26 0,0 0,0 26,26 1,-26 26,0 0,26 26,-26 0,0 1,0 26,0-27,-27 0,-26 1,27-1,-27 0,0 1,-27-27,27 0,-26 0,-1-1,27-52,-53 80,53-80,-52 53,52-53,-53 26,53-26,-53 0,53 0,0 0,-80 27,80-27,0 0,-53-27,27 27,-27-26</inkml:trace>
  <inkml:trace contextRef="#ctx0" brushRef="#br1" timeOffset="92123.2691">12515 16166,'0'-26,"-26"26,26 0,-27 0,1 0,-1 0,-26 26,27 1,-27 25,0-25,0 26,27-27,-1 27,1 0,26 0,26 0,-26 0,27 26,-1 1,1-1,-1 27,1-27,-27 27,0-27,0 27,0-26,0-1,26-53,-26-26,53 80,-53-80,106 26,-53-26,26 0,-26 0,26 0,-26 0,-53 0,80 27,-80-27,0 0,53 26,-53-26</inkml:trace>
  <inkml:trace contextRef="#ctx0" brushRef="#br1" timeOffset="95407.4567">12568 5265,'0'0,"0"0,0 0,27 27,-54-27,27 0,0 0,0 0,0 0,-26 0,26 0,0 0,0 0,-27 0,27 0,-26 0,26-27,-27 27,1 0,-1 0,27 0,-53 0,53 0,-26 0,-27 0,27 0,-1-26,1 26,-1 0,-26 0,27 0,-1 0,1 0,-27 0,27 0,-27 0,26 0,-26 0,0 0,27 0,-27 0,0-27,0 27,27 0,-27 0,0 0,0 0,0 0,0-26,0 26,0 0,-26 0,26 0,0 0,0 0,0-27,0 27,0 0,0 0,-26 0,26-26,0 26,-26 0,26 0,0-27,-26 27,-1 0,1 0,0 0,26 0,-27 27,1-27,26 0,-26 26,-1-26,1 0,-1 27,1-27,0 0,-1 26,1-26,0 0,26 27,-27-27,27 26,-26-26,0 27,26 26,-27-27,54 1,-54-1,28 27,-1-27,0 27,26-26,-26 26,27-27,-1 1,27-1,-26 0,26 1,-26-1,26-26,0 27,26-1,-26-26,26 27,-26-27,27 26,26-26,-27 0,27 27,0-27,0 0,0 0,26 0,-52 0,52 0,-26 0,0 0,-27 0,27 0,0 0,-26 0,26 0,-27 0,1 0,25 0,-25 0,26 0,0 0,0 0,0 0,0 0,-1 0,-25 0,26 0,0 26,0-26,-27 0,27 0,0 0,-27 0,27 0,0 0,0 0,0 0,26 0,-26 0,27 0,-27 27,26-27,-26 0,0 0,26 0,-26 0,27 0,-28 0,1 26,27-26,-27 0,0 0,-1 27,28-27,-27 0,0 0,26 0,-26 0,0 0,0 0,26 0,1 0,-28 0,28 0,-1 0,1 0,-1-27,0 27,1 0,-1-26,0 26,-26 0,27-27,-1 27,-26-26,26-1,-26 27,27-26,-27-1,0-26,-27 53,0-26,1-1,-1-25,1 25,-27 1,26-27,-52 26,26-26,-27 0,27 27,-26-27,-1 27,1-1,0 1,-1-1,-26 27,27-26,-27 26,26 0,-26 0,27 0,0 26,-27-26,53 27,-27-27,27 0,-26 0,26 0,26 0</inkml:trace>
  <inkml:trace contextRef="#ctx0" brushRef="#br1" timeOffset="106217.0753">12595 7461,'-27'0,"27"0,-26-26,26 26,-27-27,27 27,0 0,0 0,0 0,0 0,0-26,0 26,0 0,0 0,27 0,-27 0,0 0,26 0,1 0,-27 0,26-27,-26 27,26 0,1 0,-27 0,0 0,26 0,-26 0,0 0,0 0,0 0,0 0,0 0,0 0,0 0,0-26,0 26,0 0,0 0,0 0,0 0,-26 0,26 0,0 0,0 0,0 0,0 0,0 0,0-26,0 26,0 0,0 0,0 0,0 0,0 0,0 0,0 0,0 0,0 0,0 0,0 0,0 0,0 0,0 0,0 0,0 0,0 0,0 0,26 0,-26 0</inkml:trace>
  <inkml:trace contextRef="#ctx0" brushRef="#br1" timeOffset="110319.3099">12595 7355,'0'0,"0"0,0 0,0 0,0-26,0 26,0 0,0 0,0 0,0 0,0 0,0 0,0 0,0 0,0 0,-27 0,27 0,0 0,0 0,0 0,0 0,0 0,0 0,0 0,0 0,0 0,-26-26,26 26,0 0,0 0,0 0,0 0,0 0,0 0,0 0,0 0,0 0,0 0,0 0,0 0,0 0,26 0,1 0,-1 0,27 0,0 0,0 0,26 0,-26 0,26 0,27 0,-26 0,25 0,-25 0,-1-27,1 27,-28 0,28 0,-54 0,1 0,-1 0,1 0,-27 0,0 0,0 0,0 0,0 0,0 0,0 0,0 0,0 0,0 0,0 0,0 0,0 0,0 0,0 0,0 0,0 0,0 0,0 0,0 0,0 0,0 0,0 0,0 0,0 0,0 0,0 0,0 0,0 0,0 0,-27 0,27 0,0 0,-26 0,-1-26,1 26,-27 0,0 0,0 0,0 0,-26 0,26 0,-26 0,-1 0,1 0,-1 0,1 0,26 0,0 0,0 0,0 0,27 0,-1 0,27 0,0 0,-26-27,26 27,0 0,26 27,1-27,-1 0,1 0,26 0,26 0,-26 0,53 0,-27 0,27 0,-27 0,1 0,26 0,-27 0,-26 0,0 0,0 0,-27 26,1-26,-1 0,-26 0,0 0,0 0,0 0,0 0,0 0,0 0,0 0,0 0,0 0,0 0,0 0,0 0,0 0,0 0,0 0,0 0,0 0,0 0,0 0,0 0,0 0,0 0,0 0,0 0,0 0,0 0,0 0,0 0,0 0,0 0,0 0,0 0,0 0,0 0,0 0,0 0,0 0,0 0,0 0,0-26,0 26,0 0,0 0</inkml:trace>
  <inkml:trace contextRef="#ctx0" brushRef="#br1" timeOffset="111299.3659">12595 7382,'26'0,"-26"0,0-27,0 27,0 0,0 0,0 0,0 0,0 0,0 0,0 0,0 0,0 0,-26 27,26-27,-27 26,1 1,-1-1,1 27,-27 27,26-28,-26 28,27-27,-27 53,0-27,0-26,0 0,27 26,-27-26,26-26,1 25,0-25,-1-1,27-26,0 0,0 0,0 0,0-26,27-27,-1 27,0-54,27 1,-26-1,26 1,0 0,0-1,-1 1,1 0,-53 26,53 26,-53 1,27-1,-27 27,0 0,-27 53,1-26,-1 26,1-1,-27 28,0-1,0 1,0-1,0 27,0-53,27 0,0 0,-1-27,1 0,-1 1,27-27,0 0,0 0,27-27,-1 27,1-26,-1 0</inkml:trace>
  <inkml:trace contextRef="#ctx0" brushRef="#br1" timeOffset="112411.4296">13679 7461,'27'-26,"-27"26,0 0,26 0,-26-27,27 27,-27 0,26-26,-26 26,27 0,-27-27,26 27,1 0,-27 0,26 0,-26 0,0 0,26 0,-26 0,27 0,-27 27,0-1,0 1,0 26,-27 0,27 0,-26 26,26-26,-26 26,-1 1,1-1,-1-26,27 0,-26-27,26 27,-27-53,27 27,0-27,0 26,0-26,0-26,0 26,0-27,27 1,-27-27,26 0,-26 0,27-26,-27 26,26-27,1 27,-1-26,0 26,-26 0,27 27,-27-1,0 1,0 26,0 26,0 1,-27 26,27 0,-26-1,-27 28,27 26,-1-27,-26 0,27 1,-27-1,26 1,-26-28,27 1,0-26,26-1,-27 1,27-27,0 0,0 0,27-27,-1-26,0 0,27 1,0-28,0-26,-26 27,26 0,-27-1,1 27,-1 0,0 53,-26 0,0 0,-26 53,0 0,-1 27,1-1,-1 0,-26 1,27-1,-27-26,26 26,1-52,-1-1,27 1,0-27,0 0,0 0,0-27,0 1,0-1</inkml:trace>
  <inkml:trace contextRef="#ctx0" brushRef="#br1" timeOffset="112956.4606">12065 8573,'-53'0,"27"0,26 0,0-27,53 27,0-26,26 26,53 0,-26-27,27 27,25 0,1 0,-27 0,1 0,-1 0,-26 0,0 0,-53 0,-1-26,-25 26,-27 0,-27 0,-25 0,-28-27,-26 27,27 0,-53-26,-1 26,1 0,0 0,0 0,-1-27,27 27,27 0,26-26,0 26,27 0,52 0,27 0,26 0,1 0,26 0,26 0,27 26,-27-26,0 0,-26 0,0-26,-27 52,1-52,-54 26,1 0,-27 0</inkml:trace>
  <inkml:trace contextRef="#ctx0" brushRef="#br1" timeOffset="113590.4967">11642 8599,'0'-26,"0"-1,26 27,1 27,-1-1,1-26,26 53,-27 0,1 26,-1-26,1 0,-27 26,26 1,-26-1,0-26,0 0,0-27,0 27,27-26,-27-27,26 0,27 0,0 0,0-27,53 27,-27-53,27 27,26 26,0-26,1-1,-1 1,0-1,1 27,-1 0,-26-26,-27 26,0 0,-26-27,-26 27,-1 0,-26 0,0-26,0 26,0 0,0-53,-26 26,26 1,0-27,-27 0,54 27,-54-27,27 26,0-26,-26 27</inkml:trace>
  <inkml:trace contextRef="#ctx0" brushRef="#br1" timeOffset="114094.5259">12595 7805,'-27'27,"27"-27,0 26,0 1,0-27,27 26,-1 1,0-27,1 26,26-26,-27 0,27-26,0-1,-26 1,-1 26</inkml:trace>
  <inkml:trace contextRef="#ctx0" brushRef="#br1" timeOffset="114301.5377">12938 7567,'0'27,"0"-1,0 27,0-27,-26 27,52 0,-26 27,0-27,0-1,0 1,0 0,-26 0,26-26,0-1,0-26,0 0</inkml:trace>
  <inkml:trace contextRef="#ctx0" brushRef="#br1" timeOffset="114627.5562">12991 7726,'27'-27,"-1"-26,1 53,-1-26,1 26,-1 0,1 0,-1 26,-26 1,27-1,-27 27,0 0,-27 0,27-26,0 26,-26-1,26-25,0-1,0 1,0-27,26 26,1-26,-1 0,0-26,1 26,26-27,0 1,0-1,0 1,26 0</inkml:trace>
  <inkml:trace contextRef="#ctx0" brushRef="#br1" timeOffset="115381.5994">14685 7382,'0'0,"-27"0,27 0,27 0,-1 0,1 0,52 0,0 0,1 0,26-27,26 27,-26-26,26 26,-26 0,0-26,0 26,-27 0,0 0,-26 26,0-26,-26 0,-1 0,-26 0,0 26,0-26,0 0,0 0,0 0,-26 27,26-27,0 0,0 0,-27 53,27-53,-26 53,-1-27,1 54,-27-1,0 0,26 1,-25-1,-1 27,0-27,26 1,-26-1,0 0,27-26,-1 0,1 0,0-26,-1 26,27-27,-26-26,26 26,0-26,0 0,0-26,0 0,0-1,0-26</inkml:trace>
  <inkml:trace contextRef="#ctx0" brushRef="#br1" timeOffset="115847.6261">14711 7514,'-26'0,"26"0,0 0,0 27,0-1,0 1,0 52,0-26,-27 26,1 1,-1-1,1 0,-1 1,-25-1,25-26,-26 0,27-27,-1 1,27-1,0-26,0 0,0 0,27-26,26 26,-27 0,53 0,1 0,-1 0,27 0,0 0,26 0,0 0,-52 26,26-26,-1 0,-52 27,0-27,-26 0,26 26,-53-26,-27 0,1 0,-1 0</inkml:trace>
  <inkml:trace contextRef="#ctx0" brushRef="#br1" timeOffset="116470.6618">14420 8414,'0'0,"0"0,-26 26,52 1,-52-1,26 1,0-1,0 1,0 25,0-25,0 26,-27 0,27-27,0 27,-26 0,26 0,0-27,-27 27,27-26,0-27,0 26,0 1,0-27,0 0,0 0,0 0,27 0,-1 0,1 0,26-27,0 27,-1-26,28 26,-1 0,1-27,-1 27,-26 0,26 0,-26 0,0 0,0 0,0 27,-53-27,26 0,-26 0,0 0,27 0,-1-27,-26 1,27-1,-27 1,0-27,26 27,-26-27,0 0,0 0,0 26,-26-26,-1 27,1-27,26 27,-27-1</inkml:trace>
  <inkml:trace contextRef="#ctx0" brushRef="#br1" timeOffset="116937.6885">14711 7726,'0'0,"27"26,-27-26,0 27,-27-27,27 53,0-27,0 1,0-1,0 27,0-27,27 1,-1-1,1-26,25 27,-25-27,26 0,-27-27,27 1,-26-1,-1 1,1 0</inkml:trace>
  <inkml:trace contextRef="#ctx0" brushRef="#br1" timeOffset="117151.7007">15082 7673,'0'26,"0"1,0-1,-27 27,27-26,-26 26,26 0,-27-1,27 1,-26-26,26 26,0-27,0 1,0-1,0-26,0 0,0 27</inkml:trace>
  <inkml:trace contextRef="#ctx0" brushRef="#br1" timeOffset="117546.7232">15214 7699,'26'0,"27"-26,-26-1,26 1,-27 26,1-26,-1 26,0 0,-26 0,0 26,0-26,0 26,-26 27,0-26,26 26,-27 0,1 0,-1 0,1-1,26-25,0 26,-27-53,54 26,-27 1,26-27,-26 0,27 0,-1 0,1 0,-1 0,0-27,1 27,26 0,0 0,-27 0,27-26,0 26</inkml:trace>
  <inkml:trace contextRef="#ctx0" brushRef="#br2" timeOffset="137596.8701">9446 7170,'0'-53,"0"0,0 53,0 0,0 0,0 27,0 26,0 0,26 26,-26 0,0 1,0-1,0-26,27 0,-27-27,0 1,0-27,0 0,0-27,0-25,-27-1,27 0,0-27,0-25,0 25,-26 1,26-1,0 27,0 27,0 0,0 52,0 0,0 27,0 27,-26-1,26 1,0-1,0-26,-27 26,27-52,0-1,0-26,27-26,-1-1,0-26,1-26,-27 0,26-27,1 0,-27 0,0 0,0 27,0 26,0 0,0 53,0 26,0 1,26 52,-26-26,27 53,-27-27,0 1,26 26,-26-53,27-1,-27-25,26-1,1-26,-1-26</inkml:trace>
  <inkml:trace contextRef="#ctx0" brushRef="#br2" timeOffset="140444.0329">9446 6773,'0'0,"0"0,0 0,0 0,0 0,0 0,0 0,0 0,0 0,0 0,0 0,26 0,-26 0,27 0,-1-26,1 26,-1 0,27 0,-26 0,-1 0,1 0,-1 0,0 0,27 0,-26 0,-1 0,1 0,-1 26,1-26,-1 0,1 27,-1-27,1 0,-1 0,0 26,1-26,26 27,-27-27,27 0,-26 26,26-26,-1 27,1-1,-26-26,26 27,0-1,0 0,0-26,-1 27,28-1,-27-26,0 27,-27-1,27 1,0-27,0 26,26-26,-26 27,0-1,0 1,0-27,0 26,0 1,0-27,0 26,-1 0,1 1,0-1,0 1,-26-1,26 1,-27-1,27-26,-27 27,1-1,-1 1,1-27,-1 26,-26-26,27 26,-27-26,0 0,0 0,0 0,0 0,0 0,0 0,0 0,0-26,-27 26,27-26,-26 26,-1-27,1 1,-1-1,1 27,0-26,-1-1,1 1,-1-1,1 1,26-1,-27 1,1 26,-1-26,27-1,0 27,0 0,-26-26,26 26,0 0,0 0,0 0,0 0,26 0,-26 26,27 1,-1-1,1-26,-1 26,27 1,-26 26,25-53,-25 26,26 27,-27-53,1 27,-27-1,26-26,-26 27,0-27,27 0,-27 0,0 0,0 0,0 0,-27-27,27 27,-26-26,-1-1,1 1,-1-1,1 1,-1-1,-25-26,25 27,1 26,-1-26,1-1,26 27,-27 0,27 0,0-26,0 26,0 0,0 0,0 26,27 1,-27-1,26-26,1 26,-1 27,1-26,-1 26,0-27,1 1,-1 26,1-27,-1 0,1 27,-27-53,26 27,-26-1,27 1,-27-27,0 0,0 0,0 0,0 0,0 0,0 0,0 0,-27 0,27 0,-26 0,-1 0,-26-27,27 27,-27 0,0 0,0 0,27 0,-1 0,-26 0,27 0,-1 0,27 0,0 0,0 0,27-26,-1 26,1-27,26 27,-27 0,27-26,0-1,0 1,0 0,-27 26,1 0,-1 0,-26-27,0 27,0 0,0 0,0 0,0 0,0 0,-26 27,-1-27,1 0,-1 0,-26 26,1 0,-1-26,0 27,0-27,0 26,0-26,26 0,1 0,26 0,0 0,26 0,1 0,-1 0,27 0,0-26,0 26,-26 0,26-27,-1 27,-25 0,26 0,-53 0,26 0,1 0,-27 0,0-26,0 26,0 0,0 0,26 0,-26-26,0 26,-26-27,26 27,0-26,-27-1,27 1,-26-27,26 26,-27 1,27-1,-26 1,-1 26,27-26,-26 26,26 0,0-27,0 27,0 0,-26 0,26 0,0 27,26-1,-26-26,26 26,1 27,-27-26,26-1,1 27,-1-26,1-1,-1 1,-26-1,27 0,-27 1,0-1,0-26,0 0,0 0,0 0,0 0,-27 0,27-26,-26-1,-1-25,1 25,-1-26,-26 27,27-27,26 26,-26 27,-1 0,27 0,0 27,0-1,27 27,-27-26,26 26,0-1,1 1,-27 0,53-26,-27-1,1 1,-1-27</inkml:trace>
  <inkml:trace contextRef="#ctx0" brushRef="#br2" timeOffset="154525.8383">14870 10901,'-27'0,"27"0,-26 0,26 0,-26-27,26 27,-27-26,1 26,-1-27,27 1,-53 0,0-1,27 1,-53-1,26-26,-27 27,1-1,-1-26,-25 27,-1-27,-26 27,26-27,-53 0,0 26,27 1,-53-27,-27 26,27-25,-27 25,0 1,-26-1,27 1,-54 26,53-27,-26 27,0 0,0 27,0-27,0 53,26-27,0 27,1 0,26 0,-1 0,28 26,-28-26,28 26,25 1,28 26,-28-27,27 27,1-27,25 27,1 0,26 0,-26-27,52 27,-26-27,27 1,26 26,0-27,26 0,27 1,0-1,0-26,26 26,27-26,-26 0,52 0,0 26,0-52,1 26,25 0,28 0,-28 0,28-1,-1-25,26 26,1-27,0 1,-1 26,1-27,26 1,-26-1,26 1,0-27,0 0,0 26,1-26,-1 0,26-26,-26 26,1-27,-1 1,26-1,-26 1,0-27,1 0,-1 0,0 0,-26-26,-1-1,1 1,-27 0,-26-1,0-26,-27 27,0-27,-52 0,-1 27,-26-27,-27 0,-26 0,0 27,-26-27,-27 0,-26 27,-1-27,-26 27,0-1,-26-25,0 52,-27-27,0 1,-26 26,26-26,-26 26,-26 0,-1 26,-26 1,26-1,-52 1,-28 26,1-27,-53 54,1-27,-1 0,-53 26</inkml:trace>
  <inkml:trace contextRef="#ctx0" brushRef="#br3" timeOffset="170135.7312">18495 11113,'0'0,"0"0,-27-27,27 1,-26-1,-1 1,-26-27,27 26,-27 27,0-53,-26 53,26-26,0 26,-26 0,26 0,-27 0,27 0,-26 26,26 1,0-1,27 1,-1-1,-26 27,27-26,-1 26,1-27,26 27,-27 0,27 0,0-27,0 27,27 0,-27 0,53-27,0 1,0-1,0 27,26-26,0-27,27 26,-26 1,25-1,1-26,0 27,0-27,0 0,0 0,-1 26,1-26,0 0,-27 0,1 0,-1 0,-26-26,26 26,-52 0,26-27,-27-26,-26 27,27-1,-27-26,-27 0,27 27,-26-53,-1 26,1 0,-1 26,-25-26,-1 0,0 27,0 0,0-1,0-26,-26 53,-1-26,1-1,-1 1,28 26,-28-27,1 27,-1 0,1 0,0 0,26 0,0 0,26 0,27 0,0 0</inkml:trace>
  <inkml:trace contextRef="#ctx0" brushRef="#br3" timeOffset="171857.8289">18204 7858,'0'0,"0"27,0-27,0 0,0-27,0 1,26 26,-26-53,0 26,0-26,27 0,-27 1,0-28,0 1,0 26,0-26,0 26,0 0,0 0,0 0,0 26,0 1,0-1,0 1,0 26,0 26,0 1,-27-1,27 27,0 0,-26 0,26 0,-27 26,27 1,-26-27,26 0,-27 0,27-1,0-25,-26-1,26-26,0-26,0-1,0-25,26 25,-26-26,0-26,0-1,0 1,0 26,0-26,0 26,0 0,0 26,0 1,0 26,0 0,0 26,0 1,0 26,0 0,0 26,0-26,-26 26,26-26,0 0,0 0,0-53,0 0,0 0,0-53,26 27</inkml:trace>
  <inkml:trace contextRef="#ctx0" brushRef="#br3" timeOffset="172850.8859">18257 7461,'0'-26,"-27"-1,27-26,-26 27,26-53,-27 52,1-26,26 0,-27 0,27 27,-26-1,26 1,0 26,-27 26,27 1,0-1,27 27,-27 0,0 27,0-27,0 26,26 0,-26-26,0 27,0-28,0-25,-26-1,26-26,0 0,0 0,0-53,0 1,0-28,0 1,0-27,0 27,0-1,0 1,0 26,0 0,26 27,-26-1,0 27,0 27,0-1,0 27,0 26,0 1,0-1,0 27,0 0,0-27,0 0,0 1,0-27,0-27,0 1,0-27,0-53,0 0,0 0,0-26,27-27,-27-27,0 28,0 25,0-26,0 53,0 1,0 25,0 27,0 27,0 25,0 1,0 0,0 27,26-27,-26 26,0-26,0 0,27 0,-27-53,26 0,-26-27,27 1</inkml:trace>
  <inkml:trace contextRef="#ctx0" brushRef="#br3" timeOffset="175399.0323">18204 6932,'0'0,"0"-26,0 26,0 0,-27-27,27 27,0 0,0 0,0 0,0 0,0 0,0 0,0 0,0 0,0 0,0 0,0 0,0 27,0-27,0 0,0 0,0 26,0-26,0 27,0-27,0 26,0-26,0 0,0 0,0 26,0-26,0 0,0 27,0-27,0 26,27-26,-27 27,26-1,1 1,-27-1,53 1,-27 26,0-53,27 53,-26-27,26 0,-27 27,27-26,-26-1,25 27,-25-26,26-1,-27 1,27-1,-26 27,-1-27,27 1,-26 26,25-27,-52 1,53-1,-26 1,-1 26,1-27,26 0,-27 1,1-1,-1 1,0 26,27-27,-26 1,-1-1,1 27,-27-27,26 27,1-26,-1-1,1 1,-27 26,26 0,1-27,-1 27,0-27,1 27,-1-26,1-1,-27 27,26-26,1 26,-1-27,-26 0,27 27,-1-26,1-1,-1 1,0 26,1-27,-1 27,1-26,-1-1,-26 27,27-27,-1 27,1 0,-1-26,1-1,-1 27,-26-27,27 27,-1-26,0 26,1-27,-1 27,1-26,-1 26,1-27,-1 27,-26 0,27 0,-1-27,1 54,25-54,-25 27,-1 0,1 0,-1 0,1-27,-1 27,1 0,-1 0,1-27,-1 27,1 0,-1-26,0-1,1 27,-1-27,-26 1,27-1,-1 1,-26-1,27-26,-27 27,0-27,0 0,26 26,-26-26,0 0,0 0,0 0,0 0,0 0,0 0,0 0,-26-26,26 26,-27-27,1 27,-1-26,1-1,-1 1,-25-1,-1 1,26-27,-26 27,0-1,27 1,-27-1,26 1,1-1,26 27,-26-26,26 26,0 0,-27 0,27 0,0 0,0 0,27 26,-1-26,0 27,1-1,-1 1,27-1,-26 27,26-26,0 25,0-25,-27-1,27 1,-27-1,1-26,-1 27,-26-27,27 26,-27-26,0 0,-27-26,27-1,-26 27,-1-53,-26 27,1-27,-1 0,0 0,-27 27,27-27,27 26,-27 1,27-1,26 27,-27 0,27 0,0 0,0 0,0 0,27 27,-1-1,0 1,1-1,26 27,-27-26,27 26,0-1,0-25,-26-1,25 27,-25-26,-1-1,1-26,-1 27,-26-54,27 27,-27-26,0-1,0-26,0 0,0 1,0-28,0 27,0 0,0 0,0 27,26-27,-26 27,0-1,0 1,0 26,0 0,0 0,0 0,0 0,27 26,-27 1,0 26,0-27,0 53,0-26,0 0,0 0,0 0,-27 0,27-27,0 27,0-53,0 0,0 0,-26-53,26 27,0-27,0 0,0-26,-27-1,27 1,0-27,0 53,0-26,0 26,0 26,0 27,0 0,0 0,0 27,0 26,0 0,0 26,0 1,-26-1,26 0,0 1,0-1,0-26,0 26,-27-52,27-1,0 1,0-1,0-26,0 0,0 0,27-26,-27-1,0 1,0-27,0 0,0 0</inkml:trace>
  <inkml:trace contextRef="#ctx0" brushRef="#br3" timeOffset="177608.1585">18204 7250,'0'0,"-27"-27,27 1,-26-1,-1 27,27-26,-26 26,26-27,0 27,-27-26,27 26,0-27,0 27,0 0,-26 0,26 0,0 0,0 0,0 0,0 0,0 0,0 0,0 0,0 0,0 0,0 0,0 0,0 0,0 0,0 0,26-26,-26 26,0 0,0 0,0 0,0 0,0 0,27 26,-27-26,26 0,-26 0,27 27,-1-1,1-26,-1 27,1-1,-1-26,1 27,25-1,-25 1,-1-27,1 26,-1 1,27-1,-26-26,-1 26,-26 1,27-27,-27 26,26 1,0-27,-26 26,27 1,-1-1,-26 1,27-1,-27 1,26-27,1 26,-27 0,26 1,1-1,-27 1,26-1,1-26,-27 27,26-1,-26-26,27 27,-27-1,26 1,-26-27,26 0,-26 26,27 1,-27-1,26-26,1 26,-1 1,-26-1,27-26,-1 27,1-1,-1-26,1 27,-1-1,-26 1,26-1,1 1,-1-1,1 0,-1 1,1-1,-1 1,-26-1,27 1,-1-27,-26 26,27 27,-27-26,26-1,-26 1,27-1,-27 0,26 1,0-1,1 1,-27-1,26 1,1-1,-27 1,26-1,-26-26,27 27,-27-1,26 0,-26-26,27 27,-1-1,-26 1,27-1,-1 1,-26-1,26 1,1-1,-27 1,26-1,1 1,-1-1,-26 0,27 1,-27-1,26 1,-26 26,27-27,-1-26,-26 27,27 26,-27-53,26 26,-26 0,27 27,-27-53,26 27,-26 26,0-53,26 53,-26-27,27 1,-27-27,26 26,-26 1,0-1,27 0,-27 1,26-1,-26 1,27-1,-27 1,26-27,-26 26,0 1,27-1,-27 1,26-1,-26 0,27 1,-27-1,26 1,0-1,-26 1,0-27,27 26,-27 1,0-1,26-26,-26 27,0-27,27 26,-27 1,0-27,26 26,-26-26,0 26,27 1,-27-27,0 26,26-26,-26 0,27 27,-27-27,0 26,26-26,-26 27,0-27,27 26,-27-26,0 0,0 27,0-1,26-26,-26 0,0 27,0-27,0 26,0 0,27-26,-27 0,0 0,0 27,0-27,0 0,0 0,0 0,0 26,0-26,0 0,0 0,0 27,0-27,0 0,26 26,-26-26,0 0,0 0,26 0,-26 0</inkml:trace>
  <inkml:trace contextRef="#ctx0" brushRef="#br3" timeOffset="198057.3282">21088 5106,'0'0,"0"-26,-27 26,27 0,-26-26,-1-1,-26 1,53 26,-53 0,1 0,-1-27,0 27,0 0,0-26,0 26,0 0,0 0,0-27,0 27,0 0,-26-26,26 26,-26 0,-1 0,27 0,-26 0,0-27,26 27,-27 0,27 0,-26 0,26 0,-26 0,-1 27,1-27,0 0,-1 0,27 26,-26-26,26 27,-26-27,26 26,0-26,-27 27,28-27,-1 0,0 0,0 26,-27-26,28 27,-1-1,-27-26,27 26,27 1,-27-1,-26 1,26-1,0 27,0-26,0 26,26-27,-25 27,-1-27,26 27,1 0,-1-26,1-1,26 1,0-1,0 1,0-1,26 0,1-26,-27 0,26 27,27-27,-26 26,-1-26,27 0,0 27,-27-27,27 26,0 1,0-27,0 0,-27 26,27-26,0 0,0 0,0 0,0 27,0-27,0 0,26 0,-26 0,0 0,0 0,26 0,-26 0,0 0,27 0,-28 0,1 0,27 0,-1 0,-26-27,26 27,27 0,-26 0,-1 0,0 0,1 0,-1 0,27 0,-27 0,1 0,26 0,-27 0,27 0,-27 0,0 0,27 0,-26-26,26 26,-27-27,0 27,1-26,-1 26,0-27,1 1,-27-1,26 1,-52-27,25 27,-25-27,-1 0,-26 0,0 0,-26 0,-1 0,-25 0,25 0,-52 27,26-1,-27 1,27-1,1 1,-1 26,26 26,1-26,-1 27,1-27,26 53,0-27</inkml:trace>
  <inkml:trace contextRef="#ctx0" brushRef="#br3" timeOffset="199138.3889">21352 11113,'0'0,"0"0,-26 0,26 0,0 0,0 0,-27 0,27 0,0 0,0 0,0 0,0 0,0 0,-26 26,26-26,0 26,-27 1,27-1,-26 1,-1-1,27-26,0 0,0 0,27 0,-1-26,1-1,26 1,0-27,-27 27,27-1,-26 1,-27 26,0 0,26 0,-52 26,-1 1,27-1,-26 27,-27-27,26 27,1-26,26-1,-27-26,27 0,27 27,-1-54,1 27,-1-26,27 26,-53-27,27 27,-1-26,-26 26,0 26,-26 1,-1-27,27 0,-26 26,26 1,0-27,0 0,0 0,26 0,-26-27,27 27,-1-26,0 26,1 0,-1 0,-52 26,26 27,-27-26,1-1,0 27,-1-53,27 53,-26-53,26 0,0 0,0 0,26 0,-26-27,0 1,27-1,-27 1,0-27,26 0</inkml:trace>
  <inkml:trace contextRef="#ctx0" brushRef="#br3" timeOffset="199601.4165">21458 10425,'0'0,"0"26,0-26,0 27,0-1,-26-26,26 26,0 1,-27-1,27 1,27-27,-27 26,26 1,-26-27,53 26,-27-26,1 0,-1 0,1 0,-1 0,1 0,-1 0,1-26,-1-1,1 27,-1-26,0-1</inkml:trace>
  <inkml:trace contextRef="#ctx0" brushRef="#br3" timeOffset="199901.4336">21855 10372,'-27'-27,"27"27,0 27,0-1,0-26,0 27,-26 26,26-1,0 1,0 0,-26 27,26-27,0 26,0-26,0-27,0 27,0-26,0-1,0-26,0 0,26 0,-26 0,26 0,-26-26,0-1,0 27,0-26</inkml:trace>
  <inkml:trace contextRef="#ctx0" brushRef="#br3" timeOffset="200421.4633">21987 10530,'27'-26,"-1"-27,1 27,26-1,-27 27,0-26,1-1,-1 1,-26 26,27 0,-1-27,-26 27,27 0,-27 0,0 0,26 27,-26-1,0 1,-26 26,26 0,-27 26,1-26,-27 26,26-26,-25 26,25-26,-26 0,27-26,-1-1,1 1,26-1,0-26,0 0,0 0,26 0,1 0,-1 0,27-26,-26 26,25 0,-25-27,26 27,0 0,-27 0,27 0,-53 0,27 0,-1 0,0 0,-26 0,27 0,-27 0,26 0,-26 0,0 0,0 0,27 0</inkml:trace>
  <inkml:trace contextRef="#ctx0" brushRef="#br3" timeOffset="213603.2174">21088 6218,'-27'-27,"1"27,-1-26,1-1,-1 1,1-1,-27 1,27 0,-27-1,0 1,-27-1,27 1,-26-1,0 1,26 26,-27-27,-25 27,-1 0,26-26,-26 26,1 0,-1 26,0-26,0 27,-26-27,0 26,-1 1,27-1,1 1,-28 26,27-27,1 0,-1 1,26-1,-25 1,25-27,1 26,26 1,0-1,0 1,0-27,27 26,-1 1,1-1,26 0,0 27,0-26,26 26,-26 0,53 0,-26 26,26-26,-1 0,1 0,0 0,27 26,-1-53,27 27,26 0,-26-26,53-1,0 1,-1-1,27-26,27 0,-27 0,27-26,0 26,-1-27,1 1,0-27,-27 0,-26 0,-1-26,-25 26,-54-27,0 1,-52-27,-27 27,-27-27,1 27,-53-1,-1 1,-26-1,1 54,-1-27,26 27,-25 52,25-26,27 27,27-1,26 0</inkml:trace>
  <inkml:trace contextRef="#ctx0" brushRef="#br3" timeOffset="214612.2751">23760 11113,'0'0,"-27"0,27 0,-26-27,0 27,-1 0,1 27,-1-27,1 0,-1 0,1 26,-1-26,1 0,26 0,0 0,0 0,26-26,1 26,-1-27,27 1,0-1,-26 1,25 26,-25-27,-27 54,0-27,-27 26,1 1,0-1,-27 1,26 25,1-25,26-1,0-26,26 0,27 0,26 0,1 0,-27-26,26 26,1-27,-28 27,1 0,-53 0,0 27,-26-1,-1-26,1 27,0-27,-1 26,1-26,26 0,-27 27,27-27,27 0,-27 0,0 0,0 26,0 1,0-1,0-26,-27 27,27-27,0 0,0 0,0 0,0 0,27 0,-27-27,26 1,1-27,-27 53</inkml:trace>
  <inkml:trace contextRef="#ctx0" brushRef="#br3" timeOffset="215079.3018">23681 10425,'0'0,"0"26,0-26,0 0,0 27,-27-1,27-26,0 26,-26 1,26-1,26-26,-26 27,27-1,-1 1,0-27,1 26,26-26,-27 0,27-26,-26 26,26-27,-27 1,1-1,-1 27,0-53</inkml:trace>
  <inkml:trace contextRef="#ctx0" brushRef="#br3" timeOffset="215312.3152">24130 10213,'0'0,"0"0,-26 0,26 53,0-27,0 27,0 0,0 53,0-27,0 1,-27-1,27 0,0-26,0 0,0 27,0-54,27 1,-27-27,0 0,26 0</inkml:trace>
  <inkml:trace contextRef="#ctx0" brushRef="#br3" timeOffset="215687.3363">24316 10213,'26'-53,"27"27,-27-1,27 1,-26-1,-1 1,27 26,-53 26,27 1,-27-1,0 27,0 0,-27 26,1-26,-1 27,1-1,-1 0,1-26,26 0,-27 0,27-26,0-1,27-26,-1 26,-26-52,53 26,-26 0,26-26,-27-1,27 27,0-26,0-1,0 1,-27-1,27 27,0-26,0 26,0 0</inkml:trace>
  <inkml:trace contextRef="#ctx0" brushRef="#br3" timeOffset="220325.6019">16934 13309,'0'0,"26"0,1-27,52 1,0 26,1 0,52 0,-26-27,26 27,27 0,-27 0,27 0,0 0,-1 0,28-26,-1 26,0-27,0 27,53 0,-26-26,0 26,26-27,-26 27,26 0,-27 0,27 0,-26-26,0 26,-1 0,1 0,0 0,-1 0,1-27,-27 27,27-26,-27 26,27-26,-27-1,0 1,0-27,1 26,-1 1,-26-27,-1 0,1 26,-27-52,-26 26,27 0,-28-26,-25 0,26-1,-53-26,26 27,-26-27,0-26,0 26,-27-26,1-1,-27 1,0-27,0 27,-27-27,1 1,-1 25,-26 1,-26-27,0 27,-1 0,-52 26,-27 0,0 27,-26-1,-27 27,-26 27,0-1,-26 1,-27 26,0 26,0 1,-27-1,27 27,-27 0,-25 0,25 26,1 1,-27-27,26 53,27-54,-26 28,25-27,28 26,-1-26,54 0,-27 0,26-27,53 27,0 0,1 0,52 0,0 0,27 0,-1-27,27 54,27-27,-27 26,53 0,-27 1,54-1,-27 27,26-27,1 27,26 0,0 0,26 0</inkml:trace>
  <inkml:trace contextRef="#ctx0" brushRef="#br3" timeOffset="221727.6821">21670 16325,'0'0,"0"0,-27 0,27 0,-26 0,-27 0,26 0,-25 0,25 0,-26 0,27 0,-1 0,1 0,-1 0,27 0,0 0,0 0,0 0,0 0,0 0,0 0,-26 26,26-26,0 27,-27-1,27 1,-26 26,26-1,-27 1,1 27,26-27,-53 26,27 0,-1 1,27-1,-26 27,26-53,0 26,0-52,26 26,1-27,26 1,-27-1,27 1,0-27,0 26,-27-26,27 0,-26 0,-1 26,1-26,-1 0,0 0,1-26,-1 26</inkml:trace>
  <inkml:trace contextRef="#ctx0" brushRef="#br3" timeOffset="222018.6988">21749 16775,'0'0,"-26"0,26 0,-27 26,27 1,-26-1,26 0,26 1,-26-1,27 1,26-27,-27 26,27-26,-27 0,27 0,0-26,0-1,0 1,-26-27</inkml:trace>
  <inkml:trace contextRef="#ctx0" brushRef="#br3" timeOffset="222218.7102">22252 16616,'-27'0,"27"26,-26 1,26 26,-27 0,27 26,-26 0,26 1,-26-1,26 0,0 1,-27-1,27 1,0-54,27 27,-27-53,0 0,26-26</inkml:trace>
  <inkml:trace contextRef="#ctx0" brushRef="#br3" timeOffset="222542.7287">22358 16642,'26'0,"-26"0,53 0,-27 0,1 0,-1 0,1 27,-1-27,-26 53,0 0,0 0,-26-27,-1 53,1-26,-1 0,1 0,26-26,-26-1,26 0,26 1,-26-1,26-26,1 0,-1 0,1 0,26 0,0 0,-27-26,27 26</inkml:trace>
  <inkml:trace contextRef="#ctx0" brushRef="#br3" timeOffset="222876.7478">23125 17251,'26'0,"-26"26,27 1,-54-1,27 1,0 26,-26 26,26-26,-27 0,27 0,0-53</inkml:trace>
  <inkml:trace contextRef="#ctx0" brushRef="#br3" timeOffset="223176.765">23098 16589,'0'53,"0"-26,0-1,0 1,0 26,27-27,-1 27,1-27,26 1,0-27,-27 0,27-27,0 1,0 0,0-27</inkml:trace>
  <inkml:trace contextRef="#ctx0" brushRef="#br3" timeOffset="223356.7753">23707 16431,'-26'0,"26"53,-27-27,54 53,-54-26,27 27,0 26,0-27,0 0,0 27,0-53,0 26,27-26,-54-26,54-1,-27-26</inkml:trace>
  <inkml:trace contextRef="#ctx0" brushRef="#br3" timeOffset="223701.795">23707 16563,'26'-53,"1"27,-1 26,-26-27,27 27,-1 0,1 0,-27 27,26-27,-26 52,0-25,0-1,0 27,-26 0,26 0,-27 0,1 0,26-27,-27 27,27-26,0-1,0 1,0-1,27-26,-1 0,1 0,-1 27,27-27,-26 0,-1 0,1 0,25 0,-52 0,27 0</inkml:trace>
  <inkml:trace contextRef="#ctx0" brushRef="#br3" timeOffset="224257.8263">24130 16140,'0'0,"0"0,27 0,-27-27,53 27,-27 0,1 27,26-27,-27 53,27-1,0 28,-27-1,1 1,26 52,-53-26,26 0,-26-1,0-25,0-1,0 0,-26-26,-27 27,26-54,-26 27,0-26,1 26,25-27,-26 0,27-26,26 0</inkml:trace>
  <inkml:trace contextRef="#ctx0" brushRef="#br3" timeOffset="265997.2142">10584 7250,'-53'0,"0"0,26 0,1 0,-1 0,1 0,26 0,0-27,26 27,1 0,26-26,26 26,27 0,26-27,1 27,-28-26,28 26,-27-27,-1 1,-25 26,-27-27,-27 27,1-26,-27 26,-27-27,-26 27,-26 0,0 0,-27 0,-27 27,-25-27,25 26,1 1,0-1,52-26,-25 27,52-1,26-26,27 0,27 0,26-26,52 26,1-27,27 1,25-1,1 1,0-1,-27 1,0 26,-26-26,-26-1,-1 27,-26-26,-27 26,-26 0,-26 0,-27 0,-26 26,-1-26,-52 27,0-1,-27 0,-26 27,52-26,-25-1,25 27,27-53,27 27,26-1,53-26,27 0,52 0,0-26,80-1,0 1,26-27,27 0,-27 0,0 27,0-27,-26 26,-27-26,-26 27,-26 26,-27-27,-27 27,-26 0,-53 0,27 0,-54 0,1 27,0-27,-1 26,1 27,-1-53,1 27,26-1,53 1,0-27,0 26,27-26,52-26</inkml:trace>
  <inkml:trace contextRef="#ctx0" brushRef="#br3" timeOffset="283733.2286">13335 5662,'0'-26,"27"26,-27-53,26 26,1 27,-1-26,-26-1,27 27,-1 0,1 0,-1-26,0 52,54-26,-27 0,26 0,53 0,1 0,-1-26,0 26,27 0,0-27,-27 27,0 0,-26-26,0 26,-27 0,-26 0,0-26,0 26,-53 0,0 0,0 0,0 0,0 0,0 0,-53-27,27 27,-27 0,0 0,-26 0</inkml:trace>
  <inkml:trace contextRef="#ctx0" brushRef="#br3" timeOffset="284268.2592">13600 5239,'0'0,"0"0,0 0,-27 0,1 26,0-26,-27 27,0 26,0-27,0 1,0 25,0-25,0 26,0-27,27 1,-1-1,27 1,0-1,0 1,27-1,26 0,0-26,0 27,26-1,-26-26,26 27,1-27,-1 26,-26 1,0-27,-27 0,1 26,-1-26,-26 0,0 27,0-27,0-27,-26 27,26-53,0 0</inkml:trace>
  <inkml:trace contextRef="#ctx0" brushRef="#br3" timeOffset="285169.3106">13309 5027,'0'0,"0"0,0 0,0 0,0 0,0 0,0 0,0 0,0 0,0 0,0 0,0 0,0-26,26 26,27 0,0-27,0 1,26-27,27 26,0-26,0 1,26-1,1 0,-1-27,0 27,-26 0,0 27,-27-27,1 27,-28 26,1-27,-26 1,-1 26,-26 0,0 0,27-27,-27 27,0 0,0 0,0 0,0 0,0 0,0 0,-27 0,1 0,-27 0,0 27</inkml:trace>
  <inkml:trace contextRef="#ctx0" brushRef="#br3" timeOffset="285683.3399">13441 4895,'0'0,"27"0,-27 0,0 0,0 0,0 0,-27 0,27 0,-26 0,26 0,-53 0,26 26,1-26,-1 27,1-1,0 1,-1-27,1 26,-1 1,27-1,0 0,0 1,27-1,-1-26,1 27,-1-27,27 0,-27 0,27 0,-26 0,26 0,-27-27,27 27,-27-53,27 27,-26 0</inkml:trace>
  <inkml:trace contextRef="#ctx0" brushRef="#br3" timeOffset="286068.3616">13944 4048,'26'0,"-26"0,27 0,-27 0,26 27,-26-1,0 1,27-1,-27 27,0-27,26 1,-26-1,0-26,0 27,0-27,27-27,-27 1,0-27</inkml:trace>
  <inkml:trace contextRef="#ctx0" brushRef="#br3" timeOffset="286212.3704">13917 3731,'0'-27,"-26"27,26 0,0 0,0 0,0 0,0 27,26-27,-26 26,27-26</inkml:trace>
  <inkml:trace contextRef="#ctx0" brushRef="#br3" timeOffset="286548.3896">14314 3836,'0'27,"0"-27,0 0,0 26,-26-26,-1 27,1-1,-1 1,1 26,26-27,-26 27,52-26,-26-1,26 0,1-26,-1-26,1 0,-1-1,-26-26,27 27,-27-54,-27 27,27-26,-26 26,-27 0,26 0,1 0,-27 27,27-1,-1 1,27 26,0-26,0 26,0-27,27 27</inkml:trace>
  <inkml:trace contextRef="#ctx0" brushRef="#br3" timeOffset="286781.403">14500 3387,'26'-27,"0"27,-26 0,0 0,0 0,0 27,-26 26,26-27,-26 53,-1-26,27 0,0 27,0-1,0-26,0 26,27-26,-27-26,26-1,-26 1,26-1,1-52,-27 26</inkml:trace>
  <inkml:trace contextRef="#ctx0" brushRef="#br3" timeOffset="287037.4176">14658 3598,'27'0,"-27"27,0-1,0-26,0 53,0-26,0-1,0 1,26-1,-26 0,27-26,-1 0,1 27,-1-54,27 27,-27 0,1-26,-1 26,1-53,-1 53,-26-53</inkml:trace>
  <inkml:trace contextRef="#ctx0" brushRef="#br3" timeOffset="287277.4313">15029 3228,'0'0,"26"-27,1 54,-1-27,1 26,-1 1,0 26,-26 0,27 26,-1 0,-26-26,27 0,-1 27,-26-27,0-27,27 27,-1-53,1 26,-27-26,26 0</inkml:trace>
  <inkml:trace contextRef="#ctx0" brushRef="#br3" timeOffset="288180.483">8864 12621,'0'0,"0"0,53-27,-27 27,54-26,-27-1,26 1,27-27,-27 26,27 1,-27 0,1-1,-27 1,0-1,-1 27,-52 0,0 0,0 0</inkml:trace>
  <inkml:trace contextRef="#ctx0" brushRef="#br3" timeOffset="288413.4963">8943 12700,'0'0,"0"0,27 0,26-26,-27-1,53 27,1-26,26-27,-27 26,-26 27,0-26,0-1,0 54,-27-54,1 27,-27 0,0 0</inkml:trace>
  <inkml:trace contextRef="#ctx0" brushRef="#br3" timeOffset="290640.6236">14817 6191,'0'0,"0"0,0 27,-26-27,26 26,0 1,0 26,0-27,0 27,-27-27,27 27,0-26,0-1,0 1,0-27,0 0,0 0,27 0</inkml:trace>
  <inkml:trace contextRef="#ctx0" brushRef="#br3" timeOffset="290881.6375">14764 5980,'-26'-27,"-1"27,27 0,0-26,0 26,0 0,0 26,0-26,27 27</inkml:trace>
  <inkml:trace contextRef="#ctx0" brushRef="#br3" timeOffset="291152.6516">15002 6376,'0'80,"-26"-27,26-27,-27 27,54-26,-27-27,26 0,-26-27,53-26,-53 0,27 0,-27-26,0 0,0-1,-27 1,1 0,-1-1,1 27,-1 0,1 0,-1 27,27 26,0-27,27 27</inkml:trace>
  <inkml:trace contextRef="#ctx0" brushRef="#br3" timeOffset="291351.6644">15267 5768,'0'26,"0"1,-27 52,27-26,-26 0,26 26,-27 27,27-26,0-1,0 27,0-53,27 0,-27 0,26-27,1 1,-1-27,1 0</inkml:trace>
  <inkml:trace contextRef="#ctx0" brushRef="#br3" timeOffset="291585.6775">15452 5980,'0'-27,"0"27,-26 27,26 26,0-1,0 1,0 0,0 0,26 0,-26 0,26-27,1 1,26-1,-27-26,1-26,26-1,-27 1,1-27,-1 0</inkml:trace>
  <inkml:trace contextRef="#ctx0" brushRef="#br3" timeOffset="291815.6908">15875 5741,'0'0,"0"0,0 27,27-1,-27 27,0 0,26 27,-26-1,0 0,27 1,-27-27,0 26,0-26,0 0,0-27,0 1,0-1,0-26</inkml:trace>
  <inkml:trace contextRef="#ctx0" brushRef="#br3" timeOffset="359216.5456">21617 7461,'0'27,"-27"-1,27-26,0 0,0 0,-26 0,-1-26,27-27,0 26,-26-26,26 1,26-1,-26 0,53 26,-26-26,26 0,0 53,0-26,-1-1,-25 1,26 26,-27 0</inkml:trace>
  <inkml:trace contextRef="#ctx0" brushRef="#br3" timeOffset="359529.5639">21987 7250,'0'26,"27"-26,-1 0,-26 0,27-26,-1 26,1-27,-27-26,0 27,-27-1,27 1,-26-1,-1 27,1 0,-1 0,-26 53,53-26,-26 26,26 0,0 26,0-26,26 0,1 0,-1-27,1-26,-1 0</inkml:trace>
  <inkml:trace contextRef="#ctx0" brushRef="#br3" timeOffset="359848.5822">22252 6562,'0'-27,"0"27,0 0,0 80,0-1,0 0,0 27,0 26,0 1,0-27,26-1,-26-25,0-1,-26-52,26-27,-27-27,27 1,-26-27,-1 0,27 0,0-26,0 52,27-26,-27 53,26-26,27 26,-26 26,26 1,-27-27,1 26,-1-26</inkml:trace>
  <inkml:trace contextRef="#ctx0" brushRef="#br3" timeOffset="360448.6165">22463 7329,'27'79,"-27"-52,-27 26,54-27,-27 1,26-27,-26-27,27 27,-1-53,1 27,-1-54,1 28,-27-1,26 26,-26-26,0 27,0 26,0 0,27 0,-1 26,-26 1,27 26,-27-27,26 27,-26-27,0 1,0-1,0-26,0 0,26-26,-26-1,27 1,-27 0,26-1,-26 1,0 26,27 0,-27 0,0 26,0 1,0-27,0 26,26-26,1 0,-1-26,1-1,-1 27,27-26,-27 26,1 0,-1 0,-26 0,27 26,-27-26,26 27,-26-1,27-26,-27 0,26-26</inkml:trace>
  <inkml:trace contextRef="#ctx0" brushRef="#br3" timeOffset="361095.6535">23786 6641,'0'-26,"0"-1,27 1,-27 26,0 0,0 0,0 53,0-27,0 27,-27 53,1-53,-1 53,27-27,-26-26,0 0,-1 0,27-27,0-26,0 0,27 0,-1-26,27 26,0-27,0 27,0 0,0 0,0 0,-27 27,0-27,1 0,-1 26,1-26</inkml:trace>
  <inkml:trace contextRef="#ctx0" brushRef="#br3" timeOffset="362162.7145">18071 15822,'0'0,"0"27,0-27,0 0,27-27,-27 27,26 0,27-26,0 26,0 0,-26-27,25 27,1 0,-26 0,-1-26,1 26</inkml:trace>
  <inkml:trace contextRef="#ctx0" brushRef="#br3" timeOffset="362341.7248">18098 15954,'26'0,"1"27,26-27,0 0,0-27,-1 27</inkml:trace>
  <inkml:trace contextRef="#ctx0" brushRef="#br3" timeOffset="365494.9051">17278 14975,'26'0,"1"0,-27 0,0 0,0 0,0 27,26-1,-52 1,26 52,0-26,0 53,-27-27,1 1,26 26,-27-27,1-26,-1 26,27-52,0 26,-26-27,52-26,-26 0,27 0,-1 0,27-26,-26 26,25-27,1 1,0-1,0 1,-26-1</inkml:trace>
  <inkml:trace contextRef="#ctx0" brushRef="#br3" timeOffset="365696.9167">17754 15293,'0'26,"26"-26,1 0,-1 0,27 0,-26-26,26 26,-27-27,0 27</inkml:trace>
  <inkml:trace contextRef="#ctx0" brushRef="#br3" timeOffset="365863.9262">17807 15478,'0'27,"26"-1,1-26,-1 27,1-27,-1 26,27-26,-27-26</inkml:trace>
  <inkml:trace contextRef="#ctx0" brushRef="#br3" timeOffset="390669.3446">318 15663,'0'-26,"0"-1,26 1,1 26,-27-26,26-1,1 27,-1-26,1 26,-1-27,1 27,-27-26</inkml:trace>
  <inkml:trace contextRef="#ctx0" brushRef="#br3" timeOffset="435673.9191">9896 14870,'0'0,"0"0,0 0,0 0,-27 0,27 0,0 26,27 1,-1-1,-26 0,27-26,-1 27,-26-1,27 1,-27-1,26-26,-26 27,-26-1,26-26,-27 27,-26-27,27 0,-27 26,0 1,26-1,-25-26,25 0,1 26,-1 1,1-1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1T21:06:56.4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17 20,'0'0'19,"4"-17"-9,-4 17-9,0 0-18,0 0-6</inkml:trace>
</inkml:ink>
</file>

<file path=ppt/ink/ink4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2:02:55.030"/>
    </inkml:context>
    <inkml:brush xml:id="br0">
      <inkml:brushProperty name="width" value="0.05292" units="cm"/>
      <inkml:brushProperty name="height" value="0.05292" units="cm"/>
      <inkml:brushProperty name="color" value="#C0504D"/>
    </inkml:brush>
  </inkml:definitions>
  <inkml:trace contextRef="#ctx0" brushRef="#br0">14526 8440,'0'0,"0"0,0-26,0 26,0 26,0 1,0-1,0 1,0-1,0 27,0 0,26 26,-26 1,0-1,27 0,-27 27,0 0,0 0,26 0,-26 0,0-27,0 0,0 1,0-27,0 0,0 26,0-53,0 1,27-1,-27 1,0-27,0 0,26 0,-26 0,0 0,0 0,0 0,0 0,0 0,-26 0,26 0,0-27,-27 1,27 26,-26-27,-1 1,1-1,0 1,-1 0,1-27,-1 26,1 1,-1-27,1 53,26-27,0 1,-27-1,27 27,0 0,0 0,0 27,27-1,-1 1,-26 26,27 0,-1 0,1-1,-27 1,26 0,-26-26,27-1,-27 27,0-53,26 27,-26-27,26-27,1 1,-1-1,1 1,26-54,-27 27,27 1,0-1,0 0,-27 0,27 0,0 26,-26 27,-1-26,-26 26,27-27,-27 27,0 0,0 0,0 0,0 0,0 0,0 0,0 27,0-27,0 0,0 0,0 0</inkml:trace>
  <inkml:trace contextRef="#ctx0" brushRef="#br0" timeOffset="3395.1941">21061 11562,'-26'0,"-1"-26,1 26,-1 0,1 0,-1 0,1 0,26 0,-26 0,26 0,0 0,0 0,26-27,27 27,-27-26,27 26,27 0,-1 0,0 0,27 0,-26 0,-27 0,26 26,0 1,-26-1,0 1,0 26,-27 26,1 0,-1 1,-26 52,27-26,-27 53,-27-1,27 28,-26-1,-1 27,1-1,0 1,-1 0,-26 26,27-27,-1-25,1 25,-1-26,1-26,-1-27,1 27,0-53,26 0,-27-27,27 1,0-54,-26 27,26-27,-27 1,1-27,-1 26,1-52,-27 26,-27-27,1 27,0-26,-1 26,-25 0,25 0,27 0,0 0</inkml:trace>
  <inkml:trace contextRef="#ctx0" brushRef="#br0" timeOffset="11596.6633">6721 13176,'0'-26,"0"26,26-27,-26 27,0 0,0 0,0 0,0 0,0 27,-26-1,26-26,0 0,0 27,0-27,26 0,1 0,-1-27,27 27,0-26,0-1,26 1,-26-1,-26 27,26 0,-53 0,26 27,-26-27,26 26,-26 1,0-1,0-26,27 27,-1-27,27-27,0 27,0-26,0 26,26-27,-26 1,0 26,0 0,-26 26,-1-26,1 27,-1-1,0 1,1-27,-1 26,27-26,0-26,0-1,0 27,0-26,0-1,26 27,-26 0,-26 0,-1 0,1 0,25 27,-25-27,-1 0,27 0,0 0,27-27,-1 1,0 26,27-27,-53 27,26-26,-26 26,-26 0,26 0,-27 0,-26 26,0-26,27 0,-1-26,27 0,-26-1</inkml:trace>
  <inkml:trace contextRef="#ctx0" brushRef="#br0" timeOffset="12784.7313">15452 13388,'0'0,"0"0,0 26,0-26,-26 27,26-27,-27 26,27 1,-26-1,26 1,0-27,0 0,26 0,1 0,-1 0,27-27,0 1,0 26,0-27,-27 1,27 26,-53 0,27 0,-1 0,0 0,1 0,26 0,26 0,-26-27,26 1,1-1,26 27,-27-26,0 26,1-26,-27 52,0-26,-27 26,1 1,-1-1,0 1,1-1,26-26,26 0,-26 0,27 0,-1-26,0 26,-26 0,27-27,-28 27,-25 0,-1 0,1 0,-1 27,27-27,-26 0,-1 0,54-27,-28 27,28-26,-1 26,1 0,-28 0,28 0,-54 0,27 26,0 1,0-27,0 0,0 26,26-26,1 0,-1 0,27 0,-27-26,27 26,-27 0,-26 0,27 0,-54 0,27 0,-26 0,-1 0,-26 0,0 0,26 0,-26 0,0 0,0 0,27-27,-1 27,-26-26</inkml:trace>
  <inkml:trace contextRef="#ctx0" brushRef="#br0" timeOffset="18788.0745">22649 11642,'0'0,"0"-53,0 53,-27-27,27 27,-26 27,26-1,-27 27,27 0,-26 26,-1 27,1-26,-1 25,1 1,26 0,-26-53,26 26,0-26,0 0,0-26,26-27,0 0,27-27,-26 27,26-53,0 27,-27-1,1 1,-1 26,-26 0,0 0,0 53,0-53,-26 53,26-27,26 1,-26-1,27-26,-27 0,26 0,0-26,-26-1,0 1,0-1,0 1,0-27,-26 27,26-1,0 1,0 26,0 0,0 26,26 1,1-1,-1 0,1 1,-1 26,27-27,0-26,0 0,0 0,0 0,0-26,-27-1,1 1,-27-27,0 0,-27 0,1 27,-27-27,0 26,0 1,0-1,27 1,-1 26,1 0,26 0,26 0,1 0,-1 53,27-27,0 27,0 27,0-1,0 27,0 0,0-1,-1 1,-25 0,-1-26,1-1,-1-26,-26 0,0-53,0 0,0-27,-26 1,26-27,-27-53,1 0,-1 0,1-26,26 0,-26 26,26 0,26 27,-26 26,53 26,-27 27,27 0,0 27,0 26,-26 0,-1 0,0-27,-26 53,0-26,-26 0,0-26,-1-1,1 1,-1-27</inkml:trace>
  <inkml:trace contextRef="#ctx0" brushRef="#br0" timeOffset="19454.1118">22331 14420,'27'0,"-1"-27,-26-26,53 27,-27-27,27 0,-26 0,26-26,-27 26,1 26,-1-25,1 25,-1 1,-26 26,0 0,0 26,0 27,-26-27,26 54,0-1,-27 1,27-1,0 0,-26-26,26 27,0-27,0-1,0-25,0 26,0-53,0 26,0-26,0 0,0 0</inkml:trace>
  <inkml:trace contextRef="#ctx0" brushRef="#br0" timeOffset="19687.1261">22411 14790,'-27'27,"27"-27,-26 26,26-26,26 0,1 0,25 0,1-26,27 26,-27-27,26 27,0 0,1-26,-54 26,27 0,-26-27,-1 54,1-27,-27 0,0 0</inkml:trace>
  <inkml:trace contextRef="#ctx0" brushRef="#br0" timeOffset="20365.1648">23204 14288,'-26'0,"-1"-27,27 27,-26 27,26-1,-27 0,27 27,0 0,0 27,0 25,0-25,0-1,27 1,-27-27,26-1,1 1,-1-26,1-27,-1 0,1-27,-27 1,26-1,1-25,-1 25,1 1,-27-1,26 1,-26 26,0 26,0-26,0 27,0-1,0 1,0-1,0 0,0-26,0 0,0 0,0 0</inkml:trace>
  <inkml:trace contextRef="#ctx0" brushRef="#br0" timeOffset="20544.1751">23469 14393,'0'0,"0"0,0 0,0-26,0 26,0 0,0 0,0 26,0-26,0 27,0-1</inkml:trace>
  <inkml:trace contextRef="#ctx0" brushRef="#br0" timeOffset="21142.2091">23601 15028,'0'27,"0"-54,27 27,-27-53,0 27,0-27,0 27,0-27,0 26,0 1,0-1,0 27,0 0,0 0,26 27,-26-1,27-26,-1 53,0-26,1-27,-1 26,1-26,-27 0,26 0,-26-26,27-1,-27 1,0-1,-27 27,27-26,0 26,0 0,0 0,27 0,-1 0,27-27,-26 27,26-26,-1-1,1 1,0-1,0-25,-26-1,-27 26,26 1,-52-1,26 27,-53 27,26-1,1 27,-1 0,1 26,-1 1,27-27,0 26,0 0,27-26,-1 0,1 0,-1-26,-26-27,27 26,-27-26,26-26,-26 26</inkml:trace>
  <inkml:trace contextRef="#ctx0" brushRef="#br0" timeOffset="24727.4143">24871 3254,'0'0,"0"0,-26 0,26 0,0 0,0 0,-27 0,27 0,-26 0,26 0,-27 0,27 0,0 0,0 0,-26 0,26 0,0 0,0 0,-27 0,27 0,0 0,-26-26,0 26,26 0,-27 0,1 0,-1 0,1 0,-1 0,1 0,-1 0,1 0,-27 0,26 0,-25 0,25 0,-26 0,0 0,0 0,0 0,1 0,-1 0,0 0,0 0,0 0,26 0,-26 0,27 0,-27 0,0 0,27 0,-27 0,26 0,-26 0,27 26,0-26,-27 0,26 0,1 0,-1 0,-26 0,27 0,-1-26,1 26,-27 0,27 0,-1 0,1 0,-1 0,1 0,-1 0,1 0,-1 0,1 0,-1 0,1-27,0 27,-1 0,-26 0,27 0,-1 0,-26 0,27 0,-1 0,-26-26,27 26,-27 0,27 0,-1 0,1 0,-27 0,26 0,1-26,-1 26,1 0,0 0,-1 0,1 0,-27 0,26-27,1 27,-1 0,-26 0,27 0,-1 0,-25-26,-1 26,0 0,0 0,26 0,-26-27,-26 27,53 0,-27 0,0 0,-27 0,27-26,1 26,-28 0,27 0,0 0,-26 0,0 0,-1 0,1 26,-1-26,1 0,0 0,-1 0,1 0,-27 27,27-27,-1 0,1 0,-27 26,27-26,-1 0,-25 0,52 0,-53 0,26 0,1 0,26 0,-26 0,-1 0,28 0,-1 0,-27 0,27 0,-26 0,26 0,0-26,-26 26,26 0,-27-27,28 27,-28 0,1-26,26 26,-27 0,1 0,0-27,-1 27,1 0,0 0,-1-26,1 26,-27 0,27 0,-27 0,26 0,1 0,-27 0,27 0,-27 0,27 0,-27 0,0 0,0 0,0 0,27 26,-27-26,0 0,0 0,27 0,-27 27,0-27,1 0,-1 0,0 0,27 0,-27 0,0 26,0-26,0 0,0 0,1 0,-1 0,26 0,-26 0,1 0,-1 0,0 0,0 27,27-27,-27 0,27 0,-27 0,0 0,27 26,-27-26,26 0,-26 0,54 0,-28 27,1-27,-1 0,28 26,-1-26,26 26,-26-26,27 27,-1-27,1 26,-1 1,27-27,0 53,-26-27,26 27,-27 0,1-26,26 25,-26-25,26 26,-27 0,27 0,-26-27,26 1,0 25,0-52,0 53,0-53,26 27,1-1,-1-26,27 0,-27 0,27 0,0 0,27 0,-27-26,26 26,0 0,1 0,-1-27,0 27,27 0,-26 0,25 0,-25 0,26 0,-1 0,1 0,0 0,0 27,0-27,0 0,-1 26,1-26,0 0,26 27,-26-27,0 26,26-26,-26 27,27-27,-28 0,28 26,25-26,-25 0,-1 27,27-27,-27 0,0 0,27 0,-27 26,1-26,-1 0,0 0,1 0,-1-26,0 26,0 0,1 0,-1-27,0 27,1-26,-1 26,-26-27,52 27,-25-26,-1 26,0-27,27 27,-27-26,27-1,0 27,0-26,-1-1,1 27,0 0,0-26,-27 0,27 26,-27-27,27 27,-27 0,0 0,1-26,-1 26,0 0,-26 0,26-27,-26 27,0 0,26 0,-26 0,0 27,0-27,-27 0,27 0,0 0,0 26,-1-26,-25 0,26 0,-1 0,-25 27,26-27,-27 0,27 0,-27 0,1 0,25 0,-25-27,-27 27,26 0,1-26,-1-1,0 27,-26-26,27-1,-54 27,0-26,27-1,-53 1,27 26,-1 0,-26 0,0-27,0 27,0 0,0 0,0 0,0 0,0-26,0 26,-26-26,-27-1,0 1,-26-1</inkml:trace>
  <inkml:trace contextRef="#ctx0" brushRef="#br0" timeOffset="25368.451">10055 3625,'0'0,"26"0,-52-27,26 27,0-26,0 26,-27 0,27 0,-53 0,27 26,-1-26,1 27,-1-1,27 1,0-1,27 27,26-26,0 25,0-25,-1 26,1-27,0 27,0-26,-26-1,-27 27,26-26,-52-1,-1 0,1 1,-27-1,26 1,-26-27,27 0,-27-27,27-26</inkml:trace>
  <inkml:trace contextRef="#ctx0" brushRef="#br0" timeOffset="25542.461">9869 3757,'27'-26,"26"-1,0 1,0-1,-1 27,1-26,27-27,-27 53,0-27,-1-25,-25 25,-1 1,27-1</inkml:trace>
  <inkml:trace contextRef="#ctx0" brushRef="#br0" timeOffset="25740.4723">10742 3466,'0'53,"0"0,0 0,0 0,27 0,-27 0,0-1,0 1,0-26,26-1,-26-26,0 0</inkml:trace>
  <inkml:trace contextRef="#ctx0" brushRef="#br0" timeOffset="26352.5073">10610 3810,'0'0,"27"0,-1 0,1-26,25-1,1 27,27-53,-27 27,-27-1,27 1,0-1,-27 1,1 26,-27 0,0 0,-53 0,26 53,-25-27,-1 1,0 26,-27-27,27 1,1 25,-1-52,0 27,53-27,-27-27,54 27,-1-26,1-27,26 27,-1-27,1 0,0 0,0 26,-26 1,26 0,-53-1,0 27,0 0,0 27,-27-1,1 0,-27 1,0-1,0 1,-26-1,26-26,0 27,26-27,1 26,-1-26,27 0,0 0,0 0,27 0,-1 27,1-27,26 26,-27 1,27-1,-27 0,1-26,-1 27,1-1,-1 1,1-1,-1-26,-26 0,27-26</inkml:trace>
  <inkml:trace contextRef="#ctx0" brushRef="#br0" timeOffset="28152.6098">12118 3863,'0'0,"-26"0,26 0,0 0,-27 0,1 0,-1 26,1-26,-27 27,27-27,-1 26,-26-26,0 27,-26-1,26 1,0-1,0 1,0 26,27-27,-54 27,28 0,-1-27,-27 54,27-27,-26-1,0 28,26-1,0 1,0-27,0 26,0 0,0-26,27 27,-1-54,27 27,0 0,0-27,27 1,-1-1,1-26,25 0,-25 0,52-26,-26 26,0-27,26 1,-26-1,27 1,-1-1,1 1,-1 0,-26-27,0 53,26-53,-26 26,0 1,0 26,-27-27,1 1,-1 26,1 0,-27 0,0 0,0 0,0 0,0 0,0-27,0 27,0-26,0 26,0 0,-27-26,27 26,-26-27,26 27,-27 0,1 0,-1-26,1 26,-1 0,27 0,-26 0,26 0,0 0,0 0,0 0,26 0,1 0,-1 0,27 0,-26-27,26 27,-27-26,27 26,0-27,-27 27,27-26,-26 26,-27 0,26 0,-26 0,27 0,-27 26,-27-26,27 27,0-1,-26 27,26-26,-27-1,1 27,-1-27,27 1,-26 26,0-27,26 1,-27-1,27 1,-26-27,26 26,0-26,-27 0,27 0,0 0,0 0,0 0,0 0,0 0,0 0,0 0,27 0,-27 0</inkml:trace>
  <inkml:trace contextRef="#ctx0" brushRef="#br0" timeOffset="488720.9533">5953 11906,'0'0,"0"0,0 0,0-26,27-27,-27 26,0 1,0-27,0 0,0 27,0-27,0 26,0-26,-27 53,27-26,0 26,0 26,27 1,-27-1,26 27,1 0,-1 0,1 0,-1 0,1 0,-1-27,1 1,-27-27,26 0,-26 0,0 0,-26 0,-1-27,1 1,-27-1,0 1,0 26,0-27,0 1,27 0,-1 26,27 0,27 0,-27 0,53-27,-27 27,27-26,-27 26,27-27,-26 27,-1 0,-26 27,0-1,-26 1,-1 25,1-25,-27 26,26 0,27-27,-26-26,26 0,26 0</inkml:trace>
  <inkml:trace contextRef="#ctx0" brushRef="#br0" timeOffset="490048.0292">14341 11959,'0'0,"0"0,26-26,-26-1,27-26,-27 27,26-53,1 52,-27-26,26 0,-26 0,0 27,0 26,0 0,27 0,-27 26,26 1,0 26,-26 0,27 0,-1 26,1-53,-1 54,1-54,-1 1,-26-1,0-26,0 0,-26 0,-27-26,0 26,0-27,0 1,0-1,0 1,27-1,-1 1,27 26,0-27,27 27,-1-26,27 0,0 26,0-27,-27 27,27-26,-26 26,-27 0,0 26,0 1,-27-27,1 26,-1 0,1 1,0-1,-1 1,27-1,-26 1,26-27,0 0,0 0,0 0,26 26,-26-26,0 0,0 27,0-27,0 0</inkml:trace>
  <inkml:trace contextRef="#ctx0" brushRef="#br0" timeOffset="503357.7904">11510 3201,'0'0,"0"0,0 0,0 0,0 0,26 0,1 27,-1-27,27 0,0 0,0 0,26 0,-26 0,0 0,0 0,-27 0,27 0,-26-27,-27 27,26-26,-26 26,0-26,0 26,-26-27,26 27,-27 0,27 0,0 0,0 0,27 0,-27 27,26-27,-26 26,27-26,-27 26,0 1,0-1,0 1,-27-27,1 26,26 1,-27-1,27-26,0 0,0 0,0 0,27-26</inkml:trace>
  <inkml:trace contextRef="#ctx0" brushRef="#br0" timeOffset="504922.88">14288 3942,'0'0,"0"0,0 0,26 0,27 0,-26 0,52 0,0 0,1 0,26 0,26 0,-26 0,26 0,-26-26,0 26,-27 0,0 26,1-26,-54 0,1 0,-1 0,1 0,-1-26,27 26</inkml:trace>
  <inkml:trace contextRef="#ctx0" brushRef="#br0" timeOffset="505410.9078">17357 3889,'0'0,"-26"0,26 0,0 0,0 0,0 0,26 0,0 0,1 0,26 0,0 27,0-27,0 0,26 0,0 0,1 0,-1 0,-26-27,0 27,0 0,0-26,-27 26,27-27,0 27,26-26</inkml:trace>
  <inkml:trace contextRef="#ctx0" brushRef="#br0" timeOffset="505931.9377">20215 3836,'0'0,"0"27,0-27,0 0,26 26,0-26,27 0,0 0,0 0,27 0,-1 0,0 0,27 0,-26 0,25-26,-25 26,-1 0,-26 0,26 0,-26-27,-26 27,26 0,-27 0,27 0,0 0,0 0</inkml:trace>
  <inkml:trace contextRef="#ctx0" brushRef="#br0" timeOffset="506444.967">23231 4048,'0'0,"0"0,26 0,1-26,52 26,-26 0,26 0,1-27,26 27,-1-26,-25 26,-1 0,1 0,-28 0,28 0,-54 26,27-26,-26 27</inkml:trace>
  <inkml:trace contextRef="#ctx0" brushRef="#br0" timeOffset="508717.097">7197 12144,'0'0,"0"0,0 0,26 27,-26-27,0 26,0-26,0 0,0 0,0 0,0 0,-26-26,26 26,0-27,-26 1,26 26,-27 0,1 0,-27 0,26 0,-26 26,0 1,27 26,-27 0,27-27,-1 27,1 26,26-52,0 52,26-52,27 26,-26-27,25 1,1-27,0 26,27-52,-27 26,-27-27,53 1,-26-1,0-26,0 27,27-27</inkml:trace>
  <inkml:trace contextRef="#ctx0" brushRef="#br0" timeOffset="509358.1336">7753 12250,'0'0,"-27"0,1 27,-27-1,26-26,1 53,-27-26,27-1,-1 27,1-27,26 1,0-1,26 1,27-1,0 1,0-27,0 0,26 0,0 0,-26-27,0 1,0-1,-26-26,-27 27,0-27,-27 27,1-1,-1 1,1-1,-1 27,1-26,26 26,0 0,26-27,27 1,0-1,27 1,-1-27,0 0,1 0,-1-26,0-1,1 1,-27 0,0-27,-27 0,1 0,-27 0,0 0,0 54,-27-28,-26 54,27-1,-1 54,-26-1,0 54,1 25,-1 1,0 26,26 27,-26 0,27 0,26-1,0-25,0-1,53 0,-27-52,1-1,26 0,0-52,-1-1,-25 1,-1-27,1 0,-1 0,-26-27,0 1,0-1</inkml:trace>
  <inkml:trace contextRef="#ctx0" brushRef="#br0" timeOffset="521981.8556">15743 11404,'0'-27,"0"27,0-26,0 26,0 0,0 0,0 0,-26 0,26 0,0 0,0 26,0-26,0 27,-27-1,27 27,0-27,0 27,0 27,0-1,0 0,-26 27,26 0,0 0,0-27,0 27,-27-26,27-1,0-26,0 0,0 0,27-27,-27 1,0-1,0-26,0 0,0-26,26 26,-26-27,0 1,27-27</inkml:trace>
  <inkml:trace contextRef="#ctx0" brushRef="#br0" timeOffset="523296.9309">15875 12224,'-26'0,"26"0,0 0,26 0,-26 0,27 0,-27 26,26-26,1 0,-1 0,1 0,-1 0,1-26,-1 26,0 0,-26 0,0 0,27 0,-27 0,0 0,0 0,0 0,0 0,0 0,0 0,0 0,0 0,0 0,0 0,0 0,0 0,0 0,0 0,0 0,0 0,0 0,0 0,0 0,0 0,0 0,0 0,0 0,0 0,0 0,0 0,0 0,0 0,26 0,-26 0,0 0,27-27,-27 27,26 0,1 0,-1-26,-26-1,27 1,-1-1,1 1,-27 0,0-1,0 1,0-1,0 1,-27 26,1-27,-1 27,1 0,-27 0,26 27,1-1,-1 27,-25-26,25 25,1 1,-27 0,53 0,-27 0,27-26,0 26,0-27,27 0,-27 1,26-27,1 26,-1-26,27 27,-27-27,1-27,-27 27,53 0,-27 0,1 0,-1-26,1 26,-27 0,26 26,1-26,-27 0,26 0,-26 0,27 27,-27-27,0 0,0-27,0 27,0-26,26-1,-26 1,0-27,26 0,-26 0,0 0,27 27,-27-27,0 26,0 1,0 26,26 26,-26 1,27-1,-27 27,26-26,1 52,-1-52,27 26,-26-1,-1-25,27-27,-27 26,1-26,-1-26,1 26,-1-53,-26 27,0-27,0 26,0-26,0 0,-26 0,26 27,0-1,0 1,0 0,0-1,26 1,-26-1</inkml:trace>
  <inkml:trace contextRef="#ctx0" brushRef="#br0" timeOffset="523619.9494">17410 11483,'26'-27,"-26"1,0 26,0 0,-26 26,26 1,-27 52,1 1,0-1,-1 27,-26 0,27 0,26 26,-27-26,27 0,0-27,27 0,-27 1,26-54,1 27,-27-27,26-26,1 0,-1 0,-26-26,26 0</inkml:trace>
  <inkml:trace contextRef="#ctx0" brushRef="#br0" timeOffset="524036.9732">17410 12541,'26'-26,"-26"-1,27 1,-1-27,1 0,-1 0,1-53,-1 27,1 0,-1-1,1 1,-1 26,0-26,1 52,-27-26,26 27,-26 26,0 0,0 0,0 0,0 53,0 0,0-1,27 1,-27 27,0 26,0-27,0 0,0 1,26-1,-26-26,0 0,0-27,27 27,-27-26,0-27,0 0,0 0,0-27</inkml:trace>
  <inkml:trace contextRef="#ctx0" brushRef="#br0" timeOffset="524216.9835">17648 12303,'0'0,"0"0,0 0,27 0,-1 0,-26 0,53 0,-27 0,1 0,-1 27,1-54,-1 27,1 0,-1 0</inkml:trace>
  <inkml:trace contextRef="#ctx0" brushRef="#br0" timeOffset="524675.0094">18495 11695,'0'0,"0"0,0-27,0 27,0 0,-27 0,1 0,-27 0,26 27,-25-27,25 26,-26-26,27 27,-1-27,1 26,-1 0,27 1,0-1,0 1,0 26,0 26,-26 0,26 1,0-1,0 1,-27-1,27 0,0-26,0 27,27-54,-27 27,26-27,-26 1,27-1,-1-26,1 0,-27 0,26-26,-26-1,27 27,-1-52</inkml:trace>
  <inkml:trace contextRef="#ctx0" brushRef="#br0" timeOffset="525030.03">18521 12118,'0'0,"0"0,-26 0,-1 53,1-27,26 27,-27 0,27 0,0 0,27 0,-27-27,26 1,27-1,-26-26,26 0,-27 0,0-26,1-1,-1 1,1-1,-1-52,-26 53,0-27,0-27,-26 54,-1-27,27 26,-26 1,-1 26,1-26,26 26,0 0,0 0,26 0,1 0</inkml:trace>
  <inkml:trace contextRef="#ctx0" brushRef="#br0" timeOffset="525593.0622">19156 11748,'-26'0,"26"0,0 0,0-27,0 27,26-26,-26 26,27 0,-1-27,1 27,-1 0,0-26,1 26,-27 0,26 26,-26 1,0-1,0 27,0 0,0 26,0 1,0-1,0 27,0-27,0 1,0-1,0 0,27-26,-27 27,0-54,-27 27,27-27,-26 1,-1-27,-25 0,25 26,-26-52,27 26,-1 0,1 0,-1-27,27 27,0-26,0 26,27-26</inkml:trace>
  <inkml:trace contextRef="#ctx0" brushRef="#br0" timeOffset="526268.1008">19527 11298,'0'0,"-27"0,27 0,0 26,0 1,0-1,27 27,-1 0,-26 0,53 26,-27 27,-26-27,27 27,-1 0,-26 0,0-27,-26 27,26-53,-27 26,1-26,26 0,-26 0,-1 0,27-26,-26 25,26-52,0 27,0-1,0-26,0 0,0 27,0-27,0 0,0 0,0 0,0 0,0 0,0 0,0 0,0 0,0 26,0-26,0 0,0 0</inkml:trace>
  <inkml:trace contextRef="#ctx0" brushRef="#br0" timeOffset="535944.654">14023 4789,'0'0,"0"0,27 0,-1-26,27 26,0 0,26-27,1 27,-1-26,27 26,0-27,-27 1,53 26,-26 0,-26-27,-1 27,0-26,-26 26,-26 0,26 0,-53 0,0 0,0 0,26 0,-26-27,27 27,-1-26,27 26</inkml:trace>
  <inkml:trace contextRef="#ctx0" brushRef="#br0" timeOffset="536490.6838">17040 4657,'0'0,"0"26,0-26,0 27,0-27,0 0,26 0,0 0,27 0,0 0,27-27,25 27,1-26,0 26,26 0,-26-27,0 27,-27 0,1-26,-54 26,1 0,-1 0,1 0,-27 0,0 0,0 0,26 0,27-27,0 27,26-26</inkml:trace>
  <inkml:trace contextRef="#ctx0" brushRef="#br0" timeOffset="536970.7128">20056 4736,'-27'0,"27"0,0 0,0 0,0 27,53-27,0-27,27 27,25 0,1-26,26-1,-26 27,27-26,-28 26,-25 0,26 0,-53 0,-1-27,-25 27,-1 0,1 0,-1 0,1-26,-1-1,27 27,0-26</inkml:trace>
  <inkml:trace contextRef="#ctx0" brushRef="#br0" timeOffset="537479.7419">23257 4842,'-26'26,"26"-26,0 27,0-27,26 0,1 0,52 0,-26 0,53 0,-27 0,53 0,-26 0,27 0,-28 0,28 0,-27 0,-27 0,0 0,-26 0,-26 0,26 26,-53-26,0 0,26 0,-26 0,0 27,0-1,0 1,0 26</inkml:trace>
  <inkml:trace contextRef="#ctx0" brushRef="#br0" timeOffset="554853.7358">5213 13758,'26'-26,"-26"-1,27 1,-27 0,0 26,0 0,0 0,-27 26,1 0,26 1,-27 52,1-26,-1 53,1-27,-27 27,26 0,1 0,-27 0,0 0,27-1,-27 1,26-26,1-27,-1-1,27 1,-26-26,26-1,0 1,0-27,26-27,-26 1,27-1,-27-26,53-26</inkml:trace>
  <inkml:trace contextRef="#ctx0" brushRef="#br0" timeOffset="555121.7512">5213 13653,'26'-27,"-26"27,0 0,0 27,27 52,-27-26,0 26,26 27,-26 26,0 1,0-1,26 0,-26 0,27-26,-27 27,26-54,1 0,-27-26,26 0,1 0,-27-26,0-27,0 0,0-27</inkml:trace>
  <inkml:trace contextRef="#ctx0" brushRef="#br0" timeOffset="555286.7606">4948 14764,'0'26,"27"-26,-1 0,27 0,26 0,-26 0,27-26,-1-1,0 1</inkml:trace>
  <inkml:trace contextRef="#ctx0" brushRef="#br0" timeOffset="555853.7919">6033 13811,'0'0,"0"0,-27 0,1 0,-1 0,1 0,0 0,-1 0,1 0,-1 27,27-27,-26 0,26 26,26 27,-26-26,0 25,0 28,0-1,-26 27,-1 0,1 26,26-26,-27 0,1-27,-1 27,1-27,26-26,0 0,26-26,1-1,-1 1,1-27,-27 26,26-26,1-26,-1 26,1 0,-1 0,1-27,-1 1,0-1</inkml:trace>
  <inkml:trace contextRef="#ctx0" brushRef="#br0" timeOffset="556341.8209">6192 14102,'0'0,"0"0,26-26,1 26,-1 0,-26 0,26-27,27 27,-26 0,-1 0,1 0,-1 27,1-27,-27 26,0 27,0-26,-27 52,1-26,-27 0,26 0,-26 0,1 0,25 0,1-1,-1-25,27 26,0-53,0 26,27-26,-1 0,1 0,25 0,-25 0,26 0,0-26,0 26,0 0,-27-27,27 27,-53-26</inkml:trace>
  <inkml:trace contextRef="#ctx0" brushRef="#br0" timeOffset="556976.8573">6747 13864,'0'0,"0"0,0 0,0 0,0 0,0 0,27-26,-1 26,1 0,-1-27,27 27,-27 0,27 0,-26 0,-1 0,1 53,-1-26,-26 26,0-1,-26 28,26-1,-27 27,27-27,0 27,-26-26,26-1,0 0,26 1,-26-27,0 0,27-27,-27 27,0-27,-27 1,1-1,-1 1,1-27,-1 0,-25 26,25-26,-26 0,27 0,-1-26,1 26,26-53,0 26</inkml:trace>
  <inkml:trace contextRef="#ctx0" brushRef="#br0" timeOffset="557477.8858">7647 13838,'0'0,"-53"0,53 0,-53-27,27 27,-27 0,0 27,0-27,26 0,1 0,-1 26,27 1,-26-1,26 1,0 25,0 1,-27 0,27 27,-26 26,26-27,-26 27,26-27,-27 27,27-27,0-26,0 27,27-27,-27-1,52 1,-25-26,-1-1,27 1,-26-1,26 1,-27-27,1 0,-1 0,27 0,-27-27</inkml:trace>
  <inkml:trace contextRef="#ctx0" brushRef="#br0" timeOffset="557790.9038">7673 14446,'0'0,"-26"0,26 0,-27 0,1 0,-1 0,1 27,0-27,-1 53,1-27,-1 1,27 25,0-25,27 26,-27-27,26 27,1-53,25 27,-25-1,-1-26,1 0</inkml:trace>
  <inkml:trace contextRef="#ctx0" brushRef="#br0" timeOffset="558396.9385">7964 14631,'0'0,"-26"0,26 0,-27 27,1-27,-1 26,27 1,0-27,0 26,0-26,27 27,26-27,-27 26,27-52,0 26,-26 0,-1-27,-26 1,27-1,-54 1,1-1,-1 27,1-26,-1 0,1 26,-1-27,27 27,0 0,27 0,-1-26,27 26,-26-27,52 1,-26-1,0 1,0-27,-27 0,27 0,-26 0,-27 0,26 0,-26 0,-26 0,26-26,-27 53,1-27,-1 26,27 1,-26 26,-1 26,27 27,0 0,-26 26,26 1,0 26,0 0,-27-1,27 1,0 0,0-27,0-26,27 0,-27 0,0-26,26-27,1 0,-27-27</inkml:trace>
  <inkml:trace contextRef="#ctx0" brushRef="#br0" timeOffset="558892.9669">8652 13864,'0'-26,"0"-1,0 27,27-26,-1 26,-26-27,27 27,-1-26,1 26,-27 0,26 0,-26 26,26 1,-26 26,0 26,-26-26,26 53,0 0,0 26,0 0,0-26,26 26,-26-26,27 0,-1-27,-26 1,27-1,-54-52,27 26,-26-27,-1-26,-25 0,-1 0,0 0,0 0,26 0,1 0,-1 0,1 0,26 0</inkml:trace>
  <inkml:trace contextRef="#ctx0" brushRef="#br0" timeOffset="575781.9329">6297 15425,'0'0,"0"27,0-27,0 53,0-27,0 27,0-27,0 54,27-27,-27 26,0 0,26-26,-26 53,0-53,0 0,0 26,0-26,0-26,0 26,0 0,0-53,0 26,0 1,0-27,0 0,0-27</inkml:trace>
  <inkml:trace contextRef="#ctx0" brushRef="#br0" timeOffset="576252.9598">6192 15399,'0'0,"0"0,0 0,-27 26,27 1,-26-1,26 27,-27-26,1-1,-1 27,27-27,-26 1,26-27,0 0,0 0,0-27,26 1,1-27,-1 27,1-1,-1-26,1 0,-1 27,1 26,25 0,-25 0,-1 26,1 1,-1 26,1-27,-1 27,1 0,-1 0,1-27,-1 1,0-1,-26 1,27-1,-27-26,0 0</inkml:trace>
  <inkml:trace contextRef="#ctx0" brushRef="#br0" timeOffset="576739.9874">5636 16695,'0'0,"0"0,0 0,0 0,0 0,-26 27,26-1,0 1,-27 26,27-1,-26 1,26 0,0 27,-27-27,27-27,0 27,0 0,0-27,0 1,0-27,0 0,0 0</inkml:trace>
  <inkml:trace contextRef="#ctx0" brushRef="#br0" timeOffset="577083.007">5504 16775,'0'-27,"26"1,1 26,-1 0,1 0,-1 0,0 0,27 0,-53 26,27 1,-27-1,0 1,0-1,0-26,-27 53,1-27,26-26,-27 27,1-27,26 26,0 1,0-27,0 26,26-26,1 0,-1 0,1 27,-1-27,1 0,-1 0,1 0,-1 0</inkml:trace>
  <inkml:trace contextRef="#ctx0" brushRef="#br0" timeOffset="577828.0498">6059 16933,'0'0,"-26"27,-1-27,1 26,-1 1,1-1,26 27,-26-26,26-1,26 0,-26 1,26-1,1-26,-1 0,27 0,-26-26,-1-1,1 1,-1 0,-26-27,27 26,-27 1,0-1,-27 1,27-1,0 1,-26 26,-1-27,27 27,-26 0,26 0,0 0,0-26,0 26,26 0,-26 0,27-26,-27 26,0 0,26 26,-26-26,0 0,0 26,27 27,-27-26,0 26,0-27,0 27,0-26,0-1,0-26,26 26,-26-52,27 26,-27-26,26-1,0-26,1 27,-27-1,26 1,-26 26,27 0,-27 0,0 26,26-26,1 53,-1-53,1 27,-1-1,1 1,-1-1,0-26,-26-26,27 26,-27-27,26 1,-26-1,0-26,0 27,0-1,0-26,-26 27,26 0,0-1,26 27,-26 0</inkml:trace>
  <inkml:trace contextRef="#ctx0" brushRef="#br0" timeOffset="578441.0848">6906 16510,'26'0,"-26"-26,27 26,-27-27,0 27,26 0,-26 0,27 0,-27 27,26-1,-26 0,27 27,-27 0,0 0,-27 0,1 0,-1 0,1 26,-27-26,27 0,-1-26,1-1,-1 27,1-53,26 26,26-26,-26 27,27-27,-1 0,27 26,0-26,-27 0,27 0,0 0,0 27,-26-27,-1 0,0 0,1 0</inkml:trace>
  <inkml:trace contextRef="#ctx0" brushRef="#br0" timeOffset="579082.1216">8176 15505,'0'-27,"0"27,0 0,0-26,0 26,0 0,0 0,0 26,0 1,0-1,0 1,26 25,1 28,-1-27,1 26,-1-26,1 26,26 1,-27-1,1-26,-1 0,0-27,1 27,-1-26,1-1,-27 27,0-53,26 27,-26-27,0 0,0 0</inkml:trace>
  <inkml:trace contextRef="#ctx0" brushRef="#br0" timeOffset="579581.1502">8202 15584,'0'0,"0"0,-26 0,26 0,0 26,-26 1,-1-1,27 1,-26-1,26 1,-27-1,27 1,0-27,0 0,0 0,0 0,0 0,0-27,0 1,0-1,0 1,0-27,0 0,0 27,0-1,0 1,0-1,27 1,-27 26,26-27,-26 27,27 27,-1-27,27 26,-27 1,27-1,-26 1,26-1,-27 27,1-27,-1 1,0-27,1 26,-1-26</inkml:trace>
  <inkml:trace contextRef="#ctx0" brushRef="#br0" timeOffset="580263.1888">8414 16854,'-53'0,"27"0,-1 26,1 1,-1-1,1 1,-1-1,27 27,0 0,0 0,27-27,-27 27,26-26,27-1,-26 1,26-27,-27 0,27 0,-27-27,27 1,-26-1,-1-26,1 27,-1-27,-26 0,0 0,0 27,-26-27,-1 26,1 1,-1 26,1 0,-1 26,-25-26,52 27,-27-1</inkml:trace>
  <inkml:trace contextRef="#ctx0" brushRef="#br0" timeOffset="580598.208">8811 17145,'26'26,"-26"-26,0 0,0 0,0 0,0 0,0 27,0-27,0 0,0 0,27 26,-27-26,0 0</inkml:trace>
  <inkml:trace contextRef="#ctx0" brushRef="#br0" timeOffset="580856.2228">8996 17145,'0'0,"0"0,0 0,0 0,0 0,0 0,0 0,0 0,0 0,0 0,0 0,0 0,27 0,-27 0</inkml:trace>
  <inkml:trace contextRef="#ctx0" brushRef="#br0" timeOffset="581090.2364">9155 17145,'0'0,"0"0,0 0,0 0,0 0,0 0,0 0,0 0,0 0,0 0,26 0,-26 0,0 0,0-26</inkml:trace>
  <inkml:trace contextRef="#ctx0" brushRef="#br0" timeOffset="582134.296">9287 16748,'0'0,"0"0,0 0,0 0,0 0,0 0,27-26,-27 26,0 0,0 0,0 0,26-27,1 27,-27 0,26-26,1 26,-1 0,0 0,-26 0,27 0,-27 0,26 0,-26 0,0 26,0-26,0 27,0-1,-26 1,26-27,0 26,-27 1,1-27,26 26,-26-26,26 26,0 1,0-27,0 0,26 26,0-26,1 27,-27-27,26 0,1 26,-1-26,1 27,-1-27,1 26,-27-26,26 27,-26-1,0 1,-26-1,26-26,-27 26,1 1,-1-1,1-26,-1 0,1 27,-1-27,1 26,0-26</inkml:trace>
  <inkml:trace contextRef="#ctx0" brushRef="#br0" timeOffset="584586.4364">12065 14155,'27'-53,"-1"0,-26 0,0 1,0-1,0 26,0 1,-26 26,26-27,-27 27,27 27,-26-1,-1 1,1 26,0-1,-1 28,-26-1,27 27,-27-27,26 27,-26-26,27 25,-1-52,1 0,0 0,-1 0,27-26,0-27,0 0,0 0,0 0,27-27,-1-26,0 0,1-26,26-27,-27 0,27 0,0 1,-26-28,-1 54,1-27,-1 53,0 0,-26 0,27 27,-27 26,0 0,0 0,26 53,-26 0,27 0,-1 26,1 0,-1 27,1 0,-1-27,1 27,-1 0,0-27,1 1,-27-1,26-26,-26 0,0 0,0-27,27-26,-27 0,0 0,-27 0</inkml:trace>
  <inkml:trace contextRef="#ctx0" brushRef="#br0" timeOffset="584772.447">11801 14526,'26'26,"1"-26,-1 27,1-27,26 0,-1 0,1-27,0 27,0-26</inkml:trace>
  <inkml:trace contextRef="#ctx0" brushRef="#br0" timeOffset="585265.475">12991 13811,'0'0,"0"0,-26 0,-1 0,-25 0,25 27,-26-27,-26 26,26-26,26 27,-25-27,25 26,27 1,0-1,0 27,27 0,-1 0,-26 26,26 1,-26 25,27-25,-27 26,0-27,0 0,0-26,26 27,1-27,26-27,-27 0,27 27,0-53,0 27,0-27,0 0,-27 0,27 0,-26-27</inkml:trace>
  <inkml:trace contextRef="#ctx0" brushRef="#br0" timeOffset="586888.5681">13177 14208,'0'0,"0"0,0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0,0 27,0-1,0-26,0 53,26-27,-26 1,0 26,0-27,0 27,27-26,-27 26,0-27,0 0,0-26,0 27,0-1,0-26,0 0,0 27,0-27,0 0,0 0,0 0,0 0,0 0,26 0,-26-27,26 27</inkml:trace>
  <inkml:trace contextRef="#ctx0" brushRef="#br0" timeOffset="587466.6012">13494 13891,'-26'0,"26"-27,0 27,-27 0,27 0,-26-26,26 26,26 0,1-27,-1 27,1 0,-1-26,27 26,-27 0,27 0,-26 0,-1 26,1 1,-1-1,-26 27,27-26,-27 25,0 1,0 27,0-27,0 0,0 26,0-26,26 0,-26 0,27 0,-27 0,0-1,26-25,-26 26,-26-53,26 53,-27-53,1 26,-1-26,27 27,-53-27,27 0,-1 26,1-26,26 0,-27 0,27 0,0 0,0 0,0-26,27-1</inkml:trace>
  <inkml:trace contextRef="#ctx0" brushRef="#br0" timeOffset="588078.6362">14235 13838,'0'-27,"0"27,-27 0,27-26,-26 26,0 0,-27 0,26 26,1-26,-1 0,1 0,26 0,-27 27,27-1,0-26,27 27,-27-1,0 27,0 0,0 0,26 26,-26-26,-26 27,26-1,0 0,0 1,0-1,0-26,0 0,0 26,0-26,0-26,0 26,0-1,0-25,0-1,26 1,-26-1,27-26,-27 27,26-1,1-26,-1 0,1 0,-1 0,0 0,1 0,-1 0,1-26,-27 26,0-27</inkml:trace>
  <inkml:trace contextRef="#ctx0" brushRef="#br0" timeOffset="589045.6914">14473 14393,'0'0,"0"0,0 0,-26 27,-1-27,27 0,-26 0,-1 26,1 1,-1-1,1 1,26-1,-27 27,27-27,0 27,27-26,-27-1,26 27,-26-53,27 27,-1-27,27 0,-26 26,-1-52,1 26,-1-27,0 27,1-26,-1-27,-26 53,27-27,-27 27,0 0,-27-26,27 52,-26-26,-1 27,27-1,-26 1,26-1,26 1,-26-1,27-26,26 27,-27-27,27 0,-26-27,-1 27,1-26,-1-1,0 27,-26-26,0-1,-26 1,26 26,0 0,-26-27,26 27,26-26,-26 26,26-27,1 1,26 0,-27-1,27 1,-26-27,26 26,-27-26,1 0,-1 1,-26-1,0 0,0 26,-26-26,26 27,-27-1,1 1,26 26,-27 0,1 26,-1 1,1-1,-1 27,27 27,-26-1,26 0,0 1,26-1,-26 0,27 1,-1-27,1-27,-1 1,-26 26,27-53,-27 0,26 26,-26-26,27-26,-27 26,26-27</inkml:trace>
  <inkml:trace contextRef="#ctx0" brushRef="#br0" timeOffset="589821.7358">15452 13996,'0'0,"0"0,-26 0,26 0,0 0,26 0,-26 0,26 0,1 0,-1 0,27-26,-26 26,26 0,-27 0,1 0,-1 0,-26 0,27 0,-27 26,0 1,0-1,0 27,0 0,0 27,0-1,0 0,0 1,0-1,0 0,0 1,26-27,-26 0,0 0,26-27,-26 27,0-27,0-26,-26 27,0-27,26 26,-27-26,-26 0,27 0,-27 0,0 27,26-27,-26 0,27 0,0 0,26 0,0 0,0 0</inkml:trace>
  <inkml:trace contextRef="#ctx0" brushRef="#br0" timeOffset="598713.2442">16378 14208,'0'0,"27"27,-27-1,0 1,0-1,-27 27,27 0,0 0,-26 0,26-27,0 27,0-27,0 1,0-1,0 1,0-27,0 0,0 0</inkml:trace>
  <inkml:trace contextRef="#ctx0" brushRef="#br0" timeOffset="599055.2639">16113 14499,'0'0,"0"0,27-26,-1-1,1 27,26-26,-27-1,54 1,-54-1,27 1,0 0,-27-1,1 27,-1 0,-26 0,27 0,-27 0,-27 0,27 27,-26-1,-1 0,1 1,26 26,-27-27,1 1,0-1,-1 1,1-1,-1 1,27-27,-26 0,-1 0,27 0</inkml:trace>
  <inkml:trace contextRef="#ctx0" brushRef="#br0" timeOffset="599523.2888">16457 14182,'0'0,"27"0,-27 0,-27 26,27 1,-26-1,26 1,-26-1,-27 27,26-27,1 27,-1-26,-26-1,27 1,-1-27,27 0,-26 0,26 0,0-27,0 1,0-1,0-26,0 27,0-27,0 27,0-1,0 27,0 0,0 0,0 0,26 0,1 27,-1 25,1-25,-1-1,1 27,26-26,-27 26,1-53,-1 53,0-53,1 26,-1 0,-26-26,27 0,-1 0</inkml:trace>
  <inkml:trace contextRef="#ctx0" brushRef="#br0" timeOffset="600490.3461">17463 13970,'0'0,"26"26,-26-26,0 0,-26 0,26 0,-27 0,27 0,-53-26,27 26,0 0,-1 0,1 0,-1 0,1 0,26 0,-27 0,27 0,-26 0,26 26,0-26,-27 27,1 26,26-27,-27 1,1-1,26 27,-26-26,26-1,26-26,-26 0,26 0,1 0,-1 0,1 27,-1-54,1 27,-1 0,-26 0,27 0,-1 0,-26 0,27 0,-27 27,26-27,0 0,-26 0,27 26,-1-26,1 0,-27 26,26-26,1 27,-1-27,-26 53,27-27,-1 1,-26-1,27 27,-1 0,1-27,-27 27,0-26,26 26,-52-27,26 27,-27-26,1-27,-27 26,26 1,-26-27,0 26,0-26,1-26,-1 26,0-27,26 27,1-26,-1 26,1 0,-1-27,1 27,26 0,0-26,0 26,-26 0</inkml:trace>
  <inkml:trace contextRef="#ctx0" brushRef="#br0" timeOffset="611306.9648">13415 15452,'0'-27,"0"27,0 0,-27 0,27 0,0 0,0 0,0 0,0 27,0-1,0 1,0 26,0-1,0 1,0 27,0-1,0 0,0 27,0-26,0-1,-26 0,26 1,0-27,0 0,0 0,0-27,-27 0,27 1,0-27,0-27,0 1,27-27</inkml:trace>
  <inkml:trace contextRef="#ctx0" brushRef="#br0" timeOffset="611717.9882">13256 15531,'0'0,"0"-26,0 26,-26 26,26-26,-27 27,27-1,-26 27,-1-27,27 1,0-1,-26-26,26 0,26-26,-26 26,27-53,-1 0,-26 0,27 0,-1 0,0 27,1-1,-27 1,26 26,1 26,-27 1,53-1,-27 1,1 26,-1 0,1-1,-1 1,0-26,1 26,-27-27,26-26,-26 27,27-27,-27 0</inkml:trace>
  <inkml:trace contextRef="#ctx0" brushRef="#br0" timeOffset="612214.0167">12991 16854,'0'26,"0"27,0-26,0-1,-26 27,26 0,0 0,0-27,-27 27,27 0,0-26,0-1,0-26,0 0,-26 0</inkml:trace>
  <inkml:trace contextRef="#ctx0" brushRef="#br0" timeOffset="612558.0363">12991 16828,'27'-27,"26"1,-27-1,1 27,-1 0,-26 0,0 0,0 27,0-1,-26 1,-1-1,1 27,-1 0,1 0,-1-27,1 27,26 0,26-27,-26 1,27-1,-1-26,27 27,-26-27,-1 0,27 0,-53 0,53 0,-53 0,26 0,-26-27</inkml:trace>
  <inkml:trace contextRef="#ctx0" brushRef="#br0" timeOffset="613324.0789">13388 16960,'0'0,"-26"0,-1 26,1-26,26 27,-27-1,27 1,-26 26,26-27,26 27,1-27,-27 1,26-1,27-26,-26 27,26-54,0 27,-27-26,27-1,-27 1,1-27,-27 27,0-1,0-26,-27 27,1-27,26 26,-27-26,1 27,26 0,0 26,0-27,26 1,1 52,-1-26,-26 27,27-1,-1 27,-26 0,27 0,-27 0,26 26,-26-53,0 27,0-26,27-1,-27-26,26 0,-26-26,27-1,-1 1,-26-1,27 1,-27 0,26-1,-26 1,0 26,0 0,26 26,-26-26,27 27,-1-1,1-26,26 0,0 0,-27 0,27-26,-27-1,1-26,-1 27,1-1,-54 1,27-27,-26 26,-1 1,1 0,0-27,-1 53,1-27,-1 1,27-1</inkml:trace>
  <inkml:trace contextRef="#ctx0" brushRef="#br0" timeOffset="615531.2064">14976 15452,'0'0,"0"0,0 0,0 26,0 27,0-26,0-1,26 53,1-26,-1 27,1-1,-1 0,1 1,-1-27,-26 0,26 0,1-1,-27-52,0 27,0-27,0-27</inkml:trace>
  <inkml:trace contextRef="#ctx0" brushRef="#br0" timeOffset="615874.226">14949 15478,'-26'0,"-1"-26,27 26,-26 26,-1-26,1 27,26-1,-26 1,-1-1,27-26,0 0,0 0,0-26,27-1,-27 1,26-27,-26 26,26 1,-26-1,0 27,27 27,-27-1,26 1,-26 26,27 0,-27-1,26 1,1-26,-1 26,1-27,-1-26</inkml:trace>
  <inkml:trace contextRef="#ctx0" brushRef="#br0" timeOffset="616436.2582">15135 16589,'-27'27,"1"-1,-1 1,1-1,26 27,-27-26,54 26,-27-27,26 27,27-27,-26 1,25-27,1 0,0-27,0 1,0-27,-26 27,-1-1,0-26,-26 27,0-27,-26 26,0 1,-1-1,1 27,-1 0,1 0,-1 0,1 27,26-1,0 1,0-1</inkml:trace>
  <inkml:trace contextRef="#ctx0" brushRef="#br0" timeOffset="616648.2699">15558 16907,'0'0,"26"26,-26-26,0 0,0 0,0 0,0 0,0 0,0 0,0-26,0 26,0 0,0 0,0 0,0 0</inkml:trace>
  <inkml:trace contextRef="#ctx0" brushRef="#br0" timeOffset="616836.279">15770 16828,'0'0,"0"0,0 26,0-26,0 0,0 0,0 0,0 0,0 0,0 0,0 0</inkml:trace>
  <inkml:trace contextRef="#ctx0" brushRef="#br0" timeOffset="617062.2936">15928 16854,'0'0,"0"0,0 0,0 0,0 0,0 0,0 0,27 26,-27-26</inkml:trace>
  <inkml:trace contextRef="#ctx0" brushRef="#br0" timeOffset="617617.3257">16008 16378,'0'0,"0"0,0 0,26 0,-26 0,0 0,0-27,27 27,-27-26,26 26,0 0,1 0,-27-27,26 27,-26 27,27-27,-27 0,0 26,0 1,0 26,0-53,0 53,0-53,0 52,0-25,0-27,26 26,-26-26,27 27,-1-27,27 26,-26-26,-1 0,1 27,-1-27,-26 0,0 0,26 26,-26-26,-26 27,26-27,-26 26,-1 1,-26-27,27 26,-1-26,1 27,-1-27</inkml:trace>
  <inkml:trace contextRef="#ctx0" brushRef="#br0" timeOffset="624888.7416">5874 9340,'0'0,"0"0,0-27,0 27,0 0,0 27,0-27,0 26,0 27,0-26,0 26,0-1,0 1,27 27,-27-27,0 0,0-27,0 1,0 25,0-25,0-1,0-26,0 0,0 0,-27 27</inkml:trace>
  <inkml:trace contextRef="#ctx0" brushRef="#br0" timeOffset="625141.756">5715 9922,'0'-27,"0"27,0 0,0 27,0-1,27-26,-27 27,0-1,26 1,-26-27,27 26,-1-52,1 26,-1 0,1-53,-1 26,27 1,-27-27,1 27,-1-27</inkml:trace>
  <inkml:trace contextRef="#ctx0" brushRef="#br0" timeOffset="625889.7986">8943 9446,'0'0,"-26"0,26 0,0 26,0 1,0-1,0 27,0-27,0 27,0 0,0 0,0-26,0 26,0-27,0 0,0 1,0-1,0-26,0 0</inkml:trace>
  <inkml:trace contextRef="#ctx0" brushRef="#br0" timeOffset="626149.8137">8811 9843,'0'0,"0"0,0 26,0-26,0 26,0 1,26-1,-26 1,0-27,0 26,0-26,27 0,-1 0,1-26,-1-1,1 27,-1-26,1-1,-27 1,26 0,-26-1</inkml:trace>
  <inkml:trace contextRef="#ctx0" brushRef="#br0" timeOffset="627016.8633">5530 9049,'0'0,"-26"0,26-27,0 1,0-1,0 1,26-27,-26 27,0-27,0 26,0-26,0 27,27-27,-27 0,0 53,0-26,0-1,0 27,0 0,0 27,0-1,26 0,-26 27,27-26,-27 26,26-27,0 1,-26-27,27 0,-1 0,1-27,-1 1,1-27,-1 0,1 0,-27-26,26-1,1 27,-1 0,0 27,-26-1,27 27,-27 27,26 26,-26 0,27 0,-27 26,26 0,-26 1,0-27,27 0,-27 0,0-27,26 0,-26 1,0-27,27 0,-27-27</inkml:trace>
  <inkml:trace contextRef="#ctx0" brushRef="#br0" timeOffset="628899.971">9102 8493,'0'0,"0"0,0 0,0 0,0 0,-26 0,26 0,0-26,0 26,-27-27,27 27,-26-26,26 26,0 0,-27-27,1 27,-1-26,1 26,-1 0,1 0,-1 0,1 0,0 26,-1-26,1 27,-1-1,27 1,-26-1,26 1,0-1,0 1,0-1,26 0,1 1,-1-1,27 1,-27-27,27 26,-26 1,26-1,-27-26,1 27,-1-1,1 1,-27-27,26 26,-26 0,0-26,0 27,-26-27,26 26,-27-26,1 0,-1 0,1 0,-27 0,26 0,1 0,-27 0,27 0,-1 0,1 0,-1 0,1 0,26 0,0 0,0-26,0-1</inkml:trace>
  <inkml:trace contextRef="#ctx0" brushRef="#br0" timeOffset="630012.0346">13124 9499,'0'0,"0"0,0 0,0 0,0 0,0 0,-27 0,27 26,0 0,0 1,0-1,0 1,0 26,0-27,0 27,0 0,0-26,0 25,0-25,0-1,0 27,-26-53,26 27,0-27,0 0</inkml:trace>
  <inkml:trace contextRef="#ctx0" brushRef="#br0" timeOffset="630291.0506">12886 9869,'0'0,"0"0,0 0,-27 0,27 26,0 1,27-1,-27 1,0-1,0 1,26-27,-26 26,26-26,-26 0,27 0,-1-26,1 26,-1-27,1 1,-27-1,26 1,1 26,-27-27,0 27,0-26</inkml:trace>
  <inkml:trace contextRef="#ctx0" brushRef="#br0" timeOffset="630842.0818">12859 8705,'27'26,"-27"1,0-27,0 26,0-26,0 27,0-1,0 1,0-27,26 0,-26 0,0 0,0 0,0 0,0 0,0 0,0 0,0 0,0 0,0 0,0 26,0 0,0 1,0-1,0 1,26-1,-26 1,0-1,0 1,0-1,0-26,0 0,27 0,-27 0,0 0,0 0,0 0,0 0,0 0,0 0,0 0</inkml:trace>
  <inkml:trace contextRef="#ctx0" brushRef="#br0" timeOffset="631248.105">12806 8731,'-26'-26,"26"26,26 0,-26 0,27-27,-27 27,26-26,1 26,-1 0,27 0,-27 0,27 0,-26 26,26 1,-27-27,1 53,-1-27,1 27,-1-26,-26 25,0 1,0-26,-26 26,-1-53,1 53,-1-27,1 1,-1-27,1 26,-1 1,-26-27,53 0,-26 26,26-26,0 0</inkml:trace>
</inkml:ink>
</file>

<file path=ppt/ink/ink4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2:14:05.333"/>
    </inkml:context>
    <inkml:brush xml:id="br0">
      <inkml:brushProperty name="width" value="0.05292" units="cm"/>
      <inkml:brushProperty name="height" value="0.05292" units="cm"/>
      <inkml:brushProperty name="color" value="#C0504D"/>
    </inkml:brush>
  </inkml:definitions>
  <inkml:trace contextRef="#ctx0" brushRef="#br0">3996 767,'0'0,"26"-53,-26 53,0 0,0 0,0 0,-26-53,26 53,0 0,0 0,-53-52,53 52,0 0,-80-53,80 53,-79-27,79 27,-106-26,53-1,-26 1,-1-1,1 27,0 0,26-26,-27 26,1-27,-27 27,27 0,-1 0,1 0,0 0,-1 0,1 0,0 27,-1-27,27 26,-26-26,26 27,0 26,53-53,-79 53,79-53,-53 53,53-53,-53 79,53-79,-27 53,27-53,0 53,0-53,0 0,0 53,0-53,0 0,27 53,-27-53,0 0,53 79,-53-79,0 0,53 79,-53-79,0 0,79 53,-79-53,0 0,53 53,-53-53,79 27,-79-27,53 26,-53-26,80 27,-80-27,79 26,-79-26,106 26,-80 1,54-27,-27 0,-1 26,1-26,0 27,27-27,-27 26,0-26,26 27,-26-27,0 0,0 0,26 0,0 0,1 0,-1 0,1-27,-28 27,28-26,-1 26,1-27,-28 1,1 26,-53 0,80-53,-80 53,79-53,-79 53,53-79,-53 79,27-80,-27 80,26-79,-26 79,-26-79,26 79,-27-80,27 80,-79-79,79 79,-106-53,53 26,0 27,-26 0,26 0,0 0,0 27,53-27,-53 26,53-26,0 80</inkml:trace>
  <inkml:trace contextRef="#ctx0" brushRef="#br0" timeOffset="1345.0769">4022 15690,'0'0,"0"0,-26-27,26 27,-27 0,1 0,-1 0,1 0,-1-26,27 26,-53-27,27 27,-1-26,1 26,-27-26,0-1,0 27,0-26,0-1,-26 27,0-26,26 26,-27-27,1 27,0 0,-1 0,27 0,-26 0,0-26,-27 26,26 26,1-26,0 0,-1 0,1 27,-1-1,1 1,0-1,26 27,0-27,0 27,0 0,27 0,-27 27,26-28,27 1,-26 27,26-27,26 0,1 26,-1-26,27 0,0 26,0-52,53 26,-27-1,53-25,-26-1,27 1,25-1,1-26,0-26,26 26,0-27,-26-26,26 1,-26-1,26 26,-53-52,1 26,-27 0,-27 0,-53 0,1 27,-27-1,-53-26,0 27,0 26,0 0,-53 0,27 0,0 26,26-26</inkml:trace>
  <inkml:trace contextRef="#ctx0" brushRef="#br0" timeOffset="4841.2768">1720 503,'-79'26,"26"1,0 26,0-1,27 28,-27-1,26 27,27 0,0-27,27 27,-1-27,27-26,26 27,1-54</inkml:trace>
  <inkml:trace contextRef="#ctx0" brushRef="#br0" timeOffset="5455.312">15426 529,'0'0,"0"0,0 0,0 0,79 80,-53-28,1 1,26 0,-27 27,1-27,-27 0,26-1,-26-52,0 53,0-53,0 0,-26 53,26-53</inkml:trace>
  <inkml:trace contextRef="#ctx0" brushRef="#br0" timeOffset="5856.335">16008 609,'26'-80,"-26"80,0 0,0 0,0 0,27 53,-27-53,26 53,-26-53,0 53,0-53,0 0,0 0,53 26,-53-26,53-26</inkml:trace>
  <inkml:trace contextRef="#ctx0" brushRef="#br0" timeOffset="6033.3451">16510 370,'0'0,"0"0,0 80,-26-1,-1-26,1 26,-27-26,27 0,-27 0,26 0,27-53,-53 80,53-80</inkml:trace>
  <inkml:trace contextRef="#ctx0" brushRef="#br0" timeOffset="6281.3593">16537 820,'106'-26,"-106"26,53 0,-53 0,26 53,-26-53,-26 79,26-79,-27 79,27-79,-79 80,79-80,-27 53,27-53,0 53,0-53,80 26,-27-26,26 0,0 0,1 0,-1-26,0 26</inkml:trace>
</inkml:ink>
</file>

<file path=ppt/ink/ink4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2:14:18.150"/>
    </inkml:context>
    <inkml:brush xml:id="br0">
      <inkml:brushProperty name="width" value="0.05292" units="cm"/>
      <inkml:brushProperty name="height" value="0.05292" units="cm"/>
      <inkml:brushProperty name="color" value="#C0504D"/>
    </inkml:brush>
  </inkml:definitions>
  <inkml:trace contextRef="#ctx0" brushRef="#br0">4710 3916,'0'0,"-27"0,27 0,0 26,0-26,-26 0,26 0,0 0,0 0,0 0,0 0,0 0,0 0,0-26,0 26,26 0,1-27,-1 1,1 26,-1-27,27 27,-26-26,26 26,0-26,26 26,-26-27,0 27,0 0,0 0,26 0,-26 0,0 0,0 0,0 27,0-27,-1 0,1 0,-26 0,26 0,-27 0,1 0,-27 0,26 0,-26 0,0 0,0 0,0 0,0 0,0 0,0 0,0 0,0-27,0 27,-26 0,-1-26,27-1,-26 27,-1-26,1-1,-1 27,1 0,-27-26,27 26,-1 0,1 0,26 0,0 0,0 0,0 0,26 0,1 0,-1 26,27-26,-27 0,1 0,26 27,-27-27,27 26,-26-26,-27 27,26-27,-26 0,26 26,-52-26,26 0,0 27,-26-1,-1 0,1 1,-27-1,26 1,1-1,-27-26,26 27,1-1,0-26,-1 27,1-27,26 0,0 0,0 0,0 0,0 0,0 0,0 0,0 0,0 0,0 0,0 0,0 0,0 0</inkml:trace>
  <inkml:trace contextRef="#ctx0" brushRef="#br0" timeOffset="2379.1361">1879 3916,'0'0,"0"0,0 0,0 0,0 0,0 0,0 26,-27-26,27 0,-26 0,0 27,26-27,-27 26,1 1,-1-1,1 1,-1-1,1 27,-1 0,1 0,-1 0,1 0,26 0,-27-1,27 28,0-27,0 0,0 26,0-52,27 52,-27-53,0 1,26 26,-26-27,0 1,0-1,27 1,-27-27,0 26,0-26,0 0,0 0,0 0,0 0,0 0,0 0,0 0,0 0,0 0,0 0,0 0,0 0,-27-26,27 26,-26-27,-1 1,1 26,26 0,-26-27,-1 1,1 26,26-27,-27 1,1 26,-1 0,1-27,26 27,-27-26,27 26,0 0,-26 0,26 0,0 0,0-27,0 27,0 0,0 0,0 0,0 27,0-27,0 0,26 26,-26 1,27-27,-1 26,1 27,-27-26,26-27,1 53,-1-27,1-26,-27 26,26 1,-26-1,26-26,-26 0,0 27,0-27,0 0,0 0,27 0,-27 0,0-27,0 1,26-1,-26 1,27 0,-27-27,26 26,1-26,-27 27,26-27,1 26,-27 1,26 0,-26-1,27 27,-27 0,0-26,0 26,0 0,0 0,0 0,0 0,0 0,0 0,0 0,0 0,0 0,0 0,0 0,0 0,0 0,0 0,0 0,26 26,-26-26,0 0,0 0</inkml:trace>
  <inkml:trace contextRef="#ctx0" brushRef="#br0" timeOffset="9078.5192">7462 15769,'-27'-26,"27"-1,-53 1,27-27,-27 26,0 1,0 0,0-1,-26 27,-1 0,1 0,0 0,-27 0,26 27,1-27,-27 26,27 27,-27 0,27 0,26 0,-27 0,27-1,0 1,27 27,26-27,0 0,26 0,27-1,0 1,0-26,27 26,25-27,1 1,0-27,26 0,1 0,-1 0,0 0,1-27,-1 1,-26-27,26 26,-53-26,27 1,-26-1,-28-27,-25 27,-27 0,0 0,-53 27,0-27,-53 27,27-1,-27 27,-26 0,-1 0,28 0</inkml:trace>
  <inkml:trace contextRef="#ctx0" brushRef="#br0" timeOffset="9909.5664">3519 16616,'27'0,"-27"0,0 0,0 0,-27-27,1 27,-1-26,1 26,-1-27,-25 1,-1 26,0 0,0 0,-27 0,-25 0,25 0,-26 26,1 1,-1-1,0 1,0-1,0 1,0 26,27 0,0-27,26 1,26-1,1 27,26 0,53-53,0 53,52-27,1 1,27-1,25 1,1-1,26-26,-26 0,26 26,0 1,1-27,-28 0,-25 0,-1-27,-26 1,0 26,-53-26,-27-27,1 26,-27-26,-27 0,1 0,-54 27,1-27,-27 27,-26-1,26 1,0 26,0-27,27 27,26 0</inkml:trace>
  <inkml:trace contextRef="#ctx0" brushRef="#br0" timeOffset="46053.6342">1456 3387,'0'0,"0"0,0 0,0 0,52-27,1 27,0-26,0 26,0 0,0 0,-26 26,-27 1,0-27,0 53,-27-27,27 1,-26 25,26-25,0-1,0-26,0 27,26-1,-26-26,27 27,-27-27,0 26,-27-26,1 0,-27 27,26-27,-26-27,27 27,-1 0,1-26,26-1,-27 27,54 0,-27-26,26-1</inkml:trace>
  <inkml:trace contextRef="#ctx0" brushRef="#br0" timeOffset="46664.6688">2064 3334,'0'0,"0"0,0 26,-26-26,26 27,0 26,0-27,0 27,0-27,-27 1,27-1,-26 1,26-1,-27-26,1 0,-1 0,1 0,-1-26,1 26,26-27,0 1,0 26,26 0,1-27,26 27,-27 0,27 0,-26 0,-1 27,1-27,-1 0,-26 0,0 0,0 0,-26 0,26 0,-27 0,27 0,0-27,0 27,0-26,27 0,-1-1,0 27,1-26,-1 26,1-27,-27 27,0 0,-27 27,-26-27,27 26,-27 1,0-1,0 0,0 1,27-1,26 1,0-1,0 1,0-27,53 26,-27-26,27 0,27 0</inkml:trace>
  <inkml:trace contextRef="#ctx0" brushRef="#br0" timeOffset="48855.7922">3996 4710,'-27'-27,"1"27,-1-26,-26-1,0 27,0-53,1 53,-28-26,1-1,-1 1,-25-1,25 27,-26-26,1 26,-1 0,26 0,-26 0,1 26,-1 1,0-1,0 1,27 52,-1-26,27 0,-26 26,53-26,26 0,0 27,26-27,53-1,1 1,26-26,26 26,27-27,-1-26,28 0,-1 0,0 0,27-26,-27-27,-26 26,26-26,-26 1,-53-1,-27-27,0 27,-52 0,-1-26,-52 26,-1 0,-52 0,26 27,-26-1,-27 1,0-1,27 27,-27 0,26 27,1-27,26 26,0-26,0 27,27-27,26 0,0 0,26 0,-26 0,27 0</inkml:trace>
  <inkml:trace contextRef="#ctx0" brushRef="#br0" timeOffset="49383.8245">4101 5477,'0'-27,"-26"-25,-1 25,-25-26,-28 0,1 27,-1-27,-25 53,-28-27,-25 27,25 0,-52 27,26-1,-26 27,26 0,1 27,25 25,27 1,27 0,26 0,53 0,53 0,26-27,54-26,-1 0,80-27,26-26,-26 0,52-53,-26 27,0-54,0 28,-26-28,-53 1,-27-27,-52 27,-54-1,-52 1,-27-1,-53 28,0 25,0 1,-53 26,54 26,25 1,27 25</inkml:trace>
</inkml:ink>
</file>

<file path=ppt/ink/ink4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1:54:56.029"/>
    </inkml:context>
    <inkml:brush xml:id="br0">
      <inkml:brushProperty name="width" value="0.05292" units="cm"/>
      <inkml:brushProperty name="height" value="0.05292" units="cm"/>
      <inkml:brushProperty name="color" value="#C0504D"/>
    </inkml:brush>
  </inkml:definitions>
  <inkml:trace contextRef="#ctx0" brushRef="#br0">4022 5689,'0'-27,"0"27,0 0,0 0,0 27,0-1,-26 27,26 0,0 0,-27 26,27-26,0 26,0 1,-26-27,26 26,0-26,0-27,0 1,0-1,0-26,0 0</inkml:trace>
  <inkml:trace contextRef="#ctx0" brushRef="#br0" timeOffset="256.0146">4340 5662,'26'27,"-26"-1,-26 27,-1 0,1 26,-1 27,-26 0,0 0,0 26,0-26,1 0,25-27,-26 27,27-27,-1-26,27 0,0 0,0-27,0-26,27 0</inkml:trace>
  <inkml:trace contextRef="#ctx0" brushRef="#br0" timeOffset="543.0308">4234 6350,'79'-26,"-26"-27,26 26,-26 1,0 26,0 0,-26 53,-1-27,-52 27,-1 0,-26 26,0 1,0-27,0 26,1 0,25-26,27 0,0-26,27-1,-1 1,53-27,-26 0,27 0,-27-27,26 1,-26-1,0 27</inkml:trace>
  <inkml:trace contextRef="#ctx0" brushRef="#br0" timeOffset="898.0513">5795 5636,'-53'26,"0"1,0 25,-26 1,-1 53,1-26,-1 52,28 0,-1-26,26 26,27 1,27-54,52 0,27-26,53 0</inkml:trace>
  <inkml:trace contextRef="#ctx0" brushRef="#br0" timeOffset="1513.0865">14764 5768,'0'0,"27"0,25 0,-25 26,-1 27,1 0,26 27,-27-1,-26 27,27 0,-27-27,0 27,0 0,0-27,-27-26,1 26,26-52,-27-1,27-26</inkml:trace>
  <inkml:trace contextRef="#ctx0" brushRef="#br0" timeOffset="1953.1116">17092 5715,'0'0,"-26"0,0 26,-1 1,1 26,-54 26,27 1,0 25,0 1,1 27,25-1,27-26,0 0,27-1,-1-25,53-27,1 0</inkml:trace>
  <inkml:trace contextRef="#ctx0" brushRef="#br0" timeOffset="2280.1304">18336 5715,'0'0,"26"26,27 1,0 26,27 26,-1 1,0 25,-26 1,0 27,-26-28,-1 1,-26 0,-26-27,-27 1,26-54,-26 1</inkml:trace>
  <inkml:trace contextRef="#ctx0" brushRef="#br0" timeOffset="2624.1501">19236 5583,'26'0,"-26"26,26 27,-26 0,-26-27,26 54,0-27,-26 0,26 0,0-27,0 1</inkml:trace>
  <inkml:trace contextRef="#ctx0" brushRef="#br0" timeOffset="2835.1621">19791 5530,'27'0,"-27"26,-27 54,1-27,-1 26,-26 27,0 0,1-27,-1 27,-27-27,27 1,0-1,0-26,27 0</inkml:trace>
  <inkml:trace contextRef="#ctx0" brushRef="#br0" timeOffset="3094.177">19659 6324,'79'-27,"1"1,-27 26,-27 26,0 1,-26-1,-26 27,0 0,-1 26,-26-52,0 26,27 0,26-27,0 0,0 1,26-1,27-26,27 0,-28 0,28 0,-27 0,26 0,1 0,-28 0,1 27</inkml:trace>
  <inkml:trace contextRef="#ctx0" brushRef="#br0" timeOffset="9701.5547">9499 13203,'0'0,"-27"26,27-26,-26 0,26 0,0 0,26-26,-26 26,27-27,-1 27,1 0,26 0,0 0,0-26,26 26,0 0,27 0,-26 0,52 0,-26 0,52 0,-25 0,25 26,1-26,26 0,1 0,-1 0,0 0,27-26,-1 26,1 0,0 0,-1 0,1 0,0 0,-1 0,1 0,26 0,-53-27,53 27,-52 0,52-26,-27 26,1 0,0-27,-1 27,28-26,-28 26,1-26,-27 26,27 0,-1 0,-25 0,-1 0,0 0,0 0,-26 0,26 0,0 0,-52 26,52-26,-26 0,-27 26,27-26,-27 0,0 27,-26-27,0 0,0 0,-27 0,1 0,-27 0,-27 0,27 0,-27 0,1-27,-27 1</inkml:trace>
  <inkml:trace contextRef="#ctx0" brushRef="#br0" timeOffset="11412.6527">20770 6059,'0'0,"0"26,0-26,0 0,0 0,27 0,-1-26,27 26,0 0,0-26,26 26,1-27,25 27,28 0,-27 0,26 27,0-27,0 52,1-25,-1-1,0 27,1 0,-28 27,1-28,-26 28,-1-1,0 1,-52-1,26 0,-53 1,26-1,-52 0,-1 1,1-1,-27 1,-26-27,-1-27,1 27,-27 0,0-53,-26 53,0-27,-27-26,0 27,0-1,1 1,-28-27,1 26,26-26,-26 26,26-26,-26 0,53 0,0 0,-1 27,54-27,0 0,-1 0,27 0,27 0,-1 0,27 0,0 0,0 0,0 0,0 0,0-27,0 27,27 0,-1-26,1 0,-1 26,1-27,26 1,-1-1,1-26,0 27,0-1,0 1,-26-1,26 1,-27 26,0-26,1-1,-27 27,0 0,0 0,0 0,0 27,0-1,-27-26,-25 53,-1-27,-27 27,1 0,-1-26,-25 26,25-1,-26 1,27-26,26-1,0 1,0-27,27 26,26-26,26 0,1 27,-1-27,54 26,-27-26,26 27,0-27,1 26,25 1,-25-1,-27 0,0 1,0-1,0 1,-27-27,0 26,-26-26,27 27,-27-27,0 0,0 0</inkml:trace>
  <inkml:trace contextRef="#ctx0" brushRef="#br0" timeOffset="22063.2619">20506 4948,'-80'-80,"-52"1,-27-53,0 26,-52-26,-27-1,-53 1,0 0,-53-27,-80 27,1-27,-80 27,-26-27,-53 27,-27 26,-52 0,-1 0,-78 27,25 26,-52 0,0 53,-54 26,1 1,27 79,-1 26,0 27,27 26,52 27,27 52,53 1,53 79,80-27,52 1,53-1,106 1,53 26,53 0,79-27,79-26,54 27,79-27,26 0,106-27,53 1,53-27,53-26,79-1,53-25,27-1,26-27,27-25,52-1,53 0,1-52,26 26,-27-27,133 0,-54-26,1-26,79-1,-105 1,78-27,1-27,-53-26,-27-26,53-27,-53 0,-79-53,0 1,-26-54,-107 0,1-26,-106 0,-53-26,-27-28,-79 1,-53-26,-79-1,-53-26,-80 1,-52-1,-80 0,-53 0,-105 0,-27 53,-80 0,-79 26,-26 27,-53 53,-53 79,0 26,-53 28,26 52,-26 52,27 1</inkml:trace>
  <inkml:trace contextRef="#ctx0" brushRef="#br0" timeOffset="28162.6107">13494 10054,'-26'0,"26"0,-27-26,27 26,-26 26,-1-26,1 53,-27-26,26 52,-25 0,-1 27,-27 0,1 53,26 26,-26 0,-1 0,27 53,-26-26,26 26,0-26,0 26,27-26,-1-1,1-25,26-1,0-53,0 0,0-26,26-26,-26-27,27-27,-27 0,26-26,-26-26,0-27,0-26,0-1</inkml:trace>
  <inkml:trace contextRef="#ctx0" brushRef="#br0" timeOffset="28585.6349">13256 10821,'53'-158,"26"-1,-26 53,-26 27,26 26,-53 0,0 26,0 27,-27 27,1-1,-27 54,0-1,0 27,0 53,-26-1,26 28,0 25,-27 1,27 0,27 26,-27 0,27-26,-1-1,-26 1,27 0,26-27,-27-26,1-27,26 0,0 0,0-52,0-27,0 0,0 0,0-27,0-26,0 0,0 0,-27-26,27-1,-26 1,26-27</inkml:trace>
  <inkml:trace contextRef="#ctx0" brushRef="#br0" timeOffset="28999.6586">11986 13388,'-26'-27,"26"27,0 0,0 0,0 0,-27 27,27-1,27 1,-1 26,0 0,1 26,-1 27,27-27,-26 27,26-27,-27 27,1-26,-1-1,0-26,1 0,-1-27,1-26,-1-26,27-1,27-52,-1 0,0-1,27-26,-26 27,25-27,1 27,0 26,-27 0,-52 27,52-1,-52 1,-1 52,-26-26,0 27</inkml:trace>
  <inkml:trace contextRef="#ctx0" brushRef="#br0" timeOffset="111028.3505">5980 15981,'-27'-27,"-25"1,-28-1,54 1,-27 0,0 26,26 0,1 0,26 0,-26 26,-1 0,-26 27,53 0,-53 27,53 26,0 52,-26-52,26 26,26 1,1-54,-1 0,27-26,0 0,26-26,-26-27,27 0,-1 0,27 0,26 0,27-80,0 27,-54-26,28 26,-54 0,27 0,-80 27,27-27,-53 0,0-26,0-1,0-26,-26-52,-27-1,27 80,-80-54,-27 54,80 26,-52 0,52 27,26-1,-26 27,27 0,-27 0,-26 0,26 0,26 0,-26 0,27 0,-54 0,28 0,25 27,-52-1,79-26,-27 27,1-1,-1-26,27 26,-26-26,26 0,-27 0</inkml:trace>
</inkml:ink>
</file>

<file path=ppt/ink/ink4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11-05T21:58:19.384"/>
    </inkml:context>
    <inkml:brush xml:id="br0">
      <inkml:brushProperty name="width" value="0.05292" units="cm"/>
      <inkml:brushProperty name="height" value="0.05292" units="cm"/>
      <inkml:brushProperty name="color" value="#C0504D"/>
    </inkml:brush>
  </inkml:definitions>
  <inkml:trace contextRef="#ctx0" brushRef="#br0">2567 13600,'0'0,"0"0,0 0,0 0,0 0,0 0,-27 0,27 0,0-27,0 27,0-26,0 26,0 0,0 0,27-27,-27 1,26-1,1 1,26-1,0 1,26-1,-26 1,0 26,0 0,0 26,-27-26,-26 53,0 0,-26 0,26 27,-27-27,27-1,27 1,-1 0,27-26,0-1,0 27,0-26,0-1,0 0,-53 27,0-26,-27 26,1-27,-27 27,0 0,-27 0,1-27,0 27,-1-53,27 27,0-1,27-26,26 0</inkml:trace>
  <inkml:trace contextRef="#ctx0" brushRef="#br0" timeOffset="688.0394">11616 16087,'-27'53,"1"-53,-1 53,1-27,26 0,-27 27,27-26,27-1,-1 1,27-1,0 1,0-27,26 0,27 0,-53-27,26 1</inkml:trace>
  <inkml:trace contextRef="#ctx0" brushRef="#br0" timeOffset="933.0534">12277 15849,'-26'0,"26"0,-27 0,27 26,-26 53,26-26,0 27,0-1,-27 27,27 0,0-27,-26 27,26-27,0 1,-27-1,27-26,0 0,0-27,27 1,-27-27</inkml:trace>
  <inkml:trace contextRef="#ctx0" brushRef="#br0" timeOffset="1865.1067">12674 16431,'-27'26,"1"1,0-27,-27 26,26 0,1 27,26-26,-27-1,27 1,0-1,27 1,-1-1,27-26,0 0,0 0,0-26,0-1,0 1,-27 26,1 0,-27 0,0 0,0 26,0 1,0 26,-27-53,54 26,-27-26,0 27,26-54,0 1,27-1,-26 1,-1-27,-26 0,27-27,-27 28,0-1,0-27,0 27,0-26,0 0,-27 26,27-27,0 27,0 0,0 27,0 26,0 0,-26 0,26 26,0 27,0 53,0-26,0 25,0-25,26 26,-26-27,27 0,-1-26,1-26,-1-1,1-26,26-26,-1-27,-25 26,-1-26,27 1,0-1,-26 26,26 1,-53 26,26 0,-26 26,0 1,0-1,0 1,0 25,0-25,53-27,0 26,26-26</inkml:trace>
</inkml:ink>
</file>

<file path=ppt/ink/ink5.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26:06.221"/>
    </inkml:context>
    <inkml:brush xml:id="br0">
      <inkml:brushProperty name="width" value="0.05292" units="cm"/>
      <inkml:brushProperty name="height" value="0.05292" units="cm"/>
      <inkml:brushProperty name="color" value="#FF0000"/>
    </inkml:brush>
  </inkml:definitions>
  <inkml:trace contextRef="#ctx0" brushRef="#br0">7681 3121 57 0,'10'-50'35'16,"-14"0"1"-16,6 21-25 16,-19 1-5-16,1 25 0 15,-15 16-1-15,-5 22-2 16,-13 14-1-16,-6 20 0 0,-6 13-1 15,-1 7-2-15,4 4 1 16,8-5-1 0,12-12 0-16,18-14 2 15,23-13-1-15,18-16 0 0,18-10 1 16,11-8 0-16,6-1 0 16,4 5-2-16,-6 5 1 15,-7 15 1-15,-16 9-1 16,-14 11-1-16,-16 3 2 15,-9 1-2-15,-8 1 2 16,-7-6 0-16,1-7-2 16,0-16-1-16,7-7-1 0,0-19-2 15,15 5-11-15,0-14-20 16,-6-12-1 0,-1-5 0-16,3 4 9 15,-9-4 28-15</inkml:trace>
  <inkml:trace contextRef="#ctx0" brushRef="#br0" timeOffset="265.6382">7160 4194 66 0,'-23'1'36'0,"6"15"-2"16,-8 1-27-16,13 12-4 16,-2 7-1-16,4 7-1 15,3 1 0-15,7-1 0 0,7-5 1 16,11-4 0-1,11-18 1-15,18-13-1 16,9-11 1-16,10-8-1 16,2-7 1-16,2-1-2 0,-5 1 0 15,-11-3-1-15,-7 10 0 16,-18 9-3-16,-11 16-8 16,-18-9-27-16,-11 19 0 15,-12-7-1-15,-2 4 0 16,-6-4 38-16</inkml:trace>
  <inkml:trace contextRef="#ctx0" brushRef="#br0" timeOffset="10983.089">6518 6584 79 0,'0'0'37'0,"-5"11"2"16,-16-3-32-16,4 14-2 16,-3 0-3-16,-1 5-2 0,10-3 1 15,13-2 1-15,20-12 0 16,23-9 0-16,23-10 1 15,22-4-1 1,16-5 1-16,11-2 0 0,0 0-2 16,-4-1-1-16,-17 8-2 15,-21-10-21-15,-13 14-17 16,-22-12 0-16,-3-3-1 16,1-16 0-16,24-17 41 15</inkml:trace>
  <inkml:trace contextRef="#ctx0" brushRef="#br0" timeOffset="11936.2578">18416 5160 80 0,'4'-13'40'16,"-16"-6"-2"0,6 9-32-16,-19 1-1 15,1 11-2-15,-5 0-1 16,3 5-1-16,0-1-1 0,10-2 0 16,16-4 1-16,0 0 1 15,30-14 0-15,9 2 0 16,7 5 0-16,2-2 1 15,-3 1-1-15,-6 9-1 16,-18 14 0-16,-21 8 0 16,-23 16-1-16,-24 10 1 15,-11 1 0-15,-5 6-1 16,5-4 1-16,9-8-1 16,24-10 1-16,29-12 0 15,35-19 0-15,36-15-1 16,21-6 0-16,16-7 1 15,2-1-1-15,-8 3 2 0,-19 4-2 16,-29 10 0-16,-45 16 2 16,-44 12-1-16,-43 12 0 15,-33 10 0-15,-12 4 0 16,-3 4-2-16,6-8 2 16,19-7-1-16,40-14 0 15,45-12 0-15,47-14 0 16,38-10-1-16,24-3 2 15,8-4-1-15,-1 7 1 16,-9 6 0-16,-26 16-1 16,-33 14 1-16,-39 12-1 15,-28 7 0-15,-24 9 1 16,-6 5-1-16,-3-7-1 0,4 0 1 16,11-13-1-16,19-14-2 15,30-19 0-15,0 0-2 16,45-15-3-16,-6-31-14 15,25 7-19-15,-5-20 0 16,17 2-1-16,-6-11 1 16,-1 2 39-16</inkml:trace>
  <inkml:trace contextRef="#ctx0" brushRef="#br0" timeOffset="12248.774">19444 4798 89 0,'-18'17'38'15,"-3"19"1"-15,-11-3-34 16,2 12-2-16,-2 4-1 15,8 1-1-15,10-1 0 16,15-4 0-16,16-8-1 16,15-15-1-16,15-7 0 15,5-16-3-15,12-2-7 16,-10-23-26-16,10-5-2 0,-13-19 1 16,-1-1-1-1,-17-11 31-15</inkml:trace>
  <inkml:trace contextRef="#ctx0" brushRef="#br0" timeOffset="12451.9111">19796 4698 75 0,'-2'46'39'0,"10"19"-1"16,-10-3-26-16,4 18-6 16,-8-1-3-16,-2 9 0 15,0-10-3-15,-3 1 2 16,-1-6-1-16,1-8-2 0,0-12 0 15,1-12-4 1,12-1-7-16,2-28-26 16,-4-12 0-16,18-14-1 15,2-20 0-15,-1-22 34 0</inkml:trace>
  <inkml:trace contextRef="#ctx0" brushRef="#br0" timeOffset="12795.6735">19942 4764 97 0,'28'-1'39'0,"0"-10"0"15,15 11-33-15,0-3-1 0,1 4-2 16,-7 1-1 0,-6 12-2-16,-16 6 0 15,-14 15 0-15,-17 13 0 16,-12 9-1-16,-10 12 1 0,-5 4-1 15,4 2 1-15,3 3 1 16,12-9 0-16,13-12 1 16,19-12 0-16,16-15 0 15,10-10-1-15,11-8 1 16,4-12 0-16,3-10-2 16,-5-4 0-16,-3-1-1 15,-4-3-1-15,-8 1-2 16,0 16-12-16,-14-12-26 15,4 16 0-15,-8 0 0 16,3 10-2-16,-6 1 36 16</inkml:trace>
  <inkml:trace contextRef="#ctx0" brushRef="#br0" timeOffset="15429.996">20353 4437 54 0,'-9'-82'35'0,"-19"-5"1"0,-1 10-24 15,-23 2-3-15,-4 14-4 16,-21 14-1-16,-10 28-1 15,-18 21-1-15,-9 30-1 16,-12 31-1-16,-8 30 1 16,1 25-1-16,6 22 0 15,16 19 0-15,20 13-1 16,35-2 2-16,32 1-1 16,37-18 1-16,41-19-1 15,35-19 0-15,30-28 1 16,27-27 0-16,21-31 0 15,10-26 0-15,7-27 0 16,-4-22-2-16,-11-21 2 16,-16-20 0-16,-22-15 0 0,-31-13-1 15,-34-6 2-15,-37 0-2 16,-32 1 2-16,-27 8-1 0,-21 14 0 16,-19 20-1-16,-11 18-2 15,3 24-2-15,0 11-5 16,28 28-27-16,6 7-3 15,26 22 1-15,12 2-1 16,27 13 31-16</inkml:trace>
  <inkml:trace contextRef="#ctx0" brushRef="#br0" timeOffset="17748.5983">19638 5893 53 0,'0'0'33'16,"0"0"1"-16,6 16-29 0,5-8-1 16,12 14 1-16,2 0-2 15,8 13 2-15,2 1-2 16,8 10 0-16,2 7-1 16,5 8 1-16,-1 7-3 15,-1 6 1-15,-1 7-1 16,-2 4 0-16,-2 9 1 15,-4 1-1-15,-4 4 0 0,-4 10 0 16,-3-2 1 0,-5 3-1-16,-3 0 0 15,-6-1-1-15,-1 5 2 16,-7 4 0-16,-6 3-1 0,-4 2 1 16,-8 3 0-16,-6 6 0 15,-11 5 1-15,-2 9-1 16,-11 1-1-16,-3 0 2 15,-5 0-2-15,-5-8 1 16,-2 1-1-16,-6-3 1 16,1-4-2-16,-4-4 1 15,-6-4-1-15,-2-2 1 16,-5-4 0-16,-4 2 0 16,-5 3 0-16,-6-4 0 15,-8-2 1-15,-6-3-2 16,-9-2 2-16,-8 0-2 15,-8 1 1-15,-6-5 0 0,-9-2 0 16,-7 1-1-16,-6 3 1 16,-7 3 0-16,-3-3 1 15,-5 7-1-15,-8 0 1 16,-9 7-1-16,-4 1 1 16,-4-1-1-16,-5 3 1 15,-4-2-2-15,-5 0 0 16,-4 0 2-16,2-3-1 15,0-4-1-15,-3-3 0 16,2-2 2-16,0 1-1 16,4-5 0-16,-1-1 1 15,5-4 0-15,-3-2-2 16,1-5 2-16,1 1-1 0,0-4 1 16,-2-6-1-16,1-2 0 15,2-4 0-15,4 1 0 16,4-8 0-16,5-1 1 15,6-5-1-15,9-7 1 16,10-6 0-16,10-7-2 16,7-4 2-16,6-5-1 15,11-8 1-15,10-4-1 16,8-8 1-16,12-7-3 16,8-4 3-16,10-3 0 15,14-6-1-15,8-8 0 16,9 1 1-16,6-6-2 15,4 1 1-15,5 1 1 0,5-1-1 16,-1 3 0-16,1 0 1 16,1 5-1-16,0 0 0 15,3 5 0 1,2-4 1-16,0 2-1 0,0 3 1 16,-4-7-1-16,2 5 0 15,-2-1 0-15,0 3 1 16,-3-2-1-16,-2 1 1 15,-3 1-1-15,-4-1-1 16,4 3 2-16,-3-2-1 16,-1 0 1-16,-1-5-2 15,0 4 1-15,-1 3 1 16,0 1-1-16,1-1 2 0,0 1-2 16,-5-2 1-1,2 1-1-15,1 2 2 16,-1-5-3-16,1 1 2 15,0-2 0-15,-4 0-1 0,-2 2 0 16,-1 0 0-16,-3 2 1 16,-3-1-1-16,-2-1 1 15,-4 0-1-15,-2-2 0 16,-2-2 0-16,1 0 0 16,-2-4 0-16,-2 0 0 15,-1-2 0-15,-3-3 0 16,0 3-1-16,-3-3 1 0,-3 5 0 15,-4 4 0 1,-3 0 0-16,-1-2 0 16,-2 4-1-16,-1 3 2 15,2-3-2-15,-1 4 1 16,3-2 0-16,1-5-1 0,0 2 2 16,1 4-1-16,0 0 0 15,1-1 0-15,0 2 0 16,3-1 0-16,2 2-1 15,3-1 2-15,5 2-2 16,4 1 1-16,7-2 0 16,3 2 1-16,4-1-2 15,5 3 2-15,4 1-1 16,5 0 0-16,4 0 0 16,7-4-1-16,3 3 1 15,4 5 0-15,5 0 0 16,2 4 0-16,7 2-1 0,2 6 1 15,4 3-1-15,0 5 1 16,5 10-1-16,2 0 1 16,1 8-1-16,0 0 1 15,2 5 0-15,-2 4-1 16,1 3 0-16,1 6 1 16,1-5-1-16,4-1 1 15,2-1-1-15,4-3 0 16,2-7 0-16,6-6 2 15,4-7-2-15,7-13 0 16,8-4 1-16,5-8 0 16,8-6 0-16,7-2 0 15,8-5 0-15,5-1 2 0,7-3-2 16,6 2 0-16,5 0 0 16,5 3 1-16,5-2-1 15,5 1 1-15,1 4-1 16,7-1-1-16,5-3 2 15,3 3-1-15,5 3 0 16,4-1 1-16,5-3-1 16,5 1 0-16,6-3 0 15,2 7 1-15,2 1-1 16,0-1 0-16,0-6 1 16,4 6-1-16,0 2 0 15,0 5-1-15,-4-9 1 16,1-4 0-16,2-1 0 0,1-2 0 15,-3-3 0-15,-2-8 0 16,-7-5 0-16,-6-11 0 16,-5-2 1-16,-7-11-1 15,-13-12 0-15,-10-13-1 16,-14-14 1-16,-11-11 1 16,-12-13-1-16,-11-11 1 15,-15-1-1-15,-9-5 1 16,-10 6-1-16,-11 8 1 15,-7 9 0-15,-9 11-1 16,-6 12 0-16,-9 16-1 16,0 6-1-16,-6 12 2 15,0 13-4-15,-2-2-1 0,10 19-11 16,-9-5-23-16,30 14 0 16,-14-10-2-16,28 15 3 15,5-4 38 1</inkml:trace>
  <inkml:trace contextRef="#ctx0" brushRef="#br0" timeOffset="18107.9986">10862 14938 80 0,'-25'14'39'16,"4"18"0"-16,-12-1-31 15,5 14-2-15,-4 10-3 0,4 10-2 16,4 2 1-16,8-3-2 16,7 2 2-16,14-2-1 15,13-10 1-15,16-5-1 16,15-9 1-16,10-9-1 15,7-12 1-15,7-10-1 16,0 2-2-16,-4-15-2 16,-6 0-1-16,-13-16-8 0,-3 2-29 15,-19-14 2-15,-3 3-2 16,-15-12 1 0,-3-4 32-16</inkml:trace>
  <inkml:trace contextRef="#ctx0" brushRef="#br0" timeOffset="18373.6289">11310 15036 88 0,'-2'31'40'16,"3"12"0"-16,-8-4-30 16,3 14-6-16,-1 4-2 15,1 14-1-15,-2 7-1 16,0 6-1-16,0 2 2 15,1 5-2-15,2-1 1 16,0-5 0-16,1-7-1 16,0-5 0-16,5-11-1 0,-2-16-1 15,8-3-8-15,-13-23-27 16,12-7-1-16,-8-13 0 16,10-18-1-16,-7-15 31 15</inkml:trace>
  <inkml:trace contextRef="#ctx0" brushRef="#br0" timeOffset="18764.2723">11438 15260 83 0,'39'-52'40'16,"-3"6"0"-16,8 18-27 16,-6-1-7-16,3 11-3 15,-3 12-3-15,-8 11-1 0,-5 18 0 16,-13 13 1-16,-14 19-2 15,-16 14 1-15,-12 21 0 16,-13 12-2-16,-3 2 3 16,-4 3 0-16,5-6 0 15,10-14 1-15,16-13 1 16,23-17-1-16,20-17 1 16,24-18 1-16,15-9-1 15,18-10 1-15,8-10-1 16,6-2-1-16,0-2 0 15,-3 0 0-15,-12 1 0 16,-8 4-2-16,-13 5 1 16,-14 2-1-16,-12 5 0 0,-12 7 0 15,-12 6-2-15,-7 4 0 16,-4 5-2-16,-11-4-2 16,12 13-25-16,-19-14-9 15,9 6 1-15,-7-15 0 16,8 2 20-16</inkml:trace>
  <inkml:trace contextRef="#ctx0" brushRef="#br0" timeOffset="19640.2617">3561 15855 55 0,'-25'16'37'16,"13"1"0"-16,-3-12-29 0,26 9-3 16,13-1-3-16,18-4 0 15,19 2 0 1,20-2-2-16,18-5 2 16,18 1-1-16,18-1 1 0,11-5 1 15,3-7-1-15,3 4-1 16,-4-2 1-16,-5 1 0 15,-7-4-1-15,-10 3 1 16,-16 1-2-16,-14-1-2 16,-14 1 1-16,-17-2-2 15,-13 7-3-15,-20-7-3 16,-6 19-8-16,-26-12-22 16,-11 12 1-16,-17-5 1 15,-8 13 24-15,-14-4 13 16</inkml:trace>
  <inkml:trace contextRef="#ctx0" brushRef="#br0" timeOffset="19984.0269">4430 16316 64 0,'-41'9'37'0,"2"-13"-13"16,14 12-14-16,-1-11-4 15,11 7-1-15,4-9-1 16,11 5-1-16,0 0 0 16,32-11-1-16,-1 6 0 15,13 0 0-15,11-7-1 16,12 4 0-16,11 3 0 16,6-4 0-16,4 3 0 0,1 1 0 15,-1 1-1-15,-4 0 0 16,-9 4 2-16,-7-5-2 15,-14 3 0-15,-9 9 0 16,-12 0 0-16,-9 2 1 16,-10 0-2-16,-13 5-3 15,0 10-7-15,-11-11-29 16,-1 6 2-16,-7-16-2 16,6 2 4-16,1-7 36 15</inkml:trace>
  <inkml:trace contextRef="#ctx0" brushRef="#br0" timeOffset="21171.7933">15337 17087 65 0,'0'0'36'15,"0"0"0"-15,0 0-27 16,0 0-5-16,-14-2-2 15,14 2-2-15,0 0 0 16,0 0 0-16,-6 12-1 16,6 1 1-16,0 10 0 15,1-1 1-15,1 1-1 16,-1 6 0-16,1-2 0 16,2-4 1-16,1-6 0 15,2 3 0-15,4-8-2 16,3-10 1-16,4-6 1 15,8-2-1-15,8-9 0 0,5-8 0 16,8-2-1-16,7-9 0 16,6 0 2-16,5 4-1 15,2 3 0-15,-1 2 0 16,-2 4 1-16,0 10-1 16,-6 2 0-16,-4 0 1 15,-7 4-3-15,-10-6-5 16,6 4-28-1,-17-10 0-15,-6-1-2 0,-12-10 1 16,-8-5 33-16</inkml:trace>
  <inkml:trace contextRef="#ctx0" brushRef="#br0" timeOffset="21625.3726">14099 15546 56 0,'-6'17'36'0,"1"12"0"16,-8 1-21-16,1 17-11 15,-1 6-4-15,4 4 0 16,4 3 0-16,5 2 1 15,9-5-2-15,10-6 1 16,9-11-1-16,13-9 2 16,8-14-1-16,6-10-1 15,7-6-3-15,-7-20-24 0,11-3-7 16,-8-13 0-16,0 0 1 16,-12-13 25-16</inkml:trace>
  <inkml:trace contextRef="#ctx0" brushRef="#br0" timeOffset="21891.0084">14730 15519 53 0,'-2'-13'34'16,"2"13"0"-16,-20 17-22 16,13 10-8-16,-7 7-2 15,0 16-1-15,-3 11-1 16,-2 7 0-16,1 7-1 0,0 4 2 15,2 10-2-15,2-1 1 16,2-3 1 0,3-7 0-16,1-6-1 0,2-11 0 15,2-7 1-15,2-10-2 16,2-13 0-16,0-31-6 16,7 15-21-16,-5-32-6 15,5-12-1-15,-2-15 1 16,6-10 33-16</inkml:trace>
  <inkml:trace contextRef="#ctx0" brushRef="#br0" timeOffset="22281.6531">14841 15530 55 0,'47'-45'36'15,"3"15"-1"1,-11-4-23-16,12 23-6 0,-8 2-2 15,-3 10-3-15,-6 14-2 16,-8 9 0-16,-12 13 0 16,-9 9 0-16,-11 17-1 15,-13 6 1-15,-11 9 0 16,-9 3-1-16,-8 2 2 16,-2-1 2-16,-4-8-1 15,6-7 2-15,4-16-2 0,14-9 1 16,9-20 0-16,17 4 0 15,12-9-1 1,15-10 1-16,13-2-1 16,13-3 0-16,8 1 0 0,8-3-1 15,5 8 1-15,1-5-1 16,-2 0 0-16,0 5-1 16,-8 0 0-16,-4-2-2 15,3 4-24-15,-13-4-10 16,-2-2 1-16,-11-10-1 15,-3-10 21-15</inkml:trace>
  <inkml:trace contextRef="#ctx0" brushRef="#br0" timeOffset="105546.7611">7315 14768 49 0,'-8'-15'35'16,"8"15"-8"-16,-32-13-13 16,20 16-4-16,-14-4-4 15,3 6-2-15,-6-5-1 16,-3 5 0-16,-7 0-1 16,-3 2 0-16,-5-1-1 15,-7 2-1-15,-7-1 1 16,-7 0-1-16,-9 3 1 15,-8-1 0-15,-5 0 0 16,-9 0 0-16,-8 1 0 16,-5 0 0-16,-9 3 0 15,-4 3 0-15,-7-1 0 0,-6 2 0 16,-3-4-1-16,-1 5 0 16,2-1 0-16,-2 1 0 15,2-7 0-15,-2 1-1 16,3-4 1-16,3-6 0 15,-1 4-1-15,0-3 0 16,-2-6 0-16,1-2 1 16,4 2 0-16,4-5 0 15,6 1-1-15,7 2 1 16,6-6 0-16,11-3 1 16,13 4-1-16,9-3 0 15,11 1 0-15,9 3 1 16,7 4-1-16,6 4 0 0,5 7 0 15,1 9 1-15,1 5-2 16,-1 9 1-16,0 13-1 16,0 7 3-16,1 5-3 15,4 3 1-15,2 0 0 16,9 0-1-16,6-1 1 16,7-2 0-16,6-6-1 15,7-3-1-15,6-4 2 16,5 1-1-16,6 0 0 15,2-3 1-15,8-2-2 16,3-2 2-16,9-4 0 16,6-6-1-16,9 2 0 0,8-11 0 15,10-4 1-15,9-1 0 16,10-6 1-16,9-5-1 16,10 1 1-16,5 0-1 15,5-1 1-15,6 1-1 16,0 7-1-16,3-5 2 15,6 9-1-15,-2 3 0 16,2 1 1-16,2 2 0 16,1-2-1-16,8 3 1 15,4-1 0-15,4 10 0 16,-1-10 0-16,8 1 0 16,5-4 0-16,8 1 0 15,3-2 0-15,3 6 0 0,-2-8 0 16,3-2 0-16,-1-3 0 15,-4 8-1-15,-6-1 0 16,-4 2 1-16,-2 0 0 16,-5-7 0-16,-3 0-1 15,-1-5 2-15,3 7-2 16,-4-11 1-16,3-9-1 16,-5 7-1-16,-2-9 2 15,0 7-2-15,-5 2 1 16,-6-1-1-16,-8 1 1 15,-4 3 0-15,-12 0 0 16,-8 2 0-16,-8 5-1 16,-8-6 2-16,-11-1-1 0,-6 0 0 15,-11-11 0-15,-7 4-1 16,-7 0 1-16,-3-13-1 16,-9-4 2-1,-3-8-3-15,-4-7 3 0,-6-9-2 16,-4-4 1-16,-1-17 0 15,-6-6 1-15,-4-6 1 16,-1-11-2-16,-6-5 1 31,-4-6-1-31,-3-1 0 0,-6 5 0 16,-1 6 0-16,-6 5 0 0,-1 10-1 16,-5 9 2-16,-1 6-1 15,-1 18-1-15,-1 7-4 16,12 20-33-16,-15 4-1 15,6 12-1-15,0 6-1 16,5 6 31-16</inkml:trace>
  <inkml:trace contextRef="#ctx0" brushRef="#br0" timeOffset="835203.5274">3496 7187 77 0,'-11'-22'39'0,"11"22"0"16,-23-20-30-16,6 20-4 15,-11 13-1-15,-9 13-2 16,-13 16-1-16,-10 9 1 15,-5 6-1-15,0 0-1 16,4-4 0-16,9-3 2 16,13-15-1-16,21-10 2 0,18-25-1 15,38-14 1-15,14-17 0 16,17-6-1-16,10-3 0 16,8 1 0-16,-1 1-1 15,-4 6-1-15,-14 16 0 16,-14 20 0-16,-25 21-1 15,-24 18 0-15,-25 14 3 16,-20 10-3-16,-8 1 3 16,-6 0-2-16,1-11 2 15,8-14-2-15,20-22 1 16,25-21-1-16,40-33 0 16,27-21 1-16,27-16-1 15,18-6 0-15,12-7 0 0,3 1 0 16,-10 12 0-16,-17 11 0 15,-21 24 0-15,-29 22-1 16,-36 26 1 0,-33 21 0-16,-30 15 0 0,-10 5 0 15,-5 2 0-15,3-3 0 16,11-10 0 0,22-16 0-16,28-27 0 15,53-21 0-15,32-20 1 0,29-9-1 16,19-8 1-16,7-2-1 15,0 9 1-15,-13 10-2 16,-25 18 2-16,-29 25-1 16,-37 23-1-16,-37 18 2 0,-38 14-1 15,-17 8 0-15,-10-5-1 16,0-1 2 0,10-11-2-16,18-19 1 15,38-29 0-15,21-6 0 0,47-26 1 16,30-12-1-16,19-5 1 15,12-4 0-15,1 2 0 16,-12 5-1-16,-19 14 0 16,-24 15 1-16,-35 21-1 15,-30 13 0-15,-25 5 0 16,-13 3 0-16,-3-1-1 16,9 0 1-16,22-24 0 15,14 3-1-15,35-23 3 0,26-12-2 16,18-4 0-1,10 0 1-15,-3 8-1 16,-9 4 1-16,-20 16-1 16,-28 16 1-16,-38 21-2 0,-26 11 1 15,-22 6 0-15,-6 3 0 16,-1-6 0-16,5-5-1 16,17-13 1-16,28-25 1 15,39-4-1-15,32-22 0 16,24-10 1-16,11-5-1 15,7 2 2-15,-8 4-2 16,-14 7 2-16,-30 16-2 16,-36 20 0-16,-38 13 0 15,-31 12 0-15,-14 3 0 16,-6 2-1-16,3-1 1 16,14-9-1-16,30-14 1 0,37-22 0 15,37-10 1-15,32-13-1 16,16-3 0-16,7-2 1 15,0 2-1-15,-14 6 2 16,-26 17-2-16,-38 18 1 16,-34 16-1-16,-28 13-1 15,-20 5 2-15,-10 4-2 16,-1 3 1-16,5-1-2 16,12-8 2-16,23-5-2 15,19-14-2-15,24-5-6 16,9-16-4-16,26 9-6 15,-9-27-5-15,32 12-6 16,-15-21-11-16</inkml:trace>
  <inkml:trace contextRef="#ctx0" brushRef="#br0" timeOffset="840858.9589">16776 17888 97 0,'0'0'42'0,"0"0"-3"15,4-14-19-15,3-23-17 16,-1-12-2-16,2-21 0 16,-1-13 0-16,0-1-3 15,-2-6 2-15,0 10 2 16,-4 12-5-16,3 10 3 0,0 27 1 15,-4 31-3-15,25 45 1 16,-3 9-1-16,8 8 3 16,7 3-1-16,7 21 1 15,6-13-1-15,4-12-1 16,1-14 4-16,-3-50-3 16,-2-19 2-16,-6-13-4 15,-4-20 0-15,-9-43 2 16,-10-7 1-16,-14-19 0 15,-8-3-4-15,-9-1 5 16,-4 22-2-16,-1 7 1 16,-5 20-2-16,4 19-2 15,0 23-8-15,16 37-29 0,0 0 0 16,22 39-1-16,-8-4 0 16,15 15 18-16</inkml:trace>
  <inkml:trace contextRef="#ctx0" brushRef="#br0" timeOffset="841531.4452">17700 17421 84 0,'-4'36'37'16,"-7"-8"-3"-16,9 0-27 16,-6-2-6-16,8-10 0 15,0-16-2-15,22-10 2 16,-2-2 0-16,4-17 1 0,0-15 1 15,1-6-1-15,-9-12 3 16,-3-2 0-16,-13 3 0 16,-4 4-2-1,-14-5 1-15,0 10-1 0,-1 11 0 16,2-1-1-16,4 6-1 16,10 15-1-16,3 21 0 15,25-1 0-15,11 23 0 16,5 12 0-16,6 16-2 15,0 7 1-15,2 12-1 16,-4 16 1-16,-3-5 0 16,-8-19 1-16,-7 6 0 15,-5-16 0-15,-3-32 1 0,4-8 1 16,-2-17-1-16,-1-33 1 16,-1-13-1-1,-2 13-1-15,-1-11 2 16,-2 2-1-16,-2 17-1 0,-12 31-1 15,16 2 0-15,-7 24 1 16,4 28 0-16,3 10 2 16,4-14-2-16,10-2 2 15,4 8-2-15,10-23 0 16,6-25 1-16,6-12 0 16,2-24 0-16,1-26-2 15,-5-3 1-15,-9-2-1 16,-11-17 2-16,-12 4 1 15,-16 13 0-15,-13 14-2 16,-18 28 0-16,-10 23 0 16,-6 31 0-16,-3 30 0 15,7 8 1-15,6 21-5 0,14 9 5 16,14-4 0 0,19-15-2-16,8-12-10 15,25-18-29-15,-49-56 2 0,89 8-3 16,-50-47 1-16,-4-23-1 15</inkml:trace>
</inkml:ink>
</file>

<file path=ppt/ink/ink5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2:25:22.130"/>
    </inkml:context>
    <inkml:brush xml:id="br0">
      <inkml:brushProperty name="width" value="0.05292" units="cm"/>
      <inkml:brushProperty name="height" value="0.05292" units="cm"/>
      <inkml:brushProperty name="color" value="#C0504D"/>
    </inkml:brush>
  </inkml:definitions>
  <inkml:trace contextRef="#ctx0" brushRef="#br0">3770 10765,'0'0,"0"0,0 0,0-49,0 24,25-25,0-49,-25 25,25-26,0-24,-1 25,1 0,0 24,0 1,-25 24,25 1,-25 49,24 25,1 24,-25 26,25-1,25 1,-26-1,1 0,25-24,-50 0,25-26,-1 1,-24-25,0 0,-49-25,24 25,0-49,-49 49,24-50,1 25,-1 1,0-1,26 0,-1 25,25 0,49 0,-24 25,0 0,25-1,-1 26,1-25,-25 24,-1 1,1 0,-25-1,-25 1,1-1,24 1,-50 0,25-1,-24-24,24 25,0-26,0 51,0-50</inkml:trace>
  <inkml:trace contextRef="#ctx0" brushRef="#br0" timeOffset="555.0317">3944 14412,'-25'-25,"25"-25,-25 0,25 26,0-51,25-24,-25 0,25 0,-25-25,25 0,-25 0,25 24,-25 1,0 25,0 24,24 50,-24 0,25 50,0 24,-25 25,50-24,-26 24,1 0,0-24,0-1,0-24,-25-26,0 1,-25-25,0 0,0-25,-49 1,24-1,-24 0,-1 25,26-25,-26 0,26 25,49-24,0 24,0-25,49-25</inkml:trace>
  <inkml:trace contextRef="#ctx0" brushRef="#br0" timeOffset="1202.0687">7293 12179,'24'0,"1"0,-25-25,0 0,0-24,0-1,-25 1,25-1,-24-24,24 24,0 0,-25 26,25-1,0 25,25 25,-1 24,1 26,0-1,0 0,24 26,-24-26,0 25,0-49,0-25,-1 0,-24-1,0-24,-24-24,-1-1,-25 0,25-25,-49 1,24-1,1 0,24 26,0-1,0 0,25 0,0 0,25 25,25 0,-25 0,24-24,1 48,-1-24,1 0,-25 25,0 0,-25 0,0 24,-25-24,25 25,-25 24,-25-49,26 50,-1-51,0 26,0-25,25 0,25-25</inkml:trace>
  <inkml:trace contextRef="#ctx0" brushRef="#br0" timeOffset="1790.102">9153 15007,'-50'-99,"1"49,-1-24,0 24,1 25,24 0,0 1,0 24,1 0,24 24,0 26,0 24,24 1,1 49,0 25,0 24,24 1,-24 24,0 1,0-26,25 26,-26-50,1 0,25-25,-25 0,-1-50,-24 0,25-24,-25-25,0-25,0-25,0-25</inkml:trace>
  <inkml:trace contextRef="#ctx0" brushRef="#br0" timeOffset="2138.1221">9500 14362,'25'-25,"-25"25,0 25,-25 25,0 24,25 25,-24 50,-26 0,0 49,1 1,-1 24,-24 0,24-24,1-26,-1 1,0 0,1-50,24 0,-25-50,25 0,1-24,-1 0,25-1,-25-49,0 25,25-25,0 0,0 0,0 0,0-25</inkml:trace>
</inkml:ink>
</file>

<file path=ppt/ink/ink5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2:02:47.199"/>
    </inkml:context>
    <inkml:brush xml:id="br0">
      <inkml:brushProperty name="width" value="0.05292" units="cm"/>
      <inkml:brushProperty name="height" value="0.05292" units="cm"/>
      <inkml:brushProperty name="color" value="#C0504D"/>
    </inkml:brush>
  </inkml:definitions>
  <inkml:trace contextRef="#ctx0" brushRef="#br0">19149 546,'0'0,"0"0,0 0,0 0,0 0,0 0,0 0,0 0,0 0,-25-25,25 25,-49 0,49 0,-99 0,49 0,25 0,-49 0,-1 0,1 0,0 25,-1-25,-24 25,24-1,1 1,-25-25,24 25,1 0,0 0,-1 24,26-24,-26 0,26 24,-1 1,0 0,26-1,-26 1,25-1,-25 26,26-1,-1-24,0 24,0 1,0 24,1-25,24 1,-25-1,25 1,-25 24,25-25,0 1,0-1,25 0,-25 1,25-1,-1 1,1-1,25 0,-1-24,1 25,25-26,-26 1,26-1,24 1,-25 0,25-1,1-24,-1 25,0-26,0 26,25 0,-24-26,-1 26,25-25,-25 24,25 1,-25-25,25 24,-25-24,25 0,1 25,-26-50,25 49,0-24,-25 0,25 0,0 0,25-25,-25 0,0 24,0-24,25 25,0-25,-1 0,-24 0,25 0,0 0,0 0,-25 0,0 0,0 0,0 0,0 0,0 0,-25 0,1 0,-1-25,0 25,0 0,-24 0,-1 0,25 0,-24-24,-1 24,0 0,1-25,-1 0,-24 25,24-25,-24 0,24 0,1 1,-26-1,26-25,-26 25,1-24,0 24,-1-25,-24-24,25 24,-26 1,26-1,-25-24,0 24,24 1,-49-26,25 26,0-26,0 1,-25-1,24 1,-24-25,0 49,0-49,-24 24,24 1,0 0,-25-1,0 1,0 24,25-24,-49 24,24 1,0-1,-25 0,1 1,-1-1,1 0,-1 26,0-26,-24 0,0 1,-1 24,26-25,-51 26,26-26,-25 25,24 0,-24 1,0-1,0-25,24 25,-24 1,25-1,-26 0,26-25,-25 26,24-1,1 0,-25 0,-1-24,1 24,25 0,-25 0,-1 0,1 1,0-1,0 0,-25 0,24 0,-24 25,25-25,0 1,-25 24,25-25,-25 25,0 0,24-25,-24 25,0 25,25-25,-25 0,25 25,-25-25,25 24,0-24,-1 25,1-25,0 0,24 0,-24 25,25-25,24 0,-24 25,24-25,25 0,25 0,-49 0,49 0,0 0,0 0,0 0,0 0,0 0,0 0,0 0,0 0,0 0,0 0</inkml:trace>
  <inkml:trace contextRef="#ctx0" brushRef="#br0" timeOffset="13407.7667">1960 9004,'0'0,"0"0,0 0,0 0,0 0,0 0,0 25,0-25,-25 25,25 0,25-25,-25 0,24 0,-24 0,50-50,0 25,24-49,25-1,0 1,1-25,24 24,-25-24,25 0,-25 24,0 26,-24-26,-26 26,1 49,-25-25,-25 0,0 25,25 0,-25 0,0 0,0 0,0 0,-25 0,25 0,25 25,-25 0,0-25,-25 25</inkml:trace>
  <inkml:trace contextRef="#ctx0" brushRef="#br0" timeOffset="14234.814">1786 9798,'0'0,"25"25,-25-25,0 24,0-24,0 25,0 0,0 0,0 0,25-1,-25 1,0 0,24 0,-24-25,25 25,0-25,0 0,24-25,1 0,0 0,24 0,-24 1,24-26,0 0,1 26,-26-1,1 0,0 25,-26-25,1 25,0 0,0 0,-25 0,0 0,0 0,0 0,0 0,0 0,0 0,0 0,0 0,0 0,0 0,25 25,-25-25,0 25,0-25,0 0,0 0</inkml:trace>
  <inkml:trace contextRef="#ctx0" brushRef="#br0" timeOffset="67152.8407">18827 6871,'0'0,"0"0,0 0,0 0,0 0,0 0,0 0,0 0,0 0,0 0,0 0,0 0,0 0,0 0,25 0,-25 0,24 0,1-25,-25 25,25 0,0 0,0 0,-25 0,24 0,1-25,0 25,-25 0,25 0,0 0,-25 0,24 0,-24 0,25 0,-25 0,25 0,-25 0,25 0,-25 0,25 0,-25 0,24 0,-24 0,25 25,0-25,-25 0,25 0,0 0,-1 0,1 0,0 25,-25-25,25 0,0 0,-1 0,26 0,-25 0,0 0,0 0,-1 0,1 0,0 0,0 0,24 0,-49 0,25 0,25 0,-25 0,-1 0,1 0,0 0,0 0,-25-25,25 25,-1 0,1 0,0 0,0 0,0 0,-1 0,1 0,0 0,0 0,0 0,-25-25,24 25,1 0,0 0,0 0,0 0,-25 0,49 0,-49 0,50 0,-50 0,25 0,24 0,-49 0,50 0,-25-25,-1 25,26 0,-25 0,25 0,-26 0,26 0,-25 0,24 0,-24 0,25 0,-1 0,-24 0,25 0,-1 0,-24 0,25 0,-1-24,1 24,0 0,-1 0,1 0,-1 0,1-25,-25 25,24 0,1 0,0-25,-1 25,1-25,0 25,-1 0,-24 0,25 0,-1 0,1-25,-25 25,24 0,-24 0,0 0,24 0,-24 0,0 25,0-25,0 0,24 0,-24 0,0 0,24 0,-24 0,0 25,0-25,0 0,-1 0,26 0,-25 25,0-25,24 0,-24 0,25 0,-25 0,24 0,-24 25,0-25,24 0,1 0,0 0,-26 0,1 0,25 0,-25 0,24 0,-24 0,0 0,0 0,-1 0,1 24,0-24,0 0,-25 0,25 0,-1 0,-24 0,25 0,-25 0,25 25,0-25,-25 0,0 0,25 0,-25 0,0 0,0 0,24 0,-24 0,0 0,0 0,0 0,0 0,0 0,0 0,0 0,0 0,0 0,0 0,0 0,0 0,-24-25,-1 1,25-1,-25 0,0 0,25 0,-25 1,1-1,24 0,-25-25,25 50,-25-24,25 24,-25 0,25-25,0 25,0 0,0 0,0 0,0 0,0 0,0 25,25-25,-25 24,25 1,0 0,-1 25,1-26,0 1,0 0,0 0,-1 0,1-1,-25 1,25-25,0 25,-25-25,0 0,0 25,0-25,0 0,0 0,-25 0,0 25,25-25,-25 25,1-1,-1 1,0 0,0 0,0 0,1-25,24 0,0 24,0-24,-25 0,25 0,0 0,0 25,0-25,0 0,0 0,0-25,0 25,0-24,25 24,-25-50,0 25,24 0</inkml:trace>
  <inkml:trace contextRef="#ctx0" brushRef="#br0" timeOffset="68726.9304">18479 7218,'0'0,"0"-25,0 25,0 0,0 0,0 0,-24 25,24-25,24 25,-24 0,0 24,0 1,0 0,25-1,-25 26,0-1,0 25,25 0,-25-24,0 24,0 0,25 1,-25-26,0 0,0 26,0-26,25-24,-25 24,0-24,0-1,0 1,0 24,0-49,0 49,0-24,0 0,0-1,0 1,0-25,25 24,-25 1,0-25,0 0,0-1,0-24,0 25,0-25,0 25,0-25,0 0,-25-25,25 25,0-25,-25 25,0-24,25 24,-25-25,25 0,-25 0,1 0,24 1,0-1,-25 0,25 25,0 0,0 0,0 25,0 0,0-1,0 1,25 25,-25-25,0 24,0 1,24-25,-24-1,25 1,-25-25,0 0,25 0,-25-25,25 25,0-24,0-26,-1 0,-24 26,25-1,0-25,0 25,-25 1,25-1,-1 0,-24 0,25 0,0 1,-25-26</inkml:trace>
  <inkml:trace contextRef="#ctx0" brushRef="#br0" timeOffset="70014.0044">20166 7417,'0'0,"0"0,0 0,0 0,0 0,-25 24,25 1,0 25,0-25,-24 49,24-24,0 49,0-25,-25 50,25-49,0 49,-25-50,25 25,0 1,-25-26,0 25,25-24,0-1,-24 0,24-24,0 0,0-1,-25-24,25 0,0 25,0-26,0-24,0 25,0-25,0 25,0-25,0 0,0 0,0 0,0 0,0 0,0-25,0 25,0-25,0 25,-25 0,25 0,0 0,0 0,-25-24,25 24,0 0,0 24,0-24,0 25,0 0,0-25,0 50,0-1,25-24,-25 25,0-26,25 26,-25-25,0 0,25-1,-25-24,0 0,0 25,0-25,0-25,0 25,-25-24,25-26,-25 0,25 26,-25-51,0 26,1-1,-1-24,25 24,-25 25,25 0,-25-24,25 24,0 25,-25-25,25 25,0 0,0 0,0 0,0 25,0 0,0-1,0 1,25 0,-25 25,0-1,0-24,0 25,25-1,-25-24,25 25,-25-25,0-1,0 1,0 0,0-25,0 0,0 25,0-25,25 0,-1-25,-24 25,0-25,25 25,0-25,0 1,-25 24,49-25,-24 0,0-25,0 1,0 24</inkml:trace>
  <inkml:trace contextRef="#ctx0" brushRef="#br0" timeOffset="70665.0417">21630 7466,'0'-49,"0"24,0 0,0 25,0 0,0 0,0 25,0 0,0 24,0 26,0-1,24 25,-24 0,25 25,-25-24,0 24,25-25,-25 0,0 0,0-24,0-1,0 1,0-26,0 1,0-1,-25-24,25 0,0 0,0 0,0-25,0 24,0-24,0 0,-25-24,25 24,0-25</inkml:trace>
  <inkml:trace contextRef="#ctx0" brushRef="#br0" timeOffset="70922.0564">21580 8830,'0'0,"0"0,0 0,0 25,0-25,0 25,0 25,0-26,0 26,0 0,0-1,0 1,0-25,0 24,0-24,25-25,-25 0,0 0,25-25,-25 1,24-26,-24 25,25-24,0-1,-25 0,50 1,-25-26</inkml:trace>
  <inkml:trace contextRef="#ctx0" brushRef="#br0" timeOffset="71590.0947">23093 7342,'25'-25,"-25"1,0 24,0 0,0 0,0 0,0 24,0 1,0 25,-25-1,25 26,0 24,0 0,-25 25,50 25,-25-25,0 0,0 25,0-25,0 0,-25 0,25-25,0-24,0-1,0 1,-24-26,24 1,0-25,-25 24,25-49,0 25,0-25,0 0,0 0,-25-25,25 25,0 0,0 0,0-49,-25 49,25-25</inkml:trace>
  <inkml:trace contextRef="#ctx0" brushRef="#br0" timeOffset="71845.1093">22920 9128,'0'0,"0"0,0 0,0 25,0-25,0 25,0 0,0-1,0 1,0 0,24 25,-24-50,0 24,0 1,25-25,-25 0,25 0,-25 0,25-25,-25 1,49 24,-49-25,25 0,0 25,0-25,0 0,-25 1</inkml:trace>
  <inkml:trace contextRef="#ctx0" brushRef="#br0" timeOffset="73611.2099">19323 7987,'0'0,"0"0,0 0,0 0,0 0,25-25,-25 25,24 0,-24 0,25 0,0-25,0 25,24 0,-24-24,25 24,-25 0,24-25,1 25,0-25,-1 25,1 0,-1-25,1 25,-25 0,24 0,1 0,0-25,-1 25,1 0,-1-24,1 24,0 0,-26 0,26 0,0-25,-26 25,26 0,-25 0,24 0,-24 0,25 0,0 0,-26 0,26 0,0-25,-26 25,26 0,-25 0,24-25,1 25,0 0,-1 0,1 0,-1 0,1 0,0 0,24 0,-24 0,-1 0,1 0,24 0,-24 0,24-25,-24 25,24 0,-24 0,24 0,1 25,-26-25,26 0,-26 0,26 0,-26 25,26-25,-26 0,26 0,-26 25,26-25,-25 0,-1 0,1 25,-1-25,1 0,0 0,-1 24,1-24,-1 25,-24-25,25 0,-1 0,1 0,-25 25,24-25,-24 0,25 25,-25-25,24 0,-24 0,25 0,-26 25,1-25,25 0,-1 0,-24 0,0 0,0 0,0 0,0 0,-25 0,24 0,1 0,-25 0,0 0,0 0,0 0,0 0,0 0,0 0,0-25,-25 25,25-25,-24 0,-1 25,0-49,0 24,0 0,0 0,-24 0,24 1,0 24,0 0,25 0,0 0,0 24,0-24,0 25,25 0,0 0,0 0,24-1,1-24,-25 25,25-25,-1 25,-49-25,50 25,-50-25,74 25,-74-25,0 0,25 74,-25-74,0 50,-25-25,25-1,-25 1,1 25,-1-50,0 25,0-1,25-24,-25 25,25-25,-24 0,24 0,-25 0,0-25</inkml:trace>
  <inkml:trace contextRef="#ctx0" brushRef="#br0" timeOffset="75236.3031">19397 8905,'0'0,"-25"0,25-25,25 25,-25-25,0 25,25 0,-25-25,25 25,0-24,-1 24,1 0,25-25,-25 25,24 0,1 0,-25 0,24 0,1 0,0-25,-1 25,1 0,-1 0,1 0,0 0,24 0,-24 0,24 0,-24 0,-1 0,26 0,-26-25,26 25,-1 0,1-25,-26 25,26 0,-1-24,0 24,1 0,-1-25,1 25,-1 0,0-25,1 25,-1 0,-24 0,24-25,1 25,-1 0,1 0,-1 0,0 0,1 0,-1 0,1 0,-1 25,0-25,-24 0,24 0,1 0,-26 0,26 0,-25 25,24-25,0 0,-24 0,24 0,-24 0,0 0,24 0,-24 0,-1 0,1 25,-25-25,24 0,1 24,-25-24,24 25,-24-25,0 25,24-25,-24 25,25-25,-25 25,-1-25,26 24,-25-24,-25 0,50 25,-26-25,-24 0,50 0,-50 0,50 0,-50 0,49 0,-49 0,50 0,-50 0,0 0,49 0,-49 0,0 0,0 0,0 0,0 0,0 0,0 0,-49-74,24 74,0-25,-24 0,24 0,25 25,-25-24,0 24,25 0,-25 0,25 0,0 0,25 0,-25 24,0-24,0 0,75 25,-75-25,49 25,-49-25,99 25,-99-25,50 25,-50-25,50 24,-50-24,0 0,49 25,-49-25,0 0,0 0,-25 50,25-50,0 0,-49 74,49-74,-50 25,50-25,0 0,-49 75,49-75,0 0,-25 49,25-49,0 0,0 0,0 0,0 0,0 0,0 0,0 0</inkml:trace>
  <inkml:trace contextRef="#ctx0" brushRef="#br0" timeOffset="92556.2934">1116 11658,'0'0,"0"0,-25 50,25-50,0 74,0-74,0 75,0-26,0 1,0-1,25 1,-25-50,0 74,0-74,0 0,25 75,-25-75,0 0,0 0,0 0,0-75,0 75,-25-74,25 24,-25 1,25-1,0 50,-24-99,24 99,0-50,0 50,0-74,0 74,49-50,-24 26,0 24,24-25,-24 0,25-25,-25 26,-1-1,1 0,0 25,0-25,-25 25</inkml:trace>
  <inkml:trace contextRef="#ctx0" brushRef="#br0" timeOffset="93391.3415">1463 11782,'0'0,"0"0,0 25,-24-25,24 0,-25 25,25 0,-25-1,0 26,25-25,0 0,0 24,25-24,-25 0,25 0,-25-25,25-25,-1 25,1-25,0 0,-25-24,0 24,25-25,-25 1,0-26,0 50,0-24,0-1,0 25,0 1,0-1,0 25,0 0,0 0,25 25,-25-25,24 49,-24-24,0 25,0-26,0 1,0 0,25 0,-25 0,0-1,0-24,25 0,-25 0,0-24,25-1,-25 0,25 0,-25 0,0-24,0 24,25 0,-25-24,0 49,0 0,24 0,-24 24,25 1,-25 0,25 0,0 0,0-1,-1-24,1 0,0 0,0 0,0-24,-25-1,0 0,0-25,0 26,-25-26,25 25,-25-24,0-1,0 25,1 0,-1 1,25-1,-25 0,25 25,25-25,-25 25,0 0,25-25</inkml:trace>
  <inkml:trace contextRef="#ctx0" brushRef="#br0" timeOffset="93631.3554">2034 11237,'0'0,"25"0,0-25,-1 25,1-25,0 25,-25-25,25 0,0 25,-25 0,24 0,-24 0,25 0,-25 0,0 0,0 0,0 0</inkml:trace>
  <inkml:trace contextRef="#ctx0" brushRef="#br0" timeOffset="93879.3696">2084 11385,'0'25,"24"-25,-24 0,25 0,0-25,-25 25,50 0,-50 0,24 0,1 0,0-24,0 24,-25 0,25 0,-25-25,0 25,24-25</inkml:trace>
  <inkml:trace contextRef="#ctx0" brushRef="#br0" timeOffset="94316.3945">2679 10815,'0'-25,"0"0,0 25,0-25,-25 50,0-25,0 25,1 0,-1 49,-25-24,50-1,-25 26,25-1,25-24,0 0,0-1,0-24,24-25,1 0,24 0,-24-25,0 0,24-24,-24-26,-1 26,1-26,-25 1,-1-1,-24 1,-24 0,-1 24,0 0,-25 26,1-1,-1 25,25 25,-24-1,-1 1,25 0,25 25,0-26,25 26</inkml:trace>
  <inkml:trace contextRef="#ctx0" brushRef="#br0" timeOffset="106778.1073">16818 13965,'0'0,"-25"-25,25 25,-25 0,0-25,25 25,0 0,0 0,0 0,0 25,25-25,0 0,24 25,1-25,24 0,-24 25,24-25,1 0,-1 0,1 0,-26 0,1 0,-1 0,1 0,-25 0,0 0,-25 0,0 0,25 0,-25 0,0 0,0-25,0 25,0 0,-25-25,25 25,-25-25,25 1,-25-1,0 0,0 0,1 0,-1 1,0 24,0 0,0-25,25 25,0 0,0 0,25 25,0-25,0 0,24 24,-24 1,25 0,-50 0,25 0,0-1,-50 1,25 0,-25 0,-25 24,25-24,-24 0,24 0,0 0,-24-25,49 24,-25-24,0 25,25-25,0 0,0 0,25-25,-25 25,25-24,-1-26</inkml:trace>
  <inkml:trace contextRef="#ctx0" brushRef="#br0" timeOffset="110372.3127">18678 13593,'0'0,"0"0,0 0,0 0,-25 0,25 0,0 0,0 0,0 0,25 0,-25 0,0 0,0 0,25 0,-25 0,0 0,25 0,-1 0,-24 0,25 0,0 0,-25 0,25 0,0 0,-25 0,24 0,1 0,-25 0,25 0,-25 0,0 0,25 0,-25 0,25 25,-25-25,0 0,24 0,-24 0,0 0,0 0,25 0,-25 0,0 0,0 0,0 0,0 0,0 0,0 0,25 0,0 0,-25 0,0 0,25 0,-1 0,-24 0,25 0,-25 0,25 0,0 0,-25 0,25 0,-1-25,-24 25,25 0,-25 0,25 0,0 0,-25 0,25 0,-1 0,-24 0,25 0,0 0,-25 0,25 0,-25 0,25 0,-1 0,-24 0,25 0,0 0,-25 0,25 0,-25 0,25 0,-25 0,25 0,-25 25,24-25,1-25,-25 25,25 0,-25 0,25 0,0 0,-25 0,24 25,-24-25,25 0,-25 0,25 0,0 0,-25 25,25-25,-1 0,-24 24,25-24,0 0,0 25,-25-25,25 0,-1 25,-24-25,25 0,0 0,-25 25,25-25,0 0,-1 0,1 0,-25 0,25 25,0-25,0 0,-1 0,1 0,0 0,0 0,0 0,-25 0,24 0,1 0,0 0,0 0,0 0,-25 0,24 0,1 0,0 0,0 0,0 0,-1 0,1 0,25 0,-25 0,0 0,24 0,-24 0,0 0,0 0,24 0,-24-25,0 25,0 0,-1 0,1-25,25 25,-25 0,-1-25,26 25,-25 0,0 0,-1-25,1 25,0 0,25 0,-26-24,-24 24,50 0,-25 0,0-25,-1 25,1 0,0 0,25 0,-26-25,1 25,0 0,25 0,-50 0,49 0,-24 0,0 0,0 0,0 0,-1 0,-24 0,50 0,-50 0,25 0,0 0,-1 0,1 0,0 0,0 0,-25 25,25-25,-1 0,1 0,0 0,0 0,0 0,-1 0,1 0,25 0,-25 0,-1 0,26 0,-25 0,0 0,-1-25,1 25,0 0,0 0,-25 0,25 0,-1 0,1 0,0 0,-25 0,25 0,0 0,0 0,-25 0,24 0,1 0,0 0,0 0,0 0,-1 0,1-25,0 25,0 0,0 0,-1 0,26 0,-25 0,0 0,-1 0,26 0,-25 0,0 0,-1 0,1 0,25 0,-25 0,-25 0,49 0,-49 0,50 0,-50 0,25 25,-1-25,-24 0,25 0,-25 0,0 0,0 0,0 0,0 0,0 0,0 0,0 0,0 0,0 0,0 0,0 0,0 0,0 0,0 0,0 0,0 0,0-25,0 25,0-25,-25 25,25-24,-24 24,24-25,-25 0,25 0,-25 25,0-25,0 25,1-24,24 24,-25-25,25 25,-25 0,0-25,25 25,0 0,0 0,0 0,0 0,0 0,0 0,0 25,0 0,25-25,0 24,0 1,-1 0,1 0,25 0,-25 24,-1-24,26-25,-25 25,24 0,-24-1,0-24,0 25,-25-25,25 0,-25 0,0 0,0 0,0 0,0 0,0 0,-25 25,25-25,-25 0,0 0,0 0,-24 0,24 25,-25-25,26 25,-26-25,0 0,26 24,-1-24,-25 25,50-25,-25 0,25 0,0 0,0 0,0 0,0 25,0-25,0 0,0 0,0 0,0 0,0 0,0 0,0 0,0 0,0-25,0 0</inkml:trace>
  <inkml:trace contextRef="#ctx0" brushRef="#br0" timeOffset="111455.3748">16197 13667,'0'0,"0"0,0 0,0 0,-24 0,24 0,-25 25,25 0,0 0,-25 0,0 24,25 1,-25-1,25-24,0 25,25-1,-25-24,50 0,-25-25,-1 0,26-25,0-24,-26-1,26 25,0-24,-25-26,-1 26,1-1,-25 0,0 26,-25-26,1 50,-1 0,-25 0,0 25,1 24,-1-24,25 25</inkml:trace>
  <inkml:trace contextRef="#ctx0" brushRef="#br0" timeOffset="113698.5031">3646 13246,'-25'0,"25"0,-24-25,24 25,0 25,24 0,-24-1,25 26,0 0,-25 24,50 0,-25 26,-1-1,26 25,-25 0,0 0,-1 25,1 0,0 24,-25-24,0 0,-25 0,0-1,1 1,-1 0,0-25,-25 0,1 0,-1-25,0 1,1-26,-1 0,1-24,-26 0,26-26,-26-24,1-24,-1-1,1-25,24 1,-24-26,0 1,24-25,0-25,26 24,-26-48,50-1,0-25,0 25,25-49,24 24,-24-24,50 24,-26-24,1 24,24 0,1 26,-26 24,1 0,-1 24,1 1,0 25,-26 49,1-25,0 25,-25 1,0 24,25 0,-25 0,0 0,-25 0,25 0,0 24,-25-24,25 0,-25 0,25 0,-24 0,-1 0,0 0,-25 0,1 0,24 0,0 25,-24 0,24-25,-25 25,50-25,-25 0,25 0,0 0,-24 25,24-25,0 0,24-25,-24 25,25 0,25-25,-25 0,24-24,1 24,-1-25,1 25,0-24,-1 24,-24 0,25 25,-26-25,-24 50,25 0,-25 0,0 24,-25 1,25 24,0 1,-24-1,24 26,-25-26,25 0,-25 1,25-26,0 1,-25 0,25-26,0 1,0 0,0 0,0-25,25 0,-25 0,25 0,0-25,-1 25</inkml:trace>
  <inkml:trace contextRef="#ctx0" brushRef="#br0" timeOffset="586089.5224">18529 13940,'0'-25,"25"25,-25 0,0 0,0-24,0 24,0 0,0 0,0 0,0 24,0-24,-25 25,25 0,0 0,-25 0,25-1,0 26,-25-50,25 25,0 0,25-1,-25 1,25-25,25 0,-25 25,24-25,1-25,-1 25,-24 0,25 0,-25-25,-1 25,1 0,0-24,-25 24,25-25,-25 25</inkml:trace>
  <inkml:trace contextRef="#ctx0" brushRef="#br0" timeOffset="586402.5402">19050 13618,'0'0,"0"25,0-25,0 49,-25 1,25 24,-25 1,1-1,24 25,-25 0,0 1,0-26,25 1,-25-1,1-24,24-1,0-24,0-25,0 0,0 0,24-25,1-24,-25-1</inkml:trace>
  <inkml:trace contextRef="#ctx0" brushRef="#br0" timeOffset="586690.5567">19124 13816,'25'-49,"25"-1,-1 25,-24 0,25 1,-25 48,-1-24,1 50,-25 0,-25-1,25 26,-24-26,-26 50,25-24,0 24,1-49,-1 24,25-24,25-1,-1-24,26-25,0 25,-1-50,1 25,24-25,-24 25,0-24,-1-1,1 0</inkml:trace>
  <inkml:trace contextRef="#ctx0" brushRef="#br0" timeOffset="587390.5968">19968 14635,'0'25,"0"-1,-25 1,50 0,-50-25,25 50,0-26,0 1,25 0,-25-25,25 25,-1-25,1 0,0 0,25 0,-26-25,26 25,-50-50,50 26,-26-26,1 25,0-24,0 24,-25-25,0 50,0-25,0 1,0 24,0 24,0 1,-25 25,25-1,-25 1,25 24,0 1,-25 24,25-25,0-24,0 24,0-24,0-25,0 0,0-1,0-24,25-24,-25-1</inkml:trace>
  <inkml:trace contextRef="#ctx0" brushRef="#br0" timeOffset="587667.6124">20588 14684,'49'-24,"-24"24,25-25,0 25,-26 0,1 25,-25-1,0 1,0 25,-49 24,24-24,0 24,-25 1,25-1,25 0,-24-24,24-25,24 24,1-24,25-25,0 25,-1-50,1 0,24 1,1-1,-26 0</inkml:trace>
  <inkml:trace contextRef="#ctx0" brushRef="#br0" timeOffset="588099.637">21530 15627,'-24'25,"24"0,0-1,0 1,0 0,0 0,0 24,24-24,1 0,0 0,0 0,0-25,24 0,-24 0,25 0,-25-25,-1 25,1-50</inkml:trace>
  <inkml:trace contextRef="#ctx0" brushRef="#br0" timeOffset="588296.6486">21853 15478,'0'50,"-25"-1,25 1,0 0,-25 24,25 25,0-24,0 24,-24-50,24 26,0-1,0-49,0 0,0 0,0-25</inkml:trace>
  <inkml:trace contextRef="#ctx0" brushRef="#br0" timeOffset="588588.6652">22051 15553,'25'-25,"25"0,-25 25,24 25,-24 0,0 24,-25 1,-25 24,0-24,25 49,-49-25,49 1,-25-1,25 1,0-26,25 1,-1-25,1 24,25-24,-1-25,1 0,0 25,-1-25,-24 25,0 0</inkml:trace>
  <inkml:trace contextRef="#ctx0" brushRef="#br0" timeOffset="593363.9384">20216 13742,'0'0,"0"0,0 0,0 0,0 0,0 0,0 0,0 0,0 0,25 0,-1 0,1 0,0 0,0-25,0 25,24 0,-24 0,25 0,-26 0,1 0,-25 0,25 0,-25 0,25 25,-50 0,25-25,-25 24,0 1,1 0,-1 0,0 0,0-1,25 1,-25 0,1 0,24-25,0 25,24-25,1 24,-25 1,25-25,0 25,0-25,-1 0,1 25,0-25,0 0,0 25,-25-25,24 24,-24-24,0 25,-24-25,24 25,-25 0,25-25,-50 25,50-1,-49-24,24 25,0 0,0-25,-24 25,24-25,0 0,0 0,-24 0,24 0,0 0,25 0,-25 0,25 0,0 0,0 0,0 0,0 0,0 0,0 0,0 0,0-25,0 25,0-25,25 0,0 1</inkml:trace>
  <inkml:trace contextRef="#ctx0" brushRef="#br0" timeOffset="593979.9736">21878 13841,'0'0,"0"0,0 0,-25 25,25-25,0 25,-25-1,25 1,0-25,0 25,0 0,0 0,0-1,25 1,-25 0,25 0,0-25,-25 25,24-25,1 0,0 0,0-25,0 0,-25 0,49 0</inkml:trace>
  <inkml:trace contextRef="#ctx0" brushRef="#br0" timeOffset="594248.9888">22175 13742,'0'0,"-24"0,24 25,0-1,-25 26,25 0,0-1,-25 1,25 24,-25-24,25 24,0 1,-25-26,25 1,-24 0,24-1,0-24,0 25,0-50,0 24,0-24,24 0,-24 0,0 0,25-24,-25-1</inkml:trace>
  <inkml:trace contextRef="#ctx0" brushRef="#br0" timeOffset="594992.0316">24061 13791,'-25'0,"25"25,-25-25,0 0,-24 25,49-25,-50 25,25-25,25 25,-25-25,25 24,0 1,25-25,-25 25,25 0,0 0,0-1,-1 1,1 0,-25-25,0 25,0 0,0 24,-25-24,1 0,24 0,-25-1,0 1,0 25,25-25,-25-25,0 25,25-25,0 0,0 0,0 0,0-25,0 25,0-50</inkml:trace>
  <inkml:trace contextRef="#ctx0" brushRef="#br0" timeOffset="595248.0462">23961 13767,'0'0,"0"0,25 0,-25 0,0 0,50-25,-50 25,74-25,-24 25,24-25,-24 0,-1 1,26-26,-26 50,26-50,-26 50,1-24,0-1,-1 0,-49 25</inkml:trace>
  <inkml:trace contextRef="#ctx0" brushRef="#br0" timeOffset="595661.0698">24284 14089,'0'25,"0"-25,0 0,0 0,-25 74,25-74,0 0,0 0,0 0,0 0,0 0,0 0,0 0,0 0,0 0,0 0,50-25,-50 25</inkml:trace>
  <inkml:trace contextRef="#ctx0" brushRef="#br0" timeOffset="595872.0818">24581 14139,'0'0,"0"0,0 0,0 0,0 0,25 24,-25-24,0 0,0 0,0 0,0 0,0 0,0 0,0 0</inkml:trace>
  <inkml:trace contextRef="#ctx0" brushRef="#br0" timeOffset="596158.0982">24854 14114,'0'0,"0"0,50 0,-50 0,0 0,0 0,0 0,0 0,0 0,25 25,-25-25,0 0,0 0,0 0,0 0,49 24,-49-24</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11-01T21:06:56.4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16 20,'0'0'19,"3"-16"-9,-3 16-9,0 0-18,0 0-6</inkml:trace>
</inkml:ink>
</file>

<file path=ppt/ink/ink5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2:05:55.475"/>
    </inkml:context>
    <inkml:brush xml:id="br0">
      <inkml:brushProperty name="width" value="0.05292" units="cm"/>
      <inkml:brushProperty name="height" value="0.05292" units="cm"/>
      <inkml:brushProperty name="color" value="#C0504D"/>
    </inkml:brush>
  </inkml:definitions>
  <inkml:trace contextRef="#ctx0" brushRef="#br0">7293 11683,'0'0,"0"-25,0 25,0 0,0 0,-25 0,25 0,0 0,0 0,0 0,0 0,0 0,0 0,0 0,0 0,0 0,25 0,-25 25,24-25,-24 25,25-25,-25 25,25-25,-25 24,25-24,-25 0,0 25,0-25,0 0,0 0,0 0,0 0,0-25,0 25,0-24,-25-1,25 0,-25 0,25 0,-25 1,25 24,0-25,-24-25,24 25,0 1,0-1,24 0,-24 25,25-25,-25 25,25 0,0-25,-25 25,25 0,-25 0,24-24,-24 24,0 0,0 0,25 0,-25 0</inkml:trace>
  <inkml:trace contextRef="#ctx0" brushRef="#br0" timeOffset="1565.0895">7640 11534,'0'0,"0"-25,0 25,0 0,0 0,-25-24,25 24,-25 0,25 0,0 0,0 0,-25 0,25 0,0 24,0-24,-24 25,24-25,0 25,0 0,-25 0,25-25,25 24,-25 1,0 0,0-25,24 25,-24 0,0-25,25 0,-25 0,25 0,-25 0,25-25,-25 0,0 0,25 0,-25 1,0-1,24 0,-24 0,0 0,0 25,-24-24,24 24,0 0,0 0,-25-25,25 25,0 0,0 0,-25 0,25 0,0 0,0 0,0 0,25 0,-25 0,0-25,25 25,-25 0,24 0,-24 0,25 0,0 0,-25 0,25 0,0 0,-25 25,24 0,-24-25,25 24,-25-24,25 25,-25 0,0 0,25 0,-25-1,0 1,0 0,0 0,0 0,0-1,0-24,0 0,25 25,-25-25,0-25,0 25,0-24,0-1,0 0,0 0,0 0,0 1,0-1,24 0,-24 0,0 25,0-25,0 1,0 24,0 0,0-25,0 25,0 0,0 0,0 0,0 0,0 0,0 25,0-25,0 24,25-24,-25 25,0 0,25 0,-25 0,0-25,25 24,-25 1,25 0,-25-25,0 25,0-25,25 0,-25 0,0 25,0-25,24 0,-24 0,0-25,0 25,25-25,-25 25,0-25,0 0,0 1,25 24,-25-25,0 0,0 0,0 0,0 1,0 24,0-25,0 25,-25 0,25 0,0 0,0 0,0 0,0 0,0 0,0 0,0 0,0 0,0 0,0 0,-25 0,25 0,0 25,0-25,0 0,0 0,0 0</inkml:trace>
  <inkml:trace contextRef="#ctx0" brushRef="#br0" timeOffset="2977.1703">9550 11460,'0'0,"-25"-25,25 25,0 0,0 0,0 0,-25-25,25 25,-25 0,25 0,0 0,-24 0,24-25,0 25,0 0,-25 0,25 0,0 0,-25 25,25 0,0-25,0 25,-25 0,25-1,0 1,0 0,0 25,25-26,-25 1,0 0,0 25,25-26,-25-24,25 25,-25-25,0 25,24-25,-24 0,0 0,0 0,25 25,-25-25,25 0,-25 0,0-25,0 25,25-25,-25 25</inkml:trace>
  <inkml:trace contextRef="#ctx0" brushRef="#br0" timeOffset="3860.2206">9674 11658,'0'0,"0"0,-25 0,25 0,0 25,0-25,0 25,0-25,25 25,-25-1,25 1,-25-25,24 0,1 25,0-25,0 0,0 0,-25-25,24 25,-24 0,0-25,25 1,-25-1,-25 0,25 0,-24 25,24-25,-25 1,25 24,-25 0,25-25,-25 25,25 0,0 0,0 0,0 25,0-25,25 0,-25 0,25 0,0 0,-25 0,24-25,1 25,-25-25,25 0,-25 0,25 1,0-1,-25 0,0-25,24 26,-24-26,0 25,0-24,0-1,0 0,0 25,-24-24,24-1,-25 25,25 1,-25-26,0 25,25 25,-25-25,1 25,24 25,-25-25,25 50,0-25,-25 24,50 1,-25 24,0-24,25 24,-25 1,24-1,1-24,0 24,0 1,-25-26,25 1,-25-1,24-24,1 0,-25 0,25 0,-25-1,0-24,0 0,25 25,-25-25,0 0,0 0,0 0,0 0,0 0</inkml:trace>
  <inkml:trace contextRef="#ctx0" brushRef="#br0" timeOffset="427473.4501">15329 3200,'25'-25,"-25"0,25 0,-25 1,25 24,-25-25,0 25,0 0,0 0,0 0,0 0,-25 0,25 0,-25 0,25 0,-25 0,0 0,1 0,24 0,-50 0,25 0,0 25,-24-25,24 0,0 0,-24 0,24 0,-25 0,25 0,-24 0,-1 0,25 24,-24-24,-1 0,1 0,-1 0,-24 0,24 0,0 25,1-25,-1 0,0 0,-24 0,49 25,-49-25,24 25,1-25,-1 25,0-25,1 24,-1-24,25 25,-24 0,24 0,-25 0,26-1,-1 1,-25 0,25 0,1 0,-1-1,0 26,0-25,25 0,0-1,0 1,0 0,0 0,25 0,0 0,0-25,-1 24,26-24,0 25,-26-25,51 0,-26 25,1-25,24 0,-24 0,0 0,24 0,-24 0,-1 0,1 0,-1 0,26 0,-50 0,24 0,26 0,-26 0,1 0,24 0,-24 0,24-25,-24 25,0 0,24 0,-24 0,-1 0,1 0,24 0,-24 25,-1-25,26 0,-1 0,-24 0,24 0,-24 25,24-25,1 0,-1 0,1 0,-26 0,26 0,24 0,-25 25,1-25,-1 0,1 0,24 0,-25 0,25 0,1 0,-26 0,25 0,0 24,1-24,-1 0,0 0,0 0,-24 0,24 0,0 0,0 0,1 0,-1 0,-25 0,25 0,1 0,-26 0,25 0,1 0,-1 0,-25 0,25 0,-24 0,24 0,-25 25,1-25,24 0,-25 0,1 0,24 25,-24-25,24 25,-25-25,25 0,-24 25,24-25,0 0,-24 0,49 24,-25-24,0 0,0 0,25 0,-24-24,-1 24,25 0,0 0,-25-25,0 25,25 0,-25 0,1-25,-1 25,25 0,-25 0,-24 0,24 0,-25-25,25 25,-24 0,-1 0,1 0,-1 0,1 0,-1 0,0 0,1 0,-1 0,1 0,-1 0,0 25,1-25,-1 0,1 0,-1 0,0 0,1 0,24 0,-24 0,-1 0,0 0,1 0,24 0,-25 0,1 0,-1-25,25 25,-24 0,-1-25,1 25,-26-24,1-1,0 0,-50 25,74-25,-74 25,0 0,25-74,-25 74,-25-50,25 50,-25-50,25 50,-49-49,49 49,-75-50,1 25,24 1,-24 24,-1-25,1 0,-25 25,24 0,-24-25,0 25,0 0,-1 0,1 0,0 0,24 0,-24 0,25 0,-25 0,24 0,-24-25,25 25,-26 0,26-24,0-1,-26 25,1-25,0 25,24-25,-24 25,-25-25,25 25,-25 0,0 0,0-24,-25 24,25 0,0 0,0-25,-25 25,25 0,-25 0,1 0,23 0,-23 0,24 0,0 0,0 0,-25 0,25 0,0 0,-25 25,25-25,0 0,0 0,0 24,-25-24,50 0,-25 0,0 0,0 0,0 0,0 0,0 0,0 0,0 0,0 0,0 0,-1 0,1-24,0 24,0-25,0 0,0 25,0-25,0 0,0 25,0-24,0-1,0 25,0-25,0 25,-25-25,25 25,0 0,-25-25,25 25,0 0,25 0,-25-24,25 24,25 0,-1 0,26 0,-1 0</inkml:trace>
  <inkml:trace contextRef="#ctx0" brushRef="#br0" timeOffset="429358.5576">13891 4217,'0'0,"24"-25,-24 25,0 0,0-25,0 25,0 0,0 0,0-25,0 25,-24-24,24-1,-25 25,0-25,0 25,0 0,1-25,-1 25,-25 0,25 0,-24 25,24-25,-25 0,26 25,-26 0,25-1,-24 26,-1-25,25 24,0-24,1 25,-1-1,0-24,0 25,25-1,0-24,0 25,0-25,25 24,-25-24,50 0,-26 0,1-1,0 1,25 0,-1 0,1 0,-25-25,49 25,-24-25,24 0,-24 0,24 24,-24-24,24 0,0 0,1-24,-1 24,1 0,24 0,-25-25,26 25,-1-25,0 25,0-25,0 25,-24-25,24 25,0 0,0 0,-24-25,24 25,-24 0,-1 0,25 0,-24 0,-1 0,0 0,1-24,-1 24,25 0,-49 24,24-24,1 0,24 0,-24 0,-1 0,0 0,1 25,-1-25,1 0,-1 25,25-25,-24 0,-1 25,0-25,1 25,24-25,-24 0,-1 25,25-25,-24 0,24 0,0 0,-25 0,26 0,-1 0,-25 0,25 0,1 0,-1 0,-25 0,26 0,-26 0,25 0,0 0,-24 0,24 0,0-25,-24 25,-1 0,25 0,-24 0,-1-25,25 25,-24 0,-1 0,1 0,-1 0,0 0,1 0,-1 0,1 0,-1 0,0 0,1 0,24 0,-24 0,24 0,-25 0,25 0,1 0,-26 0,25 0,0 0,1 0,24-25,-25 25,0 0,0-25,1 25,24 0,-25-25,0 25,0-24,0 24,-24-25,24 25,-24 0,-1-25,0 25,26 0,-51-25,26 25,-1 0,-24 0,-1 0,1 0,-1 0,1 0,-25 0,24 0,-24 0,-25 0,25 0,0 0,-25 0,0 0,0 0,0 0,0 0,0 0,0 25,0-25,0 0,0 0,0 25,0-25,0 0,-25 0,25-25,0 0</inkml:trace>
  <inkml:trace contextRef="#ctx0" brushRef="#br0" timeOffset="448231.6374">7962 12601,'0'0,"0"0,0-25,0 25,0 0,0 0,0-25,0 25,-25 0,25 0,0-25,0 25,0 0,0 0,-24-24,24 24,-25 0,0 0,25 0,-25 0,0 24,1-24,-1 25,0 0,-25 0,26 0,-1 24,25 1,-25-25,0 24,25 1,0-25,25 24,-25-24,25 0,0 24,-1-24,1 0,0 0,25 0,-26-1,1 1,0 0,25 0,-26 0,-24-25,50 25,-50-1,50-24,-50 0,25 0,-1 0,1-24,0-1,-25 25,25-25,-25 0</inkml:trace>
  <inkml:trace contextRef="#ctx0" brushRef="#br0" timeOffset="448808.6704">8409 12774,'0'-24,"0"24,-25-25,25 25,-25-25,25 25,-25 0,1 0,-1 0,0 25,-25-25,50 49,-49-49,49 50,-25 0,25-1,0-24,0 25,0-1,25 1,0-25,24-1,-24 1,25 0,-1-25,1 0,-1-25,1 0,0 1,-1-1,-24 0,0-25,0 1,-1-1,-24 1,-24-1,-1 0,25 1,-50-1,25 25,-24 1,24-1,-25 25,26 0,-26 0,25 0,0 0,1 25,24-25,0 0,0 24,24-24</inkml:trace>
  <inkml:trace contextRef="#ctx0" brushRef="#br0" timeOffset="449680.7203">8731 12626,'0'0,"0"24,25-24,0 0,0-24,-1 24,1-25,0 25,0-50,24 25,-24-24,0 24,0-49,0 24,-25 0,25-24,-25-1,0 26,0-26,-25 26,0-1,25-24,-25 49,25 0,-25 0,0 1,25 24,-24 0,-1 0,25 24,0 1,-25 25,0 24,25-24,-25 49,1-25,-1 26,25-1,-25 0,25-24,0 24,0 0,0-25,25 1,-25-1,49-24,-24-1,0 1,0-25,24 24,1-24,-25 0,0 0,24 0,-24-25,0 0,0 25,-25-25,25 0,-25 0,0 0,24 24,-24-24,0 0,0 0,0 0,0 0,0 0,0 0,0 0,-24 0,24 0</inkml:trace>
  <inkml:trace contextRef="#ctx0" brushRef="#br0" timeOffset="454714.0081">14461 1265,'0'-74,"0"74,0 0,-49-50,49 50,-50-25,50 25,-75 25,51 25,-26-1,50-24,-25 49,0 1,25-1,25 1,-25-1,25 1,0-26,24-24,1 25,0-26,-1-24,26 0,-26-24,1-1,24 0,-24 0,-25-24,24-26,-24 25,-25 1,0-26,0 26,-25-1,1 1,-1-1,-50 25,26 0,-1 25,1 0,-26 0,26 25,24 0,25-25,-75 25,75 0,0-25,0 0,50 24</inkml:trace>
  <inkml:trace contextRef="#ctx0" brushRef="#br0" timeOffset="455458.0506">17388 1265,'0'0,"74"-50,-74 50,75-74,-50 24,-25 50,74-74,-74 74,75-74,-75 74,74-75,-74 75,0 0,25-74,-25 74,0 0,0 0,0 0,0 99,0-99,-25 74,25 1,-25-26,25 26,0-1,-25 1,25-1,-24-24,24-1,0 1,0-1,0-24,0 0,0 0,0-25,0 25,0-25,0 0,0 0,0 0,0 0</inkml:trace>
  <inkml:trace contextRef="#ctx0" brushRef="#br0" timeOffset="455684.0636">17388 1736,'0'25,"25"-25,0 0,49 0,1-25,-1 25,25 0,-24-24,24 24,0 0,-25-25,1 25,-26 0,1-25,0 0,-1 0,26 25</inkml:trace>
  <inkml:trace contextRef="#ctx0" brushRef="#br0" timeOffset="456427.1061">20439 1414,'0'0,"50"-75,-50 75,49-74,-49 74,50-99,-50 99,74-75,-74 75,50-49,-50 49,74-50,-74 50,50 0,-50 0,50 25,-50-25,24 74,1 1,-25-1,-25 1,1-1,-1 25,0-24,-25 24,1-25,-26 1,1-1,24-24,-24-1,-1-24,26 0,-1-25,1-25,-1 0,25 1,25-1,0-25,0 1,25-1,-25 25,50-24,-1 24,1 25,-1 25,1-1,0 1,-1 0,1 0,-25 24,24 1,-24-25,0 0,0-1,0 1,24 0,-24-25,0-25,24 25,1-49</inkml:trace>
  <inkml:trace contextRef="#ctx0" brushRef="#br0" timeOffset="457512.1676">22622 1984,'0'0,"0"0,0 0,0 0,0 0,0 0,0 0,0 0,25 0,-25 0,24 0,1 0,0 0,25 0,-25 0,-1 0,1 0,0 25,0-25,-25 0,0 25,0-25,0 25,-25 0,0-1,-24-24,49 25,-25-25,-25 25,50-25,-25 0,25 0,0 25,0-25,25 0,0 25,0-25,0 24,-25-24,49 25,-49-25,25 0,0 25,-25 0,0-25,25 25,-50-1,25-24,0 25,-25-25,0 25,0 0,1-25,-1 25,-25-25,25 0,0 0,1 24,-1-48,0 24,25 0,0 0,0-25,0 25,0 0,0-25,0 0,25 0,-25 1</inkml:trace>
  <inkml:trace contextRef="#ctx0" brushRef="#br0" timeOffset="458622.2317">12551 1067,'0'0,"-49"-25,49 25,-50 25,50-25,-25 24,25-24,-49 100,49-26,0-24,0 24,0-24,24 24,-24 0,25-24,0 0,0-25,0 24,-1-49,1 25,25-50,-25 25,-1-25,1-24,25 24,-25-25,-25 25,24 1,1-1,-25 25,0 0,-25 25,25-25,-24 24,24 1,0 0,24 0,1-25,-25 0,25 0,0 0,0-25,-1 0,-24 0,0 1,0-1,0 0,0 0,-24 0,24 1,0 24,0-50,0 50,24-74,1 24,0 0,0-24,0 0,-25 24,24-24,-24-1,0 1,-24 24,24 1,0 49,-50-75,50 75,-50 25,50-25,-24 74,24 1,0-1,0 1,24 24,1-25,25 25,-25-49,-1 24,1-24,25 0,-25-26,-1 1,1-25</inkml:trace>
  <inkml:trace contextRef="#ctx0" brushRef="#br0" timeOffset="458917.2485">13395 1414,'0'25,"-25"-1,0 1,-25 0,1 25,-26-1,26-24,-26 25,1-1,24 1,-24 0,24-1,1-24,24 0,0 0,25-25,-25 24,25-24,0 0,0-24,25 24,-25-25,25 25</inkml:trace>
  <inkml:trace contextRef="#ctx0" brushRef="#br0" timeOffset="476352.2457">16173 11237,'-25'24,"25"-24,0 25,0 0,0 25,-25-1,25 1,-25 24,25 1,-25 24,1 0,24 0,-25 0,25 25,-25-24,0-1,25 25,0-50,0 1,0-1,25 1,0-26,0 1,-1-25,26-1,0-24,-26 0,26-24,0-1,-1 0,1-25,0 26,-26-26,1 0,0 1,-25-1,25 1,-50-1,25 25,-25 0,0 25,1-24,-26 24,25 24,0 1,0 0,-24 0,24 24,0 1,25-25,0 24,0 26,0-26,0-24,0 25,25-25,0 24,0-49,-1 25,1 0,0-25,0 0,0-25,0 0,-1 25,1-49,0 24,0-25,-25 25,25-24,-25-1,24 1,-24 24,25 0,-25 25,0 0,0 0,0 0,0 25,0 24,0-24,0 25,0-1,0 1,0 0,0-26,0 1,25-25,-25 0,25 0,-25 0,25-49,-1 24,1-25,0 1,0-1,0 0,-1 26,-24-1,25 25,-25 0,25 0,-25 25,0 24,25 1,-25-1,0-24,25 25,-25-25,0 24,24-49,-24 0,0 25,25-50,0 25,-25-49,25 24</inkml:trace>
  <inkml:trace contextRef="#ctx0" brushRef="#br0" timeOffset="476676.2643">17562 11460,'0'0,"0"49,-25-24,0 50,0-1,-24 25,-1 25,25 25,-24-25,-1 25,25 0,0 0,25-1,0-24,25-24,-25-1,25-25,0-24,0 0,-1-26,1-24,0-24,0-1,0 0,-1-50,1 1</inkml:trace>
  <inkml:trace contextRef="#ctx0" brushRef="#br0" timeOffset="476954.2802">17760 11807,'0'0,"25"50,-50-26,25 51,-25-26,1 51,-1-26,0 50,0-25,-24 25,24-24,0 24,-25-50,25 25,1-24,-1-26,25 1,-25-25,25-1,0-24,0-49,25 24,-25-49</inkml:trace>
  <inkml:trace contextRef="#ctx0" brushRef="#br0" timeOffset="477210.2949">17735 11832,'25'-25,"-25"0,25 50,-25 0,0 24,0 26,0-1,0 25,0 26,0-1,25 0,-25 0,0 0,0-25,25-25,-25 25,24-24,-24-50,25 24,-25-24,0-25,0-25,0 0</inkml:trace>
  <inkml:trace contextRef="#ctx0" brushRef="#br0" timeOffset="477374.3043">17661 12502,'0'0,"25"24,0-24,24 25,-24-25,25 25,-1-25,1 0,-1 0,-24-25,0 0</inkml:trace>
  <inkml:trace contextRef="#ctx0" brushRef="#br0" timeOffset="477766.3266">18231 12030,'-24'0,"24"0,-25 0,0 25,0 0,-24 0,24-1,0-24,0 50,0-25,25 25,-24-1,24 1,-25 24,25 1,0 24,0-25,0 25,0-24,-25-1,25-24,25 24,-25-24,0-25,25-1,-25-24,24 0,-24 0,25-24,0-1,-25-25</inkml:trace>
  <inkml:trace contextRef="#ctx0" brushRef="#br0" timeOffset="478121.3465">18256 12502,'0'0,"-25"0,25 24,0 26,-24-25,-1 49,25-24,0-1,0 1,0 0,25-1,-1-49,26 25,-25-25,24-25,1 25,-25-49,0 24,-1-25,1 1,-25-1,0 0,-25 1,1-1,24 1,-50-1,25 50,0-25,1 0,24 25,0 0,0-24,0 24,0 0,24 0,1-25</inkml:trace>
  <inkml:trace contextRef="#ctx0" brushRef="#br0" timeOffset="478532.3705">18479 12055,'0'0,"25"-25,-25 0,25 25,0-24,0 24,24 0,1 0,-25 0,0 24,-1 1,-24 25,25-1,-25 1,0 25,0-26,0 26,0-1,0 0,25 1,-25-26,0 1,0 0,0-26,0 1,0 0,0 0,0-25,-25 25,0-25,1 0,-1 0,0 0,25 0,-25 0,0 0,25 0,0 0,0-25,0 0</inkml:trace>
  <inkml:trace contextRef="#ctx0" brushRef="#br0" timeOffset="478976.3959">18926 11286,'-25'0,"25"25,0 25,0-1,25 1,0 49,0 25,-1 0,1 25,0 24,0 1,-25-25,25 25,-25-26,-25 1,25 0,0-50,-25-24,0-1,0-24,1-1,24-24,-25-25,0 25,25-25,0 0,0 0,0-25,25 25,-25-25,25 25,-25-24</inkml:trace>
  <inkml:trace contextRef="#ctx0" brushRef="#br0" timeOffset="510823.2174">8632 14263,'0'24,"-25"1,25 0,-25-25,1 50,-1-25,25-1,-50 1,25 50,1-26,-26 26,0-1,26 25,-26 25,0-25,1 25,-1-24,25 24,-24-25,24-25,0 26,25-26,-25-24,25-26,-25 26,25-25,0-25,0 0,0 0,0 0,0 0,0 0,0 0,25 0,-25-25,25-25,-25 26,25-26,0-24</inkml:trace>
  <inkml:trace contextRef="#ctx0" brushRef="#br0" timeOffset="511250.2418">8682 14213,'0'0,"0"0,0 0,0 0,0 0,-25 25,25 0,0-1,25 26,-25 0,0 24,0 1,24 24,-24 0,25 25,0-25,0 25,0 0,-1-25,-24 26,25-26,0 0,-25 0,25-24,-25-1,0 0,0 1,0-26,0-24,0 25,0-25,0-1,0-24,0 0,0 0,0 0,-25-24,25-26</inkml:trace>
  <inkml:trace contextRef="#ctx0" brushRef="#br0" timeOffset="511657.2651">8161 15156,'0'24,"0"1,0-25,25 0,-1 0,-24 25,50-25,-25 0,24 0,1 0,0 0,24 0,-24 0,-1 0,26 0,-51 0,26 0,-25 25,-25-25,25 0,-25 0,0 0,0 0,0 0,0 0,-25 0,25 0,0 0,0 0,0 0,0-25,0 25</inkml:trace>
  <inkml:trace contextRef="#ctx0" brushRef="#br0" timeOffset="512784.3296">9426 14238,'0'0,"0"0,0 0,0 25,0-25,-25 0,25 0,-25 0,0 0,25 0,-24 0,-1 0,0 0,0 0,0 0,25 0,-24 24,24-24,0 0,-25 0,25 0,0 0,0 0,0 0,0 25,0 0,0-25,0 25,0 25,0-26,0 26,-25 0,25-1,0 26,0-1,-25 25,25-24,0 24,0-25,0 1,0-1,0 0,0 1,0-1,0-24,0 0,0-1,0-24,0 25,0-26,0 1,0 0,0-25,0 25,0-25,25 0,-25 0,0 0,0 25,0-25,0 0,0 0,0 0,25 24,-25 1,25-25,-1 25,-24-25,25 25,0-25,0 0,0 0,-1 25,1-25,0 0,0 0,-25 24,25-24,-25 0,0 0,0 0,0 0,0 0,0 0,0 0,0 0,0-24,0 24,0-25</inkml:trace>
  <inkml:trace contextRef="#ctx0" brushRef="#br0" timeOffset="516573.5462">12650 11013,'0'0,"-24"0,24 0,0 0,0 0,0 0,24 0,1 0,0 0,0 25,49-25,-24 0,24 25,25-25,1 0,24 25,-25-25,25 24,0-24,0 0,-25 0,0 0,1 0,-26 0,0 0,-24-24,-25 24,0 0,-1 0,-24 0,0 0,0 0,0 0,-24 0,24 0,-25-25,25 50,-25-50,0 25,-24 0,24 0</inkml:trace>
  <inkml:trace contextRef="#ctx0" brushRef="#br0" timeOffset="517221.5834">12601 11212,'0'0,"25"0,-25 25,49-25,-24 0,25 0,-1 24,26-24,-1 0,25 25,0-25,1 0,-1 0,0 0,0 25,1-25,-26 0,25 0,-24 0,-26 25,1-25,-1 0,-24 0,0-25,0 25,-25 0,0 0,0 0,25 0,-25 0,0 0,0 0,0 0,0 0,0-25,0 25,0 0,-25 0,25 0,0 0,0 0,0 0,0 0,0 0,0 0,0 0,0-25,0 25,0 0,0 0,-25 0,25 0,0 0,0 0</inkml:trace>
  <inkml:trace contextRef="#ctx0" brushRef="#br0" timeOffset="519064.6885">9475 14734,'0'0,"0"0,0 0,25 0,-25-25,0 25,25-25,-25 1,25-1,0 25,-1-25,1 0,0 25,0-25,0 1,-1 24,1-25,0 25,-25 0,25 0,-25 0,0 0,25 25,-25-1,0 1,0 0,0 49,0-24,0 24,0 26,-25-26,0 25,25-24,-25 24,0-25,1 1,-26-26,25 1,0 0,1-26,-26 1,25-25,0 0,1 0,24-25,-25 1,25-1,0-25,0 1,0 24,25-25,-25 0,24 1,-24 24,25 0,0 0,0 25,0 0,24 0,-24 25,0-25,0 25,24 0,-24 0,25-1,-26 1,1 0,0-25,0 25,-25 0,0-25,25 0,-25 25,0-25,0 0,0 0,0 0,0-25</inkml:trace>
  <inkml:trace contextRef="#ctx0" brushRef="#br0" timeOffset="520000.7423">10145 14114,'0'0,"0"0,0 0,-25 0,25 0,0 0,25 0,-25 0,25 0,-25 0,0 0,25 0,-25 0,25 0,-25 0,24 0,-24 0,25 25,-25-1,25-24,-25 50,25-25,0 0,-25 24,0 1,24 24,-24-24,0 49,0-24,0-1,0 0,-24 26,24-1,0-25,-25 25,25-24,0 24,-25-24,25-1,0 0,0-24,0 24,0-24,0 0,0-1,0 1,0-25,0-1,0 1,0 0,0 0,0 0,0-25,0 24,0-24,0 0,0 0,0 0,0 0,0 0,0 0,0 0,0 0,-25 0,25 0,-25-24,1 24,24 0,-50 0,50 0,-25 0,0 0,1 24,24-24,-25 0,25 0,-25 0,25 0,0 0,0 0,0 0,25 0</inkml:trace>
  <inkml:trace contextRef="#ctx0" brushRef="#br0" timeOffset="522609.8916">8458 16321,'-24'25,"24"-25,0 0,24 0,1 0,0 0,25 25,-1-25,26 0,-1 0,25 0,25 0,-24 0,24-25,0 0,0 1,-25-26,0 25,-25 0,-24 1,0-1,-1 0,-49 25,0 0,0 0,0 0,-25 0,1 25,-1 0,-25-25,25 24,-24 1,-1 0</inkml:trace>
  <inkml:trace contextRef="#ctx0" brushRef="#br0" timeOffset="522883.9073">8632 16321,'-25'0,"0"0,1 0,48 0,1-24,25 24,24 0,1 0,-1-25,25 25,1 0,-1 0,0 0,-25 0,1 0,-26 0,1 0,0 0,-1 25,-49-25,25 0,-25 0,0 0,0 0</inkml:trace>
  <inkml:trace contextRef="#ctx0" brushRef="#br0" timeOffset="558701.9559">8706 16272,'0'0,"-24"25,24-25,-25 0,25 0,0 0,0 0,0 0,25 0,-1 0,1 0,25 0,24 0,1-25,-1 0,25 25,25-25,-24 25,24-25,-25 1,0-1,0 25,-24 0,-1 0,0 0,-49 0,25 0,-25 25,-25-1,0 1,-25-25,25 25,-25-25,0 25,-24 0,24-1,-25-24,-24 0,24 25,-24-25,-1-25,1 25,-25-24,0 24,-1-25,26 0,-25 0,-1 0,26 25,0-24,-1-1,26 25,-1-25,25 25,0 0,1 0,24 0,0 0,24 25,1-25,25 25,-25-1,24 1,26-25,-1 25,0-25,26 25,-26-25,25 25,1-25,-26 0,0 0,26 0,-51 0,1 0,-25 0,24 24,-49-24,0 0,0 0,-25 0,1 25,-26-25,25 0,-49 0,-1 25,1-25,-25-25,0 25,-1 0,1 0,-25-25,25 25,0 0,-1-24,26 24,0 0,24 0,25 0,-24 0,49 0,0 0,0 0,49 24,-24-24,25 0,-1 25,1-25,49 25,-25-25,26 0,-1 0,25 0,-25 25,0-25,1 0,-1-25,-25 25,1 0,-26 0,-24 0,0 0,0 0,-25 0,0 0,0 0,0 0,0 0,-25 0,25 0,-25 0,0 0,-24 0</inkml:trace>
  <inkml:trace contextRef="#ctx0" brushRef="#br0" timeOffset="560307.0476">14759 14213,'0'0,"-25"0,25 0,0 0,-25 0,25 0,-25 25,25-25,-24 25,24 24,-25 26,0-26,0 75,-24-24,24-1,-25 25,25 25,-24-25,24 0,-25-25,1 0,24 0,0-24,0-1,0-49,25 25,-24-26,24-24,0 0,0 0,0 0,0 0,0-49,24 24,1-25,-25-49,25 25,0-50,0 0,-1 0,26-25,-25 0,0 0,24 25,-24-25,25 25,-25 50,-1-1,1 1,-25 49,25 0,-25 50,25 0,0 25,-25 24,24 0,1 26,0-1,0 25,24 0,-24 0,25 0,-25-25,-1 25,26-49,-25 24,0-49,-1 24,-24-24,25-26,-25 1,0-25,0 0,-25 0,25-25,-24 1</inkml:trace>
  <inkml:trace contextRef="#ctx0" brushRef="#br0" timeOffset="560496.0586">14312 15081,'50'0,"-25"25,24 0,26-25,-1 0,1 0,-26-25,26 0,-26 0</inkml:trace>
  <inkml:trace contextRef="#ctx0" brushRef="#br0" timeOffset="561021.0886">15751 14039,'0'25,"-25"-25,0 0,1 25,-51-25,26 25,-1-25,0 0,1 25,-1-25,25 0,0 24,25 1,0 0,0 25,25 24,-25 1,0 24,-25 25,25 0,-24 25,24-1,-25 1,25 0,-25-25,50 0,0 0,-25-49,49 24,-24-50,25 26,-1-50,1-1,-25 1,24-25,1 0,-25-25,0 1,-1-1,-24-25,25 1</inkml:trace>
  <inkml:trace contextRef="#ctx0" brushRef="#br0" timeOffset="561351.1072">15900 14536,'25'24,"-25"-24,24 25,-24 0,25 49,-25-24,0 24,0 1,0 24,0-25,-25 26,25-26,0 0,0 1,0-25,25-1,-25 1,0-25,0-1,0-24,0 0,0 0,0 0,0-24,25-26,0 25</inkml:trace>
  <inkml:trace contextRef="#ctx0" brushRef="#br0" timeOffset="561941.1412">16222 14287,'0'-24,"25"24,0 0,-25 0,49 0,-24 0,0 0,25 0,-25 0,24 0,-24 49,25-24,-26 50,1-26,0 50,0-24,0 24,-1 0,-24 0,0 25,25-24,-25-26,0 25,0 1,0-26,-25 0,1 1,-1-26,0 1,0 0,0-26,1 26,-26-50,25 25,-24-25,24 0,0 0,0 0,0 25,0-25,25 0,-24 0,24 0,0 0,0 0,0 0,0 0,0 0,0 0,0 0,0 0,0 0,0 0,0 0,0 0,0 0,0 0</inkml:trace>
  <inkml:trace contextRef="#ctx0" brushRef="#br0" timeOffset="571327.6769">10641 14163,'0'0,"0"-24,0 24,0 0,25-25,-25 25,0 0,0 0,0 0,0 0,0 0,-25 0,25 0,-25 0,25-25,-24 25,-1 0,0 0,0 25,25-25,-25 0,25 0,-24 0,24 0,-25 0,25 0,0 0,0 0,0 25,0-25,0 0,25 0,-25 0,0 0,0 24,0-24,0 0,0 25,0-25,0 0,0 0,0 25,0-25,0 0,0 0,0 25,0-25,0 25,0-25,0 0,0 24,0-24,0 25,24-25,-24 25,0 0,0 0,0 0,0 24,0 1,0 24,0-24,0 24,0 1,-24-1,24 25,0 0,0-24,0 24,0-25,-25 1,25-1,0-24,0 24,0-24,0 0,0-26,0 26,-25-50,25 25,0 0,0-1,0-24,0 0,25 25,-25-25,0 0,0 0,0 25,0-25,0 25,0-25,0 0,0 0,0 25,0-25,0 0,0 0,0 0,0 0,25 0,-25 24,24-24,-24 0,25 0,0 0,0 0,-25 25,25-25,-25 0,0 0,24 0,-24 0,0 0,0-25,0 1,0-1,25 25</inkml:trace>
  <inkml:trace contextRef="#ctx0" brushRef="#br0" timeOffset="571949.7136">10840 14833,'0'0,"0"0,0 25,0-25,0 0,0 0,0 0,0 0,0-25,0 25,-25 0,25-25,-25 25,25 0,-25 0,0-24,25 24,-24 0,-1 0,25 24,-25-24,25 25,-25 0,0 0,25 24,0 1,0 0,0-1,0 1,0-1,0 1,25-25,0 24,-25-24,25 25,-25-25,25-25,-1 25,-24-25,0 0,25 0,-25-25,25 25,0-25,0 0</inkml:trace>
  <inkml:trace contextRef="#ctx0" brushRef="#br0" timeOffset="572682.7556">11013 15106,'0'0,"-25"0,1 25,24 0,-25-1,0 1,25 0,-25-25,25 50,0-26,25 1,-25 0,25 0,0-25,24 0,1 0,-25 0,24-25,-24 0,0 0,0 1,0-26,-1 25,-24-24,-24 24,24-25,-25 25,0 1,0-1,25 0,-25 25,25 0,0 0,0 0,0 0,0 0,25 0,-25-25,25 25,0-25,0 1,-1-1,1-25,0 1,25-1,-50 0,24-24,1 24,0-49,-25 25,0-1,0 1,-25-1,25 26,-25-1,25 25,0 25,-24 0,24 50,-25-25,25 24,-25 1,25 24,0 26,-25-26,25 25,0 1,0-26,25 25,-25-24,0-1,25 0,-25-24,25 0,-25-1,0-24,24 0,-24 0,0-1,0-24,0 0,0 0,0 0,0-24,25-1,0 0</inkml:trace>
  <inkml:trace contextRef="#ctx0" brushRef="#br0" timeOffset="573353.7936">11782 14139,'0'-25,"0"0,0 25,-25-25,25 25,0-25,0 25,0 0,0 0,0 0,25 0,-25-24,50 24,-25 0,-1 0,1 0,25 0,-25 0,-1 0,1 24,0 1,-25 25,0 24,0 1,-25-1,25 25,-25 25,25 0,0-24,0 24,0 0,0-25,0 0,0 0,25-24,-25-1,25 1,-25-26,0 26,0-26,0-24,0 25,-25-26,0 1,25 0,-49 0,24-25,0 0,0 25,1-25,-1 24,0-24,0 0,0 0,25 0,-24 0,24 0,0 0,0 0,0 0,0 0,0 0,-25-24,50 24,-50-25,50 25</inkml:trace>
  <inkml:trace contextRef="#ctx0" brushRef="#br0" timeOffset="574031.8328">9748 16743,'0'0,"-25"0,25 0,0 0,-24 0,24 0,0 0,0 0,0 0,0 50,-25-25,25-1,-25 1,25 50,0-26,-25 26,25-1,0 0,-25 1,25 24,0-49,-24-1,24 1,0-50,0 74,0-74,0 0,0 0,0 0,0 25,0-50,0-24,0 24</inkml:trace>
  <inkml:trace contextRef="#ctx0" brushRef="#br0" timeOffset="574505.8599">9674 16743,'0'0,"0"0,-25 0,0 25,25 0,-49 0,24 24,0-49,0 50,0-25,1-25,24 24,0-24,0 0,0-24,0-1,24 0,-24 0,25-24,0-1,0 0,0 26,-1-26,1 25,-25 0,25 1,0 24,-25 0,25 24,-1-24,-24 50,25-25,0 0,-25 24,25-24,0 25,-25-26,24 1,-24 0,25 0,-25 0,0-25,0 0,0 24,0-24,0 0,25 0,-25 0,25-24,-25-1</inkml:trace>
  <inkml:trace contextRef="#ctx0" brushRef="#br0" timeOffset="575017.889">11013 16321,'25'0,"-25"0,25 25,0 0,-25 0,0 25,0 24,0-24,0 49,-25-25,25 25,-25-24,25 24,0-25,-25 1,25-1,0 1,0-26,-25 1,25-1,0-24,-24 0,24-25,0 0,0 0,0-25,0-24,0 24,0-25</inkml:trace>
  <inkml:trace contextRef="#ctx0" brushRef="#br0" timeOffset="575436.9131">10964 16222,'-25'0,"25"50,-25-25,0 49,-24-49,24 49,0-24,-25 0,26-1,-1-24,25 0,0-25,25-25,-1 0,1-24,0 24,25-50,-1 26,-24-1,25 0,-1 26,-24-1,-25 25,50 0,-50 49,49-24,-49 25,25 24,0-24,0 0,24-1,-24 1,0-25,-25-1,25-24,0 0,-25 0,0-24</inkml:trace>
  <inkml:trace contextRef="#ctx0" brushRef="#br0" timeOffset="578331.0786">17115 14238,'0'0,"0"0,0 0,-25 0,25 0,-24 0,24 0,-25 0,0 0,0 0,-24-25,24 25,-25 0,25 0,-24 0,24 0,0 0,25 0,-25 0,25 25,0-25,0 25,0-1,0 26,0 0,0 24,0 25,0-24,0 49,0 0,0 0,0 25,-24-25,24 0,0 0,0-25,0 25,0-50,0 1,0-26,0 1,0 0,24-26,-24-24,25 25,0-25,0 25,24-25,1 0,0 0,-1 0,1 0,-1 0,-24 0,0 0,0 0,0 0,-25-25,0 25,0-25,0 1,0-1</inkml:trace>
  <inkml:trace contextRef="#ctx0" brushRef="#br0" timeOffset="579299.1339">17214 14858,'0'0,"-24"25,24-25,-25 0,0 0,25 0,-25 25,-24-1,49 1,-25 0,0 25,0-26,25 26,0 24,0-24,0 0,25-26,-25 26,25-25,-25 0,25 0,-25-25,49 0,-49-25,25 25,0-25,0 0,24-25,-24 26,0-26,0 25,24 0,-49 1,25 24,-25 0,25 0,-25 0,-25 24,25 1,-25 0,25 25,0-26,0 1,0 0,25-25,0 0,0 0,-1-25,1 0,-25 1,25-1,-25 0,0 0,0 0,-25 25,25-24,0 24,0 0,0-25,0 0,0 0,25 0,0 25,25-49,-26-1,1 1,0-1,25 0,-50-24,24 0,1-1,-25 26,0-26,0 26,-25-26,25 50,-24-24,-1 49,0 0,25 24,-25 26,0 25,25-1,0 25,-24 0,24 25,24-24,-24-1,0 0,25 0,0-49,-25 24,25-24,0-25,-25 0,24-25,1 24,-25-24,0-24,25-1,-25 25,25-50</inkml:trace>
  <inkml:trace contextRef="#ctx0" brushRef="#br0" timeOffset="579954.1712">18132 14089,'-25'0,"25"0,0-25,0 50,0-25,25-25,0 25,-25 25,50-25,-26 0,-24 0,50 25,-50 24,25 1,0 0,-25 49,0 0,0 25,0-25,0 25,0 0,0 0,0 0,24 0,-24-24,25-1,0 0,0-24,-25-1,25-24,-25 24,0-49,0 24,0-24,0 0,0-25,-25 25,0-25,0 25,0-25,1 0,-1 0,0 24,-25-24,26 0,-1 0,0 0,25 0,-25 0,25 0,0 0,0 0,0 0,0 0,0 0,0 0,0 0,0 0,0 0,0 0,0 0,0 0,0 0,0 0,0 0</inkml:trace>
  <inkml:trace contextRef="#ctx0" brushRef="#br0" timeOffset="585960.515">19546 14660,'0'0,"0"0,0 0,0 24,0 26,0 0,0 24,0 0,-25 50,25-24,0-1,0 0,-25 0,25-24,0-1,0-24,25-25,-25-1,0-24,0-24,-25-26,25 0</inkml:trace>
  <inkml:trace contextRef="#ctx0" brushRef="#br0" timeOffset="586670.5557">19372 15255,'-49'-25,"49"0,0 25,0-25,0 1,49-1,-24 0,25 0,-1 0,26-24,-25 24,-1-25,-24 26,0 24,-25 0,0 24,0 1,-25 0,0 25,-24-26,-1 26,25 0,-25-26,26 1,-1 0,0-25,25 0,-25-25,50 0,-25 1,25-26,24 0,1 1,-25-1,49-24,-24 49,-25-49,24 49,-24 0,-25 0,0 25,0 0,-25 25,1 25,-26 24,0-24,1 24,-1 0,0 26,1-26,-1-24,25-1,-24 1,49-25,-25-25,25 0,0-25,-25-25,25 1,0-1,0 0,0-24,-25 0,25-1,-24 26,24-1,-25 25,25 25,0 0,25 50,-1-25,1 49,25 0,-25-24,24 49,1-49,-25 24,24 1,-24-50,0-1,0 1,0 0,-25-50,24 25,-24-25,25-24,-25 24,25-25</inkml:trace>
  <inkml:trace contextRef="#ctx0" brushRef="#br0" timeOffset="587075.5788">20414 14709,'0'0,"0"0,-25-25,1 25,24 25,-25-25,-25 25,50 0,0 24,0 1,25 0,0 24,24 0,1-24,0 24,-1 1,-24-1,0-24,-25 0,-25 24,-25 0,1-49,-26 50,1-26,0-24,24 0,0 0,1-1,24-24,25 0,0 0,25-49,0 24,-1-25,26 1</inkml:trace>
  <inkml:trace contextRef="#ctx0" brushRef="#br0" timeOffset="587387.5966">20315 14585,'25'-25,"0"-24,24 24,1 0,24 0,1-24,-1-1,25 0,1 26,-26-26,25 0,-24 1,24-1,-25 25,1 1,-26-1,1 0,-25 0,24 25,-49 0,25 0,-25 0,0 0,0 0,-25 25,25-25,0 25,-25 0,1-25</inkml:trace>
  <inkml:trace contextRef="#ctx0" brushRef="#br0" timeOffset="595197.0433">19968 17041,'0'0,"0"0,0 0,0 25,0-25,0 24,0-24,0 25,0-25,0 25,0-25,0 0,0-25,0 0,0-24,0 24,0-25,25 1,-25-1,24 1,-24-26,0 26,0-1,25-24,-25 49,0 0,25 0,-25 25,25 25,-25 0,25 0,-1 24,1 26,-25-51,25 51,-25-26,25-24,0 0,-25 0,0-25,24 0,1-25,-25 0,25 25,-25-49,25-1,0 0,-25 26,24-26,1 25,-25-24,25 49,0-25,-25 25,25 25,-1-1,1 1,-25 25,25-25,0 24,0-24,-25 25,24-1,1-24,-25 0,0 24,25-24,0 0,-25 0,0-25,0 25,25-25,-25 24,0-24,25 0,-25-24,0-1</inkml:trace>
  <inkml:trace contextRef="#ctx0" brushRef="#br0" timeOffset="598466.23">16024 16694,'0'0,"0"0,0 0,0 0,0 0,0 0,0 0,0 0,0 0,0 0,0 0,0 0,0 0,0 0,0-25,25 25,-25-25,0 25,0-25,0 0,0 1,0-1,-25 25,25-25,0 0,0 25,0-25,-25 1,25 24,0 0,-25-25,25 25,-25 0,25 0,-24 0,24 0,-25 0,25 0,-25 25,0-1,0-24,1 25,24 0,-25 0,0-25,25 25,-25-1,25 1,0 0,0 0,0-25,25 25,-25-25,0 24,25 1,0 0,-1-25,1 25,0 0,0-25,0 24,-1-24,1 25,25-25,-25 25,-25-25,24 25,1-25,0 25,0-25,-25 24,0 1,25-25,-25 25,0 0,0-25,0 0,-25 25,25-1,0-24,-25 25,0-25,0 25,1-25,-1 0,0 25,0-25,0 0,1 25,-1-25,0 0,0-25,0 25,25 0,-24 0,24-25,-25 0,25 25,-25-25,25 1,0 24,0-25,0 25,0-25,0 0,25 0,0 25,-1-24</inkml:trace>
  <inkml:trace contextRef="#ctx0" brushRef="#br0" timeOffset="600863.3674">9947 12923,'0'0,"-25"0,25 0,0 0,0 25,0-25,0 25,0-25,0 25,0-1,0 26,0 0,0-1,0 1,0 24,0-24,25 24,-25-24,0 24,0-24,0 0,0-26,0 26,0-25,0 0,0-1,0 1,0-25,0 0,0 25,0-25,0 0,0 0,0 0,0 0,0 0,0 0,0 0,0-25,0 25,0 0,0-25,-25 1,25 24,0-25,-25 0,25 0,-25 25,0-25,1 1,24-1,-25 0,0 25,25 0,-25 0,25 0,-25 0,1 0,24 0,0 25,-25-25,25 25,0-1,-25-24,25 25,0 25,0-25,0-25,-25 24,25 1,0 0,0 0,0 0,0-1,0 1,0-25,25 0,-25 25,0-25,0 25,25-25,-25 0,25 0,-25 0,24 0,1 0,0 0,-25-25,25 25,0 0,-1-25,1 25,-25 0,25 0,0-25,-25 25,25-24,-25 24,24-25,-24 25,0 0,25 0,-25 0,0 0,0 0,0 0,0 0,0 0,0 0,0 0,0 0,0 0,0-25</inkml:trace>
</inkml:ink>
</file>

<file path=ppt/ink/ink5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51:03.559"/>
    </inkml:context>
    <inkml:brush xml:id="br0">
      <inkml:brushProperty name="width" value="0.05292" units="cm"/>
      <inkml:brushProperty name="height" value="0.05292" units="cm"/>
      <inkml:brushProperty name="color" value="#C0504D"/>
    </inkml:brush>
  </inkml:definitions>
  <inkml:trace contextRef="#ctx0" brushRef="#br0">20737 2034,'25'-25,"-25"0,0 1,24-1,-24 25,0 0,0-25,-24 25,24 0,-50 25,50 0,-50-1,25 26,1 24,-1-24,-25 24,25 1,1-1,-1-24,0-1,0 1,25-25,0-25,0-25,25 0,0-24,0-1,-1-49,1 24,25-49,-25 50,24-25,-24 0,0 24,0 1,0 24,-1 25,-24 25,25 0,-25 50,0 0,25 24,-25 25,25 0,0 1,-25 24,24-25,1 25,0-50,0 1,0-1,-1-24,-24-1,25-24,-25-25,0 0,-25-25,25 1,-49-26,24 0,-25 1,1 24,-1-25,-24 25,24 1,0 24,1 0,-1 0,25 0,1 0,24 0,0-25</inkml:trace>
  <inkml:trace contextRef="#ctx0" brushRef="#br0" timeOffset="500.0284">21406 1637,'25'-25,"-25"25,0 0,-25 0,25 0,-24 0,-1-25,0 25,-25 0,26-24,24 24,-25 0,0 0,25 0,0 24,0 1,0 0,0 25,-25 24,0 1,25 24,-24 0,-1 0,0 25,0 0,0-25,25 25,-24-24,24-1,0 0,24-49,-24 24,25-24,0-25,0 24,0-24,-1-25,1 25,0-25,0 0,0-25,-25 0,0 0,24 1,-24-1</inkml:trace>
  <inkml:trace contextRef="#ctx0" brushRef="#br0" timeOffset="958.0548">21431 2208,'0'0,"25"-25,-25 0,50 0,-50 0,49 25,-49-49,25 24,0 0,0 0,-1 1,-24-1,25 25,-25 0,0 0,0 0,0 0,0 25,0-1,0 1,0 25,0-1,0-24,0 50,0-26,0-24,0 25,0-1,0 1,0-25,-25-1,25 1,0 0,0-25,0 0,0 0,0 0,-24 0,24 0</inkml:trace>
  <inkml:trace contextRef="#ctx0" brushRef="#br0" timeOffset="1200.0687">21456 2629,'-25'25,"25"0,0-25,25 25,0-50,24 50,-24-50,0 25,25 0,-1-25,-24 25,0 0,0-25,0 25,-1 0,-24-25,25 25,0-24,-25 24,0-25,25 0</inkml:trace>
  <inkml:trace contextRef="#ctx0" brushRef="#br0" timeOffset="1679.096">22027 1637,'0'-25,"0"0,0 1,0 24,24-25,1 0,25 25,-25-25,24 25,-24 25,25 0,-26 0,1 24,-25 26,25-1,-25 25,0 1,25 24,-25 0,0 0,0-25,25 25,-25-25,24 0,-24-24,0-1,0-24,0-1,-49 1,24-25,0 0,-24-1,-1-24,25 25,-24-25,24 0,0 0,0 25,25-25,0 0,0 0,0-25</inkml:trace>
</inkml:ink>
</file>

<file path=ppt/ink/ink5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51:22.773"/>
    </inkml:context>
    <inkml:brush xml:id="br0">
      <inkml:brushProperty name="width" value="0.05292" units="cm"/>
      <inkml:brushProperty name="height" value="0.05292" units="cm"/>
      <inkml:brushProperty name="color" value="#C0504D"/>
    </inkml:brush>
  </inkml:definitions>
  <inkml:trace contextRef="#ctx0" brushRef="#br0">8508 16495,'0'0,"-25"25,25-25,0 0,0 0,0 0,0 0,0 0,25-25,-25 0,25 1,-25-1,25-25,-1 25,1-49,0 24,0 1,0-26,-1 26,-24-26,25 1,-25 24,0-24,0 49,0-25,0 26,0-26,0 25,0 25,0-25,0 25,0 0,0-24,0 24,0 0,0-25,0 25,0-25,0 25,25-25,-25 25,0 0,0-25,0 1,0 24,0-25,0 25,0 0,0 0,0 0,0 0,0 0,0 0,0 0,0 0,-25 25,25-25,0 24,-25 1,25-25,-24 25,-1 0,25-25,0 25,0-25,-25 0,25 0,0 0,0 0,0 0,0 0,0 0,0 0,0 0,25-25,-25 0,0 25,0-25,25 25,-25-25,24 1,-24 24,0-25,0 25,25-25,-25 0,0 25,0-25,0 0,0 25,25-24,-25-1,0 25,0 0,0-25,0 25,0 0,0 0,0 0,0 0,0 0,0 0,0 0,0 0,0 0,0 0,25 0,-25 0,0 25,0 0,25-25,-25 24,24 1,-24 0,25 0,-25 0,25 0,0 24,-25-24,0-25,0 25,25 0,-25-25,0 0,0 24,0-24,0 0,0 0,0 0,0 0,0 0,-25-24,25 24,0 0,-25 0,0 0,25 0,-25 0,1 0,-1 0,0 0,0 24,0-24,1 0,-1 0,25 25,-25-25,0 0,25 25,0-25,-25 0,25 0,0 0,0 0,0 0,25 0,-25 0,0 0,25 0,-25-25,25 25,-25-25,25 25,-1-24,-24 24,25-25,-25 0,0 25,25-25,-25 0,0 25,0 0,25-24,-25 24,0 0,0 0,0 0,0 0,0 0,0 0,0 0,-25 24,25-24,0 25,0-25,-25 0,25 0,0 0,0 0,0 0,0 0,25-25,-25 25,0 0,0-24,0 24,25-25,-25 25,0 0,0 0,0 0,0 0,0 0,0 0,0 0,0 0,0 0,-25 25,25-25,0 0,0 0,0 0,0 0,0 0,0 0,0 0,0 0,0 0,25 24,-25-24,0 0,0 0,0 0,0 25,0-25,0 0,0 0,25 0,-25 0,0 0,24-25,-24 25,0-24,0 24,25-25,-25 25,0 0,0 0,25-25,-25 25,0 0,0 0,0 0,0 0,-25 0,25 0,0 25,0-25,-25 0,25 0,0 0,0 0,0 25,0-25,0 0,0 0,0 0,0 24,0-24,25 0,-25 0,0 25,0-25,0 0,0 0,25 0,-25 0,0 0,0 25,0-25,0 0,0 0,0 0,0 0,0 0,0 0,0 0,0 0,0 0,0 0,0 0,0 0,0 0,0 25,0-25,0 0,0 0,0 0,0-25</inkml:trace>
  <inkml:trace contextRef="#ctx0" brushRef="#br0" timeOffset="3073.1757">9103 13667,'0'0,"0"-24,0 24,0-25,0 25,-24-25,24 25,0 0,0 0,0-25,0 25,-25-25,25 25,-25 0,25 0,0-24,0-1,-25 25,25-25,0 0,0 0,0 25,0-24,0-1,0 0,0 0,0 25,0-25,0 25,0-24,0 24,0-25,25 25,-25 0,0-25,25 25,0-25,-25 25,24 0,1 0,-25 0,25 0,0-25,0 25,-1 0,1 0,25 0,-25 0,24 0,-24 0,25 0,-26-25,26 25,-25 0,0 0,24 0,-24 0,0 0,0 0,-1 25,1-25,0 0,0 0,0 25,-1-25,1 0,0 25,25-25,-26 25,1-25,25 0,-25 0,24 25,-24-25,0 0,25 24,-1-24,-24 0,25 25,-1-25,-24 0,25 25,-26-25,26 0,-25 25,24-25,1 0,-25 25,24-25,1 0,-25 24,24-24,1 0,-25 0,24 0,1 25,0-25,-26 0,26 0,-25 25,0-25,24 0,-24 0,0 25,0-25,0 0,-25 25,24-25,-24 0,25 0,0 0,-25 0,25 0,-25 0,0 0,25 0,-25 0,0 0,0 0,0 0,0 0,0 0,0-25,0 25,0-25,0 0,0 0,-25 25,25-24,-25-1,25 0,-25 0,0 0,25-24,-24 49,24-25,-25 0,0 25,25-25,0 25,0 0,0 0,0 0,0 0,0 0,25 25,-25 0,25-25,-25 25,24-25,1 25,0-1,25 1,-50 0,49-25,-24 25,0 0,-25-1,25-24,-25 0,0 25,24-25,-24 25,0-25,0 0,0 0,0 25,0-25,0 25,0-25,-24 0,24 24,-25-24,25 25,-25 0,0-25,-24 25,24 0,-25-1,25 1,1 0,-26 0,25-25,0 25,25-25,-24 24,24-24,0 0,0 0,-25 0,25 0,0 0,0 0,0 0,0 0,0 0,0 0,0 0,0 0,0 0,0 0</inkml:trace>
</inkml:ink>
</file>

<file path=ppt/ink/ink5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52:11.602"/>
    </inkml:context>
    <inkml:brush xml:id="br0">
      <inkml:brushProperty name="width" value="0.05292" units="cm"/>
      <inkml:brushProperty name="height" value="0.05292" units="cm"/>
      <inkml:brushProperty name="color" value="#C0504D"/>
    </inkml:brush>
  </inkml:definitions>
  <inkml:trace contextRef="#ctx0" brushRef="#br0">18256 12849,'-25'0,"25"0,0-25,0 25,0-25,0 25,0 0,-24-25,24 25,0 0,0 0,24-24,-24 24,50 0,-25 0,24 0,1 0,49-25,-24 25,49 0,-25-25,25 25,0 0,0-25,-25 25,25 0,-25 0,-24 0,-1 0,1 0,-26 0,-24 0,0 0,0 0,0 0,-25 0,24 0,-24 0,0 0,0 0,0 0,0 0,0 0,0 0,0-25,0 25,-24 0,-1 0</inkml:trace>
  <inkml:trace contextRef="#ctx0" brushRef="#br0" timeOffset="451.0258">18380 12948,'-25'25,"1"-25,-1 0,25 25,-25-25,25 0,0 0,25 24,0-24,24 0,26-24,-1 24,50 0,-25-25,50 25,0-25,0 0,0 25,-1-25,1 1,-25-1,-24 0,-1 25,-25-25,1 25,-51 0,1 0,-25-25,0 25,0 0,0 0,0 25,0-25,0 0,0 0,-25 25,1-50,24 25</inkml:trace>
  <inkml:trace contextRef="#ctx0" brushRef="#br0" timeOffset="13267.7587">18802 12626,'0'0,"25"0,-25 0,0 0,0 0,0 0,-25 0,25 24,0-24,0 25,0 0,0 25,0-26,0 26,0 0,0-1,0 1,0 24,0-24,0 24,0-24,25 0,-25-1,0 1,0-1,0-24,0 0,0 25,25-26,-25-24,0 25,0 0,0-25,0 0,0 0,0 0,-25 0,25-25,0 0,0-24</inkml:trace>
  <inkml:trace contextRef="#ctx0" brushRef="#br0" timeOffset="13775.7878">18777 12849,'0'0,"0"0,-25 0,25 25,-24-25,-1 24,25 1,-25-25,0 25,25 0,-25-25,25 25,0-25,0 0,0-25,0 0,0 0,25 25,-25-49,25 24,-25 0,25 0,-25 0,25 1,-25 24,24-25,-24 25,0 0,0 0,25 25,-25-25,25 0,-25 24,25-24,0 0,-25 25,24 0,1 0,0 0,0 24,0-49,-1 25,1 0,-25 0,25-25,0 0,-25 0,0 0,25 0,-25-25,0 0</inkml:trace>
  <inkml:trace contextRef="#ctx0" brushRef="#br0" timeOffset="15089.863">18554 14238,'0'25,"0"24,0-24,25 0,-25 0,0 0,0-25,0 0,0 0,0-25,0 0,0-25,0 1,0-1,0-24,0 24,0-24,0 24,0 0,0 1,25 24,-1 0,-24 25,25-25,-25 25,25 25,-25-25,0 25,0 0,0 0,0-1,-25 1,25 0,-25 0,25 0,-24-1,24 1,0 0,0-25,0 0,24 25,-24-25,25 25,0-25,0-25,0 25,-1 0,1-25,0 25,0 0,0-25,-25 25,0 0,0 0,0 25,-25 0,25 0,-25-1,25 1,0 0,0 0,0-25,25 25,0-25,-25 0,24 0,1 0,0-25,-25 0,0 0,25 0,-25 1,0-26,0 25,0 0,0 1,0-26,0 25,-25 25,25 0,0 0,0 0,0 0,25 0,-25 25,0 0,0 0,25-1,-25 1,0 0,24-25,-24 25,25 0,-25-25,25 0,-25 0,25-25,-25 25,25-25,-25 25,0 0,0 0,24-25,-24 25,0 25,25-25,-25 25,25 0,0-25,-25 24,25-24,-1 25,1-25,0-25,0 25,-25-24,25-1,-1 0,-24 25,0-25,0-24,0 24,0 0,0 0,0 25,-24-25,24 25,0-24,0 24,-25-25,25 25,25-25</inkml:trace>
  <inkml:trace contextRef="#ctx0" brushRef="#br0" timeOffset="15771.902">19670 12700,'0'0,"0"-25,0 25,0-25,0 25,0 0,0 0,0 25,0 0,0 0,0 0,0-1,25 26,-25 0,25 24,0-24,24 24,1-24,24 24,1-24,24-1,0 1,25 0,0-26,0 26,25-25,-25 0,25-1,-25 1,0 0,-25-25,25 25,-50-25,-24 25,0-25,-26 24,-24-24,25-24,-50-1,-24 0,24-25</inkml:trace>
  <inkml:trace contextRef="#ctx0" brushRef="#br0" timeOffset="16525.9452">19546 12750,'25'-25,"-25"25,0 0,0-25,0 25,0-25,0 25,0 0,0 0,0 25,0 0,0 0,-25-1,25 26,0-25,0 24,0-24,0 0,0-25,0 0,0 0,0 0,25-25,-25 0,0 1,0-26,25 0,0 26,-25-26,0 0,24 26,-24-1,25 0,-25 25,25-25,-25 25,25 25,0-25,-1 0,1 25,0-25,0 0,24 25,-49-25,25 24,0-24,0 0,-25 0,0 0,25 0,-25 0,0-24,0-1,24 25</inkml:trace>
  <inkml:trace contextRef="#ctx0" brushRef="#br0" timeOffset="17673.0108">22126 13345,'0'0,"0"-25,-25 25,25-25,-25 25,0-24,1 48,-1-24,0 50,0-25,0 24,1 26,-1-1,0-24,25 24,0 1,0-26,0 1,25-1,0-24,-1-25,1 0,25 0,-1-25,1-24,0 24,-26-25,26 26,-25-1,0 25,-1-25,-24 25,0 25,0 0,0-1,0 1,25 0,-25 25,25-50,0 24,0-24,-1 0,1-24,0-1,-25 0,0 0,-25 0,0 1,25 24,-24-25,-1 25,25-25,0 0,25 25,-1-25,26-24,-25 24,24-25,1 1,-25-26,24 26,1-50,0 24,-25-24,-1 0,1-1,-25-24,0 50,0-25,-25 24,25 1,-24 24,-1 26,25 24,-50 24,50 26,-25 24,0 1,25 49,-24 0,24 25,0-25,0 25,0-1,24-24,-24-24,25-1,0-50,25 26,-50-26,25-24,-1 0,1-25,-25 25,0-25,0-25,0 0,0 25</inkml:trace>
  <inkml:trace contextRef="#ctx0" brushRef="#br0" timeOffset="39150.2385">10294 16222,'0'0,"0"0,0 0,0 0,0 0,0 0,0 25,-25 0,25 0,0-1,0 1,0 0,0 0,0 0,0 0,25-1,0 1,0-25,-1 25,26-25,0-25,-1 25,1-25,24 25,1-24,-1-1,25 0,-24 25,49-25,-50 25,50 0,-25-25,25 0,0 25,0-24,0 24,0 0,0-25,1 25,-1 0,0 0,0 25,24-25,-24 0,0 24,25-24,-25 25,25 0,-25-25,25 25,0 0,0 0,-1-1,1 1,0 0,0-25,25 25,-1-25,1 25,-1-1,1-24,0 25,-1-25,26 0,-26 0,26 0,-1 0,-24-25,24 1,-24 24,24-25,-24 0,0-25,-1 26,1-26,-25 25,0-25,-25 1,25-1,-50 1,25-1,-25 0,0 1,-24-1,-1-24,0 24,-49-24,25 24,-25-49,-1 49,1-49,-25 25,0-1,0-24,0 49,0-49,-25 25,25-1,0 26,-24-26,24 26,-25 24,25-25,0 26,0-1,0 25,0 0,0 0,-25 0,25 25,0-1,0 1,-25 0,25 25,0-1,0-24,-25 0,25 24,0-24,0 25,-24-50,24 25,0-25,0 0,0 0,0 0,0-25,0 0,0-25,24 1,-24-1,0 1,25-1,-25 0,0 1,25-1,-25 25,0 25,0 0,0 0,25 25,-25 25,0-1,25 1,-1 0,1 24,25-24,-25 24,-1-24,26-26,-25 1,-25 0,25-25,-25-25,-25 0,25 1</inkml:trace>
  <inkml:trace contextRef="#ctx0" brushRef="#br0" timeOffset="42870.452">11609 15280,'0'0,"0"0,0-25,0 25,24-25,-24 25,0-25,25 0,-25 1,0-1,25-25,0 25,-25 25,25-24,-1 24,1-25,25 0,-25 25,24 0,1 0,-1 0,1 0,0 0,24 0,-24 0,24 25,25-25,-24 25,24-1,0-24,-24 25,49 0,0 0,-25 0,50-1,-25 1,25 0,-1 0,26-25,0 25,-1-1,26-24,-26 25,26-25,24 25,-25-25,1 25,-1 0,26-25,-1 25,-25-1,26 1,-26 25,25-25,-24-1,-1 1,25 25,1-25,-1 24,-25-24,25 0,1 0,-1 24,0-24,0-25,-24 25,24-25,-24 0,-1 0,0 0,-24 0,0-25,-1 0,-24 0,0-24,-25-1,0 1,0-1,-25-24,-24 24,-1-24,1-1,-26 1,1-1,-1-24,-24 25,0-1,0 1,0-25,-1 24,-24-24,25 25,-25-26,25 26,-25-1,25 1,-25 0,25-1,-25 26,24-26,1 50,-25-24,0-1,25 1,-25 49,0-25,0 25,0 0,-25-25,25 50,-25 0,1-25,24 24,-25 1,-25 25,25-25,1-1,-1 1,0 0,0 0,0 0,1-25,24 0,0 0,0 24,0-24,0 0,0-24,0 24,0-25,0 25,24-25,-24 0,0 25,25-25,-25 1,0 24,25-25,-25 25,0 0,0 0,0 0,-25 0,25 0,-25 0,25 25,-24-1,-1 1,0 0,-25 0,26 0,-1 24,0-24,0 0,0 0,0-1,1 1,24 0,0 0,0-25,-25 0,25 0,0 0,0 0,25 0,-25 0,0-25,0 25,24-25,1 25,0-25,0 1,0-1,24 0,-24 25,0-25,25 0,-26 25,1-24,0 24,-25-25,25 25,-25 0,0 0,0 0,0 0,0 0,0 0,0 0,0 0,0 0,0 0,0 0,0 0,0 0,0 0,0 0,0 0,0 0,0 0,0 0,0 0,0 0,0 0,0 0,0 0,0 0,0 0,0 0,0 0,0 0,0 0,0 0,0 0,0 0,0 0,0 0,0 25,-25-25,25 24,-25 1,0 0,1-25,-26 50,25-26,0 1,-24 0,24 0,0-25,25 25,-25-25,25 0,0 0,0 0,0 0,0 0,25 0,0-25,0 0,0 0,24 0,-24 1,25-1,-1 0,-24 0,25 0,-26 25,1-24,0-1,0 25,0 0,-25 0,0 0,0 0,24 25,-24-1,0 26,25-25,-25 24,25 1,-25 0,25-1,-25 26,0-50,25 24,-25 1,0-1,24-24,-24-25,0 25,0 0,0-25,0 0,0 0,0 0,0 0,0-25,0 25,0-25,0 25,0-25,0-24,0 24,-24 0,24 0,-25 1,25-1,-25-25,0 25,0 0,1 1,-1 24,0-25,-25 25,26-25,-26 25,25 25,-24-25,-1 25,0-25,26 24,-26 1,25 0,-25 0,26 0,-1-25,0 25,25-25,-25 0,25 0,0 0,0 0,0 0,0 0,25 0,-25 24,50-24,-26 0,1 25,25-25,0 25,-1-25,1 25,-25 0,24-25,1 24,-25-24,24 0,-49 25,25-25,0 0,-25 0,0 0,25 0,-25 0,0 0,0 0,0 0,-25 0,25-25,-25 25,0-24,0 24,1-25,-26 0,25-25,-24 26,-1-1,25 0,-24 0,24 0,25 0,0 25,0 0,0 0,25 0,-1 25,26 0,0-25,-1 25,1-25,-1 25,-24-25,25 0,-25 0,-25 0,24-25,-24 25,0 0,0-25,-24 0,-1 25,-25-25,25 1,-24 24,-1 0,25 0,1 0,-1 0,0 0,25 0,25-25,0 0,-25 0,24 25,1-25,0 1,0-1,0 25,-1-25,-24 25,0 25,-24 0,24 24,0-24,-25 25,0-26,25 26,-25-25,25-25,0 25,-25-25,25-25,0 0,0 0</inkml:trace>
  <inkml:trace contextRef="#ctx0" brushRef="#br0" timeOffset="46020.6322">22002 13370,'0'25,"0"-25,0 0,0 0,25-25,-25 25,0 0,0 0,0 0,0-25,0 25,0-25,0 25,-25 0,25-25,0 25,0-24,0 24,-25-25,25 25,0 0,0 0,-25 0,0 0,25 0,0 0,-24 25,-1-25,25 49,-25-24,25 25,-25-26,25 26,0 0,0-26,25 26,-25-50,25 25,0 0,-1-1,-24-24,50 0,-50 0,25 25,0-25,-25 0,24 0,-24 0,0 0,25 0,-25 0,0 0,0 0,25-25,-25 25,25 0,-25 0,0 0,0 0,0 0,0 0,0 0,0 0,0 0,0 0,0 0,0 0,0 0,0 0,0 0,0 0,0 0,0 0,0 25</inkml:trace>
  <inkml:trace contextRef="#ctx0" brushRef="#br0" timeOffset="50476.887">8235 13568,'0'0,"0"0,0 0,-25 0,25 0,-24 0,-1 0,25-25,-25 25,0 0,0 0,-24 0,24 0,0 0,-25 0,26 0,-26 0,0 0,26 0,-26-24,0 24,1 0,24 0,-25-25,1 25,-1 0,1 0,-1-25,25 25,-24 0,-1 0,0 0,1 0,24 25,-25-25,1 0,-1 25,1-25,-1 24,0 1,25-25,-24 25,24 0,-25-25,26 25,-26-1,25 1,0 25,1-25,-1-1,0 1,0 0,0 25,25-1,-24-24,24 25,0-1,-25 1,25 24,-25-24,25-1,0 26,-25-25,25 24,0-24,0-1,0 1,0-1,0 1,0-25,0 24,25-24,-25 25,25-50,0 49,-25-24,24 0,-24 0,25 0,0-1,0-24,0 25,-1 0,1-25,0 25,25 0,-26-25,26 24,0-24,-26 0,26 0,0 0,-1 0,1-24,24 24,-24-25,24 25,-24-25,24 0,1 0,-1 25,1-24,-1 24,0-25,1 0,-1 25,1 0,-1-25,25 25,-49 0,24 0,1 25,-1-25,1 0,-1 0,0 25,1-25,-1 0,1 25,-1-25,0 24,1-24,-1 0,1 0,-1 25,1-25,-1 25,-24-25,24 25,0-25,1 25,-1-25,1 0,-26 0,50 24,-24-24,-1 0,26 0,-1 0,0 0,0 0,0 0,25 0,-24 0,24 0,0 0,-25 25,25-25,0 0,0 0,0 0,0 0,25 25,-25-25,0 0,0 0,0 0,0 0,0 0,0 0,25 0,-25 0,0 0,0 0,-25 0,25 0,0 0,0 0,0 25,0-25,-25 0,25 0,1 25,-26-25,25 0,-25 0,0 0,0 0,25 0,-49-25,24 25,-25-25,1 0,-1 0,-24-24,24-1,-24 1,-25-1,24-24,-24 24,0-24,-25-1,0-24,0 25,0-26,0 26,-25-25,0 24,1-24,-1 25,-25-1,1 1,-1-1,0 1,-24 24,-1-24,1 49,-25-24,24-1,-49 25,25 0,-25 1,0-1,25 25,-50-25,25 25,0 0,-25 0,25 0,-25 0,1 25,24-25,-25 0,0 0,0 0,-25 0,26 0,-26 0,25-25,-25 25,1 0,-1-25,1 25,-1 0,0-25,-24 25,24 0,-24 0,24 0,1 0,-26 0,25 0,-24 25,24-25,-24 0,24 25,1 0,-1-25,25 25,-24-1,49-24,-25 25,25 0,0 0,24 0,1-1,25-24</inkml:trace>
  <inkml:trace contextRef="#ctx0" brushRef="#br0" timeOffset="84746.847">14610 4192,'0'25,"0"-25,0 0,0 0,0 25,-25-25,25 24,0 26,0-25,0 24,0 1,0 24,0-24,0 49,0-24,0 24,0 0,0 0,0-24,0-1,0 1,0-26,0 1,0-1,0-24,0 0,0-25,0 0,0 0,-25 0,25-25,-24 0,24 1,-25-26,25 25,-25-24,0-1,0 0,1 26,-1-26,25 25,-25 0,25 1,-25 24,25-25,0 25,0 0,0 0,0 25,0-25,25 49,-25-24,0 25,25-1,-25 1,25-1,-1 1,-24 0,0-1,25 1,-25-25,25 24,-25-49,0 0,25 0,0 0,-25 0,49-49,-24-1,0 0,0 26,-1-26,1 0,25 1,-25 24,-1 0,-24 25,0-25,25 25,-25 0,0 0,0 0,0 0,0 0,0 0,0 25,0 0,0 0,0 0,25-1</inkml:trace>
  <inkml:trace contextRef="#ctx0" brushRef="#br0" timeOffset="88198.0443">14486 7317,'0'0,"25"-24,-25-1,0 0,0 25,0 0,25-25,-25 25,0 0,0 25,0 0,0 0,0 24,0 1,0-1,0 1,24 0,-24-1,0 26,0-51,0 26,0-25,0 0,0-1,0 1,0-25,0 0,0 25,0-25,0 0,0 0,-24-25,24 25,0 0,0-25,-25 1,0-1,25 0,-25 0,0 0,25 1,-24 24,24-25,-25 0,25 25,0 0,0 25,0 0,0-25,25 49,-25-24,24 25,-24-1,0-24,25 25,0-26,-25-24,25 0,0-24,-1-1,1-25,0 25,25-24,-26-1,1 25,0 1,-25-1,25 0,-25 25,0 0,0 0,0 0,0 25,0-25,0 25,0-25</inkml:trace>
  <inkml:trace contextRef="#ctx0" brushRef="#br0" timeOffset="99925.7154">17636 7615,'50'-25,"-25"0,-1 1,1 24,0 0,0-25,-25 25,0 0,0 0,-50 25,50-25,-49 0,-1 0,0 24,1-24,-26 0,1 0,-25 0,-1 0,-24 0,0 0,0 0,0 25,-24-25,24 25,-1 0,1 0,0-25,25 24,25 1,24-25,-24 25,49 0,-25-25,50 0,0 0,0 25,0-25,0 0,25 24,0-24,-25 25,25 0,0 25,-1-1,-24 26,25-1,-25 25,0 1,0 24,-25-25,25 50,-24-1,-1-24,0 1,0-1,0 0,25-25,-24 0,24-25,0-24,24 0,-24-1,50-24,-25 0,24-25,26 0,-1 0,50 0,-25-25,50 25,-25-25,25 0,0 1,25-26,-50 50,24-25,-48 0,24 1,-25 24,-49-25,24 25,-49 0,24 0,-24 0,-25 25,25-25,0 24,-25-24,25 0,-25 0,24 0,1 0,-25-24,25-1,0 0,0-25,-1-49,-24 25,25-50,0 0,-25-50,25 25,-25-24,0-1,-25 25,25 0,-50 25,26 0,-1 50,0-1,0 51,0-1,25 50,-24-1,24 1,0 50,24-26</inkml:trace>
  <inkml:trace contextRef="#ctx0" brushRef="#br0" timeOffset="104101.9541">16644 8210,'0'-24,"25"24,-25 0,0-25,25 25,-1 0,-24 0,0 0,0 0,25 0,-25 0,25 0,-25 0,0 0,0 0,25 0,-25 0,-25 25,25-25,-25 24,25-24,0 25,0-25,-25 0,25 0,25 0,0-25,0 1,0-1,-1 25,26-25,-25 0,0 0,-25 25,0 0,0 25,-25 25,0-50,0 49,0-24,-24 25,49-25,-25-1,25-24,0 0,25-24,24-1,1 25,-25-25,24 0,-24 0,0 25,-25 0,0 0,-25 25,0 25,1-25,-1-1,0 1,-25 0,50 0,0-25,50 0,-25 0,24-25,1 25,-25-25,24 25,-24 0,0 0,-25 25,-25 25,0-26,-24 26,24 0,-25-26,26 26,-1-25,0 0,25-25,0 0,25 24,0-48,-1 24,1-25,0 0,0-25,0 1,-1 24,1-25</inkml:trace>
  <inkml:trace contextRef="#ctx0" brushRef="#br0" timeOffset="104612.9831">17363 7987,'0'0,"0"0,0 0,0 25,-25-25,25 25,-24 0,24-1,0-24,-25 25,25 0,-25 0,25 0,0-1,0-24,0 25,25-25,0 25,-25-25,24 0,1 0,0 0,-25 0,25 0,-25 0,0 0,25 0,-25 0,0-25,0 0,0 25,24-24,-24 24,25-25</inkml:trace>
  <inkml:trace contextRef="#ctx0" brushRef="#br0" timeOffset="104896.9997">17512 8062,'0'-25,"0"25,0 0,0 0,-25 25,25-1,0 1,0 0,0 0,0 0,0 24,0 1,0-1,0 1,0 0,0-26,0 26,0-25,0-25,0 0,0 25,0-25,0-25,0 25,0-25,25 0</inkml:trace>
  <inkml:trace contextRef="#ctx0" brushRef="#br0" timeOffset="105299.0227">17611 8086,'0'0,"0"0,25 0,0 0,-25 0,25 0,0 25,-25-25,0 0,24 25,-24-25,0 25,25-25,-25 25,-25-1,25 1,-24 0,24 25,-25-26,0-24,25 25,-25 0,0 0,25 0,-24-25,24 24,0-24,0 0,0 25,24-25,-24 0,25 0,-25 25,25-25,0 0,-25 0,25-25,-25 25,24 0,-24 0,25 0</inkml:trace>
  <inkml:trace contextRef="#ctx0" brushRef="#br0" timeOffset="119966.8617">15453 17239,'0'0,"-24"0,24 0,-25 0,25 0,0 0,0-25,0 25,0-24,0-26,25 0,-25 1,0-26,0 26,24-1,-24 1,0 24,0 0,0 0,0 25,25 0,-25 25,0 0,25 24,-25 1,25 24,0 1,24-26,-24 26,25-26,-26 1,26 0,0-26,-26-24,1 0,0-24,0-1,0-25,-25 1,0-26,0 1,0-1,-25 1,25 24,-25-24,0 24,25 26,0-1,0 25,0 0,0 0,0 0,25-25,0 25,-25 0</inkml:trace>
  <inkml:trace contextRef="#ctx0" brushRef="#br0" timeOffset="120318.8818">16197 16594,'0'25,"-24"0,-1 0,25 24,-25 1,0 24,25-24,0 24,0-24,25 0,0-1,24-24,-24 0,25-25,-1 0,26-25,-25-25,-26 1,26 24,-25-49,-25 24,0-24,0 24,0 0,-25 1,0 24,0 0,1 0,24 25,0 0,0 25,24 0,-24 0</inkml:trace>
  <inkml:trace contextRef="#ctx0" brushRef="#br0" timeOffset="120755.9064">16570 17066,'0'24,"0"-24,24-24,1-1,-25 0,0-25,25 1,0-1,-25-24,25 24,-25 1,24 24,-24 0,0 50,25 0,-25-1,0 26,25 0,0-1,0-24,-1 0,26 0,-25-25,24-25,1 0,-25 0,0-24,24-26,-49 26,25-1,-25 25,25 0,-25 25,0 0,-25 50,25 0,0 24,0 0,0 1,-25-1,25 1,25-26,-25 1,0-25,0-1,25-48,0-1,-25-25,49-24</inkml:trace>
  <inkml:trace contextRef="#ctx0" brushRef="#br0" timeOffset="121244.9347">17462 16545,'0'49,"0"1,-24 0,24 24,0-24,0-1,-25 26,25-1,0-49,0 24,0-24,0-25,0 0</inkml:trace>
  <inkml:trace contextRef="#ctx0" brushRef="#br0" timeOffset="121597.955">17413 16694,'0'-75,"0"1,25 49,-1-49,26 49,-25 0,25 0,-1 25,1 0,-1 25,-24 0,-25 0,25 24,-25 1,-25-25,0 24,1 1,-1-1,0 1,0 0,0-1,25-24,-24 25,48-26,-24 26,25-25,0-25,0 25,0-1,24 1,-24-25,25 0,-26 0,1-25,0 1,0-1,0 25,-1-50</inkml:trace>
  <inkml:trace contextRef="#ctx0" brushRef="#br0" timeOffset="122265.9924">18083 16619,'-25'25,"25"0,-25 0,0 24,0 1,25 24,0-24,0-1,0 1,25 0,0-26,0 1,24 0,-24-25,0 0,0-25,0 0,-1-24,-24 24,0-25,0 1,0-1,0 1,0-1,0 0,0 26,0-1,0 0,0 25,0 25,0-25,25 25,-25-1,25 26,-25-25,0 24,25-24,0-25,-25 25,0-25,24 0,1 0,0-25,-25 0,25 1,0-1,-25 0,24 0,1 25,-25 0,25 0,-25 25,25 25,0-26,0 1,-1 25,1-25,0-25,0 24,24-24,-24-24,0-1,-25 0,25 0,-25-24,-25 24,25-25,-25 1,0 24,1 0,-1 0,25 0,0 25,0 0,0 0,25-24,-1 24</inkml:trace>
  <inkml:trace contextRef="#ctx0" brushRef="#br0" timeOffset="122569.0104">18976 16446,'49'-25,"-49"0,25 25,-25-25,0 25,-25 0,-24 25,24-25,0 25,0 0,25 24,0-24,25 25,-25-26,50 26,-1 0,1-1,-1 1,-24-1,-25 1,25 0,-50-1,25-24,-25 0,-24 0,24-1,-25-24,26 0,-1-24,25 24,0-25,25-25,-25 25,49-24,-24-1</inkml:trace>
  <inkml:trace contextRef="#ctx0" brushRef="#br0" timeOffset="122854.0267">19447 16470,'0'25,"0"-25,25 25,-1-25,26 0,0 0,-1 25,1-25,24 0,-24 0,24 0,-24 0,0 0,-26 0,26 0,-25 0,0 0,-25 0,0 0,0 25,-25-1</inkml:trace>
  <inkml:trace contextRef="#ctx0" brushRef="#br0" timeOffset="123236.0486">19447 16892,'0'25,"0"-25,0 0,25 0,-1 25,-24-25,50 0,-25 0,25 0,-1-25,1 25,24 0,-24 0,-1-25,1 25,0 0,-1 0,-24 0,0 0,0 0,-25-25,0 25,0 0,0 25,0-25,0 0,0-25,0 25</inkml:trace>
  <inkml:trace contextRef="#ctx0" brushRef="#br0" timeOffset="130385.4575">20340 15255,'0'0,"0"0,0 25,0-1,0 1,0 25,0 24,0 26,-25-1,25 0,0 50,-25 0,25-1,0-24,25 25,-25 0,25-25,-25 0,25-25,-1 1,1-26,0-24,25-1,-26-24,26-25,0-25,-1 0,26 1,-26-26,1-24,0 24,-1-49,1 49,-25-49,-1 25,-24-1,0 1,0 49,-24-25,-1 26,0 24,-25 0,1 49,24-24,-25 49,1 1,24-1,0 1,0-1,25 25,0-24,25-1,0-24,0-26,0 26,24-50,1 0,-1-25,1 0,-25-24,24-1,1-24,0 24,-26-49,26 49,-50-24,25 0,0 49,-25-25,24 25,-24 25,0 25,0 25,0-1,0 1,-24 24,24 1,0-1,0-24,0-1,0-49,24 25,-24-50,25 1,0-1,0-25,0 1,-1-26,1 50,0-24,0 24,0 25,-1 0,-24 50,25-1,-25 1,25-1,0 26,-25-26,25 1,-1-25,1 0,-25-25</inkml:trace>
  <inkml:trace contextRef="#ctx0" brushRef="#br0" timeOffset="130671.474">22151 15553,'24'-25,"-24"25,0 25,-24 24,-1 50,0 1,-25 48,26 1,-26 25,0-25,26 24,-26-24,50 0,0-25,0-25,0 0,0-24,25-50,0 24,-25-49,24-25,1-24</inkml:trace>
  <inkml:trace contextRef="#ctx0" brushRef="#br0" timeOffset="130942.4894">22572 15602,'0'0,"0"25,0 25,-25-1,1 26,-1 24,0 25,0 25,-24-25,24 25,0-25,0 0,0 0,25-25,0-25,0-24,0 24,0-49,0-25,0-25</inkml:trace>
  <inkml:trace contextRef="#ctx0" brushRef="#br0" timeOffset="131182.5032">22473 15875,'25'-99,"-25"49,25 1,-1 49,-24 24,25 26,0 24,-25 26,25 24,-25 0,25 24,-1 1,-24-25,0 25,25-25,0-25,-25 1,0-26,0-24,0-26,0-24</inkml:trace>
  <inkml:trace contextRef="#ctx0" brushRef="#br0" timeOffset="131363.5135">22448 16520,'0'25,"25"0,0-1,24 1,1 0,24-25,-24 0,0-25,24 0,-49 1,25-1</inkml:trace>
  <inkml:trace contextRef="#ctx0" brushRef="#br0" timeOffset="131618.528">23068 15652,'75'-25,"-1"25,1 50,-26 24,1 25,-25 25,-25 0,24 25,-48 25,-1-25,25-1,-50-24,25 0,1-49,-1-26,0-24</inkml:trace>
  <inkml:trace contextRef="#ctx0" brushRef="#br0" timeOffset="150909.6313">15354 18380,'0'0,"0"0,0 0,0 0,0 0,0 0,-25-49,25 49,0-75,0 75,0-99,0 99,25-99,-25 99,0-50,0 50,0-74,0 74,0 0,0 0,0 0,0 0,0 0,25 49,0 1,-25 0,25 24,-1-24,-24-1,0-49,50 75,-50-75,25 0,-25 0,49-75,-49 26,25-1,0 0,-25-24,0 24,0-24,0 24,0 50,0-49,0 49,0 0,0 0,0 0,0 0,0 0,0 0</inkml:trace>
  <inkml:trace contextRef="#ctx0" brushRef="#br0" timeOffset="151201.6482">15801 17810,'0'0,"0"74,-25-24,25-1,-25 26,25-26,0 26,0-26,25 26,-25-75,49 49,-49-49,75 25,-75-25,74-49,-74 49,50-50,-25-24,-25 49,24-50,-24 26,-24-1,24 1,0 49,-25-75,25 75,0 0,0 0</inkml:trace>
  <inkml:trace contextRef="#ctx0" brushRef="#br0" timeOffset="151644.6736">16197 18256,'0'0,"50"0,-50 0,25-74,-25 24,25 1,-25-1,0 50,24-99,-24 99,0 0,0 0,0 0,0 0,0 0,25 99,-25-99,25 74,-25-74,50 25,-50-25,74-25,-74 25,75-74,-51 24,1 1,0-26,0 51,-25 24,0-75,0 75,0 0,0 75,0-26,0 26,0-1,0 0,25 1,-1-1,-24-24,0-50,50 49,-50-49,50-24</inkml:trace>
  <inkml:trace contextRef="#ctx0" brushRef="#br0" timeOffset="152099.6993">17537 17835,'0'-75,"0"75,-75-49,51 49,-26-25,0 50,1-25,-1 49,1 1,-1-1,25 26,-24-1,49 25,0-24,0-1,0 1,49-26,-24 1,-25-50,50 74,-50-74,74-25,-24 1,-1-1</inkml:trace>
  <inkml:trace contextRef="#ctx0" brushRef="#br0" timeOffset="152646.7309">17760 17983,'0'0,"0"0,-25 50,25-50,-49 99,24-49,25-1,0-49,0 75,0-75,74 25,-24-25,0-25,-1 0,26 0,-26-24,1-1,-25 0,-25 50,24-74,-24 74,-49-74,24 49,-25 0,1 25,-1-25,50 25,-49 0,49 0,0 0,0 0,0 0,49 0,1-25,-1 25,1-24,24-1,-24 0,-25 25,-25 0,49-25,-49 25,0 0,25 50,-25-50,-49 74,49 1,-25-26,0 1,25 24,0-24,0-50,50 74,-50-74,74 50,-24-50,-1 0,1 0,-50 0,74-25,-74 25</inkml:trace>
  <inkml:trace contextRef="#ctx0" brushRef="#br0" timeOffset="153179.7613">18926 17810,'-25'-25,"25"25,-49 0,49 0,-50 0,50 0,-50 25,50-25,0 0,0 49,0-49,50 50,-50-50,50 50,-50-50,74 74,-74-74,0 0,50 50,-50-50,0 0,-50 24,50-24,-50 0,50 0,-74 0,74 0,-50 0,50 0,0 0,-49-24,49 24,0 0</inkml:trace>
  <inkml:trace contextRef="#ctx0" brushRef="#br0" timeOffset="153525.781">19348 17810,'0'0,"0"0,49 25,-49-25,0 0,50 0,-50 0,74-25,-74 25,50-25,-50 25,50 0,-50 0,0 0,0 0,0 0</inkml:trace>
  <inkml:trace contextRef="#ctx0" brushRef="#br0" timeOffset="153691.7906">19447 17835,'-50'24,"50"-24,0 0,0 0,50 25,-50-25,74 0,-74 0,50 0,-50 0,74 0,-74 0</inkml:trace>
  <inkml:trace contextRef="#ctx0" brushRef="#br0" timeOffset="154847.8558">20117 17314,'0'0,"0"0,0 0,0 24,0 1,0 0,0-25,-50 74,25 1,0-25,25 49,-49-25,49 25,0-24,-25 24,25-25,25 1,-25-1,25 1,-1-51,-24-24,75 75,-26-75,1 0,0 0,-1-50,1 25,-25-24,24-1,1 1,-25-1,-25 0,24 1,-24-1,0 50,0-74,0 74,0 0,-49-50,49 50,-75 25,75-25,-49 50,49-50,-25 74,25-74,-25 74,25-74,0 75,0-75,25 74,-25-74,50 50,-50-50,24 25,-24-25,50 0,-50 0,50 0,-50 0,49-50,-49 50,50-74,-50 74,49-50,-49 50,25-74,-25 74,25-50,-25 50,0 0,25-74,-25 74,0 0,0 0,0 0,0 0,0 0,0 0,50 74,-50-74,24 50,-24-50,25 49,-25-49,0 50,0-50,0 0,0 0,0 0,0 0,50 25,-50-25,25-50,-25 50,49-50,-49 50,25-74,-25 74,0 0,50 0,-50 0,0 0,49 50,-49-50,0 74,0-74,25 50,-25-50,25 74,-25-74,0 0,0 50,0-50</inkml:trace>
  <inkml:trace contextRef="#ctx0" brushRef="#br0" timeOffset="155179.8758">21506 17711,'0'0,"49"0,-49 0,0 0,-49 24,49-24,-50 75,0-26,26 1,-26 24,25 1,0-1,1 1,24-1,0 0,0 1,0-1,24-49,-24-25,25 75,-25-75,50-25,-50 25</inkml:trace>
  <inkml:trace contextRef="#ctx0" brushRef="#br0" timeOffset="155504.8938">21654 17735,'0'0,"0"0,0 0,0 0,0 0,0 0,0 0,0 75,0-75,-24 99,24-49,0 24,0-24,-25-1,25 1,0-1,0-49,0 75,0-75,0 49,0-49,0 0,0 0</inkml:trace>
  <inkml:trace contextRef="#ctx0" brushRef="#br0" timeOffset="155803.9113">21704 17587,'-25'0,"25"0,0 0,0 0,0 0,25 49,-25-49,25 75,0-26,0 26,-1-1,-24 0,25-24,0 24,0 1,0-26,-25 1,0-50,24 50,-24-50,0 0,0 0,0 0</inkml:trace>
  <inkml:trace contextRef="#ctx0" brushRef="#br0" timeOffset="156001.9228">21679 18157,'0'0,"75"0,-75 0,49 0,-49 0,75-25,-75 25</inkml:trace>
  <inkml:trace contextRef="#ctx0" brushRef="#br0" timeOffset="156746.9653">22299 17785,'0'0,"0"0,0 0,0 0,-24-25,24 25,-75-25,75 25,-49 0,49 0,-50 0,50 0,-50 0,50 0,0 0,0 0,0 0,0 0,0 0,-24 75,24-75,0 49,0-49,0 75,0-75,0 74,0-74,0 75,0-75,0 74,0-74,24 50,-24-50,0 0,25 74,-25-74,0 0,0 0,50 50,-50-50,0 0,0 0,25 24,-25-24,0 0,0 0,0 0,0 0,0 0</inkml:trace>
  <inkml:trace contextRef="#ctx0" brushRef="#br0" timeOffset="157172.9888">22349 18008,'0'0,"0"0,0 0,0 0,0 0,0 0,0 0,-25 50,25-50,-25 74,25-74,0 75,0-75,0 49,0-49,0 0,75 50,-75-50,49 0,-49 0,50-50,-50 50,50-74,-50 74,24-75,-24 75,0-49,0 49,-49-50,49 50,-50-25,50 25,-25 0,25 0,-49 0,49 0,0 0,0 0,0 0</inkml:trace>
  <inkml:trace contextRef="#ctx0" brushRef="#br0" timeOffset="157705.0201">22597 17711,'0'0,"0"0,0 0,25 0,-25 0,0 0,49-25,-49 25,50 0,-50 0,50 0,-50 0,0 0,49 0,-49 0,0 0,0 0,25 74,-25-74,-25 50,25-50,0 74,0-74,-24 75,24-75,24 74,-24-74,0 50,0-50,25 49,-25-49,0 0,0 50,0-50,0 0,0 0,-49 49,49-49,0 0,-25 50,25-50,0 0,0 0,-50 0,50 0,0 0,0 0,0 0</inkml:trace>
  <inkml:trace contextRef="#ctx0" brushRef="#br0" timeOffset="158106.0431">22895 17438,'0'0,"25"0,-25 0,24 74,-24-74,50 99,-50-24,25-1,0 1,-25 24,0 0,0-25,-25 26,25-26,0 0,-25-24,25-50,0 99,0-99,0 0,0 0,0 0,0 0,0 0,0 0</inkml:trace>
</inkml:ink>
</file>

<file path=ppt/ink/ink5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26:08.75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89440"/>
    </inkml:brush>
    <inkml:brush xml:id="br2">
      <inkml:brushProperty name="width" value="0.05292" units="cm"/>
      <inkml:brushProperty name="height" value="0.05292" units="cm"/>
      <inkml:brushProperty name="color" value="#C0504D"/>
    </inkml:brush>
  </inkml:definitions>
  <inkml:trace contextRef="#ctx0" brushRef="#br0">5507 9599,'0'0,"0"0,0 0,0 0,0 0,0 0,0 0,0 0,0 0,0 0,0 0,0 0,0 0,0 0,0 0,0 0,0 0,0 0,0 0,0 0,0 0,0 0,0 0,0 0,-25-24,25 24,0 0,0 0,-25 0,25 0,0 0,0 0,0 0,0 0,0 0,0 0,0 0,25 0,-25 0,25 0,-25 0,49 0,-49 0,25 24,0-24,24 0,-24 0,0 0,0 0,0 0,-1 0,1-24,-25 24,25 0,0 0,-25 0,0 0,0 0,0 0,0 0,0 0,0 0,0 0,0 0,0 24,0-24,0 25,0-25,0 25,0 0,0 0,0-1,0 1,0 0,-25 0,25 0,0-1,0 1,0 0,-25 0,25 0,0-25,0 0,0 24,0-24,0 0,0 0,0 0,0 0,0 0,0-24,0 24,25-25,-25 25</inkml:trace>
  <inkml:trace contextRef="#ctx0" brushRef="#br0" timeOffset="544.0308">6052 9773,'0'0,"0"0,0 0,0 0,0 0,0 0,0 0,0 0,0 0,0 0,0 0,-24-25,24 50,-25-50,25 25,-25 0,0 0,0 0,1 25,-1-25,0 0,-25 0,25 0,25 25,-49-25,49 0,-25 0,0 0,25 25,0-25,0 0,0 0,0 0,0 0,0 0,0 0,0 0,0 0,0-25,0 25</inkml:trace>
  <inkml:trace contextRef="#ctx0" brushRef="#br0" timeOffset="6136.351">5358 6598,'0'0,"0"0,0 0,0 0,0 0,0 0,0 0,0 0,0 0,0 0,0 0,0 0,0 0,0 0,0-25,0 25,0 0,0 0,-25-25,25 25,0-24,0 24,0 0,0 0,-25-25,25 25,0 0,0-25,0 25,0 0,0 0,0 0,0 0,25 0,-25 0,25 0,0 0,-1 0,1 0,25 0,-25-25,24 25,-24 0,0 0,24 0,-24 0,-25 0,25 0,-25 0,0 0,0 0,25 25,-25-25,0 0,0 25,0 0,0-25,0 24,0 1,-25 0,25 0,0 0,-25 24,25-49,0 50,0-25,-25-1,25 1,0 25,0-50,0 25,0 0,0-25,0 24,0-24,0 0,0 0,0 0,0 0,0 25,0-25,0 0,0-25,0 25,0-24</inkml:trace>
  <inkml:trace contextRef="#ctx0" brushRef="#br0" timeOffset="6862.3925">5482 6747,'0'0,"0"0,0 0,0 0,0 0,0 0,0 0,0 0,0 0,0 0,0 0,0 0,0 0,25 0,-25 0,24 0,1-25,-25 25,25 0,0 0,24-25,-24 25,0 0,0 0,0 0,-1 0,-24 0,25 0,-25 0,0 0,0 0,0 0,0 0,0 0,0 0,0 0,0 0,0 0,0 0,0 0,0 0,0 0,0 0,0 0,0 0,0 0,0 0</inkml:trace>
  <inkml:trace contextRef="#ctx0" brushRef="#br0" timeOffset="145034.2955">5234 6127,'0'0,"0"0,-25 0,25 0,0 0,0 25,0-25,0 24,0-24,0 25,0 0,0 0,25 24,0-24,-1 25,1-1,0 1,0 0,0 24,24 0,-24-24,25 24,-26 1,26-25,0-1,-26 26,26-51,-25 26,24 0,-24-26,-25 1,25 0,0 0,-25 0,25-25,-25 24,0-24,0 0,0 25,0-25,0 0,0 0,-25-25,25 25</inkml:trace>
  <inkml:trace contextRef="#ctx0" brushRef="#br0" timeOffset="145513.3228">5879 6152,'0'0,"0"0,25-25,-25 25,0 25,-25-1,25 1,-25-25,25 50,-25-1,0 1,0 0,25 24,-49-24,24 49,-25-25,1 1,24-1,-25 1,1-1,-1-24,25-1,1 1,-26-1,50-24,-25 0,25 0,0-25,0 0,0 25,0-25,0 0,0-25,0 25,25-25,-25 0,25 0</inkml:trace>
  <inkml:trace contextRef="#ctx0" brushRef="#br0" timeOffset="146244.3638">6176 6573,'0'0,"0"0,0 0,0 0,25 0,-25 0,0 0,0 0,0 0,0 0,0 25,0-25,-25 25,25-25,0 25,-24-1,24-24,-25 25,25-25,0 0,0 0,0 25,0-25,25 0,-1 25,-24-25,25 0,0 0,-25 0,25 0,-25 25,25-25,-1 0,-24 0,0 0,25 0,-25 0,25-25,-25 25,0-25,25 25,-25-25</inkml:trace>
  <inkml:trace contextRef="#ctx0" brushRef="#br0" timeOffset="146594.3829">6400 6548,'0'0,"0"0,0 0,0 0,0 25,0-25,0 25,0 0,0 0,0-1,0 1,0 0,-25 25,25-1,0 1,0-25,-25 0,25 24,0-24,0 0,0 0,0-25,0 0,0 0,0 0,0 0,0 0,0-25,0 0,0 0,25 0</inkml:trace>
  <inkml:trace contextRef="#ctx0" brushRef="#br0" timeOffset="147504.4367">6548 6623,'0'0,"0"0,25 0,-25 0,0-25,25 25,-25 0,25-25,0 25,-25-25,24 25,1 0,-25 0,0-24,25 24,-25 0,0 24,0-24,25 0,-25 25,25-25,-25 25,0-25,0 25,24 0,-24-25,0 24,25 1,-25 0,0 0,-25 0,25-1,-24 1,24 0,-25 0,0 0,25 0,-25-1,0 1,1 0,-1 0,0 0,0-25,25 0,-25 0,1 24,24-48,-25 24,25 0,-25 0,25-25,0 25,0-25,0 25,0-25,0 25,25-25,0 25,-25 0,24-24,1 24,-25 0,25 0,0-25,0 25,-25 0,24 25,1-25,-25 0,0 24,25-24,-25 25,25-25,0 25,-25 0,24-25,-24 25,25-25,-25 0,25 0,0 24,-25-24,0 0,0 0,0 0,25 0,-25 0,0 0,0 0,25 0,-25-24,0 24,24 0,-24-25,0 25,0-25</inkml:trace>
  <inkml:trace contextRef="#ctx0" brushRef="#br0" timeOffset="304736.4299">5283 6300,'0'-24,"0"-1,0 0,0 25,0-25,0 25,-24 0,-1 0,0 25,25-25,-25 0,25 25,-25-25,25 0,0 25,0-25,0 24,0-24,0 25,25-25,0 25,-25 0,25-25,0 25,-25 24,24-24,1 0,0 0,25 24,-26 1,1-1,25 1,-25 0,-1-1,1 1,0 0,0-1,0 26,-1-51,1 26,-25 0,25-26,0 26,0-25,-25 0,24-1,-24-24,0 0,0 25,0-25,0-25,-24 1,24-1,-25-25</inkml:trace>
  <inkml:trace contextRef="#ctx0" brushRef="#br0" timeOffset="305199.4564">5804 6226,'25'-25,"-25"25,0 0,0 0,0 0,0 0,25 0,-25 0,-25 25,25 0,0 24,-25 1,25 0,-25-1,1 26,-1-26,-25 26,25-1,-24 0,-1-24,25 25,-24-26,24 1,0-1,0 1,1-25,24 0,0-1,0-24,0 0,0 25,0-25,0 0,0 0,0 0,0 25,0-25,0 0,0 0,0 0,0 0,24 0</inkml:trace>
  <inkml:trace contextRef="#ctx0" brushRef="#br0" timeOffset="305989.5016">6375 7466,'-25'25,"0"-50,25 25,0 0,0 0,-25-25,25 25,25-24,-25 24,0-25,0 25,0 0,0 0,0 0,0-25,0 25,0 0,0 0,0 0,25 0,-25 0,25 0,0-25,-1 25,26 0,-25-25,24 25,1 0,0-24,-1 24,1-25,-1 25,1 0,0-25,-1 25,-24 0,0 0,0 0,-25 0,0 0,0 0,0 25,0-25,0 25,-25-25,25 0,-25 24,0-24,25 25</inkml:trace>
  <inkml:trace contextRef="#ctx0" brushRef="#br0" timeOffset="306647.5392">6300 7590,'0'0,"0"0,0 0,0 0,0 0,0 0,0 0,25-25,-25 25,25 0,-25-24,25 24,0 0,-1-25,26 25,0 0,-1 0,1-25,-1 25,1-25,0 25,-1-25,1 25,-25 0,24-24,-24 24,0 0,-25 0,0 0,0 0,25 0,-25 0,0 0,0 0,0 0,0 0,0 0,0 0,0 0,0 0,0 0,0 0,0 0,0 0,0 0,0 0,0 0,0 0,0 0,0 0,0 0,0-25,0 25,0 0,0 0,-25 0,25 0,0 0</inkml:trace>
  <inkml:trace contextRef="#ctx0" brushRef="#br0" timeOffset="330472.902">1687 13072,'0'0,"0"0,0 0,0 25,0-25,0 0,0-25,-25 25,25-25,-25 25,25-25,-25 1,0 24,1-25,-1 25,0 0,0 0,0 0,1 0,-1 0,0 25,0-25,0 0,25 24,-24 1,-1-25,0 25,25-25,-25 50,25-50,-25 74,25-74,-49 75,49-75,0 99,0-99,0 74,0-74,-25 75,25-75,25 74,-25-74,0 74,0-74,0 50,0-50,25 50,-25-26,0-24,24 25,-24 0,0 0,0 0,25-25,-25 24,25 1,-25-25,25 0,0 25,-1-25,-24 25,25-25,0 25,0-25,0 0,-1 0,-24 0,50 0,-25 0,0 0,-1-25,1 25,0 0,0 0,0-25,-25 25,25 0,-25 0,0 0,24 0,-24 0,25 0,-25 0,25-25,-25 25,25 0,-25 0,25 0,-1 0,1 0,0 0,-25 0,25 0,-25 0,25 0,-1 0,-24 0,25 0,0 0,-25 0,25 0,0 0,-25 0,24-25,1 25,0 0,0-24,0 24,-1 0,1-25,0 25,25 0,-26 0,1-25,0 25,0 0,0 0,24-25,-24 25,0 0,0 0,-1-25,-24 25,25 0,0 0,-25 0,25-24,-25 24,0 0,0 0,25 0,-25 0,25 0,-25 24,0-24,24 0,1 0,-25 0,25 25,-25-25,25 0,0 0,-1 25,1-25,0 25,0-25,0 25,-1-25,1 24,0-24,0 25,0-25,-1 25,1-25,0 25,0-25,24 25,-24-25,25 0,-25 24,24-24,1 0,-1 0,1 25,0-25,-1 0,-24 0,50 0,-26 0,1 25,-25-25,24 0,1 0,-1 0,1 0,0 0,-1 0,-24 0,25 0,-1 0,1 0,-25 0,24-25,1 25,-25 0,24 0,-24-25,25 25,-1 0,-24-24,25 24,-26 0,26-25,0 25,-1 0,-24-25,25 25,-25 0,24 0,-24-25,25 25,-26 0,26 0,-25 0,24-25,-24 25,25 0,-25 0,24 0,-24 0,25 0,-26 0,1 0,0 0,0 0,24 0,-49 0,25 0,0 0,0-24,-25 24,25 0,-1-25,-24 25,25-25,-25 0,25 0,-25 1,25 24,-25-50,25 25,-25 0,0-24,25 24,-25-25,0 26,0-26,0 0,-25 26,25-1,0-25,-25 25,25-24,-25 49,25-50,-25 25,25 0,-25 1,1-1,-1 0,25 0,-25 0,0 1,0-1,25 0,-49 0,49 25,-50-25,25 1,1 24,-1-25,0 25,0-25,-24 25,-1 0,25-25,-24 25,24 0,-25 0,1 0,24 0,-25 0,1 0,-1 0,0 0,1 25,-1-25,-24 0,24 0,0 0,1 25,-1-25,-24 25,24-25,1 24,-1 1,0-25,-24 0,0 25,24 0,-24 0,24-25,-24 24,24-24,0 25,-24-25,24 0,-24 0,24 0,1 0,-26 0,26-25,-1 25,0 0,-24-24,24 24,1-25,-1 25,-24 0,24 0,-24-25,24 25,1 0,-26 0,25 0,1-25,-26 25,26 0,-1 0,-24 0,24 0,1 25,-1-25,0 0,1 0,24 0,-25 0,1 0,24 25,-25-25,26 0,-1 0,-25 0,25 0,1 0,-1 0,0 0,0 0,25 0,0 0,0-25,25 0,25 25</inkml:trace>
  <inkml:trace contextRef="#ctx0" brushRef="#br0" timeOffset="331122.9391">6028 12452,'0'0,"0"-25,0 25,0 0,0 0,0 0,0 25,0-25,-25 25,25 0,0-1,-25 1,25 0,0 0,0-25,0 25,25-1,-25-24,25 0,-1 25,1-50,25 25,-25 0,-1 0,1-24,0-1,0 25,0-25</inkml:trace>
  <inkml:trace contextRef="#ctx0" brushRef="#br0" timeOffset="331389.9544">6300 12402,'0'-24,"0"24,0 0,-24 24,24 1,0 0,-25 0,25 0,0 24,-25 1,25-25,0 49,-25-24,25-1,-25 1,25-1,0-24,0 0,0 0,0-25,0 0,25-25,-25 0</inkml:trace>
  <inkml:trace contextRef="#ctx0" brushRef="#br0" timeOffset="331765.9759">6350 12402,'50'-24,"-26"-1,1 0,0 25,25-25,-26 25,1 0,-25 0,0 25,0 0,-25 0,1 24,24-24,-50 25,25-1,0 1,1-25,24 24,-25-24,25 25,-25-26,50-24,-25 0,25 25,-1-25,-24 0,50 0,-25 0,0-25,24 25,-24 0,0 0,0 0,-25 0,24 0,-24 25,25-25,-25 0,0 0</inkml:trace>
  <inkml:trace contextRef="#ctx0" brushRef="#br0" timeOffset="395950.6456">471 13146,'0'0,"-25"-74,25 74,-24-50,24 50,-25-74,25 74,0 0,0 0,-50-25,50 25,0 0,0 0,-25 50,25-50,0 99,0-49,0 24,0 1,0-1,0 25,-24 0,24-24,0 24,0-25,0 26,0-51,0 26,0-75,24 74,-24-74,0 0,0 0,0 0,0 0,0 0</inkml:trace>
  <inkml:trace contextRef="#ctx0" brushRef="#br0" timeOffset="396137.6566">322 13593,'-24'-25,"24"25,0 0,0 0,0 0,0 0,49-25,-49 25,50 0,-50 0,25 0,-25 0,49-24,-49 24</inkml:trace>
  <inkml:trace contextRef="#ctx0" brushRef="#br0" timeOffset="396762.6935">595 13419,'0'0,"0"0,0 0,50 0,-50 0,0 0,0 0,50 50,-50-50,24 74,-24-74,0 50,0-50,0 0,25 50,-25-50,0 0,0 0,0 0,0 0,-49-25,49 25,-50 0,50 0,-25 0,25 0,0 0,0 0,-49 74,49-74,0 0,0 0,0 0,49 50,-49-50,0 0,0 0,0 0,25-75,-25 75,25-49,-25 49,0 0,0-50,0 50,0 0,0 0,49-25,-49 25,0 0,50 50,-50-50,0 50,0-50,25 74,-25-74,0 0,25 50,-25-50,0 0,0 0,0 0,24-75,-24 75,0-49,0 49,0-75,0 75,0-74,0 74,0-50,0 50,0 0,0-49,0 49</inkml:trace>
  <inkml:trace contextRef="#ctx0" brushRef="#br0" timeOffset="396982.7061">967 13345,'0'0,"50"0,-50 0,50-25,-50 25,24-25,-24 25,0 0,0 0,0 0,0 0,0 0</inkml:trace>
  <inkml:trace contextRef="#ctx0" brushRef="#br0" timeOffset="397173.717">992 13395,'0'0,"0"0,0 0,75 24,-75-24,49 0,-24 0,0 0,0 0,-1 0,-24 0,0-24,0 24,25 0</inkml:trace>
  <inkml:trace contextRef="#ctx0" brushRef="#br0" timeOffset="399300.8386">6747 12030,'0'0,"0"0,0 0,0 0,0 0,0 0,25-25,-25 1,0-1,24 0,1-25,0 1,0-1,-25-24,25-1,0-24,-1 0,-24 0,0 0,25-1,-25-49,-25 25,25 0,-24 0,-1 0,0 0,0 0,0 25,0 0,1 24,-26 1,25 24,25 1,-25 24,1 0,24 0,0 25,0 0,0 0,0 25,0 0,0 0,0 24,0-24,0 25,-25-1,25 1,0-25,-25 25,25-26,0 1,0-25,0 0,0 0,-25-25,50 1,-25-26,0 0,0 1,0-26,0 26,0-1,0 0,0 1,0 24,0 25,25 0,-25 25,25 0,-1 24,1-24,0 0,0 24,24-24,-24 0,0 0,0-25,-25-25,25 25,-25-25</inkml:trace>
  <inkml:trace contextRef="#ctx0" brushRef="#br0" timeOffset="399953.8759">6276 9203,'0'0,"0"0,0 24,0 1,0 0,0 0,0 0,0 24,24-24,-24 0,0 0,25-25,0 0,0 0,0-25,-25 0,24 0,-24-24,25 24,0 0,-25-25,0 26,25 24,-25-25,0 25,0 25,0-1,-25 1,25 25,0-1,0 1,0 24,0-49,0 50,0-51,-25 26,25-50,0 0</inkml:trace>
  <inkml:trace contextRef="#ctx0" brushRef="#br0" timeOffset="400280.8947">6598 9128,'25'-49,"0"24,24 0,-24 25,0 25,0 0,-25-1,24 1,-24 25,0-1,-24 1,-1 0,0-1,25 1,-25-1,25-24,0 0,0 0,0 0,0-25,25 0,0 0,0 0,-1 0,1-25,25 25,-25 0,0 0,-1 0,1 25,0-25</inkml:trace>
  <inkml:trace contextRef="#ctx0" brushRef="#br0" timeOffset="529378.2768">13841 11187,'0'0,"-25"-25,25 25,-25 0,1 0,24-25,-25 25,25 0,0 0,0 0,0 0,25 0,24 0,26 0,-26 0,50-25,1 25,-1 0,0 0,0 0,1 0,-26 0,0 0,1 0,-26 0,-24 0,-25 25,25-25,-25 0,25 0,-25 0,-25 0,0 0,25 0,-25 0</inkml:trace>
  <inkml:trace contextRef="#ctx0" brushRef="#br0" timeOffset="529716.2969">13965 11212,'-25'0,"25"0,-25 0,25 0,0 0,25 0,0 0,-25 25,50-25,-1 0,-24 24,49-24,1 0,-1 25,1-25,-1 0,1 0,-1 0,0 0,-24 0,-25 0,24 25,-24-25,-25 0,0 0,0 0,0-25,25 0</inkml:trace>
  <inkml:trace contextRef="#ctx0" brushRef="#br0" timeOffset="530314.3322">22870 11237,'0'24,"25"-24,0 0,24-24,26 24,-1 0,50-25,-25 25,25-25,-25 0,1 25,-1 0,-25-25,-24 25,0 0,-26 0,1 0,-25 0,-25 0,1 0,-26 0,25 0,-25 25</inkml:trace>
  <inkml:trace contextRef="#ctx0" brushRef="#br0" timeOffset="530614.3494">23192 11336,'0'0,"0"0,0 0,0 0,50 0,-25 0,24 0,1 0,24 25,1-25,-1 24,1-24,-1 25,0-25,-24 25,0-25,-25 0,24 25,-24-25,-25 0,0 0,25 0,-25 0,0 0,0 0,0 0,0 0</inkml:trace>
  <inkml:trace contextRef="#ctx0" brushRef="#br0" timeOffset="832063.5912">13791 9054,'0'0,"0"0,0 0,0 25,-24-1,-1 1,25 0,-25 25,25 24,-25-24,0 24,25 0,0 1,0-1,0 1,0-26,25 1,0-25,0 24,24-49,1 25,-25-25,24-25,1 0,-25-24,24 24,-24-25,0 1,-25 24,0-25,0 26,-25-1,0 0,1 25,-1 25,0 0,-25 24,50-24,-24 25,24-1,-25 1,25-25,25-1,-25 1,24 0,-24-25</inkml:trace>
  <inkml:trace contextRef="#ctx0" brushRef="#br0" timeOffset="832464.6139">14287 9277,'-24'-25,"-1"0,0 25,0 0,0 25,-24 25,24-25,0 49,0 0,1-24,24 24,0 1,24-1,1-24,0-1,25-24,-1-25,1 0,-1 0,1-25,0 1,-25-1,-1-25,1 1,-25-1,25 0,-25 1,-25 24,25-25,-25 50,25-24,0 24,-24-25,24 25,-25 0,25 0,0 0,0 0,-25 0</inkml:trace>
  <inkml:trace contextRef="#ctx0" brushRef="#br0" timeOffset="833964.6989">14709 9252,'0'-25,"0"1,0-26,0 50,0-50,-25 26,25 24,-24-25,-1 25,0 25,0-1,-24 1,49 25,-25-25,0 49,25-49,0 24,0-24,25 0,0-25,-1 0,1 0,0-25,25 0,-26 1,1-1,0 0,-25 0,25 0,-25 25,0 0,0 25,0 25,0-1,0 1,0 24,0-24,0 24,0-24,0 0,0-1,0-24,0-25,0 0,0 25,25-25,-25-25,24 25,-24 0,25-25,-25 25,25 0,0 25,-25 0,0-25,0 25,0 24,0-24,0 25,0-26,0 1,0 0,-25 25,25-50,0 25,0-25,0 0</inkml:trace>
  <inkml:trace contextRef="#ctx0" brushRef="#br0" timeOffset="835062.7628">15230 9153,'0'-50,"-50"26,50-1,-49 25,49 25,-25-1,-25 26,50 24,-24 1,24-26,0 51,0-26,24-24,1-1,25-24,-1 0,1-25,-25 0,24-25,-24 0,0-24,0-1,-25 0,0-24,-25 0,25 24,-50 0,26 1,-1 24,-25 25,25 0,1 0,-1 25,25-25,0 0,25 25,-1-1,26-24,-25 0,0 0,24 0,-24 0,0 25,0 0,-25 0,0 24,0 1,0 24,25-24,-25 24,24-24,-24 0,25-26,25 1,-25-25,24 0,-24-25,0 1,0-26,-1 0,-24 1,25-26,-25-24,-25 50,25-51,-24 26,24 24,-25 1,0 24,0 0,25 25,-25 0,25 0,0 0,0 0,0 0,0 0,0 0,0 0,0 0,0 0,0 0,0 0,25 0,-25 0,25 25,-25 0,25 0,0 24,-25-24,0 49,0 1,24-1,-24 25,0-49,0 24,25-24,0 0,0-26,0-24,24 0,1 0,-25-24,-1-26,1 0,25-24,-50 0,25-26,-25 26,-25-25,25 24,-25-24,0 49,0 1,-24 24,24 25,0 0,0 25,1 0,24 24,-25-24</inkml:trace>
  <inkml:trace contextRef="#ctx0" brushRef="#br0" timeOffset="850293.6339">13370 9773,'0'0,"0"0,0 0,0 0,0 0,0 0,0 0,0 0,0-25,0 25,0 0,0-25,-25 25,25-24,0 24,0-25,0 0,0 25,0-25,-25 0,25 1,0-26,-25 25,25 0,0-24,0-1,-24 1,24 24,0 0,0 0,0 0,0 1,0-1,0 0,0 25,0 0,0-25,0 0,0 25,0-24,0 24,0-25,0 0,0 25,0 0,0 0,-25-25,25 25,0 0,0 0,0 0,0 0,0 0,0 0,0 0,0 0,0 0,0 0,0 0,0 0,0 0,0 0,0 0,-25 0,25 0,0 0,0 0,-25 0,25 0,-25 0,25 0,-25 25,1-25,-1 0,0 25,0-25,0 25,1-25,-1 24,0 1,0-25,-24 25,24-25,-25 25,25 0,-24-1,-1-24,1 25,-1 0,0 0,1 0,-26-25,26 24,-26 1,26 0,-26 25,1-26,24-24,-24 25,24 0,1-25,24 25,-25-25,25 25,1-25,-1 0,0 24,0-24,25 0,-25 0,25 0,0 0,-24 0,24 0,0 0,0 0,0 0,0 0,0 0,0 0,0 0,0 0,0 0,0 0,0 0,0 0,0 0,0 0,0 0,0 0,0 0,0 0,0 0,0-24,24-1,-24 25,25-25,-25 0,50 0,-50 1,49-1,-49-25,25 25,0 1,0 24,0-25,-25 25,24-25,-24 25,0 0,0 0,0 0,0 0,0 25,0-25,-24 0,-1 25,0-25,0 24,0 1,-24 0,24 0,-25 0,1-1,-1 26,1-25,-1 0,0-1,26 26,-1-50,0 25,0-25,25 25,0-25,0 0,25 0,-25 0,25 0,0 0,-1 0,26 0,-25 0,24 0,-24 0,25 0,-25 0,24 24,-24-24,0 25,24-25,-49 25,25-25,0 25,0-25,-25 0,0 0,0 25,0-25,0 0,0 0,0 0,0 0,0 0,0 0,0 0,0-25,0 25,0-25,0 0,0 0,-25 1,25-26,0 25,-25 0,25-24,0-1,0 25,0 1,0-1,0 0,0 0,0 25,0 0,0-25,0 25,0 0,0 25,0-25,0 25,-25 0,1 0,-1-1,0 1,0 25,-24-25,24 24,0-24,0-25,0 25,1-25,24 0,0 0,0 0,24 0,1-25,0 25,0-25,0 25,-1-25,1 1,0 24,-25 0,0 0,0 0,0 0,-25 0,25 24,-49-24,49 25,-25-25,0 25,25-25,0 0,0-25,25 25,0 0,-1-25,26 1,-25-1,24 25,-24-25,0 25,0 0,-25 0,0 0,-25 25,0-25,25 25,-25-1,1 1,-1 0,25-25,-25 0,25 0,0 0,25 0,-25-50,49 26,-49-1</inkml:trace>
  <inkml:trace contextRef="#ctx0" brushRef="#br0" timeOffset="851377.6958">8533 10120,'0'0,"0"-24,0 24,0 0,0 0,0 0,0 24,-25 1,25-25,-25 25,25 25,0-26,-25 26,25-25,-24 0,24-1,0 1,0 0,24-25,1 0,-25 0,50 0,-25 0,24 0,-24-25,49 25,-24 0,24-25,1 25,-1-24,26 24,-26-25,25 25,0-25,1 25,-26-25,25 25,-24 0,-1 0,0 0,1 0,-50 25,24-25,1 25,-50-25,25 0,0 0,-25 0,0 0,0 0,0 0,0-25,0 0,0 0,0-24,0-1,0 25,0-24,0-1,0 25,0 0,0 1,0-1,-25 25,25 0,0-25,0 25,0 0,0 0,0 0,0 25,0-25</inkml:trace>
  <inkml:trace contextRef="#ctx0" brushRef="#br0" timeOffset="852179.7419">8136 10368,'0'-24,"-25"24,0-25,25 25,-24 25,-1-1,0 1,25 0,-25 49,25-24,0 24,25 1,-25 24,25-25,-25 26,0-1,25-25,-25 26,0-26,0 0,-25-24,25 0,0-1,-25 1,0-25,25-25,0 0,-25 0</inkml:trace>
  <inkml:trace contextRef="#ctx0" brushRef="#br0" timeOffset="852336.7508">7913 11187,'0'-50,"0"25,24 1,26-1,-25 0,0 0,24 0,-24 1,25 24,-25-25,-1 0,1 0,0 0,0 25</inkml:trace>
  <inkml:trace contextRef="#ctx0" brushRef="#br0" timeOffset="853205.8006">8260 10790,'0'0,"0"25,0-25,25 0,-25 25,25-25,-25 24,24 26,1-25,0 0,-25-25,0 24,25 1,-25-25,0 0,0 0,-25 0,25-25,-25 25,0-24,1 24,-26 0,25 0,0 24,25 1,-24 0,24 25,0-26,0 1,0 0,24 0,-24 0,25-25,0 0,0 0,0 0,-1-25,1 0,0 0,-25-24,25 24,0-25,-25 1,0 24,24-25,-24 25,0 1,0-1,0 25,0 0,0 25,0-1,25 1,-25 0,25 25,0-26,-25 26,25-25,-25 0,0-1,24-24,-24 0,25 0,-25 0,0-24,0-1,0 0,0-25,0 26,0 24,0-25,0 0,25 25,0 0,-25 0,25 0,-1 0,1 0,0 0,0-25,-25 25,25-25,-25 1,0 24,0-25,-25 0,25 25,-25 0,0 0,25 0,-25 25,25-25,-24 49,24-24,0 25,0-25,24-1,-24 26,25-25,-25-25,25 0,0 0,0-25</inkml:trace>
  <inkml:trace contextRef="#ctx0" brushRef="#br0" timeOffset="853524.8188">9004 10716,'-25'-25,"0"25,25 25,-24-25,-1 24,25 1,0 0,0 0,0 0,0-1,25 1,-1 0,1 0,0 0,0-1,-25-24,25 25,-50 0,25-25,0 25,-25-25,0 0,0 0,1 0,-1 0,0 0,25-25,-25 25,25-25,0 0</inkml:trace>
  <inkml:trace contextRef="#ctx0" brushRef="#br0" timeOffset="853894.84">9401 10468,'0'0,"-25"-25,0 25,25 0,-49 0,24 25,0-25,0 24,1-24,24 0,0 25,0 0,24 25,-24-26,0 26,25 0,-25 24,0 0,-25 1,25-1,0 1,-24-26,24 1,-25 0,50-1,-25-49,24 25,-24-50,25 25,0-25,0-24</inkml:trace>
  <inkml:trace contextRef="#ctx0" brushRef="#br0" timeOffset="854192.857">9475 10815,'0'-25,"0"25,-24-25,24 50,-25 0,0 24,25 1,0 0,0-26,0 26,50-25,-26 0,26-25,0 0,-1-25,-24 0,0 0,0 0,-25 1,0-26,-25 25,0 0,0 1,-24-1,-1 25,25-25,0 25,25 0,0 0,0-25,0 25,25-25</inkml:trace>
  <inkml:trace contextRef="#ctx0" brushRef="#br0" timeOffset="854514.8754">9699 10542,'24'0,"1"-25,0 0,25 25,-26-24,1 24,25 0,-25 0,-25 24,24 1,1 0,-25 25,0-1,25 1,0 24,-25-24,25-1,-25 1,25 0,-25-50,0 24,0 1,0 0,-25-25,0 0,-25 25,25-25,1 0,-1 0,0 0,25-25,0 25,0-25,25 0</inkml:trace>
  <inkml:trace contextRef="#ctx0" brushRef="#br0" timeOffset="855237.9168">10393 9971,'0'25,"0"0,0 0,0 0,-25 0,1-1,-1 26,0-25,25 24,-25-24,25 0,0 0,0 0,25-25,0 24,0-24,24 0,1 0,24 0,-24 0,24 0,1 25,-1-25,25 0,-24 0,24 25,0-25,-24 0,24 0,-25 0,25 0,-24 0,-1 0,-24 0,-1 0,1 0,0 25,-26-25,1 0,-25-25,25 25,-25 0,0-25,0 0,0 1,0-1,0-25,-25 1,25-1,0 0,-25 1,25 24,0 0,0 0,0 0,0 25,0 0,0 0,0 0,0 0</inkml:trace>
  <inkml:trace contextRef="#ctx0" brushRef="#br0" timeOffset="855671.9416">10666 10468,'-25'-25,"25"25,-25 0,1 0,-1 25,25-1,-25 1,0 25,25-1,0 26,0 24,25-25,-25 26,25-1,-25-25,0 26,0-51,0 26,0-26,-25 1,0-25,25-25</inkml:trace>
  <inkml:trace contextRef="#ctx0" brushRef="#br0" timeOffset="856664.9984">10418 11063,'25'-25,"0"-25,-1 26,1 24,0-25,0 0,24 0,-24 0,0 25,0 0,0 0,-1 0,1 25,0 0,-25 0,25 0,0-1,-25 1,0 0,0 0,0-25,0 0,0-25,-25 25,0-25,0 0,0 25,1-24,-1 24,0 0,0 0,25 0,-25 0,25 24,0 26,0-25,0 0,0-1,25 1,0 0,-25 0,25-25,0 0,-1 0,-24-25,50 25,-25-25,0 0,-1 1,-24 24,50-25,-50 0,25 0,0 25,-25 0,0 0,0 25,24 0,-24-25,0 25,25-1,-25 1,0-25,25 0,-25 0,0 0,0-25,0 1,0-1,0-25,0 25,0 1,0-1,0 0,0 25,25-25,0 25,-25-25,24 25,1 0,0-24,-25 24,25 0,-25 0,0 0,0 0,0 0,-25 0,25 24,0 26,0-25,0 0,0-1,0 1,25 0,-25-25,25 0,-25 0,25-25,-1 0,1 1,0 24,-25-25,25 0,-25 25,0 0,25-25,-25 25,0 25,0 0,0 0,0-1,0 1,0-25,24 25,-24-25,0 25,25-25,0-25,-25 25,0-25</inkml:trace>
  <inkml:trace contextRef="#ctx0" brushRef="#br0" timeOffset="856995.0172">11559 10740,'0'-24,"0"24,0 0,0 0,-25 0,0 0,1 0,24 0,-25 0,0 24,25-24,0 25,0 0,0 0,0 0,0-1,0 26,0 0,25-26,-25 26,0 0,0-1,0-24,0 25,25-25,-25-25,0 24,0-24,24 0,-24 0,25 0,-25-24,25-1</inkml:trace>
  <inkml:trace contextRef="#ctx0" brushRef="#br0" timeOffset="857218.03">11708 10914,'0'0,"0"25,0-25,0 25,0-1,0 1,0 0,0 0,0 0,0-25,0 24,0-24,0 0,0 0,0 0</inkml:trace>
  <inkml:trace contextRef="#ctx0" brushRef="#br0" timeOffset="857606.0522">11832 10716,'25'-25,"-1"25,-24-25,0 50,25-25,0 0,-25 25,0-1,25 1,-25 0,0 0,25 24,-1 1,-24-25,0 0,0 24,25-24,-25 0,25 0,-25-1,0 1,0-25,0 25,0-25,0 0,0 25,-25-25,0 25,25-25,-24 25,-1-1,0-24,25 0,-25 25,25-25,0 0,0 0,0 0,0 0</inkml:trace>
  <inkml:trace contextRef="#ctx0" brushRef="#br0" timeOffset="859886.1824">8880 9128,'-25'0,"25"0,25 0,0-25,0 25,24-24,1-1,0 25,-1-25,1 25,-1 0,1 25,0 24,-26 1,1 0,-25-1,25 26,-25 24,0-50,0 51,0-26,0-24,0-1,0 1,0-1,0-24,0-25,0 0,-25-25,25 1</inkml:trace>
  <inkml:trace contextRef="#ctx0" brushRef="#br0" timeOffset="860040.1914">9153 9550,'-25'-25,"0"25,25 0,0 0,25 25,25-25,-1 0,-24 0,50 0,-1-25,0 0,1 0</inkml:trace>
  <inkml:trace contextRef="#ctx0" brushRef="#br0" timeOffset="860568.2216">10740 9103,'25'25,"-25"0,0 0,0 24,25 26,-25-26,0 26,0-1,0 1,0-1,25 0,-25 1,0-26,0 1,0-25,0 0,0-25,0 0,25-25,-25 0</inkml:trace>
  <inkml:trace contextRef="#ctx0" brushRef="#br0" timeOffset="860844.2374">11088 8830,'0'-24,"0"24,24 0,-48 49,24 1,0 24,0 26,0-1,0 25,0-25,0 0,-25 25,25-49,0 24,0-50,0 26,0-26,0-24,0 0,0 0,0-25,0 0,0 0,0 0</inkml:trace>
  <inkml:trace contextRef="#ctx0" brushRef="#br0" timeOffset="878788.2638">14139 6226,'0'-25,"0"25,0 0,-25-25,0 25,25 0,-25 0,0 25,1 0,-26 25,0-1,26 26,-26-1,25 25,0 0,25-24,0 24,0-49,25 24,25-24,-25-25,24-25,1 0,-1 0,1-50,0 25,-50-24,24-1,-24 25,-24-25,24 26,-50 24,25 0,-24 24,-1 26,0-25,26 25,-1-26,25 26,0-25,25-25,-1 0</inkml:trace>
  <inkml:trace contextRef="#ctx0" brushRef="#br0" timeOffset="879134.2834">14337 6548,'-25'25,"0"50,1-26,-1 26,25-1,-25 1,25-1,25-24,0-26,-1 26,26-50,0 0,-1-25,1-24,-25 24,24-50,-24 1,-25 24,0-49,-25 49,-24-24,-1 24,1 26,-1-1,0 25,1 0,24 25,0-1,25 1,0 0,50 25,-26-50</inkml:trace>
  <inkml:trace contextRef="#ctx0" brushRef="#br0" timeOffset="879545.307">14957 6449,'25'-25,"-25"1,25-1,-50 0,25 0,-25 25,0-25,-24 50,-1-25,25 25,-24-25,24 25,25 0,0-1,0-24,25 25,24-25,-24-25,25 25,-25 25,24-25,-24 25,-25 25,0-26,0 51,-25-1,0-24,25 24,-24-24,24 0,0-1,-25 1,50-25,-25-25,0 0,24 0,-24-25,50 0,-50-25,25 26</inkml:trace>
  <inkml:trace contextRef="#ctx0" brushRef="#br0" timeOffset="879715.3168">15205 6871,'25'25,"-25"24,0-24,0 25,-25-25,25 24,-25 1,1-1,-1-49,25 25,0-25,0 0,25 0</inkml:trace>
  <inkml:trace contextRef="#ctx0" brushRef="#br0" timeOffset="880878.3832">15478 6276,'-25'-25,"25"25,-24 0,-1 25,25 24,-25-24,25 49,-25 1,50-1,-25 1,25-1,0-24,-1-1,26-24,0-25,-26 0,26-25,0 0,-50-24,24-1,-24 1,-24-26,24 1,-50-1,25 1,-24 24,24 1,-25-1,25 50,25-25,0 25,0 25,0-25,25 25,25 0,-1 0,1-1,-25 1,24 0,-24 0,0 0,0 24,0 1,-25-25,0 49,0-24,0-1,0 1,24-25,1-1,0 1,25-25,-26 0,1-25,25-24,-25-1,-1 1,-24-26,0 1,0-1,-24 1,-1-25,0 49,0-24,-24 24,24 25,-25 25,25 0,1 25,-1 0,25 0,-25 0,25-1,25 1,-25-25</inkml:trace>
  <inkml:trace contextRef="#ctx0" brushRef="#br0" timeOffset="882694.4871">16148 6102,'0'-25,"0"25,0 0,0-25,0 25,-25 0,0 25,25-25,0 25,-25 0,1 24,24 1,0 0,-25 24,25 0,25 1,-25-1,24 1,1-26,0 1,0-1,24-24,-24-25,0 0,25-25,-26 1,1-26,25 25,-25-49,0 24,-1-24,-24-1,0 1,0 24,-24-24,-1 24,0 26,-25-1,25 0,1 25,-1 0,0 0,0 0,0 25,25-25,0 0,0 0,0 0,25 0,-25 0,25-25</inkml:trace>
  <inkml:trace contextRef="#ctx0" brushRef="#br0" timeOffset="888478.8181">13320 6921,'0'0,"0"0,0 0,0 0,0 0,0 0,0 0,0 0,0 0,0 0,0 0,0 0,0 0,0 0,0 0,0-25,0 25,0 0,0 0,0-25,-25 25,25-25,0 0,0 0,0 1,0-1,0-25,0 25,0 1,0-26,0 25,0-24,0 24,25 0,-25-25,0 26,0-1,0 0,0 0,-25-24,25 24,0 0,0 0,0 25,0-25,0 1,0 24,0-25,0 25,0-25,0 25,0-25,0 25,0-25,0 1,0 24,-24 0,24-25,0 25,0 0,0 0,0 0,0 0,0 0,0 0,0 0,0-25,0 25,0 0,0 0,0 0,0 0,0 0,0 0,0 0,0 0,0 0,0 0,0 0,0 0,0 0,0 0,0 0,0 0,0 0,0 0,0 0,-25 25,25-25,-25 0,25 0,-25 25,0-25,25 0,-25 24,1-24,-1 25,25-25,-25 25,0-25,25 25,-49-25,49 25,-25-1,-25 1,25-25,1 25,-1-25,-25 25,1 0,24-1,-25 1,25-25,1 25,-26-25,25 25,0-25,1 25,-1-25,25 0,0 24,0-24,-25 0,25 0,0 25,0-25,-25 0,25 0,0 25,0-25,0 25,0-25,0 0,0 0,-25 25,25-25,0 0,0-25,0 25,0-25,-24 25,24-25,0-24</inkml:trace>
  <inkml:trace contextRef="#ctx0" brushRef="#br0" timeOffset="888985.8471">12402 6276,'-24'-25,"24"25,0 0,0 0,0 0,-25 0,25 0,0 25,-25-25,0 24,25-24,-25 25,1 0,-1-25,25 25,0 0,-25-1,25 1,0 0,25 0,-25 0,25-1,-25-24,24 25,1 0,0-25,0 25,0-25,-1 25,-24-25,25 24,0-24,-25 0,25 0,-25 0,25 0,-1 0,-24 0,0 0,25-24,0-1,-25 0</inkml:trace>
  <inkml:trace contextRef="#ctx0" brushRef="#br0" timeOffset="889552.8794">13395 5333,'-25'-25,"25"25,0 0,-25-25,25 25,25 0,-25-24,25 24,-1-25,1 25,25 0,-25 0,-1 0,26 0,-25 25,0-1,-1 26,-24 0,0-26,0 51,0-26,-24 1,-1 0,25 24,-25-49,0 24,25-49,-25 25,25 0,0 0,0-25,0 0</inkml:trace>
  <inkml:trace contextRef="#ctx0" brushRef="#br0" timeOffset="889788.893">13568 6028,'0'24,"0"1,0-25,0 0,0 0,0 0,25 0,-25 0,0 0,0 0,0 0,0 0,0 0,0 0,0 0,0-25,25 25</inkml:trace>
  <inkml:trace contextRef="#ctx0" brushRef="#br0" timeOffset="896268.2636">13295 6028,'0'0,"-24"0,24 0,0 24,0-24,-25 0,25 0,-25 25,25-25,0 0,0 0,0 0,0 0,-25 0,25 0,0 25,0-25,-25 0,25 0,-25 0,25 25,-24-25,-1 0,25 25,-25-25,0 0,0 24,1-24,-1 25,0-25,0 0,0 25,1 0,24-25,-25 25,25-25,-25 24,0-24,25 25,0-25,-25 25,1-25,24 0,-25 0,0 25,25-25,-25 25,0-25,1 0,-1 24,0-24,0 25,0-25,1 0,-1 25,0-25,0 25,0-25,1 0,-1 25,25-25,-25 0,0 24,0-24,1 0,24 25,-25-25,0 25,0-25,0 25,0-25,25 25,-24-25,-1 24,25 1,-25-25,25 0,-25 25,0 0,1 0,-1-1,25 1,-25 0,25 0,-25-25,0 25,25 0,-24-1,24 1,-25 0,25 0,0 0,0-25,0 24,-25-24,25 25,0-25,0 25,0-25,0 25,0 0,0-25,0 24,0-24,0 0,0 25,0 0,0 0,0 0,0-1,0 1,0 0,-25 0,25 0,0-1,0 1,0 25,-25-50,25 49,-24-24,24 25,-25-25,25-1,-25 26,0-25,0 24,1-24,-1 25,0-1,0-24,0 25,1-25,-26 24,25 1,0-25,1 0,-1 24,0-24,0 0,0 0,1-1,-1 1,25 0,0-25,-25 25,25-25,0 25,0-25,-25 24,25-24,0 0,0 0,0 25,0-25,0 0,0 0,0 0,0 25,0-25,0 0,0 0,0 0,0 0,0 25,0-25,0 0,-25 0,25 0,0 0,0 0,0 0,0 0,0 0,0 0,0 0,0 0,0 0,0 0,25-25,-25 25,0-25,0 0,0 1,0-1,0-25,0 25,0 1,0-1,0 0,0 0,25 0,-25 1,0-1,0 25,0-25,0 0,0 0,0 25,0-24,0-1,25 0,-25 0,0 25,0-25,0 25,0 0,-25-25,25 25,0 0,0-24,0 24,0 0,0 0,0 0,0 0,0 0,0 24,0-24,-25 25,25 0,0 0,-25 0,25 24,-25 1,1 0,24-1,-25 1,0-1,25 1,0 0,-25-1,25-24,0 0,0 0,0-1,0 1,0-25,0 25,0-25,-25 25,25-25,0 0,0 0,0 0,0 0,0 0,0 25,0-25,0 0,0 0,0 0,0 0,0 0,0 0,0 0,0 0,-24 24,24-24,0 0,0 0,0 0,0 0,0 0,0 0,0 0,0 0,0 0,0 0,0 0,0 0,0 0,0 0,0 0,24 0,-24 0,25-24,-25 24,25 0,0 0,0-25,24 25,-24-25,25 25,-1-25,-24 25,0-25,25 25,-26 0,1-24,0 24,-25 0,0 0,0 0,25 0,-25 0,0 0,0 0,0 0,0 0,0 0,0 0,0 0,0 0,0 0,0 0,0 0,0 0,-25 0,25 0,0 0,-25 24,0-24,25 0,-24 0,-1 25,0-25,25 0,-25 0,0 0,25 0,0 0,-24 0,24 0,0 0,0-25,0 25,0 0,0-24,0-1,24 0,-24 25,0-50,0 1,0-1,-24 25,24-24,0-26,-25 26,25-1,0 1,-25-1,0 0,25 25,0-24,0 24,-25 0,25 25,0 0,0 0,0 0,25 25,-25 25,0-26,25 26,0 0,-25-1,25 1,-1 0,26-1,-50 1,50-25,-50-1,24 1,1 0,-25 0,25-25,-25 0,0 25,0-25,0 0,0-25,0 25,-25-25,0-25,25 26,-24-1,-1-25,0 25,0 1,0-1,1 25,-1-25,25 25,-25 25,0-25,25 25,0 24,0-24,-25 25,25-1,0 1,-25-1,25-24,-24 0,24 0,0 0,0-25,0 0,0 0,0-50,0 50,0-50,24 26,-24-26,0 0,0 26,0-1,0 25,0 0,0 0,-24 25,24-1,0 1,0 0,-25 25,25-26,-25 1,25 0,0-25,0 0,0 0,0 0,0 0,25 0,-25-25,25 0,-25 25,24-24,1 24,0 0,-25 0,50 0,-50 0,25 0,-1 24,-24-24,25 0,0 25,-25-25,0 0,0 0,0 0,0 0,0 0,0 0,0-25,-25 25,25 0,-25-24,1 24,-1-25,25 25,-25 0,25 0,0 0,0 0,0 0,0 25,25-25,0 0,-1 0,-24 24,50-24,-50 0,25 0,0 0,-25 0,24-24,-24 24,0 0,0 0,0 0,0 0,0 0,-24 24,24-24,0 25,0-25,0 0,0 0,0 25,0-25,0 0,0 0,0 0,0 25,0-25,24 0,-24 0</inkml:trace>
  <inkml:trace contextRef="#ctx0" brushRef="#br0" timeOffset="918042.5089">11609 4118,'0'0,"0"0,0 0,0 0,0 0,0 0,0 0,0 0,0 0,0 0,-25-25,25 25,0 0,-25 0,0 0,25 25,-25-25,1 0,-1 0,0 0,25 0,-25 0,25 0,-25-25,1 25,24 0,-25 0,0-25,0 25,0 0,1 0,-1 0,-25 0,25 0,0 0,1-25,-26 25,25 0,0 0,-24-25,24 25,-25-24,26 24,-26 0,25-25,-24 25,-1 0,25 0,-24 0,-1 25,0-25,1 0,24 24,-25-24,26 25,-26-25,25 25,-24-25,24 25,-25-25,25 25,1-25,-26 24,25-24,0 25,-24-25,24 25,25-25,-50 0,50 0,-25 0,1 0,-1 0,0 25,0-25,0 0,1 0,-1 0,0 25,0-25,-24 0,24 24,0-24,0 25,0-25,1 25,24-25,-25 25,0-25,25 0,-25 25,0-1,25-24,-24 25,24-25,-25 25,25 0,0 0,-25-1,25 1,0 0,-25 0,25 0,0 24,0-24,0 0,0-25,0 25,0-1,0 1,25 0,-25 0,25-25,-25 25,25 0,-25-25,24 0,1 24,0-24,0 25,0-25,-1 0,1 25,0-25,0 0,0 0,24 0,-49 25,25-25,25 0,-26 0,1 0,0 0,0 0,0 25,-1-25,1 0,0 0,0 0,0 0,24 0,-24 0,0 0,25 0,-26 0,1 0,0 0,25 0,-1 0,-24 0,0 0,0 0,24 0,-24 0,0 0,24 0,-24 0,0 0,0 0,24 0,1 0,-25 0,0 0,24 0,-24 0,25 0,-26 24,26-24,0 0,-26 0,26 0,0 25,-26-25,26 0,0 0,-25 0,24 0,1 0,-25 0,24 0,1 0,-25 0,24 0,1 0,-1 0,-24 0,25 0,-25 0,24 0,-24 0,0 0,24 0,-24 25,0-25,25 0,-26 0,26 0,-25 0,24 0,-24 0,0 25,25-25,-25 0,-1 0,1 0,0 25,0-25,0 0,-1 0,26 24,-50-24,25 25,24-25,-24 0,0 25,25-25,-1 0,-24 0,25 0,-26 0,26 0,0 0,-1 0,-24 0,25 0,-1 0,-24-25,25 25,-1 0,1-25,-25 25,24-24,1 24,0-25,-1 25,-24 0,25-25,-26 25,26-25,-25 25,24 0,-24 0,0-25,0 25,24-24,-24 24,0-25,0 25,0-25,-1 0,1 25,0-25,0 1,0-1,-1 0,-24 0,25-25,-25 26,0-1,0-25,0 25,0-24,0 24,-25 0,25 0,-24 1,-1-26,0 25,0 0,0 25,1-24,-1-1,0 0,-25 0,1 25,24-25,-25 25,1-24,-1 24,-24 0,24 0,1 0,-26 0,26 0,-26 0,1 0,-1 0,1 0,-1 0,26 0,-26 0,1 0,24 0,-24-25,24 25,1 0,-26 0,26 0,-1 0,-24 0,24 0,0 0,-24 0,24-25,-24 25,24 0,1 0,-26 0,26 0,-1 0,1 0,24 0,-25 0,25 0,1 0,-1 0,0 0,25-25,0 25,0 0,0 0,0 0,0 0,0 0,0 0,0 0,0 25,0-25,0 25,0-25,0 0</inkml:trace>
  <inkml:trace contextRef="#ctx0" brushRef="#br1" timeOffset="927704.0616">8409 2431,'0'0,"0"0,0 0,25 0,-25 0,0 0,-25 0,25 0,0 25,0-25,0 24,-25 1,25 0,0 25,0-50,0 24,0 1,-25 0,25-25,0 0,0 25,0-25,25 0,-25 0,25 0,0 0,-1 0,26 0,0 0,-1 25,26-25,-26 0,26 0,-1 0,25 0,-24 0,24 0,-25 25,26-25,-26 0,25 0,-24 0,-1 0,0 24,1-24,-1 0,-24 0,-1 0,1 0,0 0,-25 0,-1 0,1 0,0 0,-25 0,25 0,0 0,-25 0,0 0,0-24,24 24,-24-50,0 25,0-25,0 26,0-26,-24 0,24 1,0 24,0 0,0 0,0 1,0-1,0 25,0 0,0 0,0 0,0 0,-25-25,25 25,0-25,0 25,25 0</inkml:trace>
  <inkml:trace contextRef="#ctx0" brushRef="#br1" timeOffset="928482.106">10616 2257,'0'0,"0"0,0 0,0 0,0 0,0 25,-24 0,-1 0,25 24,0 1,-25-25,25 24,-25 1,25-25,25-1,-25 1,25 0,24-25,-24 0,25 0,-1-25,26 25,-26 0,51-25,-26 25,25 0,-24 0,24 0,-25 0,26 0,24 25,-25-25,-25 0,25 0,-24-25,24 25,-25 0,1 0,-25 0,-1 0,1 0,-25 0,-1 0,-24 0,25 0,-25 0,0-24,0-1,0 0,0-25,-25 1,25-1,0 1,-24-1,24 25,-25-24,25-1,0 25,-25 25,25-25,0 25,0 0,0 0,0 0,0 25,0-25,-25 0,25 0</inkml:trace>
  <inkml:trace contextRef="#ctx0" brushRef="#br1" timeOffset="929274.1514">9103 1935,'0'0,"0"0,0 0,-24 0,24 0,0 25,-25-25,25 24,0 1,0 0,0 25,0-26,25 1,-25 0,24 0,1-25,0 0,0 0,0-25,-1 0,1 0,0 1,0-26,-25 0,25 1,-25 24,24 0,-24 0,0 1,0-1,0 25,0 25,0-1,0 26,-24 0,24-1,0 26,-25-1,25 0,0-24,-25 24,25 1,-25-50,25 24,0-24,0 0,0-25,25-25,0 0,-25-24</inkml:trace>
  <inkml:trace contextRef="#ctx0" brushRef="#br1" timeOffset="929564.168">9426 1935,'49'-25,"-24"0,25 25,-25-25,24 25,1 0,-25 0,-1 25,-24 0,0 25,0-1,-24 1,-1-1,0 1,25 0,0-26,0 1,0 25,25-50,0 25,-1-25,26 0,0-25,-1 25,1-25,24 0,-24 0,24 1,1-26</inkml:trace>
  <inkml:trace contextRef="#ctx0" brushRef="#br1" timeOffset="930227.2058">11038 1885,'0'0,"0"25,0 0,-25-25,25 0,0 25,0-1,0 1,0 0,25-25,-25 25,50-25,-26 0,1 0,0 0,25-25,-25 0,-1 0,1 1,0-1,0 0,0 0,-25 0,0 1,24-1,-24 25,0 0,-24 0,24 25,-25 24,25 1,-25-1,25 26,0-26,-25 26,25-1,0-24,0-1,0 1,0-25,0 0,0-25,0 0,25-25,-25 0</inkml:trace>
  <inkml:trace contextRef="#ctx0" brushRef="#br1" timeOffset="930526.2229">11509 1836,'25'-25,"25"0,-25 25,-1-25,1 25,25 0,-50 25,0 0,0 0,0 24,-50 1,25 24,-24-24,24-1,-25 26,26-26,24-24,0 25,0-25,24-25,1 0,25 0,-1 0,1 0,0-25,-1 0,1 25,-1-25,1 0,0 1</inkml:trace>
  <inkml:trace contextRef="#ctx0" brushRef="#br1" timeOffset="935699.5189">14337 6300,'-25'0,"25"-24,-25 24,1 24,-1 1,0 0,-25 25,-24-1,24 26,-24-26,0 26,24-26,-24 26,24-26,25-24,25-25,25-25,0 0,49-24,1-1,-1-24,50-1,-25 1,0 0,1 24,-1-24,-49 49,-1 0,-24 25,-25 25,-25 24,-24 1,-51 49,26 0,-25 25,-1-24,1-1,0-25,49 1,1-50,49-25,25 0,24-25,26-50,24 1,25-25,0 24,25-24,-50 25,25-1,-50 26,1 24,-26 25,-49 25,-24 49,-26-24,-24 49,-1 0,1 0,-1-24,1-1,24 1,26-51,48-24,1 0,50-24,-1-26,50-24,0-1,0-24,0 24,0 1,-25 24,-24 26,-26 24,-49 0,0 49,-49 1,-1 24,-24 1,-1 24,1-49,24-1,25 1,25-50,50 0,0-25,24-49,50 24,0 0,-25-49,25 49,-24-24,-1 24,-25 26,-49 24,-25 0,-25 49,0 1,-24-1,-1 1,1 0,-1-1,25-24,25-25,25 0,25-25,-1 0,26-24,-1-1,-24 25,-1 1,1 24,-25 0,-1 24,-24 1,-24 0,-1 25,0-1,0 1,25-25,-25-25,25 25,-24-50,24 25,0-50,0 0</inkml:trace>
  <inkml:trace contextRef="#ctx0" brushRef="#br1" timeOffset="936315.5542">14089 5184,'0'0,"0"-25,0 25,0 0,-25-24,25 24,0 49,-25-24,1 0,-1 49,0-24,25 24,-25 25,25-49,25 24,-25-24,25 0,0-1,24-49,1 0,-1 0,1-49,-25 24,24 0,-24-49,0 24,0 25,-25-24,-25 24,25 0,-25 0,-24 25,24 25,-25 0,25 0,1 24,-1-49,0 25,25-25,0 0,0-25,0 0,25 1</inkml:trace>
  <inkml:trace contextRef="#ctx0" brushRef="#br1" timeOffset="936633.5722">14362 4986,'0'25,"0"-1,0 1,-25-25,25 50,-25-25,25 24,0-24,0 0,0 0,25 24,0-24,0-25,0 25,24-50,-24 25,25-25,-1 0,-24-24,0 24,0-25,-1 1,1-1,-25-24</inkml:trace>
  <inkml:trace contextRef="#ctx0" brushRef="#br1" timeOffset="936866.5856">14759 4688,'0'-25,"0"25,0 0,-25 25,25 0,0 49,0 1,0-1,-25 25,25 1,0-1,0 0,0-25,0 26,0-26,0 0,0-24,0-25,0 24,0-24,0-25,0 0,0-25,25-24,-25 24</inkml:trace>
  <inkml:trace contextRef="#ctx0" brushRef="#br1" timeOffset="937435.6182">15032 5011,'0'0,"0"0,-25-25,25 25,0 0,0 0,0-25,0 25,-25-25,25 25,-25 0,0-25,1 25,-1 25,0 0,0 0,0 24,25 1,-24 0,24-1,0-24,24 0,1 0,0-25,0-25,24 25,-24-25,0 0,0-24,0 24,-1 0,-24 0,0 25,25 0,-25 25,0 0,0 49,0-24,0-1,0 26,0-1,-25-24,25-1,0-24,0 25,0-50,0 25,0-25,25-25,-25 25</inkml:trace>
  <inkml:trace contextRef="#ctx0" brushRef="#br1" timeOffset="937560.6254">15205 5680,'25'25,"-25"25,0-1,0 1,-25 0,25-26,-25 1,25 0,0-25</inkml:trace>
  <inkml:trace contextRef="#ctx0" brushRef="#br1" timeOffset="938113.657">15478 5085,'0'-25,"0"25,-25 0,1 0,-1 25,-25 49,25-24,0 24,25 1,-24-26,24 26,24-26,1-24,25 0,0 0,-1-50,1 0,-1 0,1-24,-25-1,0 1,-25-26,0 1,-25-1,0 1,0 24,0 1,-24 24,24 0,0 25,25 0,0 25,25-25,0 25</inkml:trace>
  <inkml:trace contextRef="#ctx0" brushRef="#br1" timeOffset="938426.6746">15850 5085,'0'25,"0"0,0 24,-25 1,25-25,-24 49,24-24,0-1,24 1,1-1,25-24,-25-25,24 25,1-50,-25 25,-1-25,1 1,0-26,-25 0,-25-24,0 0,1 24,-26-24,25 24,-24 0,-1 26,25-1,0 25,1 0,24 25,0-25,24 24,1 1</inkml:trace>
  <inkml:trace contextRef="#ctx0" brushRef="#br1" timeOffset="939224.7206">16197 5035,'0'-49,"0"24,0 0,-24 0,-1 25,25 0,-25 25,0 25,0 24,25 1,0-1,0 25,25 0,-25-24,50-1,-1-24,-24-1,25-24,-1-25,1 0,0-25,-25-24,-1-1,1-24,-25-1,-25-24,1 0,-1 0,0 0,-25 24,25 26,-24-1,24 0,-25 25,26 25,-1-24,25 24,0 0</inkml:trace>
  <inkml:trace contextRef="#ctx0" brushRef="#br1" timeOffset="941493.8504">15478 4316,'-25'0,"25"0,0 0,0 0,0 0,25 0,-25-25,0 0,0 1,0-26,25 0,0 1,-25-1,25-24,-1-1,1 1,-25 0,25-1,-25-24,0 24,-25-24,0 25,1-25,-1-1,-25 26,1 0,-26-1,25-24,-24 49,0-24,-1-1,1 26,-1-26,-24 26,0 24,0 0,0 0,-1 1,-24 24,25 0,-25 0,25 0,0 0,-25 24,24-24,1 0,-25 0,25 25,25-25,-26 0,51 0,-26 0,26-25,-1 25,25 0,0 0,1 0,24-24,0 24,0 0,0 0,0 0,0 0,0 0,0 0,0 0,0 0,0 0,0 0,0 0,0 24,0-24,0 0,0 0,0 0,0 0,0 0,0 0,0 0,0 0,0 0,24-24,1 24,-25-25,25 0,0 0,0 25,-1-25,26-24,-25 24,0 0,-1 0,1 25,0-24,-25 24,0 0,25-25,-25 25,-25 25,0-25,25 24,-25-24,1 25,-26 0,25 0,-24 0,24-1,-25 1,25-25,1 25,-26 0,25-25,25 25,-25-1,25-24,0 25,0 0,25 0,0 0,0-1,0 26,24 0,1-26,-1 1,1 25,0-25,-1 24,-24-49,0 25,0 0,0 0,-25-25,0 0,24 0,-24 0,0 0,-24 0,24-25,-25 0,0 0,25 1,-25-26,0 0,25 1,-25-26,25 1,0 24,0-24,0-1,0 26,0-1,0 1,0 24,25 0,-25 25,0 0,0 0,0 0,0 25,-25 24,25-24,-24 50,24-26,-25 26,0-1,0-24,0-1,1 1,24-25,0-1,-25 1,25-25,0-25,25 1,-25-26,24 0,1 1,-25-1,25-24,0 24,-25 25,25 1,-25-1,0 25,-25 0,25 25,-50-1,50 1,-49 0,49 25,-25-26,0 26,25-50,0 25,0-25,25 0,-25-25,25 0,24 25,-24-49,0 24,0 25,-25-25,24 0,-24 25,0 25,0 0,-24 0,24-1,-25 26,25-25,0 0,-25-1,25 1,0-25,0 0,0-25,0 1,25-1,-25 0,-25 0,25 0,0 1,0-1,0 25,-25 0,25 0,0 49,0-24,0 25,-25-1,25 1,25 0,-25-26,0 1,0 0,0-25,0-25,0 25,25-49,-25 24,0-25,0 25,0-24,0 24,0 0,0 0,0 25,0 25,25 0,-25 0,0 24,0-24,0 25,0-25,25-1,-25-24,0 0,24 0,-24-24,0 24,25-50</inkml:trace>
  <inkml:trace contextRef="#ctx0" brushRef="#br1" timeOffset="943847.9849">11013 8260,'0'-25,"0"25,0 0,0 0,0 0,0 25,0 0,25 24,-25-24,25 50,0-26,-25 1,24-1,1 1,-25-50,25 0,-25 0,0-50,0 1,0-1,-25-49,25 0,-25-25,1 25,24 24,-25-24,0 49,25 25,0 25,0 50,0 24,50 26,-50 24,49 0,-24 25,0-50,0 0,0-25,-1-49,-24 0,25-50,0-24,-25-1,0-74,-25 0,25-25,-25 0,1-24,-1 24,0 0,0 25,25 25,-25 49,25 25,0 75,25 0,0 49,0 25,0-25,24 25,-24 0,25-25,-26-24,26-26,-25-24,0-50,-1 1,1-51,-25-24,0-25,0-25,0-25,0 26,0-26,-25 50,25 25,-24 0,24 74,0 25,24 49,1 51,-25 24,25 24,0 1,-25 0,25-25,-1-25,1-24,25-26,-25-49,-1-25,1-49,0-25,0-25,-25-25,0-25,0 1,0-1,0 0,-25 50,25 0,-25 25,25 50,0 49,0 49,0 26,0 24,0 25,25 0,-25 25,25-25,-25-25,49 0,-49-74,50 0,-25-25,0-25,-1-49,26-26,-25-24,0 0,-1-25,-24 1,25-1,-25 25,25 25,-25 24,0 50,0 25,25 50,-25 24,0 26,25 24,-25 0,0-25,25 25,-25-50,49 1,-49-50,50-1,-25-48,-1-1,26-50,-25-24,0 0,-1-25,-24 0,25-25,0 50,-25 24,0 1,0 49,0 25,0 50,0 24,0 1,-25-1,25 25,0 0,0-24,25-26,0-24,0 0,24-50,-24 25,25-49,-1-26,-24 1,25-25,-26-1,1 26,25 0,-50 24,0 0,0 50,25 25,-50 25,25-1,-25 1,25 24,-25 1,25-1,0-24,0-25,25-25,0 0,24 0,-24-50,25 0,-1 1,1-1,-25-24,25 24,-50 25,24-24,1 49,-50 0,25 49,-24-24,-26 50,25-1,0 0,-24 1,24-26,0 1,0-25,25 0,25-25,0 0,24-25,1 0,0 0,-1 0,-24 1,25-1,-25 0,-1 25,-24 0,0 0,-24 25,-1 0,-25-1,25 26,1-25,-1 24,0-49,25 25,0-25,50 0,-26 0,1 0,25-25,-25 25,-1 0,1 0,-25 25,0-25,-25 25,1 0,-1 24,0-24,0 0,0 0,1 0,24-25,0 25,0-25,0 0,24-25,1 25,0 0</inkml:trace>
  <inkml:trace contextRef="#ctx0" brushRef="#br1" timeOffset="968974.4222">11311 15577,'0'0,"0"0,0 0,0 0,0 0,0 0,25 0,-25-24,0 24,0-25,0 0,-25-25,25 26,0-1,0-25,0 0,0 26,-25-1,25 0,0 0,0 25,0 0,0 0,0-25,25 25,0 25,0-25,24 0,1 0,24-25,-24 25,24 0,-24-24,-1 24,1 0,0-25,-26 25,1 0,0 25,-25-1,0 1,0 25,25-1,-25 26,0-1,0 26,0-1,0 0,0 0,0 0,0 25,0-24,0-26,0 0,0 1,0-1,0-24,0-25,0 0,0-1,0-24,0 0,0 0,0-24,0-1</inkml:trace>
  <inkml:trace contextRef="#ctx0" brushRef="#br1" timeOffset="969193.4346">11609 16049,'24'24,"1"-24,25 0,-1 0,1 0,24 0,-24-24,0 24,-1-25,1 0,-25 0</inkml:trace>
  <inkml:trace contextRef="#ctx0" brushRef="#br1" timeOffset="969626.4594">12477 16619,'25'25,"-25"0,0 0,-25 24,25 1,-25 24,25-24,-25 24,0-24,25-25,0 24</inkml:trace>
  <inkml:trace contextRef="#ctx0" brushRef="#br1" timeOffset="970082.4854">13171 15404,'0'0,"0"25,0-1,0 1,0 25,0-1,0 1,0 49,0 0,0 1,0 24,0-25,0 0,0 0,0-24,0-1,0-24,0-1,0-24,0-25,0-25,0 1,25-26</inkml:trace>
  <inkml:trace contextRef="#ctx0" brushRef="#br1" timeOffset="970337.5">13444 15379,'25'-50,"0"50,-25 25,25 25,-25-1,0 26,0 24,0 25,0 25,0-25,0 0,-25 0,25-25,0 0,0-24,0-1,0-24,-25-25,25-25,0 0,25-50,-25 0</inkml:trace>
  <inkml:trace contextRef="#ctx0" brushRef="#br1" timeOffset="970795.5263">14039 15081,'0'0,"25"0,0 0,0 0,0 0,24 0,-24 0,25 25,-1 0,-24 0,0 24,0 26,0 24,-1 0,-24 0,25 50,-25-25,25 0,-25 0,25 0,0-25,-1 1,1-26,0-24,-25 24,0-24,0-25,0 24,0-24,-25 0,0 0,1-1,-26 1,0-25,26 0,-1 25,0-25,0 0,0-25,25 25,-25-49</inkml:trace>
  <inkml:trace contextRef="#ctx0" brushRef="#br1" timeOffset="971540.5689">11088 14932,'-50'0,"25"-24,0 24,1-25,-26 25,0 0,-24 25,24-1,26-24,-26 25,25 25,0-25,25-1,-24 26,24 24,0-24,24 49,-24 1,0 24,0-25,0 25,-24 0,24 25,-25-25,0 0,0-25,25 25,0-50,-25 1,50-1,-25-24,25-1,0 1,0-25,24 0,1-1,24 1,1-25,-26 0,1 25,24-25,-49 0,25 0,-50 25,24-25,-24 0,0 0</inkml:trace>
  <inkml:trace contextRef="#ctx0" brushRef="#br1" timeOffset="972449.6208">4514 15304,'0'-24,"0"-1,0 25,0 0,25 0,0 0,0 25,24-25,26 24,-1-24,1 25,-1-25,25 0,1 0,-26-25,0 25,1-24,-26 24,-24 0,0 24,0-24,-50 50,25 0,-25 24,0 1,1 24,-26 0,25 50,0-25,1 0,-1 0,0 0,25 0,-25-25,25 0,0-24,-25-1,25-24,0-1,0-24,0 0,0-25,25-25,-25 0,0-24</inkml:trace>
  <inkml:trace contextRef="#ctx0" brushRef="#br1" timeOffset="972674.6338">4936 16024,'0'25,"0"-1,0-24,25 0,0 25,24-25,1 0,0 25,24-25,-24-25,-1 25,1 0,-1-25,1 25,0-24</inkml:trace>
  <inkml:trace contextRef="#ctx0" brushRef="#br2" timeOffset="984801.3274">23192 9674,'0'0,"0"0,25 0,-50 0,25 0,0 0,0-25,0 25,0-25,0 0,0-24,0-1,25 1,-25-26,0 1,25-1,-25 1,0-25,0 24,0 1,0 24,0-24,0 24,0 25,0 1,0 24,0 0,0 0,0 0,0 0,-25 0,0 24,25-24,-24 25,-1 0,0 0,-25-25,1 25,-1-1,1-24,-26 25,26-25,-26 0,25 25,-24-25,24 0,1 0,-1 0,25 0,-24 0,49 0,-25 0,25 0,-25 0,25 0,0 0,0 0,0 0,0 0,0 25,0-25,0 0,-25 0,25 0,0 0,0 0,0 0,0 0,0-25,0 25,0-25,0 25,0-25,0 1,0-1,0 0</inkml:trace>
  <inkml:trace contextRef="#ctx0" brushRef="#br2" timeOffset="985146.3471">22324 8607,'0'0,"25"-25,-25 25,0 0,0 25,-25-25,0 0,1 25,-1 0,-25 0,1-1,-1 26,-24 0,24-1,0-24,26 25,-1-26,0 26,25-25,0-25,25 25,24 0,-24-25,25 0,-1 0,26 24,-50-24,24 0,1 0,-25 0,-1 0,-24 0,0 0,0 25,0-25,0 0,0 0,-24 0,-1 0,25 0</inkml:trace>
  <inkml:trace contextRef="#ctx0" brushRef="#br2" timeOffset="986030.3976">17314 9872,'0'0,"24"0,-24 0,0 25,0 0,-24 0,24-1,0 1,0 0,-25 0,25 0,0 0,0-25,25 24,-1-24,1 25,25-25,24 0,1 0,24 25,0-25,25 25,-25-25,50 25,-25-25,25 0,-25 0,25 0,-25-25,0 0,-25 0,0 0,-24-24,-1 24,-24-25,-1 1,-24 24,0-25,0 1,-25 24,0 0,0 0,-25 0,25 1,0 24,-25-25,25 25,-25-25,25 25,-24 0,-1 0,0 0,-25 0</inkml:trace>
  <inkml:trace contextRef="#ctx0" brushRef="#br2" timeOffset="986753.439">17934 8855,'0'0,"0"0,0 0,0-25,0 25,25 0,-1 0,26-24,0 24,-1-25,26 0,-26 25,26 0,-26 0,1 25,-25 0,24 24,-49 26,0-1,-25 25,1-24,-1 24,-25 0,25-24,-24-1,24 0,-25 1,26-26,-1 1,0-25,25-25,-25 0,25 0,0-25</inkml:trace>
  <inkml:trace contextRef="#ctx0" brushRef="#br2" timeOffset="986917.4484">18008 9426,'-25'-25,"25"25,25 0,0 0,0 0,0 0,24-25,26 25,-26 0,1 0,-1-25,26 25,-1-24,-24 24</inkml:trace>
  <inkml:trace contextRef="#ctx0" brushRef="#br2" timeOffset="987600.4874">19645 9823,'0'0,"0"0,0 0,25 24,-25 1,0 25,0-25,-25 24,25-24,-24 25,24-1,0-24,0 0,0 0,0 0,49-25,-24 0,25 0,-1 0,26 0,-1-25,0 25,26 25,-26-25,25 0,0 24,1-24,-26 25,25-25,-24 0,-1 0,1 0,24 0,-50-25,26 1,-26-1,1 0,-25 0,0-24,-1 24,-24-25,0 0,-24 26,24-1,-25 0,0 0,25 0,-25 1,0 24,25-25,-24 25,-1-25,0-25,0 26</inkml:trace>
  <inkml:trace contextRef="#ctx0" brushRef="#br2" timeOffset="988016.5113">19968 9004,'0'0,"0"0,0-25,0 25,0 0,0 25,0 0,0 0,0 24,0 1,0 24,0 1,0-26,25 26,-25-26,0 26,0-26,0 1,0-50,0 25,0 0,0-25,0 0,0-25,0 0,24 0,-24-24,25-26,-25 26</inkml:trace>
  <inkml:trace contextRef="#ctx0" brushRef="#br2" timeOffset="988263.5254">20241 8855,'24'0,"-24"25,25 0,-25 24,0 1,0 0,0 49,0-25,25 1,-25-1,0 1,0-26,0 26,0-26,0-24,0 0,0 0,0-25,0 0,25 0,-25-25,0 0,-25 25</inkml:trace>
  <inkml:trace contextRef="#ctx0" brushRef="#br2" timeOffset="990102.6306">23589 9376,'0'0,"0"0,0 0,0 0,0 0,0 0,0 0,0 0,0 25,0-25,0 0,0 0,0 25,-25 0,25-1,0-24,0 50,-24-25,24 0,0 24,0-24,0 0,0 0,0 24,0-24,24 0,-24-25,25 25,-25-1,25 1,0 0,-25-25,25 0,-1 25,1-25,-25-25,25 25,-25-25,25 0,-25 1,0-1,0 0,0 0,0-24,0 24,0 0,0 0,-25 25,25-25,-25 25,25 0,-25 25,25-25,-24 25,-1 0,0 0,25-1,-25 26,25-25,0-25,0 25,-25-1,25-24,0 0,0 0,0 0,25-24</inkml:trace>
  <inkml:trace contextRef="#ctx0" brushRef="#br2" timeOffset="990660.6624">23862 9500,'25'-25,"-25"25,0 0,0 0,0 0,0 0,-25 25,25-25,0 25,0 25,0-26,0 26,0-25,25 24,-25-24,25 0,0 0,-25-25,24 25,1-50,-25 25,25 0,0-25,-25 0,0 0,0-24,0 24,0 0,0-24,-25 24,0 0,25 0,-25 0,1 25,-1 0,0 25,25-25,-25 25,25-25,0 25,0-25</inkml:trace>
  <inkml:trace contextRef="#ctx0" brushRef="#br2" timeOffset="991112.6883">24160 9500,'0'0,"0"0,49-49,-49 49,0 0,0 0,-49-50,24 75,0-25,25 25,-25-1,25-24,-24 50,24-50,24 74,-24-74,25 25,-25-25,50 25,-50-25,49-25,-49 25,0 0,25-49,-25 49,0 0,0 0,0 0,0 0,0 0,0 0,0 0,-25 49,25-49,0 75,0-75,0 49,0-49,0 0,25 50,-25-50,0 0,0 0,0 0,0 0</inkml:trace>
  <inkml:trace contextRef="#ctx0" brushRef="#br2" timeOffset="991291.6986">24358 9798,'0'0,"0"0,25 49,-25-49,0 75,0-75,0 49,0-49,0 50,0-50,0 0,-25 50,25-50</inkml:trace>
  <inkml:trace contextRef="#ctx0" brushRef="#br2" timeOffset="992081.7438">24457 9599,'0'0,"0"0,0 0,25 75,-25-75,0 74,0-74,25 50,-25-50,0 0,50 25,-50-25,0 0,49-25,-49 25,25-25,-25 25,0-74,0 74,-25-75,25 75,0-99,0 99,-25-50,25 50,0 0,0 0,0 0,0 0,50 75,-50-75,25 74,-25-74,49 50,-49-50,50 74,-50-74,0 0,50 25,-50-25,0 0,0 0,49-50,-49 50,-25-74,25 74,0-99,0 99,-24-75,24 75,0-49,0 49,0 0,0 0,0 0,24 49,-24-49,50 75,-50-75,25 74,-25-74,50 25,-50-25,49 50,-49-50,0 0,50 0,-50 0,0 0,49-75,-49 75,0-74,0 24,-24 1,24 49,-25-100,25 100,-50-24,50 24,-25-25,25 25,0 0,-49 0,49 0</inkml:trace>
  <inkml:trace contextRef="#ctx0" brushRef="#br2" timeOffset="1.00444E6">23118 6921,'0'0,"0"0,0 0,0 0,0 0,0 0,0 0,0 0,0 0,0 0,0 0,0 0,0 0,0 0,0 0,0 0,0 0,0 0,0 0,0 0,0 0,0 0,0 0,0 0,0 0,0-25,0 25,0 0,0-25,0 25,0-25,25 0,-25-24,0 24,0-25,25 25,-25-49,0 24,0 1,24-1,-24-24,0 24,25-24,-25 24,0 1,25-26,-25 26,0-1,0 0,0 1,-25-1,25 0,0 26,0-26,-25 25,25-24,0 24,0-25,0 25,-24 1,24-26,0 25,0 0,0 25,0-24,0-1,-25 0,25 25,25-25,-25 25,-25 0,25 0,0 0,0 0,0 0,0 0,0 0,0 0,0 0,0 0,0 0,0 0,0 0,0 0,0 0,0 0,0 0,0 0,0 0,0 0,0 0,-25 0,25 25,-25-25,0 25,25-25,-49 25,49-1,-25 1,-25 0,26 0,-1 0,0-1,0 1,0-25,1 25,24 0,-25 0,25-25,-25 24,25-24,0 25,0-25,-25 0,25 0,0 25,0-25,-25 0,25 0,0 0,0 0,0 0,-25 0,25 0,0 25,0-25,0 0,0 0,-24 25,24-25,-25 24,25-24,0 0,-25 25,25-25,0 0,0 0,0 0,0 0,0 0,0 0,0 0,0 0,0 0,0 0,0 0,0 0,0 25,0-25,0 0,0 0,0 0,0 0,-25 0,25 0,0 0,-25 25,25-25,0 0,-24 25,24-25,-25 0,25 0,-25 25,25-25,0 0,-25 0,25 0,0 24,0-24,-25 0,25 0,0 0,0 0,0 0,0 0,0 0,0 0,0 0,0 0,0 0,0 0,0-24,0 24,0-25,0 0,0 0,0 0,0-24,25 24,-25-25,0 25,25 1,-25-26,0 25,0 25,0 0,0 0,0 0,0 0,0 25,-25 0,25 24,-25 1,1-25,-1 49,0 1,0-26,0 1,1 0,-1-1,0 1,25-25,0-1,0-24,0 25,25-25,24-25,-24 25,25 0,-1 0,1-24,-25 24,24 0,1 0,-25 0,0 0,-1-25,1 25,-25 0,0 0,25-25,-25 0,0 0,0 1</inkml:trace>
  <inkml:trace contextRef="#ctx0" brushRef="#br2" timeOffset="1.00494E6">23192 4738,'0'-25,"0"25,0-50,0 50,0-25,25 1,0-1,0 0,24 0,1 25,0-25,24 1,-24 24,24-25,-24 25,-1 25,-24-1,-25 1,0 25,-25-1,0 26,-24-1,-1 1,1-1,-26 1,26-26,24 1,-25-1,25 1,1-25,24 0,0-25,0 24,24-24,-24 0,25 0,-25 25</inkml:trace>
  <inkml:trace contextRef="#ctx0" brushRef="#br2" timeOffset="1.00538E6">23391 5556,'0'0,"0"0,0 0,25 0,-25 0,0 0,0 0,0 0,0 0,0 0,-25 0,25 0,0 0,0 0,0 0,0 0,0 0,0 0,0 0,0 0,25-25,-25 25,0 0,0 0,0 0,-25-24,25 24,0 0,0 0,0 0,0 0,0 0,0-25,0 25,25-25,-25 25,0 0,0 0,-25 0,25 0,0 0,-25 0,25 0,0 0,0 0,0 0,0 0</inkml:trace>
  <inkml:trace contextRef="#ctx0" brushRef="#br2" timeOffset="1.00657E6">23564 6524,'-24'0,"24"0,0-25,0 25,-25 0,25 25,-25-25,0 24,25 1,-25 25,25-1,-24-24,24 50,0-1,0-24,0 24,0-24,24-25,1 24,0-49,0 25,0-25,-1-25,1 0,0 1,0-1,-25-25,0 1,0 24,-25 0,25 0,-25 0,0 25,1 0,-1 0,0 0,0 25,25-25,0 25,0-25,0 0,0 0,25-25</inkml:trace>
  <inkml:trace contextRef="#ctx0" brushRef="#br2" timeOffset="1.0069E6">23713 6548,'-25'0,"25"25,0 25,-24-25,24 24,-25 1,25-1,25 1,-1-25,-24 0,25 0,0-1,25-24,-26 0,1-24,0 24,-25-25,0 0,0 0,0-25,-25 1,0 24,1 0,-1 0,0 1,0-1,0 0,25 25,0 0,25 0,0 0,0 0</inkml:trace>
  <inkml:trace contextRef="#ctx0" brushRef="#br2" timeOffset="1.00729E6">23986 6548,'25'-24,"0"24,-25 0,0-25,-25 25,0 0,25-25,-25 50,1-25,-1 25,25-25,-25 24,25-24,25 25,0-25,-1 0,1 0,-25-25,25 25,0-24,-25 24,0 0,0 0,0 0,0 0,0 24,-25 1,25 25,0-1,25-24,-25 25,0-50,0 74,0-74,25 50,-25-50,0 0,0 0,49 0,-49 0,0 0,25-50</inkml:trace>
  <inkml:trace contextRef="#ctx0" brushRef="#br2" timeOffset="1.00745E6">24284 6796,'0'0,"25"75,-25-75,0 74,0-74,0 75,0-75,-25 49,25-49,0 0,0 50,0-50,0 0,0 0</inkml:trace>
  <inkml:trace contextRef="#ctx0" brushRef="#br2" timeOffset="1.00827E6">24408 6424,'0'0,"0"0,0 0,25 75,-25-75,-25 49,25-49,0 100,0-100,25 74,-25-74,24 50,-24-50,50 0,-50 0,0 0,50-50,-50 50,0-50,0 50,-25-74,25 74,-25-74,25 74,-50-100,50 100,0 0,0-49,0 49,0 0,25 74,-25-74,25 75,-25-75,50 74,-50-74,74 99,-74-99,50 50,-50-50,74 25,-74-25,50 24,-50-24,0 0,0 0,0-99,0 99,0-49,0 49,-50-100,50 100,-50-49,50 49,0 0,-49-75,49 75,0 0,0 0,0 0,49 25,-49-25,75 25,-75-25,49 50,-49-50,50 49,-50-49,50 75,-50-75,74 49,-74-49,50 25,-50-25,0 0,25-25,-25 25,0 0,0-49,0 49,-25-100,25 100,-50-49,50 49,-74-75,74 75,-50-49,50 49,-50-25,50 25,0 0,-49 0,49 0</inkml:trace>
  <inkml:trace contextRef="#ctx0" brushRef="#br2" timeOffset="1.0102E6">22771 5606,'0'0,"25"-25,-25 25,0 0,0 0,0 0,0-25,0 25,0 0,0 0,0 0,0 0,0 0,0 25,0-25,-25 25,25 0,-25-25,25 49,-25-24,0 0,0 0,1 24,-1-24,0 25,0-25,0 24,-24 1,24-1,-25 1,26 0,-26-1,25 1,-24-1,-1 1,25 24,-24-24,-1 0,0-1,1 26,24-26,-25 1,26-1,-26 1,25-25,0 25,1-1,-1 1,25-1,-25 1,0-25,0 24,25-24,-49 25,49-25,-25-1,0 26,0-25,0 0,1-1,-1 26,0-25,0 0,0-1,1 26,-1-25,0 0,-25 24,26 1,-1-25,0 24,0-24,0 25,-24-1,24-24,0 0,0 25,1-26,-1 26,0-25,0 0,0-1,1 1,-1 0,0 25,0-26,0-24,1 25,24 0,-25 0,0 0,0-1,0-24,25 25,-25 0,25-25,-24 25,24 0,-25-25,25 24,0-24,0 25,-25-25,25 25,0-25,0 25,0-25,0 0,-25 0,25 0,0 0,0 0,0 0,0 0,0 0,0 0,0 0,0 0,0 0,0 0,0 0,0 0,0 0,0 0,0 0,0 0,0-25,0 25,0-25,0 25,25-49,-25 24,0 0,0-25,0 1,0-1,0 1,0-1,0 25,0-24,0 24,0 25,0-25,0 25,0 0,0 0,0 25,0-25,0 49,-25-24,25 25,0-1,-25 1,1 0,24-1,0-24,-25 25,25-26,0 1,-25 0,25-25,0 25,0-25,25 0,-25 25,25-25,-25 0,24 0,1 0,25 0,-1 24,-24-24,25 25,-25-25,0 0,24 25,-24-25,-25 25,25-25,0 0,-25 25,0-25,24 0,-24 0,0 0,0-25,25 25,-50-25,25 0</inkml:trace>
  <inkml:trace contextRef="#ctx0" brushRef="#br2" timeOffset="1.01146E6">20538 8285,'0'0,"0"0,0 0,0 0,0 0,0 25,0-1,25-24,-25 25,25 25,0-1,-1 1,-24-25,25 24,25 1,-50 0,25-26,0 1,-25 0,0 0,0-25,24 25,-24-25,-24-25,24 0,-25-25,0 26,25-26,-50 0,25 1,1-1,-1-24,-25 24,50 1,-25 24,1-25,24 25,0 25,0 0,0 0,0 25,24 25,1-25,25 24,-25 1,-1-1,1 1,25 0,-25-1,0 1,-1-25,-24-1,25-24,-25 25,0-25,0 0,0-25,-25 1,25 24,-24-50,24 0,-25 1,0-1,0-24,0 24,0 1,25-1,-24 25,24 0,0 25,0 0,0 25,0 0,24 25,-24-26,25 51,0-26,0 1,0 0,0-26,-25 26,0-50,24 25,-24-25,0 0,0 0,0-25,-24 0,24 0,-25-24,0-1,0 1,0-26,0 50,1-24,-1-1,25 25,-25 25,25 0,0 25,0 25,0-25,25 24,-25 1,0 24,0-49,0 25,0-1,-25 1,25-25,0-25,0 0,0 0,0 0,0 0,0-25,0-25,25 25,-25 1,0-26,0 50,0-25,0 25,0 0,0 0,0 25,0 0,0 0,0-1,0 1,25 0,-25 0,0 0,24-25,-24 0,0 0,0 0,25 24,-25-24,0 0,0 0,0 0,25-24,0 24,-25-25,0 25,25-50</inkml:trace>
  <inkml:trace contextRef="#ctx0" brushRef="#br2" timeOffset="1.03241E6">18231 8880,'0'-25,"-24"-24,24-26,0 26,-25 24,0-25,25 1,-25 24,0 0,25 25,0 0,-24-25,24 25,-25 0,25 25,0 0,-25 0,25 24,-25-24,0 25,25-1,-24 1,-1-25,25-1,25-24,-1 0,1 0,25-24,-1-1,1-25,24 25,-24 1,0-1,-1 0,1 0,-25 25,-25 0,-25 25,0 25,-25-1,1 1,-26 24,26 1,-26-1,26-24,-1 24,25-49,1 25,24-50,24 0,1-25,25 0,-1 0,1 0,0-24,-1 24,-24 0,25 25,-50 0,0 25,-25 25,-25 24,1 0,-1 26,0-26,-24 0,49 1,-24-1,49-49,0-25,24 0,26-25,0-24,24-1,0 0,26-24,-26 0,0 24,-24 0,0 26,-50 24,0 24,-25 26,0 0,-25 24,1 0,-1 1,1-1,-1 1,25-26,0-24,25 0,0 0,0-25,0-25,0 0,25-25,-25-24,0 0</inkml:trace>
  <inkml:trace contextRef="#ctx0" brushRef="#br2" timeOffset="1.03288E6">17438 7565,'0'25,"0"0,0-25,0 25,-25 0,25-1,0 26,0 0,0-1,0-24,0 25,25-1,-1-24,1 0,25 0,0-25,-1 0,1 0,-1-25,-24-25,25 25,-25-49,-1 24,1-24</inkml:trace>
  <inkml:trace contextRef="#ctx0" brushRef="#br2" timeOffset="1.03311E6">17959 7193,'0'50,"-25"0,25 24,-25 0,25 26,-25 24,0 0,25-25,-24 0,24 25,0-49,0-1,0 0,0-49,0 0,0 0,0-25,24-25,-24 0,25-24</inkml:trace>
  <inkml:trace contextRef="#ctx0" brushRef="#br2" timeOffset="1.03344E6">17983 7491,'50'-50,"0"-24,-1 49,26 0,-1 1,-24-1,24 25,-24 25,-1-1,-49 1,25 25,-50 49,-24-25,-1 26,0-1,26-25,-26 25,0-24,26-1,24-24,0 0,24-26,26 1,0-25,-1 0,1 25,-1-50,1 25,0-25,-1 25,-24-24,25-1,-25 0,24 0</inkml:trace>
  <inkml:trace contextRef="#ctx0" brushRef="#br2" timeOffset="1.03446E6">20117 9103,'-25'-24,"25"-1,0 0,25 0,-25 25,24-25,1 0,-25 25,0-24,0 24,0 0,0 24,-49 1,24 0,0 25,-25-1,1 1,24-25,0 0,25-1,0-24,0 0,25-24,0-1,0 0,24 0,-24-24,25 24,-26-25,1 50,0 0,-50 0,25 25,-25 25,-24 24,24-24,-25 24,1 0,24 1,0-26,25 1,25-25,0-25,24 0,26-25,-1 0,-24-24,24-1,1 25,-26-24,-24 24,0 25,-25 0,-50 0,1 49,24-24,-50 25,26-1,-1 1,25-25,1 0,48-25,1 0,0 0,25 0,-1-25,1 25,-25 0,24 0,-49 0,0 25,0-1,-49 26,49-50,-25 50,0-26,0 1,0-25,25 0,0 0,0-25</inkml:trace>
  <inkml:trace contextRef="#ctx0" brushRef="#br2" timeOffset="1.03527E6">19769 7665,'0'0,"0"0,0 0,-24 0,24 0,-25 0,25 24,0 26,-25-25,25 24,0-24,25 25,-25-1,25-24,-1 0,1 0,0-25,0 0,24-25,-24 25,0-50,25 1,-26-1,26 1,-50-26,50 26,-50-26,24 1,1-1,-25 1,0 49,0-24,25 24,-50 25,25 0,0 49,0 1,0 0,-25 24,1 25,24 0,-25 1,0 24,25-25,-25 0,0 0,25 1,0-51,-24 1,24 24,-25-49,25-25,0 0,0-25</inkml:trace>
  <inkml:trace contextRef="#ctx0" brushRef="#br2" timeOffset="1.03562E6">20166 7441,'50'-49,"-25"24,24 25,-24-25,25 25,-26 0,1 25,-25 25,0-1,-25 1,1 49,-1-25,-25 26,1-1,-1 0,25-24,0-1,1-24,24 24,24-49,-24 0,25-1,0-24,0 25,0-25,24 0,-49 0,50 0,-50 0,25 0,-25 0,0-25,0 25,24 0</inkml:trace>
</inkml:ink>
</file>

<file path=ppt/ink/ink5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11-06T21:59:12.660"/>
    </inkml:context>
    <inkml:brush xml:id="br0">
      <inkml:brushProperty name="width" value="0.05292" units="cm"/>
      <inkml:brushProperty name="height" value="0.05292" units="cm"/>
      <inkml:brushProperty name="color" value="#C0504D"/>
    </inkml:brush>
  </inkml:definitions>
  <inkml:trace contextRef="#ctx0" brushRef="#br0">2059 9426,'-25'0,"25"25,-25-25,25 0,0 0,-25 24,25-24,0 25,0 0,0 0,25 0,0-25,25 24,24 1,-24-25,24 0,0 0,26 0,-26-25,0 1,1 24,24-25,-49 0,-1 25,1-25,0 25,-26-25,1 25,-25 0,0 0,0 0,0 0,0 0,0 0,0 0,0 0,0 0,0 0,0-24,0 24,-25-25,1 0,-1 0,-25 0,1 1,-1-1,0 0,1 0,24 25,-25-25,25 25,1 0,24 0,0 0,24 25,1-25,25 25,24 0,-24 0,24-25,1 0,-1 24,-24-24,-1 25,1-25,-25 25,-25-25,0 25,0 0,-25-1,-25-24,1 50,-1-25,1 0,-1 24,0-24,1 0,-1 24,25-24,1 0,24 0,-25-25,25 0,0 0,0 25,0-25,0 0,0 0,0 0,0 0,0 0,0 0,0 24,0-24,0 0,-25 0,25 0,0 0,50 0</inkml:trace>
  <inkml:trace contextRef="#ctx0" brushRef="#br0" timeOffset="1709.0978">13791 11088,'0'-25,"25"25,0 0,-25 0,0 0,0 0,0 0,0 0,0 0,0 0,0 0,0 0,0 0,0 0,-25 0,0 0,25 0,-24 0,-1 0,0 0,-25 0,1-25,-1 25,1-25,-26 0,1 25,-1-24,1 24,-25-25,-25 0,24 0,1 0,-25 25,-25-24,25-1,0 25,-25-25,25 0,-24 0,-1 1,0-1,0 25,-24-25,24 25,-25 0,0 0,-24 0,24 25,-24 0,24-25,-24 24,-1 1,1 0,24 0,-24 0,24-1,1 1,24 0,0 0,-25 0,50-25,-25 24,25 1,-24 0,24 0,0 0,0-1,24 1,-24 25,0-25,50 24,-50-24,49 25,1-1,0 1,-1-25,26 24,-1-24,25 25,0-1,25 1,-24-25,24 24,0 1,0 0,24-1,-24 1,25-1,0 1,0 0,0-26,24 51,1-25,24-26,-24 26,24-25,1 24,24-24,-25 0,50 0,-24-25,24 25,0-25,24 24,-24-24,50 0,-25 0,25 0,-1 0,1 0,-1 0,1 0,0 0,24 0,1 0,-26 0,1 0,24 0,-24 0,24 25,-24-25,24 0,-24 0,0 0,-1 25,1-25,24 0,-24 0,0 25,-1-25,1 0,-25 0,49 0,-49 0,25 0,-1-25,-24 25,25-25,-1 25,-24-25,0 1,25-1,-26 0,1 0,0-24,-25-1,0 25,-25-24,1-1,-26-25,-24 51,-1-51,1 26,-25-1,-25-24,-25-1,0 26,0-26,-49 26,24-26,-24 1,-1 24,-24 1,0-26,-25 50,0-24,-25 24,0 0,-24 25,-1 0,0 25,-24 0,0 0,-1-1,1 1</inkml:trace>
</inkml:ink>
</file>

<file path=ppt/ink/ink5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04T02:53:07.300"/>
    </inkml:context>
    <inkml:brush xml:id="br0">
      <inkml:brushProperty name="width" value="0.05292" units="cm"/>
      <inkml:brushProperty name="height" value="0.05292" units="cm"/>
      <inkml:brushProperty name="color" value="#FF0000"/>
    </inkml:brush>
  </inkml:definitions>
  <inkml:trace contextRef="#ctx0" brushRef="#br0">13717 2927,'-74'0,"-26"0,1 0,0 0,-25 25,-25-25,0 25,0-1,1-24,-26 25,0 0,1-25,-1 25,0-25,1 25,-26-1,26 1,-1 0,0 0,26-25,-1 25,0-25,25 24,0-24,50 0,-26 0,51 0,-26 0,50 25,1 0,-1 25,0-1,25 26,-25 49,25 0,0 25,-25 24,25 26,-24 24,-1 25,0-25,25 25,-25-25,25 1,-25-26,50-24,-25-25,25-25,0-25,24 0,1-49,24-1,26 1,-26-25,25-1,25 1,0-25,0-25,50 25,-25-24,24-1,1 0,25 0,-1 0,50 1,0 24,-25-25,25 25,25 0,-25 25,25-25,0 24,-50-24,25 25,0 0,0 0,-24-25,-1 25,-50-25,-24 0</inkml:trace>
  <inkml:trace contextRef="#ctx0" brushRef="#br0" timeOffset="5061.2895">19720 2604,'0'25,"25"0,-25 50,0-26,24 75,-24-25,25 25,-25 0,0 0,25 0,0 0,-25-24,0-1,25-25,-25-24,0 24,0-49,-25 0,25 0,0-25</inkml:trace>
  <inkml:trace contextRef="#ctx0" brushRef="#br0" timeOffset="5317.3042">19571 3795,'-25'0,"25"25,-25 0,25 24,25 26,-25-1,25-24,-25 49,25-49,0-1,24-24,-24-25,0 0,24-50,-24 1,25-1,-1-24,-24 24,0-24,25 24,-26 25,-24 25,25-24,0 24</inkml:trace>
  <inkml:trace contextRef="#ctx0" brushRef="#br0" timeOffset="6098.3488">17810 2580,'-25'0,"25"0,-25 0,25 0,0 0,0 0,0 0,0 24,25 26,-25 25,25-1,-25 25,25 25,-25 0,24 0,1 25,-25-25,0 0,0-25,0 1,0-51,-25 26,1-26</inkml:trace>
  <inkml:trace contextRef="#ctx0" brushRef="#br0" timeOffset="6317.3614">17636 3820,'0'-74,"-25"24,25 0,0 25,0 1,0 24,25 49,-25 1,25 24,-25 1,0 24,25 0,0-24,-25-1,49-24,-24-50,0-25,24-50,-24 1,25-50,-1-50</inkml:trace>
  <inkml:trace contextRef="#ctx0" brushRef="#br0" timeOffset="9538.5456">14536 8682,'0'0,"0"0,0 0,0 0,0 0,-25 0,25 0,0 0,0 0,0-25,0 25,-25 0,25-25,0 25,-25 0,25 0,-25 0,25 0,-24-25,-1 25,25 0,-25 0,25-25,-25 25,0 0,25 0,-49-24,49 24,-50 0,25 0,0 0,1 24,-26-24,25 0,0 25,-24-25,24 25,-25-25,26 0,-26 25,0-25,26 0,-1 25,0-25,-25 0,26 0,-1 24,-25 1,25 0,1 0,-1 0,0-1,0 1,25 0,-25 0,1 24,24 1,0-50,0 50,0-25,0 24,0-24,24 0,-24 0,25-1,0 1,0-25,0 25,24-25,1 25,-1-25,1 0,0 0,24 0,0 0,-24-25,49 25,-24 25,-1-25,0 0,1 0,24 25,-24-25,-1 0,0 0,1 0,-26 0,1-25,-25-25,0 1,-1-1,-24 0,0-24,0-1,-24 1,-1 0,-25 24,1 25,-26 0,1 1,24 48,-24-24,-1 50,26-25,-1 0</inkml:trace>
  <inkml:trace contextRef="#ctx0" brushRef="#br0" timeOffset="13753.7867">2778 11584,'-124'0,"-25"0,25 0,0 0,0 0,25-25,-25 25,25 0,0 0,24 0,-24-25,24 50,1-25,24 50,-24-26,24 26,-24 24,24 26,1-1,24 25,0-25,0 50,25 0,-24 0,24-1,0 1,0 25,0 0,0-1,24 1,-24-25,25-1,-25-24,25-24,0-1,0-25,24-24,1-25,24 0,1-25,24 0,0-25,0 0,1 0,24 0,0 0,24 1,1 24,-25 0,50 0,0 0,-26 0,26 0,0 0,-1 0,26 0,-26 0,1 0,24 0,1 0,-26 0,26-25,-25 25,-1 0,1 0,-1 0,1 25,-25-25,0 0,0 24,-1-24,-24 25,-24 0,24 0,-50 25,0-50,1 24,-26 1,-24 0,25 0,-50-25,25 25,-25-50,0 0,0 0,0-24,0-51,0 26,0-50,-25-25,25 0,0 0,0-24,0-1,-25 0,25 1,0-1,0 25,0 1,-25 24,25 24,-25-24,1 50,-1-1,0 1,-25 24,1 1,-1 24,1 0,-51 0,26 1,0 24,-26-25,1 25,0 0,-25 0,25 0,-25-25,0 25,-25-25,25 25,-25-25,0 25,0-24,0 24,-24 0,24 0,-25-25,1 25,-1 0,0 0,1 25,-1-25,25 24,-24 1,24 0,25 0,25 0,-1-25,26 24,0 1</inkml:trace>
  <inkml:trace contextRef="#ctx0" brushRef="#br0" timeOffset="14923.8536">7565 10691,'-24'-25,"-26"25,-24 0,-1 0,1 0,-1 0,1-25,24 25,1-25,-1 1,25-26,50-24,0-1,25-24,-1-25,26 25,24-25,-25 24,25 26,1 24,-1 26,-25 48,1 26,-26 49,-24 50,0 25,-25 49,0 25,-25 50,0-25,0 24,1-24,-1-25,0-25,50-24,-25-50,0-1,25-48</inkml:trace>
  <inkml:trace contextRef="#ctx0" brushRef="#br0" timeOffset="15367.879">8161 13519,'25'24,"-1"26,-24-50,25 0,0 0,-25-25,25 0,0 1,-25-26,0 25,0 0,0-24,-25 24,0 0,0 25,0 0,-24 50,24-1,0 26,0-1,25 1,0-1,0-24,0-1,0-24,0-25,25-50,-25 26,0-51,25 1,-50-1,25 1,-25 24,25 1,-24 49,-1 0,25 25,0 24,0 1,25-1,-1 1,26 0,-25-26</inkml:trace>
</inkml:ink>
</file>

<file path=ppt/ink/ink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27:44.234"/>
    </inkml:context>
    <inkml:brush xml:id="br0">
      <inkml:brushProperty name="width" value="0.05292" units="cm"/>
      <inkml:brushProperty name="height" value="0.05292" units="cm"/>
      <inkml:brushProperty name="color" value="#FF0000"/>
    </inkml:brush>
  </inkml:definitions>
  <inkml:trace contextRef="#ctx0" brushRef="#br0">3502 6522 67 0,'9'15'36'0,"14"-2"-1"16,-1-9-30-16,18 3-1 16,4-5-3-16,4-1 0 15,-2-4-1-15,-2-4-1 16,-3 5-3-16,-9-7-5 16,-1 10-25-16,-13-4 0 15,-3 5-1-15,-15-2 4 16,0 0 31-16</inkml:trace>
  <inkml:trace contextRef="#ctx0" brushRef="#br0" timeOffset="83486.3052">15387 15586 80 0,'-20'3'39'0,"14"13"-4"0,6-16-28 16,0 0-4-16,22-11-1 15,4 5-1-15,7-4 0 16,2 1 0-16,4-1-1 16,-1 10 1-16,-3 12-1 15,-6 12 0-15,-11 16 1 16,-11 11-1-16,-9 11 0 16,-10 10 0-16,-9 7-1 0,-2 2 1 15,-3-12 0-15,0-4 0 16,4-13 0-16,6-12 1 15,7-10-2 1,4-8 1-16,5-22 0 0,0 0-1 16,8 11 0-16,-8-11 0 15,0 0-2-15,0 0-2 16,11 6-3-16,-24-13-29 16,13 7 0-16,-15 5 0 15,15-5 0-15,-13-15 35 16</inkml:trace>
  <inkml:trace contextRef="#ctx0" brushRef="#br0" timeOffset="83751.9436">15434 16157 62 0,'-12'17'36'0,"7"10"2"16,-11-12-20-16,8 22-13 0,-10-1-1 15,-1 5-2-15,0-1-1 16,-1-4 1-16,3-5 0 15,5 1-1-15,6-15 1 16,8-3 1-16,-2-14-1 16,31 7 0-16,-6-11 0 15,10 1-1-15,4 0-1 16,2-9 0-16,2 13-4 16,-10-7-33-16,6 11-2 15,-12-10 0-15,2 5-2 16,-6-14 19-16</inkml:trace>
  <inkml:trace contextRef="#ctx0" brushRef="#br0" timeOffset="84766.7259">24168 16480 82 0,'-13'38'39'16,"-5"-5"-1"-16,8 16-20 15,-3-2-15-15,4 1-1 16,5-9-1-16,2 5 1 16,6-5 0-16,7-10-1 15,7-7 0-15,9-12 1 16,7-10 0-16,7-7-1 16,3-7-1-16,4 0-1 15,4 8-12-15,-12-13-25 16,0 8-1-16,-19-1-2 15,-21 12 0-15,-11-19 21 0</inkml:trace>
  <inkml:trace contextRef="#ctx0" brushRef="#br0" timeOffset="378673.1696">4067 16790 62 0,'-11'-4'27'15,"14"18"-8"-15,-14-23-6 16,11 9-3-16,0 0-3 15,11-8-2-15,-11 8-2 0,16-11 1 16,-3 6-2 0,5-1-1-1,5 0 1-15,8 7-1 0,4-4 1 16,8 2-2-16,6 1 2 16,6 1-2-16,7-1 1 15,4 2-1-15,2-1 0 16,6 1 1-16,-2-3 0 15,-4 2 0-15,-1-4-1 16,-8 4-1-16,-8-5 2 0,-8 9 0 16,-9-1 0-1,-10-3-2-15,-8 13 1 16,-6 3 1-16,-6 7-1 0,-6-4 1 16,-3 24-1-16,-1-11-1 15,-3 8 1-15,-2 11 1 16,0 2-1-16,-3 5 0 15,2 11-1-15,-1 14 2 0,-1-1-1 16,2 10-2-16,-3-8 7 16,3-5 0-16,0-2-3 15,2-10 0-15,2-7 1 16,1-12-2-16,7-49 1 16,-12 63 3-16,12-63-10 15,-5 61 1-15,5-61 2 16,0 0-3-1,0 0-6-15,-11 56-24 0,11-56-5 16,0 0 0-16,0 0 2 16,0 0 29-16</inkml:trace>
  <inkml:trace contextRef="#ctx0" brushRef="#br0" timeOffset="378985.6871">4501 17235 70 0,'4'20'40'15,"16"-13"-10"-15,20 12-19 16,4-11-4-16,17 9-2 15,6 1-1-15,7-5-2 16,0-7-2-16,2 3 1 16,-4 1-1-16,-2-8-1 15,0 8-6-15,-10-1-33 16,2-12 1-16,-7-3-1 0,-1-8 2 16,-7-11 34-16</inkml:trace>
  <inkml:trace contextRef="#ctx0" brushRef="#br0" timeOffset="383751.283">4525 12109 61 0,'0'0'32'0,"-12"26"-16"15,-4-23-8-15,9 13-4 16,7-16-1-16,-16 24 0 0,6-13-1 16,5 4 0-16,-2 0 0 15,1 5-1-15,-3 0-1 16,2-1 0-16,-2-1 1 16,3-2-2-16,0 1 1 15,4-5 0-15,2-12 2 16,12 16-1-16,5-19 1 15,15-4 0-15,10-6-1 16,13-3 2-16,9-8-1 16,13-2 0-16,6-5 0 15,7-4-1-15,4 1 1 16,0 3-1-16,0 1 1 16,-4 3-1-16,-7 5-1 0,-7 0 1 15,-9 7 0-15,-8 3-1 16,-13 3 0-16,-8 7 0 15,-10 0 1-15,-9 4-1 16,-4-4 0-16,-4 5 0 16,-11-3 1-16,13 10-1 15,-13-10 0-15,0 0-1 16,14 13-2-16,-14-13-15 16,0 0-18-16,15-15-2 15,-12-4 1-15,-6-15 9 16,-5-7 28-16</inkml:trace>
  <inkml:trace contextRef="#ctx0" brushRef="#br0" timeOffset="385126.3466">3656 13211 31 0,'-9'-18'34'0,"9"18"-4"16,-20-11-16-16,20 11-4 15,-14 0-4-15,14 0-2 16,-13 3-1-16,13-3-1 16,-12 6-1-16,12-6 0 15,-11 17 0-15,7-6-1 16,0 0 0-16,2 3 0 15,1 3-1-15,1 0 1 16,2-1 1-16,3-4-1 16,-5-12 0-16,23 12 1 15,-2-9-1-15,9-8 1 16,8-6 1-16,11-5-1 0,8-5 1 16,12-5-1-16,3-5 1 15,11-1-1-15,-1-4 1 16,3 2 1-16,-3-1-2 15,-2 4 1-15,-2-1 0 16,-4 12 0-16,-6-2 0 16,-7 7 0-16,-6 3-2 15,-6 5 2-15,-5 2-1 16,-9 0-1-16,-4 6-2 16,-11-11-5-16,-1 3-30 15,-12-15-1-15,-8-9 0 16,-15-20-1-16,-7-17 34 15</inkml:trace>
  <inkml:trace contextRef="#ctx0" brushRef="#br0" timeOffset="385735.7537">3382 9770 66 0,'-1'14'34'16,"0"-1"0"-16,1-13-28 0,-6 21-3 15,5-8-2-15,3 9 1 16,-3 0 0 0,1-8-2-16,1 6 2 15,2-1-2-15,3-2 1 0,10-4 0 16,6-14 0-16,12-13 0 16,16-10 1-16,16 0 0 15,11-21 0-15,14-6 0 16,12-6-1-16,3-2 0 15,2-1 0-15,1 1-1 16,-8 4 0-16,-4 2 0 16,-9 10 0-16,-10 8-2 15,-10 7-2-15,-15 10-31 16,0 8-2-16,-17 4 0 16,-11 5-2-16,-12 2 29 15</inkml:trace>
  <inkml:trace contextRef="#ctx0" brushRef="#br0" timeOffset="389626.022">5827 14108 24 0,'-8'-12'25'0,"-7"-7"-8"16,15 19-4-16,-23-17-1 15,23 17-2-15,-28-16-1 16,17 14-2-16,-6-6-1 16,17 8-1-16,-21-7-2 0,21 7 0 15,0 0-1-15,0 0-1 16,0 0-1-16,0 0-1 16,12 10 1-1,-4 2 0-15,-1 5-1 0,-1 5 1 16,-1 2 0-16,0 3 0 15,-3 0 0-15,3-3 1 16,2-4 0-16,6-1-1 16,4-7 2-16,8-5 0 15,8-11 0-15,9-2 1 16,7-8-1-16,9-2 0 16,4-3 1-16,7-1-1 0,0-4-1 15,3 2 1-15,-2 4-1 16,-3 1 0-16,-3 2-1 15,-6 4 2 1,-4 2-3-16,-5 0 1 0,-5 2 0 16,-7 3-1-16,-4 2 2 15,-5 2-1-15,-4 3-2 16,-5 5 1-16,1 1-1 16,-7-4-5-16,16 13-30 15,-9-5-1-15,4 2-2 16,-4-9 7-16,3-3 33 15</inkml:trace>
  <inkml:trace contextRef="#ctx0" brushRef="#br0" timeOffset="391282.363">3280 9043 32 0,'11'-2'28'16,"-11"2"-16"-16,0 0-6 15,0 0-2-15,-15-14-1 16,2 14-1-16,-8-3 0 0,-1 3 1 15,-7-5 1-15,0 4-1 16,-7-5 2-16,4 6-1 16,-7-8 2-16,3 7-2 15,-7-7 1-15,4 5-1 16,-5-3-2-16,3 10 1 16,-6 1-2-16,0 5 1 15,-5 7-2-15,1 10 1 16,-4 12-2-16,-5 11 1 15,-1 12-1-15,-5 11 0 16,0 8 1-16,1 7-2 16,2 14 1-16,1 2 0 15,7 5-1-15,5-1 0 0,9 5 1 16,6-3 0-16,12 1 0 16,10-2 0-16,10-7 0 15,12-3 0-15,9-5 1 16,11-7 0-16,15-8-1 15,10-11 1-15,10-6 0 16,9-9 0-16,7-11 0 16,8-12 1-16,6-13 0 15,5-8 1-15,1-17-1 16,5-7 1-16,-5-21 0 16,5-7 1-16,-3-12-2 15,-1-8 1-15,-5-12 0 0,-2-7 0 16,-8-11-1-16,-9-3 1 15,-10-1 0-15,-11-6-1 16,-16-3 2-16,-12 3 0 16,-16 3-1-16,-14 9 0 15,-18 5 1-15,-9 8-1 16,-14 7 0-16,-10 15-1 16,-8 9 0-16,-5 8-2 15,0 11-1-15,-4-5-9 16,13 12-26-16,4-8 1 15,16-5-1-15,15-20 0 16,19-19 37-16</inkml:trace>
  <inkml:trace contextRef="#ctx0" brushRef="#br0" timeOffset="392235.5366">5243 5881 26 0,'-11'-5'16'0,"-9"-8"-3"15,20 13-1-15,-32-10-1 16,32 10-2-16,-28-8-1 16,28 8-1-16,-24 0-1 15,24 0-2-15,-18 6-1 16,18-6-2-16,-11 2 1 15,11-2-1-15,0 0 0 16,18 5 0-16,0-7 0 16,13-3 0-16,4-3 1 0,10 2-1 15,7 0-1-15,2-1 2 16,3 0-2-16,-1 1 0 16,-4 3 1-16,-4 4-1 15,-2 3 0-15,-4 3 0 16,-8 4 0-16,-2 1 0 15,-5 4 0-15,-4 5 1 16,-4 3-1-16,-2 6 0 16,-8 3 0-16,-3 5 0 15,-6 2 1-15,-2 6 0 16,-6 5 0-16,-2 5 0 16,-4-2 0-16,-2 1 0 0,-1 0 0 15,1-2 0-15,1-2-1 16,3-4 0-16,4-5-1 15,3-7 1-15,5-5 0 16,3-4-1-16,5-2-1 16,-2-9-2-16,6-1-1 15,-12-14-1-15,21 14-7 16,-21-14-14-16,11-9-7 16,-11 9 1-16,8-16 22 15,-5 5 11-15</inkml:trace>
  <inkml:trace contextRef="#ctx0" brushRef="#br0" timeOffset="392549.1016">5493 6251 59 0,'-20'-18'19'0,"20"18"-4"16,-13-22-5-16,13 22-2 16,15-23-3-16,5 13-1 15,2-2-1-15,9-1-1 16,4 1-1-16,5 5 1 16,2 3 0-16,-1 0 0 0,-1 7-1 15,-1 3 0-15,-3 0 1 16,1 5-2-16,-2 3-4 15,-8-8-31-15,5-6 1 16,-8-9-1-16,-2-19 8 16,-2-16 27-16</inkml:trace>
  <inkml:trace contextRef="#ctx0" brushRef="#br0" timeOffset="397078.8575">3845 4496 62 0,'0'0'33'0,"0"11"-8"15,0-11-21-15,-17-7-1 16,5 3-1-16,-5 4-1 16,-7 0 2-16,0 2-2 0,-6 0 0 15,-2-1 0-15,-2 0-1 16,-2-2-1-16,-2 1 1 15,-2-1 0-15,-4-2 0 16,-3 1 0-16,-7-3 0 16,-2 1 0-16,-9-2 1 15,-2 3-1-15,-6-1 1 16,-4-3-1-16,-3-2 1 16,-4 1 0-16,-2-1 0 15,-2 3 0-15,-4 1 0 16,-3 2 0-16,-1-1 0 15,-1 5 0-15,1 3-1 16,-1 1 1-16,3 1-1 0,1 1 0 16,4-3 1-16,4 1-1 15,0-3 0-15,4-1 1 16,4 0-1 0,4-1 0-16,1-2 1 0,3 0 0 15,2 0-1-15,4 0 1 16,7 0 0-16,2 2-1 15,4-2 1-15,5 1-1 16,5 1 0-16,4 0 0 16,7 0 0-16,4 5 0 15,2 0 0-15,4 1 1 16,-1 2-1-16,3 6 0 16,1 3-1-16,-1 5 1 0,1 3 0 15,0 2 0-15,-2 8 0 16,1 4-1-1,2 4 2-15,-1 6-1 16,2 1 0-16,0 4 0 0,1 6 0 16,0-2 0-16,2 4-1 15,-2 4 2-15,2-1-2 16,-1 1 1-16,2-1 0 16,2-2 0-16,4-3 0 15,5-3 0-15,8-7 1 16,8-7-2-16,5-6 2 15,13-7-1-15,12-7 1 0,9-7-1 16,9-3 1-16,3-5-1 16,4-6 1-1,4-6-1-15,2 0 0 16,-1-4 0-16,0 1 0 16,2 0 0-16,1-4 0 0,2 1 1 15,4 0-1-15,-1 2 0 16,1 2-1-16,4 0 0 15,0-2 1-15,2 4 0 16,2-1-1-16,2 2 0 16,3 2 1-16,2 1 0 15,3-2-1-15,2-2 1 16,4 5 0-16,0-1-1 0,-1 3 1 16,2-2 0-1,-5-1 0-15,-1 4 0 16,-5-4 1-16,-4 2-2 15,-9-3 1-15,-6-4 0 0,-8-2 0 16,-11-4 0-16,-9-3 1 16,-9-8-1-16,-10-2 0 15,-10-7 0-15,-10-9 1 16,-10-8 0-16,-10-8-1 16,-6-3 2-16,-7-11-2 15,-6 4 1-15,-2-7 1 16,0 2-2-16,4 5-2 15,-4-1-16-15,15 27-19 16,-4 9-1-16,16 31-2 16,-17-9 17-16</inkml:trace>
  <inkml:trace contextRef="#ctx0" brushRef="#br0" timeOffset="411161.2201">5172 6076 54 0,'16'-27'37'0,"-5"-15"-3"16,12 8-22-16,-8-11-4 16,6 10-2-16,-5-2-1 15,4 7-1-15,-4 3-1 16,0 5-1-16,-4 8-1 15,-12 14 0-15,0 0 0 16,0 28-1-16,-20 9 0 16,-10 5 0-16,-6 7 0 15,-1 5 0-15,0-3 0 16,2-5 0-16,8-14-1 16,14-17 2-16,13-15 0 0,30-21 0 15,9-14 0-15,13-8 1 16,6-8 0-16,3 0 0 15,-5 6 0-15,-6 9-1 16,-11 17 0-16,-15 12 0 16,-22 27 0-16,-24 16-1 15,-17 21 1-15,-11 8 0 16,-5 4-1-16,1-1 0 16,4-10 1-16,13-12-1 15,21-18-1-15,29-24 1 16,27-24 0-16,21-16 0 15,18-16 1-15,10-10-1 16,3-4 1-16,-4 6 0 0,-14 7 1 16,-15 18 0-16,-27 21-1 15,-32 14-1-15,-25 48 0 16,-27 12 2-16,-20 15-3 16,-4 5 2-16,1-3-1 15,7-8 0-15,17-12-1 16,26-18 2-16,29-27 0 15,27-20-1-15,22-19 1 16,11-11-2-16,2-5 1 16,-3 5 0-16,-8 2 0 15,-18 11 0-15,-23 18 0 0,-14 7 0 16,-25 32 1-16,-7 1-1 16,-1 4 1-16,7-1 0 15,11-6-1-15,17-14 0 16,22-15 0-16,20-16 0 15,14-9 0-15,5 0 0 16,-3 0 0-16,-6 8 1 16,-20 9 0-16,-21 17 0 15,-20 16-1-15,-19 17 2 16,-14-1-2-16,-6 12 0 16,-2-1 2-16,0-6-3 0,9-3-1 15,9-12-1-15,13-13-3 16,5-26-8-16,26 3-20 15,-8-36-7-15,14-11-1 16,-3-24-1-16,9-11 24 16</inkml:trace>
  <inkml:trace contextRef="#ctx0" brushRef="#br0" timeOffset="411772.0522">5517 5159 51 0,'0'0'36'16,"17"-11"1"-16,-17 11-23 16,0 0-4-16,0 0-2 15,0 0-3-15,0 0-2 16,-3 12 0-16,-11 0-1 16,-3 5 0-16,-5 5-1 15,-1 5 0-15,-3-3-1 16,6 6 0-16,7-3 1 15,12-3-1-15,13-9 1 0,18-2 0 16,14-9 0-16,12-9 0 16,8-2 1-16,5-9-1 15,-2 0-1 1,-7-1-1-16,-8 3-2 0,-14-8-4 16,2 6-31-16,-26-5-2 15,0 6 1-15,-12-8-2 16,3 2 30-16</inkml:trace>
  <inkml:trace contextRef="#ctx0" brushRef="#br0" timeOffset="412008.0126">6034 4801 88 0,'7'20'38'0,"-19"2"-1"15,2 16-33-15,-4 7-2 16,-3 12-1-16,-1 6 0 16,-1 6 0-16,0 4 0 15,3 2 0-15,3 0 0 16,2-9-1-16,2-5 1 0,2-12-3 16,5-2-2-16,-11-21-34 15,12 1 0 1,1-27-1-16,0 0 0 15,-14-15 24-15</inkml:trace>
  <inkml:trace contextRef="#ctx0" brushRef="#br0" timeOffset="412492.4143">6038 5045 85 0,'44'-25'39'16,"-7"-2"-1"-16,12 7-31 0,-10 1-4 15,0 7-1-15,-6 8-1 16,-4 4 0 0,-2 6-1-16,-3 11 0 15,-2 8 0-15,-2 13 1 0,-7 11-1 16,-3 9 0-16,-7 10 0 16,-8 3 0-16,-9 2 0 15,-9 1 0-15,-10-3 0 16,-10-9-1-16,-3-10 2 15,-5-11-2-15,2-8 1 16,3-15 0-16,5-14 0 16,10-16 0-16,12-11 1 15,16-5-1-15,11-4 1 16,15 2 0-16,11-2 0 16,12 13 0-16,10 8 0 15,5 12 0-15,6 11 0 16,0 8 0-16,1 5-1 0,-3 3 1 15,-5 4-1-15,-4-5 0 16,-8 3 0-16,-6-6 1 16,-9-10-1-16,-6-6 0 15,-6-3-1-15,-8-13-6 16,9 1-32-16,-19-8 0 16,4 1-2-16,-6-3-1 15,2 1 25-15</inkml:trace>
  <inkml:trace contextRef="#ctx0" brushRef="#br0" timeOffset="416030.8208">1115 14435 74 0,'0'0'36'16,"16"17"-5"-16,-16-17-27 15,25 4-2-15,-4 0 0 16,6-1-2-16,4-3 0 16,2 0-1-16,5-3 0 15,0-1-2-15,5 2-5 16,-13-16-15-16,7 11-12 15,-9-8-1-15,-1 9 0 16,-8-5 31-16</inkml:trace>
  <inkml:trace contextRef="#ctx0" brushRef="#br0" timeOffset="416343.3154">1231 14579 39 0,'-14'13'36'15,"14"-13"-1"-15,-8 26-17 16,8-26-9-16,18 8-3 16,0-10-1-16,12 4-1 15,0-5 0-15,8 6-1 16,1-2-1-16,4 2-1 0,-4 3-1 15,-1 2 1-15,-3 3-1 16,-3 1-1-16,-1 2-2 16,-6-3 0-1,-1 3-3-15,-12-11-31 16,9 2-1-16,-7-8 0 0,3-2 2 16,-3-10 36-16</inkml:trace>
  <inkml:trace contextRef="#ctx0" brushRef="#br0" timeOffset="418300.7352">3181 15564 56 0,'35'3'37'15,"2"-12"-4"-15,8 11-28 16,2-4-3-16,8 3-1 0,8-3 0 16,4-1-1-16,6-1 2 15,6-3 0 1,1-7 0-16,8-2 1 16,0-8 1-16,1-2-1 0,-7-8 0 15,-2 0 0-15,-8-7-1 16,-7 2 1-16,-11-5-1 15,-12 2-1-15,-11 1 0 16,-9-3-1-16,-10 0 1 16,-6 0 0-16,-8 2 0 15,-4-3-1-15,-7 6 1 16,-2 0-1-16,-5 2 0 16,-3 3 2-16,-5 5-2 0,-8 0 0 15,-1 2 1 1,-11 3 0-16,-2 2-2 15,-5 1 2-15,-5-1-2 16,-3 3 1-16,-4-2 0 0,-5 5 1 16,-7 4-2-16,-1 4 1 15,-6 4 0-15,-3 8 1 16,0 7-2-16,-2 6 2 16,3 6 0-16,6 3-2 15,8 4 2-15,10-3-2 16,10 1 2-16,13 4-2 15,10-3 2-15,14 4-2 16,10 1 1-16,11 0 0 16,8 6 0-16,10 8 1 15,7 8-1-15,5-1-1 16,3 6 1-16,-2-2-1 16,1 2 1-16,-5-3-1 0,-2-2 1 15,-8-8 0-15,-3-8-2 16,-7-9-2-16,7-3-25 15,-18-28-11-15,10-16 0 16,-12-25 0-16,5-30 24 16</inkml:trace>
  <inkml:trace contextRef="#ctx0" brushRef="#br0" timeOffset="419410.1632">3454 9056 40 0,'-91'-2'28'0,"-12"-11"1"16,-15-3-25-16,-19-10 1 15,-13 3 0-15,-18-9 1 16,-3 10 3-16,-13-10 0 15,10 16 1-15,-5-2-1 0,16 15-3 16,10 3-1-16,23 14-1 16,19 3 0-16,23 10-1 15,19 9-2 1,18 12 0-16,14 13 0 0,12 21 1 16,5 12-2-16,4 21 0 15,-2 16 1-15,-2 16-1 16,-1 13 0-16,-2 6 1 15,1 2-2-15,1-6 0 16,3-4 1-16,5-12-1 16,7-12 1-16,7-9 1 15,9-14-1-15,5-9 1 16,10-15-1-16,4-9 1 0,6-10-1 16,8-7 0-16,5-9-1 15,7-11 0 1,9-5 0-16,12-5-1 15,7-7 1-15,15-4 0 0,18-8 0 16,17-7 1-16,18-9 0 16,18-6 0-16,16-7-1 15,15-8 2-15,20-9-1 16,8-4 0-16,10-7 1 16,0-1-2-16,-2-1 1 15,-7 2 0-15,-11 1 0 16,-20 2 0-16,-22 4 1 15,-22 5-1-15,-31 5 0 0,-23 2 1 16,-24-2 0 0,-22-8-1-16,-19-7 1 15,-15-9 1-15,-13-13-2 16,-6-17 2-16,-9-21-1 0,-2-15 1 16,-7-25-1-16,-1-15 0 15,-2-15 0-15,-3-14-1 16,2-3 0-16,-8-1-1 15,-4 7 1-15,-10 3-3 16,-8 21 2-16,-18 19-2 16,-15 22 1-16,-18 24 0 15,-24 24 1-15,-18 21 1 16,-18 22 0-16,-10 24-1 16,-12 16 4-16,-1 18-2 15,-2 16 0-15,9 8-3 16,16 28-13-16,12-8-22 0,24 7-2 15,18-15 0-15,40-15-2 16,38-27 35-16</inkml:trace>
  <inkml:trace contextRef="#ctx0" brushRef="#br0" timeOffset="423719.4253">5600 16541 82 0,'8'15'36'0,"-10"-3"-10"0,5 16-20 16,-9 7-4-16,0 12 0 15,-1 10-2-15,4 0-1 16,4 6 0-16,5-8 1 16,15-6 1-16,9-13-1 15,13-23 2-15,17-20 0 16,12-14 1-16,13-13 0 15,8-20 1-15,5 3-1 16,-4-9 0-16,2 0-1 0,-4 7-1 16,-9 13-3-1,-5 10-3-15,-20-4-31 16,6 26-4-16,-13-7 1 16,-3 8-2-16,-14 10 29 0</inkml:trace>
  <inkml:trace contextRef="#ctx0" brushRef="#br0" timeOffset="439875.8036">9449 10120 73 0,'0'0'38'15,"0"0"0"-15,0 0-26 16,0 0-6-16,7 14-2 15,-4-2-1-15,-3-1-1 16,2 4-1-16,-2 4 0 0,-1 4 0 16,0 1-1-16,-2-1 1 15,1-2-2-15,-2-5-1 16,0 0-1-16,4-16-3 16,-1 21-12-16,1-21-20 15,0 0-1-15,0-21 1 16,9 5 4-16,-4-3 34 15</inkml:trace>
  <inkml:trace contextRef="#ctx0" brushRef="#br0" timeOffset="485204.2852">10646 7940 39 0,'37'-45'33'0,"3"-3"0"16,-3-9-21-16,14 10-3 15,-3-11-4-15,8 2 0 16,0-5-3-16,6 3 1 16,3-1-2-16,4 5 0 15,5 0 1-15,9 0-1 16,4 7 0-16,7 4 0 16,4 3 1-16,2 6-1 0,0 3-1 15,-2 5 1-15,-9 4 0 16,-8 8-1-16,-16-1 1 15,-10 8 0-15,-13 0 0 16,-12 4-1 0,-10 1 1-16,-9-2-1 0,-11 4 0 15,0 0 0-15,-10-17 1 16,-2 7-1-16,-4 0 0 16,-3-6 1-16,-6 4 0 15,-1-3 1-15,-2 4-1 16,0 1 0-16,1-1 0 15,3 8-1-15,5-4 1 16,3 4 0-16,16 3-2 0,-5-12 1 16,18 3 0-16,10 5 0 15,12-1 0 1,5-1 0-16,5 2 0 16,4 4 0-16,-4 5 0 0,-6 9 1 15,-13 6 1-15,-14 5-1 16,-15 7 1-16,-9 2-1 15,-12 1 0-15,-8 2 0 16,-3 0-2-16,-3-8-3 16,13 3-32-16,-3-9-1 15,11-4-2-15,4-5 0 16,14 1 21-16</inkml:trace>
  <inkml:trace contextRef="#ctx0" brushRef="#br0" timeOffset="505580.6676">12935 3808 76 0,'-8'12'38'15,"0"16"0"-15,-9 1-33 16,9 6-2-16,5-2 0 0,14-8-1 16,13-14 1-16,25-12 0 15,19-16 0-15,25-11 0 16,13-15 0 0,15-6 0-16,7-7-1 15,2 2 0-15,-9 5-1 0,-14 9 0 16,-19 8-1-16,-20 9 0 15,-18 10 0-15,-16 4-2 16,-13 8-1-16,-14-13-7 16,6 11-28-16,-13-16-1 15,8 7 0-15,-4-9-2 16,4 4 25-16</inkml:trace>
  <inkml:trace contextRef="#ctx0" brushRef="#br0" timeOffset="506782.4099">8637 5309 40 0,'1'15'34'0,"-1"-15"-3"0,10 22-20 16,-10-22-2-16,7 13-2 15,-7-13-3-15,15 11 1 16,-4-10-2-16,2 3 0 15,1-2 0-15,3 3-2 16,0-1 2-16,4 2-2 16,2-2 0-16,5 0-1 15,0 1 2-15,6 3-1 16,7-2 0-16,6 0 1 16,4-3-1-16,9 0 0 15,1-1 2-15,5-4-2 16,4 2 0-1,3-1-1-15,0-4 1 0,0 5-1 16,1-5-1-16,-2 1 1 16,0-2-1-16,-3 6 0 15,-2-1 0-15,3 0 1 16,-7 1 1-16,0 0-1 0,-3 2 1 16,-2 3-1-16,-3 0 1 15,0-4 1-15,-1 1-1 16,-1 1 0-16,0-4-1 15,1 3 1-15,-1-6-2 16,3 6 2-16,-1-7-1 16,1-1 1-16,3 1-1 15,-2-2 0-15,3 1 0 16,-2-3 0-16,-2 2 1 16,0-3 0-16,-1 5-1 15,-6 3 1-15,-3-1 0 16,-3 2-1-16,-4-1 1 15,-3 2-1-15,-4 2 1 0,-4 3-2 16,-2-1 2-16,-4 3-1 16,-4-5 1-16,-2 2-1 15,-3-2 0-15,-13-2 0 16,19 5 0-16,-19-5 1 16,0 0-1-16,11-2 0 15,-11 2-1-15,0 0-3 16,5 12-9-16,-5-12-25 15,0 0-1-15,0 0-1 16,0 0-1-16,0 0 35 16</inkml:trace>
  <inkml:trace contextRef="#ctx0" brushRef="#br0" timeOffset="526688.6198">10431 6409 62 0,'-11'15'36'15,"3"-4"0"-15,20 9-24 16,0-14-4-16,22 2-3 16,13-12 0-16,19-6-1 15,9-2-1-15,12-1 0 16,1-4-1-16,3-1-2 15,-5 1-1-15,-9 0-2 16,-10 8-2-16,-22-4-7 0,-6 11-26 16,-24-6 0-16,-15 8 0 15,-15 0 0-15,-12 11 36 16</inkml:trace>
  <inkml:trace contextRef="#ctx0" brushRef="#br0" timeOffset="526876.1264">10707 6577 61 0,'-27'18'37'16,"25"-2"-1"-16,2-16-16 16,34 7-13-16,1-10-3 15,12 3-1-15,3-7-1 16,2-4-2-16,6 10-6 16,-12-7-30-16,10-1-1 0,-9-2-2 15,-1 1 0-15,-3-3 27 16</inkml:trace>
  <inkml:trace contextRef="#ctx0" brushRef="#br0" timeOffset="530376.2914">8788 14630 70 0,'0'0'38'0,"-1"-12"0"16,-10-2-28-16,11 14-4 15,10-21-3-15,6 9-1 16,2 0 0-16,7 1-1 0,3-2 0 15,5 2 0 1,2 1 0-16,2 3-1 16,-1-1 1-16,-5 5-1 15,-2 0-1-15,-6 1-1 0,-3 4-1 16,-9-8-4-16,6 18-14 16,-17-12-18-16,0 0 1 15,0 0-1-15,-1 11 16 16,1-11 23-16</inkml:trace>
  <inkml:trace contextRef="#ctx0" brushRef="#br0" timeOffset="530673.1808">8758 14687 49 0,'-7'16'36'0,"7"-16"2"0,8 18-20 15,6-26-9-15,17 7-2 16,0-11-2-16,12 4-1 16,-1-5-1-16,6-2-1 15,-3 1-2-15,1 0 2 16,-9 8-2-16,-6-2 1 16,-5 2-1-16,-7 1 0 15,-5 1 0-15,-14 4 0 16,15-1-3-16,-15 1-5 15,0 0-29-15,1 12 0 16,-2 0-2-16,-5 3-1 16,0 1 31-16</inkml:trace>
  <inkml:trace contextRef="#ctx0" brushRef="#br0" timeOffset="538141.9387">11286 16915 89 0,'-9'18'40'16,"9"-18"-1"-16,0 0-32 15,18 5-4-15,3-9-2 16,5-3 0-16,8-12 0 15,10 9-1-15,8-7-1 0,6-1 1 16,4 4 1-16,0 8-1 16,-2 3 0-16,-5 10 1 15,-4 16 0 1,-8 1-1-16,-10 11 3 0,-9 15-3 16,-8 11 0-16,-6 13 0 15,-5 0 1-15,-6 17-1 16,-4 12-5-16,-4 9 6 15,-3 7-1-15,0-8 1 16,-3-13 1-16,-1-4 0 16,0 0-5-16,2-19 4 15,0-24 3-15,14-51-6 16,-23 66-1-16,23-66-1 0,0 0-3 16,0 0-4-1,0 0-8-15,0 0-20 16,0 0-3-16,0 0 5 15,-38-77 12-15,30 14 25 0</inkml:trace>
  <inkml:trace contextRef="#ctx0" brushRef="#br0" timeOffset="538313.8215">11585 17652 68 0,'-26'-9'36'0,"26"9"-10"16,-15 18-8-16,37 8-8 15,7-9-2-15,14-17-4 16,10 33-1-16,12-30 2 15,5-8-7-15,0-35-14 16,7 23-22-16,-14-2-2 16,3-14 2-16,-12 13-2 15,0-17 37-15</inkml:trace>
  <inkml:trace contextRef="#ctx0" brushRef="#br0" timeOffset="538657.5863">12551 18034 67 0,'0'0'39'0,"0"0"3"16,0 0-21-16,0 0-14 15,0 0-4-15,7 59-4 16,-7-59 2-16,-19 83-2 16,6-34 1-16,-4 5 0 15,2 0-2-15,-2 9-2 16,12-11-8-16,-11-1-25 15,16-51-3-15,0 0 2 16,23 50-1-16,-23-50 34 16</inkml:trace>
  <inkml:trace contextRef="#ctx0" brushRef="#br0" timeOffset="539048.2282">13057 16846 76 0,'6'22'38'0,"-11"-3"-5"0,14 14-22 15,-16 1-5-15,7 11-2 16,-2 17-2-16,3 5-1 16,-1 12-1-16,3-1 2 15,2 17-2-15,-3 8 5 16,3 0-2-16,2-2-2 16,-1-2 1-16,2-23-1 15,1-7-1-15,-3-11-6 16,-6-58-3-16,16 56-32 15,-16-56 1-15,28-49 1 16,-4-19-1-16,-5 2 31 16</inkml:trace>
  <inkml:trace contextRef="#ctx0" brushRef="#br0" timeOffset="539266.9862">13577 16841 92 0,'6'14'38'15,"5"28"-7"-15,-17 6-22 16,8 25-3-16,-4 17-4 16,2 7 2-16,-2 32-2 15,2-12 0-15,-1 0-1 16,0-11-4-16,5-5 1 16,-4-24-3-16,12-12-15 15,-12-65-20-15,0 0 2 16,18 24 0-16,-2-65-2 0,-4-19 40 15</inkml:trace>
  <inkml:trace contextRef="#ctx0" brushRef="#br0" timeOffset="539627.1305">13871 16764 112 0,'26'-13'40'16,"-5"-9"-14"-16,14 18-19 15,3-8-2-15,8 4-3 16,3-3-1-16,3 9 0 16,1 11 0-1,-6 9-2-15,-5 20 1 0,-8 15 0 16,-8 32-2-16,-9 0 2 0,-5 62-1 16,-8-14 6-1,-4 24-5-15,-3 0 0 16,1 0 2-16,-2-20-1 0,0-16 1 15,2-10 2-15,-2-51 0 16,1 7-6-16,3-67 3 16,-25 62 4-16,25-62-5 15,0 0 2-15,-72 4-2 16,72-4-6-16,-62-36 2 16,62 36-6-16,-55-58-32 15,55 58-1-15,-62-76 1 16,62 76-1-16,-76-89 19 0</inkml:trace>
  <inkml:trace contextRef="#ctx0" brushRef="#br0" timeOffset="540220.9115">10959 17001 94 0,'-11'-17'40'0,"-16"-12"1"16,-1 7-33-16,-20-6-4 16,-3 6-3-16,-8-2 0 15,2 12 1-15,1 12-3 16,6-1 1-16,7 9 1 15,9 9-1-15,13 15-1 16,10 9 1-16,10 15-1 16,6 29 2-16,2 2-2 0,2 33-4 15,0 18 7-15,-1-3-3 16,-2 16 2-16,-3-15-1 16,0-5 1-16,1-27-2 15,3 1 2-15,7-36 2 16,10-7-3-16,-24-62 3 15,75 63-1-15,-21-53-4 16,7-3 4-16,3-15-3 16,-1 1 2-16,-4 4-3 15,3-15-25-15,-62 18-16 16,73-36 0-16,-73 36 3 16,20-125 1-16</inkml:trace>
  <inkml:trace contextRef="#ctx0" brushRef="#br0" timeOffset="546945.5937">21386 13536 85 0,'-12'2'36'16,"12"-2"0"-16,0 0-31 15,0 0-2-15,0 0-2 16,0 0 0-16,-11 24-1 16,10 5 0-16,2 7 1 15,4 1-1-15,7 3 0 0,11-3 0 16,15-6 2-16,16-13-1 16,18-10 1-16,12-22 0 15,12-7-1-15,7-7-1 16,1-8 1-16,-4 5-1 15,-14-1-4-15,-5 10-27 16,-27-4-6-16,-13 3 0 16,-19-6 0-16,-11-5 7 15</inkml:trace>
  <inkml:trace contextRef="#ctx0" brushRef="#br0" timeOffset="547414.363">19195 11291 76 0,'10'21'35'16,"7"5"1"-16,0-12-32 16,15 4-1-16,7-14 0 15,16-1 1-15,11-14-1 16,15-4-1-16,12-10 1 16,11-4 0-16,3-2-1 15,-2-6-4-15,1 11-32 16,-16-8-2-16,-11 1-1 0,-17-2 0 15,-12-5 10 1</inkml:trace>
  <inkml:trace contextRef="#ctx0" brushRef="#br0" timeOffset="553392.2838">23329 6141 31 0,'7'18'23'16,"-7"-18"-4"-16,4 15-3 15,-4-15-4-15,0 0-1 16,0 0-2-16,-1 18-2 15,1-18-2-15,0 0 0 0,-14-5-1 16,14 5 0 0,-6-22-1-16,6 8 0 15,-3-13-1-15,4-6 0 16,-1-16 0-16,2-3 0 0,1-14 1 16,3-6-2-16,-4-11 2 15,3-5-1-15,-2-6 1 16,0 3-1-16,-3 5-1 15,2 7 1-15,-2 5-1 16,0 13 1-16,-2 9-1 16,0 11 0-16,-1 9 0 15,0 9 0-15,-3 9 0 16,0-1 0-16,-4 4 0 16,10 11-1-16,-17-7 0 15,6 8 0-15,11-1 1 16,-17 5-2-16,17-5 2 15,-17 10-1-15,8 1-1 0,9-11 1 16,-18 20 1-16,8-5-2 16,-3-1 1-16,-2 0-1 15,0 6 1-15,-2 1-1 16,-1 3 1-16,-3 4 0 16,-1 3-1-16,-1 0 1 15,-5 4 0-15,0 9 0 16,-4 1 1-16,-1 4-1 15,-2 4-1-15,-3 2 1 16,-4 5 1-16,-2 7-1 16,-3 6 0-16,-4 2 0 15,-6 5 0-15,-1 3 0 0,-2 2 1 16,-1 1-1-16,2 5 0 16,-2-2 0-16,4-1 0 15,1-4 1-15,3-1-1 16,2 0 0-16,0 0 1 15,1 2-1-15,-1-3 0 16,0 1 0-16,1 2 1 16,2 1-1-16,-1 5 1 15,0 0-2-15,5 4 2 16,-1 4-1-16,3-4 0 16,2 3 1-16,2 1-1 15,-1 0 0-15,3 1 0 16,3-3 0-16,1-1-1 0,3-4 1 15,1 0 0-15,2 3 1 16,1-2-1-16,6 2 0 16,-3-4 1-16,1-2 0 15,-1 0 0-15,-1-5 0 16,0 1-1-16,0-10 0 16,1-3-1-16,1-6 1 15,1-9 0-15,5-4 0 16,0-8-1-16,6-5 1 15,2-13 0-15,3-2 0 16,1-9 0-16,3-3 0 16,1-2 0-16,-1-11 1 15,0 0-1-15,0 0 0 0,6 12 0 16,-6-12-1-16,0 0 2 16,0 0-1-16,0 0 0 15,0 0 1 1,0 0-1-16,0 0 0 0,0 0 1 15,0 0-1-15,0 0 0 16,0 0 0-16,0 0 1 16,-6-12-2-16,6 12 1 15,-12-13 0-15,1 3 0 16,-3-7 1-16,-3 0-1 16,-2-7-1-16,-3 1 1 15,-4-1 1-15,0-2-1 16,1 6 0-16,2-8 0 0,1 7 0 15,2-1 0-15,2 1 0 16,4-2 1 0,3 2-3-16,2 0 2 15,1-1-1-15,1 3 1 0,3 3 0 16,1 4 0-16,3 12-1 16,-5-11 2-16,5 11-1 15,0 0 0-15,1 17 1 16,3 3-1-16,1 8 0 15,1 6 0-15,2 10 1 16,3 7-2-16,1 2 2 16,3 5-2-16,0 0 1 15,-1-6 0-15,1-2 0 0,-2-3-1 16,1-11 1-16,-2-4 0 16,1-8 0-1,-2-10-1-15,0-8 1 16,3-9 1-16,3-8-1 0,5-14 1 15,4-3-1-15,5-17 1 16,7-6 0-16,7-10 0 16,4-3-1-16,4 0 0 15,0-2 1-15,0 5-1 16,-6 3 1-16,-3 15-1 16,-7 6 1-16,-7 12-2 15,-6 6 2-15,-6 7-1 0,-7 6 1 16,-11 6-2-1,11-1 1-15,-11 1 0 16,0 0 0-16,0 0 1 16,0 0-1-16,0 0 0 15,0 0 0-15,0 0 0 0,6 17 0 16,-6-17 0-16,0 0 0 16,-12 8 0-16,12-8-1 15,-26 11 2-15,8-7-1 16,-6-4 0-16,-5-2 0 15,-4 5-1-15,-6-6 1 16,-5-2 0-16,-2 1 1 16,-3-4-2-16,0 4 1 15,2-1 0-15,0-2 0 16,4 1 0-16,3 5 0 16,8 3-1-16,2 4 0 15,6-4 2-15,4 1-3 0,4 2 2 16,5 3 0-16,11-8 1 15,-12 12-2-15,12-12 1 16,0 0 0-16,21 16-1 16,-2-6 1-16,8-2 0 15,5 0 1-15,7 0-2 16,1-7 2-16,4 3-1 16,-3 1 0-16,-2-1 1 15,-6-1 0-15,-6 0 0 16,-7 0-1-16,-9 3-1 15,-8 5 2-15,-13 1-2 16,-10-2 1-16,-10 7 0 16,-9 0-1-16,-6 0 2 0,-4 2-1 15,1 1-1-15,3-2 1 16,6-1 0-16,10-7-1 16,9-3 1-16,20-7 0 15,0 0-2-15,16-10 2 16,10-5 0-16,8-6 1 15,6-6-1-15,4-2 1 16,2-6-1-16,0 1 1 16,-6-2 0-16,-6 10 0 15,-10 3-1-15,-8 8-1 16,-16 15 1-16,-3 15 0 16,-19 12-1-16,-12 14 1 15,-12 14-1-15,-4-1-1 0,-6 8 2 16,1-2 0-16,5-9-1 15,5-11 2-15,13-12-1 16,12-18 0 0,20-10 0-16,2-23 1 0,18-8-1 15,11-12 1-15,7-6-1 16,5-4 0-16,1 0 0 16,-1 4 1-16,-8 9-1 15,-7 8 1-15,-12 7 0 16,-16 25-1-16,-16-8-1 15,-12 14 2-15,-7 10-1 16,-8 2-1-16,0 1 2 16,0 2-2-16,6-6 1 0,4-12 0 15,9-13 0-15,8-5 0 16,10-16 1-16,4-1-1 16,3-5 1-1,2-1-1-15,0 5 1 0,3 8-1 16,-6 25 1-16,0 0-3 15,14 18 2-15,-13 12 0 16,0 12 0-16,-1 3-1 16,0 5 0-16,1-4 2 15,2-7-2-15,1-10 1 16,2-12 0-16,-6-17-1 16,23-3 2-16,-6-14-2 15,0-8 2-15,0-9-1 0,-1 0 1 16,0 1 0-1,-4 5-1-15,-5 10-1 16,-7 18 1-16,-2 12 0 16,-9 17-1-16,-2 21 0 0,-3 7 1 15,-1 5-1-15,3-2 1 16,4-6 1-16,9-13-2 16,8-14 1-16,14-21 0 15,9-18 0-15,7-13 1 16,4-7-1-16,1-3 0 15,-3 3 0-15,-4 8 1 16,-9 7-1-16,-8 15 0 0,-18 2 0 16,7 32-3-1,-16-4-2-15,9 15-12 16,-17-21-11-16,11 1-12 16,6-23-2-16,-15-3-1 0,14-26 21 15</inkml:trace>
  <inkml:trace contextRef="#ctx0" brushRef="#br0" timeOffset="573425.0509">17898 5495 45 0,'-21'5'33'15,"-5"-4"2"-15,5 12-21 16,-9-21-5-16,9 9-3 15,-3-7-2-15,7 5 0 16,-2-3-1-16,5 3-2 16,-2 0 1-16,2 1-1 15,3 7 0-15,11-7-1 16,-14 17 1-16,13-2-1 16,5-2 0-16,10 4 1 0,8 1-1 15,12-2 0-15,12-6 1 16,11-2-1-16,10-5 1 15,10-6-1-15,7-2 1 16,10-4 0-16,8-5-1 16,5 1 1-16,2-2 0 15,5 0-1-15,1 1 0 16,-1 1 1-16,2 2-1 16,1 2 1-16,-3 2 0 15,-4 2-1-15,-5 4 0 16,-4 2 2-16,-3 2-2 15,-5-1 1-15,-6 3-1 16,-5-3 0-16,-5 2 1 0,0 0-1 16,-4-2 1-16,-2 1-1 15,-4-1 0-15,-3-3 0 16,-6 1-1 0,-5-3 2-16,-6 5-2 0,-9-1 2 15,-6-2-1-15,-5 1 0 16,-8-3 1-16,-3 0 0 15,-5-4-1-15,-11 7 1 16,15-27-2-16,-10 0 2 16,-4-7-1-16,0-5 1 15,-1-3-2-15,-4-7 2 16,2-7-1-16,-3-1 1 16,0 1 0-16,-2 8 0 0,1-2 0 15,-3 5-1 1,1-2 1-16,2 3 0 15,-3 8 0-15,0 3 0 16,0 5 0-16,-1-4 0 0,-3 4-1 16,-5 7 1-16,-4 5 0 15,-3 4-1-15,-8 2-1 16,-6 4 2-16,-9-4-2 16,-5 8 2-16,-9 5-1 15,-1-3-1-15,-8 4 0 16,-2 1 2-16,-3 0-1 15,-3 0 0-15,-4 2 1 0,-1-7-2 16,-7 0 1 0,-1-3 0-16,-1-4 0 15,-7 1 0-15,-4-5-2 16,-3 0 3-16,-6-1-3 0,-1 4 2 16,0-3 0-16,2 2 1 15,-2 3-2-15,7 1 1 16,2 3 0-16,7 2-1 15,8 2 2-15,9 6-1 16,5-2-1-16,7 7 2 16,9 0-1-16,8-1 0 15,7 3 0-15,7 1 0 16,6 0 1-16,4-2-1 16,6 4 0-16,1-6-1 15,4 5 1-15,1 4-1 16,3-1 2-16,1 6-1 15,2 6-1-15,4 9 1 0,3 4-1 16,5 4 1-16,0 6 0 16,3 4 0-16,1 4-1 15,1-1 1-15,1-3 1 16,-2-8-1-16,-3-2 2 16,0-4-2-16,-2-8 1 15,-2-4-1-15,0-6 1 16,-2-10-3-16,2 0-2 15,1-17-12-15,-2 11-23 16,2-11 0-16,0 0-2 16,-16-3 1-16,16 3 34 15</inkml:trace>
  <inkml:trace contextRef="#ctx0" brushRef="#br0" timeOffset="576095.233">22528 6234 60 0,'0'0'36'0,"0"0"-1"16,-4-18-27-16,4 18-1 0,0 0-3 16,0 0-1-16,0 0 1 15,-13 6-2-15,13-6-1 16,-13 24 0 0,6-5 2-16,-1 5-2 0,5-5 1 15,6 3-1-15,9-10 0 16,9-1 0-16,6-7 0 15,8-4 0-15,5-3-1 16,1-9-1-16,1 1-1 16,-7-3-2-16,-1 9-5 15,-19-13-26-15,4 12-1 16,-14-5 0-16,-5 11-1 16,3-15 26-16</inkml:trace>
  <inkml:trace contextRef="#ctx0" brushRef="#br0" timeOffset="576329.6222">22826 6130 73 0,'0'0'35'16,"0"0"-9"-16,0 19-17 16,-6 0-1-16,6 10-3 15,-5 1-1-15,4 6-2 16,-3 7 0-16,2 2 0 15,-3-3 0-15,0-2-1 16,3-3-1-16,-2-4-1 0,4-4-2 16,-5-14-6-1,13-2-26-15,-8-13-1 16,0 0-1-16,0 0 1 16,8-20 25-16</inkml:trace>
  <inkml:trace contextRef="#ctx0" brushRef="#br0" timeOffset="576782.7868">22947 6305 86 0,'28'-10'35'0,"-3"-14"-12"16,4 12-16-16,-7-3-4 0,-3 5-1 15,-5 3-1 1,-14 7 1-16,10 11-2 15,-17 5 1-15,-5 8 0 16,-5 4-1-16,-1 2 2 0,-2 5-1 16,3 1-1-16,3-5 1 15,5-7-1-15,5-5-1 16,8-8 1-16,-4-11 0 16,20 0-2-16,-7-13-2 15,7 0-2-15,-6-9-2 16,9 9-1-16,-9-6 0 15,9 12-1-15,-11-2 2 16,5 11 4-16,-5 7 5 16,-4 8 3-16,3 12 3 15,-11-3 1-15,7 15 1 16,-13-11 0-16,10 9-1 16,-10-7-4-16,4-2-3 0,2-4-4 15,-5-15-6-15,12 3-25 16,-7-14 0-16,0 0-1 15,11-20 0-15,0 2 31 16</inkml:trace>
  <inkml:trace contextRef="#ctx0" brushRef="#br0" timeOffset="577110.9056">23405 6291 49 0,'-25'16'33'0,"10"2"-1"16,-14-2-21-16,10 16-4 15,-7-4-2-15,10 3-2 16,2-3-1-16,10 0 0 16,10-7 0-16,11-8-1 15,5-6 2-15,9-7-1 16,1-8 0-16,-1-4 1 15,-1-5-1-15,-5-2-1 16,-9-4 1-16,-10 4-1 16,-8 0-1-16,-8 0-1 15,-5 7-1-15,-5-1-3 16,7 13-8-16,-10-7-21 0,23 7-1 16,-22-2 0-16,22 2 0 15,0 0 33-15</inkml:trace>
  <inkml:trace contextRef="#ctx0" brushRef="#br0" timeOffset="577470.2969">23567 6290 35 0,'0'0'31'16,"0"0"0"-16,0 0-18 15,0 0-6-15,0 0 0 0,0 0-1 16,-13 9-2-16,13-9 1 16,-10 12-2-1,10-12 0-15,-10 14 0 16,10-3 1-16,0-11-1 0,3 15-1 16,-3-15 0-16,15 8-1 15,-4-8 1-15,5 2-1 16,-1-4 0-16,1-3 0 15,-1 1 0-15,-1-7-2 16,0 3-1-16,-6-5-2 16,7 9-8-16,-12-13-23 15,8 6-1-15,-4-2 1 16,5 0-1-16,-5 1 32 0</inkml:trace>
  <inkml:trace contextRef="#ctx0" brushRef="#br0" timeOffset="577657.8058">23755 6227 58 0,'-10'16'33'0,"-4"-2"-3"15,8 18-20-15,-10-5-2 16,7 7-3-16,-2-3-4 16,4 1 0-16,1-2-2 15,1-6-4-15,9 3-10 16,-4-27-17-16,2 15-1 15,-2-15-1-15,10-25 9 16,-2 2 25-16</inkml:trace>
  <inkml:trace contextRef="#ctx0" brushRef="#br0" timeOffset="577907.8177">23848 6165 60 0,'17'-25'35'0,"1"9"1"15,-9 2-23-15,7 24-4 16,-16-10-3-16,5 34-3 15,-9-5-1-15,-1 5-2 16,0 0 1-16,0 4 0 16,2-4 0-16,4-3-1 15,7 0 2-15,7-11 0 16,6-6-1-16,6-5 1 16,4-2-1-16,5-7 0 15,0-3-2-15,-4-8-5 16,7 3-27-16,-12-6-3 0,4 3-1 15,-10-4-1-15,4 3 14 16</inkml:trace>
  <inkml:trace contextRef="#ctx0" brushRef="#br0" timeOffset="580505.6474">23247 6123 51 0,'0'0'24'0,"13"-8"-5"15,-15-6-3-15,19 6-4 16,-12-13-2-16,11 2-3 16,-10-8 0-16,6 2-2 15,-4-12-1-15,2-1-1 16,-6-11 0-16,5 0-1 15,-4-7 0-15,1-1 0 16,-2-8 0-16,1 0-1 16,-3 4 0-16,-1 2 0 0,-2 5 0 15,-3 6 1-15,-3 5-1 16,-3 7 0-16,-2 7 1 16,-4 4-1-16,0 8 1 15,-2 2-1-15,-2 4 0 16,0-1-1-16,-2 3 1 15,0-3-1-15,0 5 0 16,0 2 0-16,0-4 1 16,1 3-2-16,0-3 1 15,2 7 0-15,1 2 0 16,-1 8-1-16,0-1 1 16,-1 3-1-16,-1 4 1 15,1 4-1-15,-4 9 1 0,1 0 0 16,0-2 0-16,-1 3 0 15,-1 3-1-15,1-1 1 16,-2 5 1-16,1 0-1 16,-1 0 1-16,0-1-1 15,1 2 1-15,-1 3-1 16,-2 5 0-16,1-2 1 16,-2 0-2-16,1 3 1 15,-3 4 0-15,-1-2 0 16,2 3 0-16,1 0 0 15,3-9 0-15,0 5 1 16,6-4-2-16,-1-5 2 16,3 2-1-16,1-2 0 0,1 1 1 15,-1-3-1-15,-1 2 1 16,1 1 0-16,-2 5 0 16,1-1-1-1,-2-3 0-15,2 5 1 0,-2-3-2 16,3 0 1-16,0 3 0 15,1-1 0-15,4-6 0 16,0 3 0-16,1-2 0 16,0-3 0-16,-1 3 0 15,1-4 0-15,-3 2 1 16,2-3-1-16,0 5 0 16,-2-4 0-16,2 3 1 0,0 1-1 15,1-3 1-15,1 4 0 16,-2 0-1-16,0-2 0 15,-2 0 0 1,-3-1 0-16,-1 2 0 16,-4 1 0-16,-4-1 1 0,1 4-1 15,-2-6 0-15,-2 2-1 16,-2 4 2-16,2 6-1 16,1-2 0-16,0 0 0 15,2-1 1 1,0-2 0-16,2 5-1 0,1 0 1 15,1 0-2-15,-1-8 2 16,1 0-1-16,1 1 0 16,0 2-1-16,3 0 1 15,-1 0 1-15,4-2-1 16,-2 2-1-16,2 1 0 16,3 4 1-16,-1 0-1 0,2 3 1 15,-1-1 0-15,-1 1 0 16,-1 6 0-16,0 3-1 15,-2 0 2-15,0 1-1 16,0 0 1-16,0 1-1 16,-2-3-1-16,1 5 1 15,-1-7 0-15,-1 0 1 16,0 2-1-16,-2-7 0 16,0 0 0-16,-1-5-1 15,2-2 1-15,0-5 0 16,2-2 0-16,3-8-1 15,2-5 1-15,4-5 1 16,2-5-2-16,7-15 0 0,-8 19 2 16,8-19-2-16,0 0 1 15,0 0 1-15,0 0-2 16,-6-12 1-16,6 12 0 16,-7-20 0-16,1 3-1 15,-3-7 2-15,0 3-2 16,-5-2 0-16,-3-5 1 15,-2-5 0-15,-3-7 0 16,-2-3-1-16,0-5 2 16,0 3-1-16,0 1 1 15,4 4-1-15,0 4 0 16,4 7-1-16,3 7 2 16,4 7 0-16,9 15-1 0,-12 1 0 15,11 10 0-15,3 11 0 16,4 11-1-16,4 9 2 15,2 6-2 1,5 10 1-16,2 1 0 0,0 1-1 16,2 1 1-16,-4-6 0 15,1-8 0-15,-2-7 0 16,-1-4 0-16,-3-10 0 16,-2-8 0-16,0-5 0 15,-10-13 0-15,22-3 0 16,-8-11 0-16,5-11 0 15,6-11-1-15,8-6 2 16,6-5-2-16,6-2 2 0,5-1-1 16,3-3 0-16,2 2-1 15,-3 8 2 1,-2 8 0-16,-7 6-2 16,-9 5 2-16,-7 7-1 0,-6 3 1 15,-21 14 0-15,13-9 0 16,-13 9-1-16,-17 7-1 15,-1 0 1-15,-3 1 0 16,-4 3 0-16,-4 1 0 16,1 2-1-16,-2-4 1 15,3 3 0-15,3-1 0 16,2-1-1-16,2-3-4 16,20-8-15-16,-16 2-18 0,21-13-2 15,0-7 0 1,12-6 0-16,1-12 33 15</inkml:trace>
  <inkml:trace contextRef="#ctx0" brushRef="#br0" timeOffset="582065.0117">21117 9870 53 0,'-17'9'36'16,"3"-9"0"-16,14 0-18 15,0-10-5-15,17-6-6 16,1-11-2-16,10-1-2 16,4-5-1-16,8 2 0 15,0-1-2-15,1 2 1 16,-5 1 0-16,-3 8 0 0,-8 10-1 15,-7 14 1-15,-18-3 0 16,-1 35-1-16,-19-4 0 16,-9 9 1-1,-8 11-2-15,-3 2 1 0,0-2-1 16,3-9 0-16,9-4 1 16,10-14 0-16,17-9-1 15,13-12 1-15,16-14 1 16,13-8 0-16,8-13 1 15,4 0-1-15,-2-1 0 16,-2 4 1-16,-11 1 0 16,-12 8 0-16,-13 13-1 15,-13 7-1-15,-31 21 0 0,-4 7 1 16,-6-1-1-16,-1 0-1 16,4 1 1-1,9-4-2-15,14-12 2 16,15-12 0-16,33-4 1 0,12-17-2 15,12-2 2-15,7-3 0 16,-2 3 1-16,-4 8-1 16,-16 10-1-16,-19 11 1 15,-24 17-1-15,-21 12 1 16,-19 12 0-16,-10 6-1 16,-3 0 1-16,-2-2 0 15,6-6 0-15,9-7 0 16,14-12 0-16,15-12-2 0,12-14-1 15,12-9-2 1,12-2-7-16,-5-19-28 16,17-3-1-16,-5-14 0 15,11-4-1-15,-3-11 19 0</inkml:trace>
  <inkml:trace contextRef="#ctx0" brushRef="#br0" timeOffset="582470.0288">21692 9161 99 0,'-7'12'36'0,"6"5"-7"15,1-17-23-15,-11 24-4 16,5-7 2-16,1 6-4 16,-1 3 1-16,3-1-1 15,3 0 1-15,5-4-1 16,7 0 1-16,10-8 0 15,9-4-1-15,5-7 1 16,8-5-2-16,2-13-1 16,5 1-6-16,-11-15-24 0,10 0-5 15,-10-9 0-15,-1 0 0 16,-8-7 11 0</inkml:trace>
  <inkml:trace contextRef="#ctx0" brushRef="#br0" timeOffset="582673.1662">22215 8935 71 0,'-25'28'35'16,"14"5"1"-16,-12-4-25 15,9 19-4-15,-10 1-2 16,4 6-3-16,-5 0 0 16,2 5-1-16,1-4 0 15,0-4-1-15,4-2 0 0,1-7-1 16,4-5-2-1,1-15-3-15,16 5-17 16,-4-28-13-16,0 0 0 16,13-5 0-16,6-15 7 0</inkml:trace>
  <inkml:trace contextRef="#ctx0" brushRef="#br0" timeOffset="583048.2063">22245 8984 93 0,'38'-44'37'15,"-4"1"-10"-15,10 25-14 16,-11 0-5-16,6 14-2 16,-8 10-3-16,-7 18-1 15,-12 7 0-15,-10 8-3 16,-16 11 2-16,-10 4-1 16,-8 12 0-16,-7 3 0 15,1-2 0-15,1-9-1 0,9-7 1 16,9-2 1-16,14-11-1 15,12-5 1-15,13-13 0 16,8-7 0-16,7-11 1 16,7-2 0-16,2 0-1 15,1-4 0-15,0-6 1 16,-1 5-3-16,-1-2 0 16,-4-3-5-16,12 17-32 15,-16-3-2-15,8 3-2 16,1-4 0-16,5 0 11 15</inkml:trace>
  <inkml:trace contextRef="#ctx0" brushRef="#br0" timeOffset="603564.1172">17517 6692 75 0,'-33'33'33'0,"11"2"-12"15,1-18-12-15,20 6-2 16,2-10-1-16,16-2-1 16,10-12-1-16,21-5 0 15,19-13 0-15,23-8-2 16,24-8 0-16,22-4-1 15,28-7 0-15,25-3 0 0,21 1 0 16,17-2 0-16,9 7 0 16,-3 4 0-16,-7 4-1 15,-14 1 2-15,-27 6-1 16,-30 6 1 0,-35 5-1-16,-30 8 1 15,-32-1 0-15,-24 9 0 0,-21-3-1 16,-13 4-1-16,-11-1-1 15,-1-5-7-15,12 6-31 16,11-13-1-16,17-4 0 16,20-17-3-16,42-10 23 15</inkml:trace>
  <inkml:trace contextRef="#ctx0" brushRef="#br0" timeOffset="604852.7056">23434 5714 34 0,'0'0'32'0,"0"0"1"15,0 0-18-15,0 0-3 16,-19-19-4-16,19 19-1 16,-18-28-3-16,10 9-1 15,-8-10-1-15,1-3 0 16,-4-11-2-16,2 0 0 0,-3-4 1 15,2 3-1-15,0-1-1 16,1 6 2 0,1 3-1-16,1 4 1 15,2 9 0-15,-1 4 0 16,1 6 0-16,-1 5 1 0,1 3-1 16,-2 7-1-16,-1 1 1 15,-1 6-1-15,-2 9 0 16,-2 6 0-16,-5 10-1 15,-2 3 0-15,-1 6 2 16,-1 5-1-16,-2 4 0 16,0 4-1-16,0-2 2 15,3-1-1-15,1-9 1 0,4 0-1 16,-1 1-1-16,3-1 2 16,1-5-1-1,1-2 0-15,0-4 0 16,1 1 1-16,-2 0-2 0,0-2 1 15,-2-5 0-15,1 0 0 16,-4-1 0-16,3-1 0 16,-3 1 0-16,2-2 0 15,1 3 1-15,0-3 0 16,2-1-1-16,0-2 1 16,5 2 0-16,-2-3-1 15,5-2 0-15,0 3 1 16,4-5-1-16,-1 3 0 15,3 0 0-15,-1-1-1 16,1 2 1-16,-2 0 0 16,1-2-1-16,-2 0 0 15,-1 0 1-15,0 2-1 0,-1 0 0 16,0 2 1-16,-2 0-2 16,0-2 1-16,1 4-1 15,0-5 1-15,1 7-1 16,-2-4 1-16,2 1 0 15,-1-4-2-15,3 2 1 16,-2-3 0-16,2 10-2 16,-6-4 0-16,5 5 1 15,-6-3-1-15,2 4 1 16,-4 0 1-16,2 2 0 16,-4 0 0-16,3-1 2 15,-2-3-2-15,3 1 1 16,-2-3-1-16,3 8-2 0,-5-6-2 15,9 10-1-15,-10-6-1 16,10 7 0 0,-9-6-1-16,10 9-2 0,-8-2-12 15,5-6-3-15,7 7 14 0,-7-10 12 16,14 8 0-16</inkml:trace>
  <inkml:trace contextRef="#ctx0" brushRef="#br0" timeOffset="605727.7452">23344 10920 86 0,'14'5'34'0,"-14"-5"0"15,13 3-27-15,-13-3-2 16,18 1-1-16,0 1-3 16,7 1 2-16,5-4-1 15,6 3-1-15,5-4 0 16,3-2 1-16,0 0-1 15,-1 1-1-15,-4-1 1 16,-4 1-1-16,-6 4 0 16,-7-3-1-16,-3 5-4 15,-19-3-6-15,13 1-24 16,-13-1 0-16,0 0-2 16,0 0 1-16,-13 10 15 0</inkml:trace>
  <inkml:trace contextRef="#ctx0" brushRef="#br0" timeOffset="606743.4186">23467 10119 39 0,'0'0'34'0,"0"0"-1"16,0 0-17-16,22-17-2 0,-15-10-5 16,13 3 0-1,-8-12-4-15,9 7 0 16,-7-2-2-16,4 8 1 16,-6 1-2-16,-2 7 0 0,-10 15 0 15,4-12-2-15,-4 12 0 16,-15 13 1-16,15-13-1 15,-20 20-1-15,20-20 1 16,-5 16 0-16,17-15 0 16,13-6 1-16,10-6 0 15,12-8 0-15,4-4 2 16,6 1-2-16,-2 0 0 16,-6 9 1-16,-12 3 0 15,-13 12-1-15,-18 10 0 16,-14 11-2-16,-17 13 1 15,-10 2 1-15,-6 4 0 16,2-6-1-16,4-2 0 0,9-7 0 16,15-11-1-16,11-16 2 15,27-2-1-15,9-16 0 16,6-7-1-16,5 0 2 16,-3 2 0-16,-5 5 0 15,-12 6 1-15,-12 12-1 16,-15 0 1-16,-9 26-2 15,-6-5 0-15,-3 2 0 16,3-2 0-16,5-6 0 16,10-15-1-16,0 0-1 15,22-11-2-15,-6-21-4 16,15-5-30-16,-18-16-2 16,0 1 1-16,-13-15-1 0,-3 1 14 15</inkml:trace>
  <inkml:trace contextRef="#ctx0" brushRef="#br0" timeOffset="607227.8127">23622 8940 88 0,'-6'33'37'15,"-6"-11"-2"-15,6 12-28 16,-2-3-3-16,7 12-2 16,1-7-2-16,6-6 1 15,4-4-2-15,5-14 0 16,3 1-2-16,0-14-2 15,7 0-5-15,-9-21-14 16,8 4-11-16,-5-11-1 16,5-2 1-16,-8-14 12 15,7 13 23-15,-14-7 0 16,0 1 0-16,3 15 6 0,-9-4 27 16,2 14 1-16,-5 13 0 15,0 13-6-15,-10 3-14 16,12 22-6-1,-8 3-4-15,4 15-3 0,-3 5 2 16,0 2-3-16,0-3 1 16,-1-5-3-16,2-4-2 15,-4-17-12-15,8 0-19 16,-3-22 0-16,3-12-2 16,0 0 1-16,17-29 35 15</inkml:trace>
  <inkml:trace contextRef="#ctx0" brushRef="#br0" timeOffset="607549.1788">24102 8825 80 0,'38'-53'37'0,"2"24"0"0,-11 9-25 16,4 28-5-16,-15 19-4 16,-3 20 0-16,-14 11-2 15,-8 14 0-15,-15 11-1 16,-6 3 0-16,-7 1 0 15,0-5 0-15,6-8-1 16,8-13 0-16,13-8 1 16,13-12 0-16,18-14 1 15,16-7-1-15,10-8 1 16,9-4 0-16,5-7 0 0,-2-4 0 16,-6 5 0-16,-7 0 0 15,-7 1-1-15,-12-1-2 16,-6 6-3-16,-23-8-16 15,16 13-16-15,-16-13-1 16,4 18-1-16,-4-18 0 16,0 0 35-16</inkml:trace>
  <inkml:trace contextRef="#ctx0" brushRef="#br0" timeOffset="608549.2239">19542 17059 62 0,'11'9'37'16,"-11"-9"-1"-16,0 0-17 16,0 0-12-16,0 18-2 15,-5-3-2-15,0 4-1 16,-6 2-1-16,-1 16 0 15,-5 7 0-15,-2 2 0 16,1-2 0-16,3 2-1 16,7 1 1-16,8-5 0 15,11-6 0-15,11-1 0 0,11-22 0 16,9-4 1-16,10-7-1 16,5-8 1-16,3-12-3 15,0-7 1-15,0 6-3 16,-8-25-4-16,11 12-29 15,-17-7-2-15,-4-1 1 16,-10-7-2-16,1-1 15 16</inkml:trace>
  <inkml:trace contextRef="#ctx0" brushRef="#br0" timeOffset="608783.6309">20157 16803 85 0,'-22'68'39'16,"-5"10"-1"-16,9 14-24 16,-4 12-10-16,10 13-6 15,2 12 5-15,1-13-1 16,7 3 0-16,1-12-3 16,1-9 3-16,1-20-3 15,2-17 0-15,-3-61 3 16,0 0-27-16,0 0-13 15,15 8 0-15,-15-62 0 16,5-20-1-16</inkml:trace>
  <inkml:trace contextRef="#ctx0" brushRef="#br0" timeOffset="609064.8705">20446 16889 105 0,'44'15'39'0,"-17"2"-1"16,0 11-30-16,-10 6-7 16,-9 8-1-16,-9 18-2 15,-13 2 0-15,-7 24-1 16,-10 10 2-16,0 1-2 16,-5 2-1-16,9 7 4 15,4-17 0-15,11-14 1 16,11-17-4-16,1-58 4 0,0 0-3 15,59 20-5 1,-27-59-27-16,12-11-3 16,-2 1-1-16,5-11 2 15,-5 5 16-15</inkml:trace>
  <inkml:trace contextRef="#ctx0" brushRef="#br0" timeOffset="609189.8738">20955 17917 101 0,'0'83'35'0,"-6"-9"-9"16,-9-7-58-16,1-14-2 16,14-53-3-16,-30 50-1 15,30-50 18-15</inkml:trace>
  <inkml:trace contextRef="#ctx0" brushRef="#br0" timeOffset="609735.1868">21299 17161 74 0,'-9'37'37'15,"-4"-3"-2"-15,13 13-19 0,-2-2-8 16,13 12-5-16,4-7-2 0,5-8-1 16,5-7-1-1,2-22 0-15,4-7-2 16,-1-12-2-16,4-13-2 0,-7-23 0 15,3-3 1-15,-7-8-1 16,4-3 2-16,-7 0 2 16,-4 5 4-16,-3 2 3 15,-7 2 2-15,4 15 1 16,-13 8 1-16,3 24 0 16,0 0-2-16,-9 39 0 15,0 8-3-15,3 19-1 0,0 15-1 16,0 9-1-1,2 17 1-15,0-10 0 16,7 1-1-16,-1-19-2 16,7-6 0-16,-2-17-4 0,-7-56-9 15,33 51-24-15,-13-68 1 16,-8-12 0-16,9-25 2 16,-9-11 30-16</inkml:trace>
  <inkml:trace contextRef="#ctx0" brushRef="#br0" timeOffset="610000.8381">21779 17173 97 0,'20'-48'36'0,"-5"2"-10"16,18 20-16-16,-6 10-3 15,7 16-3-15,-2 9-1 16,0 4 0-16,-4 8-2 16,-6 13 0-16,-7 11-3 15,-8 2 1-15,-7 13 0 0,-5 8 0 16,-2-6 2-16,-2-8-3 15,5 15 1-15,6-2-4 16,5-22 8-16,-7-45-8 16,35 64 10-16,-5-64-5 15,3 0-2-15,1-6 2 16,2-23-6-16,-11-17-25 16,9 6-7-16,-12-13 6 15,4-1-8-15,-12-2 11 16</inkml:trace>
  <inkml:trace contextRef="#ctx0" brushRef="#br0" timeOffset="610471.4632">22592 16706 110 0,'0'0'39'15,"19"10"0"-15,-19-10-35 16,11 1-2-16,-11-1-1 16,0 0-1-16,15-4-1 15,-15 4 1-15,13 6 0 16,-2 0 0-16,3 10 0 16,2 6-1-16,3 11 1 15,3 9 2-15,1 3-3 0,3 3 3 16,1 7-3-16,3 9 2 15,1 7-1-15,-2-9 2 16,2 5-2 0,-3 11-1-16,-3-1 3 0,-3 3-8 15,-7 19 8-15,-8-9-2 16,-2 1 1-16,-6 6-1 16,-4-8 2-16,-5-21-4 15,-3 0 4-15,-3-11 5 16,16-57-6-16,-43 56-1 15,43-56 1-15,-59 5-3 16,59-5 1-16,-75-5 3 16,75 5-4-16,-78-30-2 0,78 30-3 15,-82-18-26-15,82 18-7 16,-57-49 3 0,57 49-2-16,-38-69-2 15</inkml:trace>
  <inkml:trace contextRef="#ctx0" brushRef="#br0" timeOffset="611127.7457">19506 16787 92 0,'-13'-1'38'0,"-18"-17"-1"16,-2 9-29-16,-12-10-4 15,-6 4-2-15,-5 6-1 16,-3-3 0-16,6 15-1 16,5 2 0-16,9 8 1 15,11 4 0-15,9 19-1 16,13 9 0-16,6 12 0 16,8 23-1-16,1 25-1 0,1 19-4 15,-1 27 5-15,-3 3 1 16,-5 11 0-16,-3-10 1 15,2-10-1-15,1-19-1 16,4-24 6-16,8-21-2 16,9-32 0-16,-22-49-3 15,86 47 2-15,-29-42 1 16,6-9-1-16,5-8 1 16,1-5-14-16,-9-1-21 15,0-12-7-15,-60 30 1 16,77-114-6-16,-60 30 13 15</inkml:trace>
  <inkml:trace contextRef="#ctx0" brushRef="#br0" timeOffset="643781.678">8733 14122 89 0,'0'0'39'0,"-9"-15"-8"16,9 15-20-16,0 0-5 16,11-5-2-16,-11 5-2 15,13 2-1-15,-13-2 0 16,23 6-1-16,-8-6 0 0,7-3 0 16,4 2-1-16,0-6-1 15,7 1-1-15,-3-13-4 16,11 16-18-16,-14-19-15 15,4 7 0-15,-18-4 1 16,-1 4 13-16</inkml:trace>
  <inkml:trace contextRef="#ctx0" brushRef="#br0" timeOffset="643984.8115">8741 14259 89 0,'0'0'39'16,"23"19"0"-16,-8-20-33 16,10-1-3-16,1-4-3 15,-2-6-3-15,6 5-15 16,-6-17-20-16,0 1-1 16,-5-5-1-16,1-1 3 15,-7-5 37-15</inkml:trace>
  <inkml:trace contextRef="#ctx0" brushRef="#br0" timeOffset="670464.4322">12178 13158 53 0,'0'0'36'15,"19"18"0"-15,-19-18-23 16,8 21-7-16,-3-4-2 16,3 6 0-16,-5-2-2 15,-1 4 1-15,-1 1-1 16,3 5 0-16,1-4-1 16,7 0 1-16,10-8-1 15,11-5 0-15,12-5 0 0,14-10 0 16,12-9 1-16,8-6 0 15,8-7 0-15,7-2-2 16,-3-2 2-16,-3-1-1 16,-6 6-1-16,-10 0-2 15,0 13-36-15,-17-7 0 16,-4 7-2-16,-16-5 1 16,0-1 20-16</inkml:trace>
  <inkml:trace contextRef="#ctx0" brushRef="#br0" timeOffset="689180.6479">11397 5329 52 0,'-20'14'19'0,"14"13"-1"16,-12-15-1-16,15 15-4 15,-10-17-3-15,13 9-2 16,0-19-2-16,-4 18-1 15,4-18-2-15,0 0 1 16,13 7-2-16,-1-4 0 16,2-1 0-16,7 4-2 15,4-4 1-15,4 0 0 16,5 0 0-16,3 0-1 16,2-4 1-16,0 1-1 15,-3-4 1-15,0-3 0 0,-6 2-1 16,-3-4 1-16,-2-2 0 15,-6 4 0-15,-3-8 0 16,-3-1 1-16,-2-6-2 16,0-3 1-16,0-9 1 15,0-5-1-15,0-10 0 16,0-4 0-16,-1-1 0 16,0 1-1-16,-3 2 2 15,-2 6-1-15,-3 5 0 16,-2 6-1-16,-3 9 2 15,-1 3-1-15,-2 4-1 16,-1 1 0-16,-2 2 0 16,1-1 0-16,-2 0 1 0,0 2-1 15,-2 1 0-15,0 1 0 16,-3 3 1-16,-1-1-2 16,-2 2 2-16,-2 1-1 15,-4 3 0-15,-2 1 1 16,-1-2-1-16,-3 5 1 15,-2-2-1-15,-1 0 1 16,1-7-1-16,0 3 1 16,-1-4 0-16,0 1 0 15,-2 2-2-15,2-2 2 16,-3 1-1-16,-3 3 0 16,-4 5 0-16,-1-1-1 15,-5 3 0-15,-1 1 1 0,-5 1 0 16,-1 3-1-16,-1-6 1 15,-2 0 1-15,-1-1-1 16,2-2 1-16,-1-3-1 16,1-1 0-16,2-2 0 15,-4-5 0-15,1 5 0 16,-3 1-1-16,-3-1 2 16,-4 3-2-16,-7 3 1 15,-3 0 0-15,-7 2-1 16,1 5 1-16,-4-2-1 15,-2 4 2-15,1 0-2 0,-2-2 2 16,0 2-1-16,0 4 0 0,2-2-1 16,-2 1 1-1,2-1 1-15,-2 1-2 16,2 2 2-16,0 1-2 16,2 0 2-16,4 0-2 0,2 4 2 15,4-3-2-15,5 3 1 16,7-3 0-16,7 2 0 15,8-2 1-15,8 2-2 16,6-1 1-16,7-4 1 16,5 2-1-16,7-2-1 15,6 0 2-15,0-2-2 16,12-8 0-16,-9 15 2 16,9-15-1-16,-3 24-1 15,4-7 1-15,-1 7 0 16,0 8 0-16,-3 3 0 15,0 5 0-15,-1 10-1 16,-1-3 1-16,1 3 0 0,0 0-1 16,4-8 1-16,1-6 0 15,7-4 0-15,5-5 0 16,7-9 0-16,11-5 0 16,10-5 0-16,15-8 0 15,14 1 0-15,8 1-1 16,9-2 2-16,9 3-1 15,3 2 1-15,0 3-1 16,-3 2 1-16,-9 4 0 16,-10 2 0-16,-10 0 0 15,-10 0 0-15,-9-2 0 16,-10 0-1-16,-9-5 0 16,-7 3 0-16,-6-7 0 0,-4 3 0 15,-12-8-2-15,14 12 1 16,-14-12-3-16,5 15-8 15,-5-15-16-15,0 0-13 16,-15 7 0-16,15-7-2 16,0 0 21-16</inkml:trace>
  <inkml:trace contextRef="#ctx0" brushRef="#br0" timeOffset="694486.7405">14718 3198 106 0,'0'0'38'16,"2"16"-12"-16,-2-16-21 16,0 0-2-16,-8 15-1 15,1-3-1-15,2 7-1 16,-4 8 1-16,-2 2 0 16,-1 4-1-16,-2 5 1 15,4-1 0-15,-1 2-1 16,7-4 2-16,5-7-1 0,11-8 0 15,8-9 0-15,10-3 0 16,7-8-1-16,2-5 0 16,1-7 0-16,-3-3-1 15,-3 2-1-15,-10-9-4 16,0 13-6 0,-19-17-26-16,8 8-1 15,-11-9 0-15,11 5 0 0,-6-12 25 16</inkml:trace>
  <inkml:trace contextRef="#ctx0" brushRef="#br0" timeOffset="694752.3787">15157 3031 80 0,'9'-16'39'0,"-16"-1"-1"16,7 17-26 0,-20 16-5-16,7 11-1 15,-8 9-2-15,3 14-2 16,-3 7 0-16,0 15-2 0,3 9 1 15,1 4 0-15,3 2-1 16,4-4-1-16,4-4 1 16,3-8 0-16,3-10 0 15,1-12-1-15,3-11-1 16,-2-12-2-16,3-6-4 16,-5-20-29-16,0 0-1 15,-6-24-2-15,9 1 0 16,-5-16 20-16</inkml:trace>
  <inkml:trace contextRef="#ctx0" brushRef="#br0" timeOffset="695236.7768">15185 3348 91 0,'33'-9'38'15,"-8"-10"0"-15,7 15-32 16,-9-8-2-16,1 5-1 15,-6 1-1-15,-2 3-1 16,-2 7-1-16,-3 6 0 16,-5 9 0-16,-5 14 1 15,-6 3-2-15,-7 9 1 16,-3 6-1-16,-3 4 1 16,-3 1 0-16,1-3 0 15,0-4-1-15,5-12 0 0,6-5 1 16,4-4 0-16,6-8 0 15,5-4 0-15,-6-16 1 16,22 9-1-16,-7-12-1 16,1-4 0-16,2 0-4 15,-1-9-2-15,10 7-8 16,-10-9-22-16,15 10-1 16,-10-9 4-16,17 20 14 15,-17-10 9-15,9 15 6 16,-5 3 6-16,-7 2 9 15,7 16 23-15,-16 1 1 16,2 14-2-16,-18-9-13 16,12 18-8-16,-14-9-4 0,0 3-3 15,-3-2-2-15,-1-5-3 16,1 0-5-16,-10-13-29 16,15-3-1-1,6-24 0-15,-8 11-1 0,8-11 29 16</inkml:trace>
  <inkml:trace contextRef="#ctx0" brushRef="#br0" timeOffset="695705.5481">15801 3197 69 0,'-10'20'37'0,"-4"-3"0"16,8 11-21-16,-6-2-12 16,7 7-1-16,0-3-2 15,7 4 0-15,4-8 0 16,6-9-1-16,5-6 0 15,1-11-1-15,4-3 0 16,3-9-1-16,0-5-1 16,0-11-1-16,-1 2 1 0,-3-1 0 15,-2 0 0 1,-4 7 0-16,-2 4 2 16,-13 16 0-16,13-1 2 15,-11 19 0-15,-2 15 0 0,0 14 1 16,-1 10-1-16,1 6 1 15,-1 1-2-15,-1 0 1 16,4-5-3-16,-4-10-1 16,7-2-11-16,-6-29-22 15,5-7 3-15,-4-11-3 16,3-27 8-16,-1-7 28 16</inkml:trace>
  <inkml:trace contextRef="#ctx0" brushRef="#br0" timeOffset="696018.0629">16106 3104 91 0,'35'-39'39'0,"14"23"1"0,-4 2-32 15,8 20 0-15,-8 3-4 16,-2 13-3-16,-13 6 0 16,-10 7-4-16,-16 13 3 15,-11 4-2-15,-11 9 1 16,-8-1-1-16,1 3 1 15,-2 2 0-15,5-2-1 16,8-7 2-16,12-9 0 16,9-7-1-16,10-10 1 15,6-8 1-15,3-7-1 16,2-5 0-16,1-9-2 16,-9-10-5-16,8 2-30 0,-19-14-1 15,4 4 0-15,-11-14-1 16,8 2 21-16</inkml:trace>
  <inkml:trace contextRef="#ctx0" brushRef="#br0" timeOffset="696486.8325">16546 2988 81 0,'8'-14'39'16,"10"5"2"-16,-5-6-29 15,9-2-10-15,2 1 3 16,1 6-4-16,1 4 0 15,0 1 0-15,-5 14-1 16,-1 11 2-16,-5 9-2 16,-8 21 3-16,-5 12-3 15,-4 13 1-15,-4 14-2 16,1 7 2-16,1 3-1 16,2-3-2-16,3-1 2 0,6-11-1 15,4-9 1-15,3-11 0 16,-4-16 2-16,-3-8-1 15,-8-9 1-15,-8-6-1 16,-9-10 0-16,-8-5-1 16,-7-3 1-16,-5-8-2 15,1-1-2-15,-2-7-3 16,9 9-9-16,-5-14-24 16,15 6-1-16,-3-10 0 15,10 6-1-15,-8-11 33 16</inkml:trace>
  <inkml:trace contextRef="#ctx0" brushRef="#br0" timeOffset="697033.7359">14613 2995 97 0,'0'0'37'0,"-17"-19"2"0,19 6-33 16,-11-4-1-16,-1 6-4 15,-4-2 1-15,-1 8-4 16,-4 8 3-16,0 10 1 16,-3 15-2-16,0 16 2 15,-4 17-2-15,0 10 1 16,0 15-1-16,1 11 2 15,3 4-2-15,1 1-2 0,7-2 2 16,3-7-2 0,8-12 2-16,7-6 0 15,8-12-1-15,8-13 0 16,7-11 1-16,4-9 0 0,7-5 0 16,1-10 0-16,2-4-2 15,-5-12-3-15,8 7-33 16,-17-17 0-16,0 5-2 15,-10-15 1-15,0 7 15 16</inkml:trace>
  <inkml:trace contextRef="#ctx0" brushRef="#br0" timeOffset="706206.1152">13726 6368 65 0,'0'0'33'0,"-2"-28"-8"15,2 28-18-15,-4-15-2 16,4 15-1-16,0 0 0 16,-4-11-1-16,4 11-1 15,0 0 0-15,0 0 0 16,0 0-1-16,0 0 1 16,0 0-1-16,-10-13 0 15,10 13 0-15,0 0 0 16,0 0 0-16,6-12-1 0,-6 12 1 15,12-26 0 1,-2 7 1-16,1-9-3 16,7-11 2-16,6-9 0 15,5-12 1-15,8-15 0 0,9-9 0 16,6-12 0-16,8-12 1 16,6-6 0-16,6 0 0 15,0-5-1-15,3 1 0 16,-2 5 0-16,-2 2 0 15,-3 6-2-15,-1 13 2 16,-5 4-2-16,-4 4 2 16,-7 10-2-16,-3 8 2 0,-7 9-2 15,-4 11 1 1,-8 5 0-16,-6 4 0 16,-7 8 0-16,-4 10-1 15,-3 7 0-15,-9 12 1 16,6-17 0-16,-6 17-1 0,0 0-1 15,-21 3 2-15,5 6-2 16,-6 3 1-16,-8-1-1 16,-8 7 1-16,-6-1 0 15,-6 2-1-15,-4 6 1 16,-3-2-1-16,-3-1 2 16,3-3-1-16,4 2 0 15,7-5 0-15,7 0 0 16,10-3 0-16,8-6 0 15,21-7 0-15,0 0-1 16,16-1 0-16,12-8 1 16,12-2-1-16,11-7 1 0,9-1 2 15,7-6-2-15,2 2 0 16,0-2 0-16,-2-1 1 16,-7 6-1-16,-6 0 1 15,-9 6-1-15,-11 3-1 16,-7 10 1-16,-10 3 0 15,-5 6 0-15,-7 6 0 16,-5 6 0-16,-5 7 0 16,-2 7 0-16,-3 14 0 15,-4-2 1-15,-1 7-1 16,-2-2 0-16,0 5 0 16,0-4 0-16,1-1 0 15,2-5 0-15,3-11-1 0,3-2 2 16,2-9-1-16,1-5-1 15,2-6 2-15,2-1-2 16,1-12 1-16,0 0 1 16,0 0-2-16,0 0 1 15,0 0 0-15,0 0 1 16,-8-18-1-16,3 7 0 16,5 11 0-16,-17-22 0 15,3 8 0-15,-7-3 0 16,-4-6 0-16,-8-1 0 15,-9-1 0-15,-3-1 0 16,-5 0 0-16,-4 5 0 16,4 3 0-16,2 0 0 0,4 6 2 15,6-2-3-15,7 7 2 16,8-3-1-16,8 1 2 16,7-2-3-1,8 11 2-15,-1-11-1 0,1 11-1 16,25 13 1-16,-5 0 0 15,4 9 0-15,3 6-2 16,5 7 3-16,3-1-2 16,4 2 1-16,-2-9-1 15,2-2 1-15,1-11 0 16,1-4 0-16,-2-11 0 16,-3-9-1-16,-6-4 2 15,-7-10-1-15,-9-5 0 0,-11-12 0 16,-8 0 1-16,-8 0-1 15,-8 0 1 1,-5 5-1-16,-1 4-1 16,-3 7 1-16,0 10 1 0,1 15-2 15,0 10 0-15,1 6 1 16,1 7 0-16,3-2 0 16,2 4 0-16,4-2-1 15,5-8 1-15,13-15 1 16,0 0-1-16,11-4 0 15,7-17 0-15,6 1 0 16,2-7 0-16,1 0 1 16,-2 7-1-16,-3-1 1 0,-5 8-1 15,-6 6 0 1,-11 7 0-16,-8 18 0 16,-7 6 0-16,-9 4 1 15,1 7-1-15,0 0 0 0,1-2-1 16,5-5 1-16,10-10 0 15,7-18 0-15,26-12-1 16,9-9 1-16,10-11 0 16,6-10 0-16,3 1 1 15,-3-3 0-15,-5 6-1 16,-8 10 1-16,-12 11-1 16,-15 13-1-16,-11 4 1 15,-26 41 1-15,-6 2-2 16,-5 13 1-16,-5 4 0 15,1 2-1-15,4 0 1 16,10-7 0-16,10-16-1 0,15-16 1 16,2-23 0-16,29 0 0 15,0-20 0-15,3-8 0 16,-2-9 0-16,-1-5 1 16,-6 0 0-16,-7 1-2 15,-5 7 2 1,-9 3 0-16,-8 16-1 0,-8 13 0 15,-5 8 0-15,1 11 0 16,-2 6-1-16,4 1 1 0,4-6 0 16,6-6-1-1,6-12 1-15,16-15 0 16,3-10 0-16,3-14 0 16,2-4 1-16,-5-9-1 0,-6 3 1 15,-8 5-1-15,-11 3 0 16,-13 9 0-16,-13 17 0 15,-8 18 0-15,-8 10-1 16,-2 20 1-16,-2 9 0 16,2 7 0-16,4 3 0 15,11 4-1-15,7-12 2 16,13-4-1-16,10-10-1 16,15-9 1-16,13-12 0 15,11-7 0-15,13-7-1 16,8-2 1-16,6-4-4 15,6 0-4-15,-7-14-7 16,7 21-9-16,-27-17-17 0,0 6-2 16</inkml:trace>
  <inkml:trace contextRef="#ctx0" brushRef="#br0" timeOffset="726330.8014">1216 5735 63 0,'-16'27'33'0,"-8"5"0"16,0 6-27-16,-8 7-3 16,-4 14-2-16,1 1-1 15,-1 1 0-15,6-3 1 16,5-3 0-16,8-13 2 16,11-9-1-16,11-15 2 0,16-14 0 15,6-20 1-15,15-10-1 16,5-19 1-1,11-11-1-15,3-12-1 16,10-5-1-16,-1-3-1 16,1 4 1-16,-4 3-1 0,-9 12 0 15,-6 15 0-15,-11 19-1 16,-12 17 1-16,-16 24 0 16,-21 20-1-16,-20 20 1 15,-18 20-2-15,-14 8 1 16,-7 5 1-16,-3-2-2 15,3-7 1-15,9-15-1 16,15-13 1-16,22-23 0 0,21-31 1 16,23 0-1-1,21-28 1-15,18-17-1 16,12-13 1-16,9-6 1 16,6-4-2-16,0-1 1 0,-4 5-1 15,-9 9 0-15,-13 11 1 16,-16 25-1-16,-18 19 0 15,-17 18 0-15,-24 22 0 16,-17 16 1-16,-15 13 0 16,-6 5-1-16,-4 1 0 15,5-8 0-15,10-15 1 16,17-13-1-16,25-26 1 16,24-21-1-16,25-26-1 15,23-16 2-15,20-16 0 16,13-10 0-16,8-4-1 15,4 2 0-15,-8 11 0 16,-10 8 0-16,-16 21 1 0,-17 18-1 16,-27 23-2-16,-23 19 3 15,-25 19-1-15,-25 18 0 16,-9 1 0-16,-8 7 1 16,2-6-1-16,3-9 0 15,12-13 0-15,21-16-1 16,23-23 2-16,26-22-1 15,21-14 0-15,19-12 1 16,14-3 0-16,8-3-1 16,1 0 1-16,-7 9 0 15,-12 15-2-15,-17 16 2 16,-20 21-1-16,-24 19 0 16,-32 21 0-16,-23 16 1 0,-18 8 0 15,-5 2-1-15,-2-2 0 16,6-8 0-16,12-17 1 15,19-17-1-15,21-29 1 16,46-7-3-16,14-25 2 16,15-10-1-16,8-8 1 15,3-4-1-15,-1 7 1 16,-10 6-1-16,-16 8 0 16,-14 15 2-16,-19 18-1 15,-22 19 0-15,-15 13 1 16,-15 10 0-16,-6 1-1 15,0-3 1-15,4-4-1 16,12-9 0-16,16-15 0 0,21-23-1 16,20-14 1-16,22-14-1 15,9-6 0-15,5-1 1 16,-2 0 0-16,-10 6-1 16,-11 11 2-16,-16 18 0 15,-23 14-1-15,-20 19 0 16,-19 15 0-16,-11 9 0 15,-7 1 1-15,1-2-1 16,5-4 0-16,11-13 0 16,25-28 0-16,12-6 0 15,29-24 0-15,14-14-1 16,10-2 1-16,2 1 0 16,-7 5-1-16,-9 8 1 0,-18 24 1 15,-21 19-1-15,-23 17 0 16,-15 15 1-16,-11 7-2 15,-9 4-4 1,9 9-9-16,-14-21-10 0,25 7-18 16,0-18-1-16,19 2-1 15,7-15 15-15,12-4 29 16</inkml:trace>
  <inkml:trace contextRef="#ctx0" brushRef="#br0" timeOffset="766096.1544">13936 6354 23 0,'0'0'33'0,"0"0"0"15,0 17-16-15,0-17-4 16,0 0-3-16,-5-13-2 15,5 13-3-15,0 0 0 16,9-12-1-16,-9 12-1 16,0 0-1-16,3-16 0 0,-3 16-1 15,0 0 0-15,0 0-1 16,0 0 0-16,0 0 1 16,-10-11-1-16,10 11 1 15,0 0-1-15,0 0 1 16,-13 12-1-16,13-12 2 15,0 0-1-15,0 0-1 16,0 0 1-16,-10 11 0 16,10-11 0-16,0 0 0 15,0 0 0-15,0 0-1 16,0 0 0-16,-10-14 1 16,10 14 0-16,0 0 0 15,-3-16 0-15,3 16-1 0,4-18 1 16,5 7 1-16,2 1-2 15,7 4 1-15,5-6-1 16,7 2 0 0,4 0 0-16,4 1 1 0,1 4-1 15,-4 3 1-15,-4 4 0 16,-7 4-1-16,-9 7 2 16,-13 4-2-16,-12 9 1 15,-9 4-1-15,-8 1 0 16,-1 3 0-16,-1-3 0 15,2-1 0-15,7 0-1 16,11-4 1-16,12-5 0 16,9-4 1-16,8-5-2 0,3-1 1 15,2 1 0 1,-3-1 1-16,-5-7-1 16,-17-4 0-16,4 11 0 15,-18-8 0-15,-13 3 1 0,-7-1-1 16,-5-1 0-16,-4 1-1 15,3-1 0-15,1-2-1 16,11 5-2-16,4-8-2 16,24 1-10-16,0 0-19 15,0 0-4-15,29-16 0 16,7 5 1-16,-2-10 34 16</inkml:trace>
  <inkml:trace contextRef="#ctx0" brushRef="#br0" timeOffset="766377.4395">14342 6073 75 0,'0'0'37'15,"0"0"2"-15,0 0-29 16,0 33-4-16,-5-2-1 15,0 7-2-15,-2 8-1 16,-2 9 0-16,2-1 0 16,0-2-1-16,-1-3 0 15,4-11-2-15,1-2-2 16,1-13-4-16,14 1-12 16,-12-24-19-16,18-6-1 0,-3-11 0 15,10 3 3-15,-4-9 36 16</inkml:trace>
  <inkml:trace contextRef="#ctx0" brushRef="#br0" timeOffset="766518.0528">14514 6466 64 0,'10'30'37'15,"-11"-6"-1"-15,6 12-20 16,-12-11-10-16,4 2-2 16,-3-6-3-16,0-2-2 15,1 1-3-15,5-20-10 16,-9 12-22-16,9-12-1 15,0 0 0-15,6-14 3 16,6 3 34-16</inkml:trace>
  <inkml:trace contextRef="#ctx0" brushRef="#br0" timeOffset="767221.208">14967 5982 13 0,'0'0'14'0,"0"0"1"16,0 0 0-16,0 0 1 16,-10-11 0-16,10 11-2 15,0 0-1-15,0 0-2 16,-11-4-2-16,11 4-1 15,0 0-3-15,0 0-1 16,-12 6-1-16,12-6-1 0,0 0 0 16,-12 14-1-16,12-14 0 15,-16 8 0 1,16-8 0-16,-18 12 0 16,7-4 0-16,11-8-1 0,-21 13 1 15,21-13-1-15,-18 10 1 16,18-10 0-16,0 0-1 15,-14 14 1-15,14-14 0 16,0 0-1-16,0 0 1 16,0 0 0-16,0 0-1 15,0 0 1-15,0 0-1 16,0 12 0-16,3 2 1 0,-1 8-1 16,0 7 1-16,1 6-1 15,-1 5 1 1,1 1 0-16,-2 7-1 15,0 0 1-15,-1-4-1 16,-1-4 1-16,0-9-2 0,-2-8-1 16,5-4-2-16,-2-19-6 15,0 0-27-15,0 0-1 16,17-26 0-16,-11-8 0 16,10 0 27-16</inkml:trace>
  <inkml:trace contextRef="#ctx0" brushRef="#br0" timeOffset="767580.603">15144 6072 64 0,'0'0'35'15,"0"0"1"-15,-15-5-30 16,15 5-2-16,-13-5-1 16,13 5-1-16,-17-5-1 15,17 5 1-15,-15-2-1 16,15 2-1-16,0 0 1 15,-12 2-1-15,12-2 0 0,0 0 0 16,0 0 0-16,0 0-3 16,0 0-3-16,-17-24-14 15,17 24-14-15,-11-15-2 16,11 15 1-16,-18-12 15 16</inkml:trace>
  <inkml:trace contextRef="#ctx0" brushRef="#br0" timeOffset="768377.5142">15078 6110 65 0,'0'0'34'15,"-1"-24"-14"-15,1 24-8 16,-20-6-3-16,6 7-4 0,-10 1-1 16,4 5-1-16,0 3-1 15,6 8-1 1,6 4 2-16,9 6-1 15,9 3 0-15,7 5 0 0,6 5-1 16,4 2 0-16,0 1 0 16,-4-3 0-16,-9-4-1 15,-12-3 1-15,-9-6-1 16,-9-4-1-16,-7-11 2 16,-5-4 0-16,-2-8 0 15,5-6 0-15,5-10 0 16,11-6 0-16,9-11 1 0,8-6 0 15,6-3-2-15,4-3 3 16,0 2-1 0,2-2 0-16,-6 7-2 15,-4 3 0-15,-5 6-2 0,-6 0-2 16,1 10-4-16,-14-14-19 16,13 14-11-16,-6-2-3 15,8 9 3-15,-6-3 12 16</inkml:trace>
  <inkml:trace contextRef="#ctx0" brushRef="#br0" timeOffset="768815.0359">14617 6056 70 0,'-20'3'35'16,"20"-3"1"-16,-24 14-30 15,16 3-2-15,-5 3-1 16,2 7-2-16,0 6 1 15,2 8-2-15,3 5 0 16,6 3 1-16,5-2 0 16,7-2-1-16,7-10 1 15,4-8 0-15,4-9 0 0,5-9 1 16,-1-17 0-16,1-5-1 16,-6-15 1-16,-7-8 0 15,-9-9-1-15,-10-5-2 16,-7-5 1-16,-13 3-2 15,-4 9-3-15,-19-10-21 16,10 25-11-16,-5 3-2 16,14 18 1-16,8 7 15 15</inkml:trace>
</inkml:ink>
</file>

<file path=ppt/ink/ink6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04T02:53:48.123"/>
    </inkml:context>
    <inkml:brush xml:id="br0">
      <inkml:brushProperty name="width" value="0.05292" units="cm"/>
      <inkml:brushProperty name="height" value="0.05292" units="cm"/>
      <inkml:brushProperty name="color" value="#FF0000"/>
    </inkml:brush>
  </inkml:definitions>
  <inkml:trace contextRef="#ctx0" brushRef="#br0">13419 1513,'-24'50,"24"-1,-25 51,25-1,0 50,0 49,0 0,25 50,-25 25,24 0,-24 25,25 0,-25-1,0-49,0-25,0-49,0-50,0-25,0-49,-25-25,1-50,-26-49,25-51,-24 1,-1-74,0 0,25-26,-24-24,24 25,0 0,25 0,-25-1,25 26,25-1,-25 1,25 24,0 26,24-26,-24 50,25 0,0 25,-1 49,1 0,24 1,-24 49,24-25,1 50,-1-25,25 0,0 25,25-1,25 1,-25-25,50 25,0 0,-1 0,26-1,-1 1,1 25,-1-25,25-1,-24 1,-1-25,1 0,24 0,-25 0,25 0,-24 0,-1 0,-24 25,0-25,24 25,-49 0,0 0,-25-25,-25 0,25 0,-50-25,26 0,-26 25,-24-25,-1 25,1 25,-25 0,-1 49,1 25,0 1,-25 48,25 1,-25 25,25-1,-1 26,-24-1,25-24,-25 0,25-26,0 1,-25-25,25 0,-25-24,0-26,-25-24,25-26,-50-24</inkml:trace>
</inkml:ink>
</file>

<file path=ppt/ink/ink61.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8T20:53:48.102"/>
    </inkml:context>
    <inkml:brush xml:id="br0">
      <inkml:brushProperty name="width" value="0.05292" units="cm"/>
      <inkml:brushProperty name="height" value="0.05292" units="cm"/>
      <inkml:brushProperty name="color" value="#FF0000"/>
    </inkml:brush>
  </inkml:definitions>
  <inkml:trace contextRef="#ctx0" brushRef="#br0">15180 7205 169 0,'0'0'35'16,"0"0"-1"-16,-80-6-35 16,80 6 1-16,0 0 0 0,0 0 0 15,0 0 0-15,0 0 0 16,0 0 0-16,0 0 1 16,-6-12-1-16,6 12 1 15,-17-8-2-15,5 3 1 16,-3-2 1-16,-5 2-2 15,-5 0 2-15,1 1-1 0,-4 1 0 16,-8 5 0-16,-1 0 0 16,-5 6 1-16,-5 4-1 15,-1 4 0-15,-6 2-1 0,0 6 1 16,0 6 0-16,1 3 0 16,-1 7 0-16,3 5-1 31,4 2 0-31,3 4 1 15,3 8 0-15,1 1-1 0,7 1 1 16,4 1-1-16,4 4 1 16,5 2 0-16,3 4 0 15,5 4-1-15,4 0 1 16,3 3 1-16,4 6-1 16,4 2 1-16,1 3-1 0,6 5 0 15,1 3 1-15,5 1 0 16,3 2-2-16,4 3 2 15,8 2-1-15,3-1 1 16,6-1 0-16,4-2-1 16,6-2 1-16,7-3 0 15,5 1 0 1,12-3-1-16,3-8 0 16,6 4 0-16,9-5 0 15,6-2 0-15,5-2 0 16,4 3-1-16,5-4 1 15,1-5 0-15,0 0 0 0,2-6 0 16,-4-3-1-16,-3 2 1 16,-1-5-1-16,-5-3 1 15,-2-6-1-15,-9 0 1 0,-9-1-1 16,1-1 1-16,-9-2-1 16,-7-8 1-16,-10-2 0 15,-5-6 0-15,-9-2 0 16,-7-4 0-16,-3-2 0 15,-7-8 0-15,-4 3 0 0,-7-6 0 16,-1-5 1-16,-6 0-1 16,-8-11-1-16,14 9 2 15,-14-9-1-15,0 0 0 16,0 0 0-16,0 0 0 16,4-12 0-16,-5 0 0 31,0-2 0-31,-3-5 0 15,0-6 0-15,-3-3 0 0,1-6 0 16,-6-5 0-16,-2-1 0 16,-5-1 0-16,-1-4 0 15,-9-2 0-15,-1-3 1 16,-4 4-1-16,2 2 1 0,-5 4-1 16,3 1 1-16,4 5-1 0,2 6 1 15,3 5-1 1,6 8 1-16,2 3-1 0,6 3-1 15,11 9 2-15,-11-8-1 16,11 8 0-16,0 0 0 16,26 23 0-16,-4-8 0 15,5 10 0 1,7 3-1-16,7 11 0 16,6 4 0-16,2 3 1 15,2 7-1-15,0-1 0 16,-4 4 1-16,3-1-1 15,-4-2 1-15,-3-4 0 16,-7-3 0-16,-1-5 0 16,-6-3 0-16,-2-5 0 0,-5-5 0 15,-2-9 0-15,-3-7 0 0,-4 2 1 16,-13-14-2 0,16 8 1-16,-16-8 0 15,0 0 0-15,0 0 0 16,0 0 0-16,-19 4 0 0,-2-7 0 15,-5 3 0-15,-3-2 0 0,-8 1 0 16,-5 2 0-16,-7 1 0 16,-2 6 0-16,-7 1 0 15,3 1 0-15,-1 0 0 16,2 1 0-16,3-2 0 16,2-1 0-16,10 0 0 31,4-6 1-31,7 2-2 0,7-3 1 15,3-1 0-15,6-1 0 16,12 1 0-16,-11-11 1 16,11-1-1-16,0-5 0 15,4-4 1-15,0-8-1 16,4-1 0-16,0-6 0 16,2-5 0-16,1-2 0 0,1-3 0 15,0 2 0-15,2 1 0 0,-2 7 0 16,0 2 0-1,-4 5 0-15,0 5 0 16,-2 7 0-16,-3 5 0 16,-3 12 0-16,0-11-1 0,0 11 1 31,0 0 0-31,-13 14 0 0,6 4 0 16,2 5 0-16,-4 4 0 15,3 6 0 1,0 0 0-16,3-1 0 0,-1 1 0 15,3-8 0-15,0-8 0 16,1-17 1-16,3 12-1 16,-3-12 0-16,11-20 0 0,-4 0 0 15,-1-12 0-15,2-2 0 16,-1-6 0-16,-3-4 1 16,-2-1-2-16,-2 0 1 15,-1 4 0-15,-3 5 1 16,3 10-1-16,-4 7 1 15,5 19-1-15,0 0 0 0,-6 16-1 16,5 14 1-16,1 6 0 16,-4 14-1-16,1 2 0 0,1 7 1 15,-2-4-1 1,1-7 1-16,2-6 1 16,2-5-1-16,0-11 0 15,5-13 0 1,-6-13 0-16,15-9 1 0,-5-13-1 15,-1-4 0-15,0-11 0 16,-5-10 0-16,-1-4 0 16,-2 0 0-16,-2 1 0 15,-2 9-1 1,-1 3 1-16,-1 13 0 16,1 11 0-16,4 14 0 0,-3 20 0 0,3 11 0 15,-1 11 0-15,-1 6 1 16,0 12-1-16,-1-1 0 15,1 2 0-15,-3-9 0 16,2-5 0-16,-1-13 0 16,4-8 0-16,1-12-1 15,-1-14 1 1,9-13 0-16,-1-13 0 16,1-10 0-16,-2-11 0 15,4-7 0-15,-5-2 0 16,1 1 0-16,1 4 0 0,-6 11 0 15,3 8 0-15,-5 19 0 16,0 13-1 0,0 23 2-16,-4 14-1 0,-3 17 1 0,-3 5-1 31,-2 9 0-31,0 0 0 0,-2-1 0 16,2-6 0-16,4-12-1 15,3-11 1-15,5-19 0 16,0-19 0-16,15 0 0 15,-1-19 0-15,1-15 0 16,3-13 0-16,0-8 0 16,2-7 0-16,-5 3 0 15,0 0-1-15,-2 13 1 16,-5 7 0-16,0 10 0 16,-3 14 0-16,-5 15 0 15,7 18 0-15,-3 7 0 16,-4 10 0-16,-4 4 0 0,4 5 0 15,-1 1 0-15,1-5 0 16,1-6 0-16,3-12 0 16,-4-22 0-16,15 10 0 0,-3-21 0 15,1-12 0-15,2-4 0 16,-2-3 0-16,-2-6 0 16,-1 0 0-16,-4 8 0 0,-3 2 0 15,-3 12-1-15,0 14 2 16,-13 10-1-16,3 15 0 15,-2 9 0-15,0 7 1 16,2 3-1-16,2 1 0 16,0-7 0-16,7-7-1 31,5-11 1-31,-4-20 0 0,23-3 0 16,-5-11 0-16,2-13-1 15,2-6 1-15,-2 0 0 16,-2-1 0-16,-2 2 0 15,-2 5 1-15,-6 6-1 16,-3 10 0-16,-5 11 0 0,-9 12 0 16,0 9 0-16,-1 6 0 15,2 2 0-15,-1 0-1 16,5 0 1-16,4-3 0 16,3-9 1-16,5-5-1 0,6-9 0 15,5-7 0-15,1-5 0 16,-1-3 0-16,-2 0 0 31,-1-2 0-31,-4 2 0 16,-12 12 0-16,13-15 0 0,-13 15 0 15,2-11-1-15,-2 11 2 16,0 0-1-16,-16 13 0 16,16-13 0-16,-12 10 0 15,12-10 0-15,-10 17-1 16,10-17 1-16,0 0 0 0,5 11 0 15,-5-11 0-15,22-5 0 16,-9-1 0-16,6-5 1 16,2-7-1-16,3 3 0 15,-2-3 0 1,1 2 0-16,-2-1 0 16,-5 2 0-16,-3 2 0 0,-13 13 0 0,4-13 0 15,-15 10-1-15,-7 5 1 16,-7 0 0-16,-4 6 0 15,-7 0 0-15,-1 5 0 16,-4 0 0-16,3 4 0 0,3-4 0 16,2 2 0-16,10-3 0 31,1-1-1-31,6-1 1 16,7-5 0-16,9-5 0 0,-15 15 1 15,15-15-1-15,-7 10 0 16,7-10 0-16,-1 11 1 15,1-11-2-15,0 0 1 16,8 13 0-16,-8-13 0 16,15-4 0-16,-15 4 0 0,13 2 0 15,-13-2 1-15,15-3-1 16,-15 3 0-16,0 0 0 0,0 0 0 16,0 0 0-16,-14 2 0 15,1-1 0-15,-4 5 0 16,-4 0 0-16,2 4 0 31,-3 0 0-31,4-2 0 0,3 6 1 16,4-2-1-16,4 2 1 15,8-54-32-15,16 59-3 16,-17-19 0-16,16 1-2 16,-17-24 0-16</inkml:trace>
  <inkml:trace contextRef="#ctx0" brushRef="#br0" timeOffset="110027.7661">15881 13754 175 0,'-17'52'35'15,"-9"-9"0"-15,3-1-34 16,3 1-1-16,6-3 0 16,7-9 0-16,14-5 0 15,5-13 0-15,18-9 0 0,16-14 0 16,17-12 0-16,15-12 1 0,17-13-1 16,13-13 1-1,10-3-1-15,8-7-1 0,7-5 1 16,1 2 1-16,-4 1-1 15,-8 8 1-15,-9 4-1 16,-11 13 1-16,-10 7-1 31,-15 8 1-31,-11 9 0 0,-15 11-2 16,-10 6 2-16,-7 6-1 16,-4 51-33-16,-17-53-1 15,14 14-1-15,-27-12 0 16,25 10-1-16</inkml:trace>
  <inkml:trace contextRef="#ctx0" brushRef="#br0" timeOffset="149888.9683">7574 3337 176 0,'-14'-3'33'16,"14"3"-1"-16,0-21-33 15,7-12 2-15,4-7 0 16,3-10-1-16,-1-2-2 16,1-10 2-16,-3-2-1 15,-2-8 1-15,-6 12-2 16,1 3 2-16,-4 8-3 0,-3 9 3 16,3 13 0-16,-2 11 0 15,2 16 0-15,9 24 0 16,5 4 0-16,4 15 0 15,7 15 3-15,7 6-3 16,3 2 1-16,2 3-1 16,2-5 1-16,-1-4-1 0,-9-8 1 15,-2-9-1-15,-8-13-1 0,-4-7 1 16,-9-6-1-16,-6-17 1 16,0 0 1-16,-27 1-1 15,0-19 0-15,-9-9 0 16,-9-10 0-16,-6-6 0 15,-3-1 2 1,-4 0-2-16,3-3-1 16,6 7 1-16,6 8-2 15,10 9 2-15,10 9 2 16,11 7-2-16,12 7 0 0,6-11 0 16,13 10 0-16,12-4 0 15,8-2 0 1,7-4 0-16,5-4-3 0,4-3 3 15,-2-1-3-15,-2-2 2 16,-11 5 2-16,-5 2-1 16,-10 0 1-16,-11 11-2 15,-14 3 1-15,-7 23 1 16,-14 7 2-16,-9 6-3 16,-5 7 3-16,-8 5-3 0,0 11 1 15,-5-3 0-15,6-4 0 16,4-1-1-16,6-10-1 0,9 0 1 15,5-10-2-15,6-6 2 16,7-6 0 0,0-6 0-16,5-13 1 15,0 0-2 1,0 0-31-16,0 0-1 0,-14-25-1 16,14 25-1-16,-34-28-1 15</inkml:trace>
  <inkml:trace contextRef="#ctx0" brushRef="#br0" timeOffset="152552.6333">20268 15072 181 0,'28'5'35'0,"-28"-5"-1"15,17-5-34-15,-17 5 1 16,14 8 0-16,-14-8-1 16,0 0 1-16,14 9 0 15,-3-10-1-15,7 2 0 0,9-7 0 16,17-5 0-16,18 0-1 15,21-3 1-15,20-7-1 16,32-4 1-16,19-1-1 16,31-7 0-16,19-2 1 15,22 0-1-15,17-8 0 0,13-1 0 16,9-5 0-16,8 2 1 16,-1-4-1-16,-6 2 2 15,-1-1-2-15,-12 8 2 16,-15 5-1-16,-21 7 1 0,-20 7 0 15,-26 6 0-15,-20 10-1 16,-29 3 0-16,-26 11 1 31,-21 2 0-31,-24-2-1 16,-18 2 0-16,-16 3 0 0,-16 0 0 16,-1-12 0-16,-22 15 0 15,-1-17-33-15,5 12-1 16,-28-21 0-16,13 18-2 15,-28-27 0-15</inkml:trace>
  <inkml:trace contextRef="#ctx0" brushRef="#br0" timeOffset="153116.3356">21414 15117 182 0,'-18'44'34'0,"-16"-21"1"16,21 7-35-16,-2-2 0 15,8-2 0-15,0-3 0 16,8-1 1-16,7-8-1 0,8-3 0 16,12-6 0-16,12-9-1 15,20-13 1-15,14-3 0 16,25-8 0-16,16-12 0 15,26-14-1-15,18-8 0 16,21-7 1-16,18 0 0 31,13 1-1-31,12-1 0 0,7 0 1 0,4 6 0 16,4 14-1-16,-11 10 1 16,-10 10 1-1,-13 6-1-15,-18 12 1 16,-22 6 0-16,-17 8-1 0,-31 5 0 15,-20 2 1-15,-24-1-1 16,-20 0 1-16,-14-3-1 0,-17-2-1 16,-10-10-32-16,1 7-1 15,-23-30-1-15,14 7-1 16,-18-30-1-16</inkml:trace>
  <inkml:trace contextRef="#ctx0" brushRef="#br0" timeOffset="154732.9918">1428 14734 166 0,'0'0'35'16,"-17"-26"0"-16,0 27-35 15,-3 4 0-15,-4 5 0 16,-3 4 0-16,-3 8 0 15,-4 6 1-15,0 6-2 16,-3 16 1-16,9 13 0 16,-4 12 1-16,2 13-2 0,1 15 0 15,2 20 1 1,1 9-2-16,1 13 2 0,5 1-2 16,-2 0 1-1,4-1 2-15,1 2-2 0,0-8 1 0,0-17 0 16,0-10 1-16,0-8-1 15,1-8 1-15,0-14-1 16,0-7-1-16,5-18 1 16,2-4 0-16,2-5 0 15,4-5-1-15,2-14 1 16,4 1 0 0,0-6 0-16,2-5 0 15,-2-3 0-15,-3-16 1 16,6 12-1-16,-6-12-1 15,0 0 1-15,-9-13 1 16,-1-3-1-16,-6-8 0 16,-2-8 0-16,-3-7-1 15,-4-3 1-15,-3-8 1 0,-4 5-1 16,-1-5-1-16,2 4 1 16,1 6 0-16,5 14-1 15,2 5 1-15,7 14 0 0,16 7 1 16,-5 26-2-16,17 14 0 15,7 16 1-15,5 18 1 16,3 13-1-16,-1 5 1 0,5-2-1 31,-3 7 1-31,0-32-1 16,-4-13 1-16,5-12-1 0,1-29 1 16,7-29-1-16,8-13-1 15,4-14 1-15,4-22-1 16,4 15 1-1,15 15-34-15,-28-10-1 0,-9 20-2 16,-55 15-1-16</inkml:trace>
  <inkml:trace contextRef="#ctx0" brushRef="#br0" timeOffset="157657.9476">19438 14658 183 0,'-37'-2'35'0,"18"26"0"15,-6 93-35-15,-2-87 0 16,4 14 0-16,2 3 0 0,3 2 1 16,9 4-1-16,9-3 0 15,13-5 0-15,16-14 0 16,17-11 0-16,17-20 0 15,18-12 0-15,11-13-1 16,15-15 1-16,6-7 0 16,2 0 0-16,-2 2 0 0,-12 3 0 15,-5 12 0 1,-16 11 0 0,-10 8 1-16,-23 3-35 0,15 23-1 15,-30-22-1-15,10 14 0 16,-21-23-1-16</inkml:trace>
  <inkml:trace contextRef="#ctx0" brushRef="#br0" timeOffset="793194.7836">6421 8430 164 0,'-135'-1'34'16,"-28"-26"-1"-16,32 3-34 15,-12-4 0-15,-9-5 1 16,-4 3 0-16,-13 3 0 16,-1-1 0-16,-9 4 0 15,-3-3 1-15,-4 2-2 0,-2 1 1 16,-5 5 1-16,-4-3 0 16,2 3-1-16,-3 7 2 15,1 0-2-15,4 6 1 16,7 6 1-16,6 9-1 0,13 1 0 15,11 5-1-15,12-1 1 16,18 6-1-16,17 5 1 16,12 7 0-16,18 5-2 31,16 6 2-31,13 15-2 0,12 22 2 16,14 22 0-16,7 29-1 15,8 26 1-15,3 35 0 16,5 24 1-16,-1 26-1 15,-3 22 2-15,-1 21-2 16,-11 11 0-16,-2 4-1 16,-6 2 0-16,-1 3-1 0,2 1 2 0,-1-4-3 15,6-6 1-15,7-13 0 16,10-13 0-16,9-20-1 16,16-18 1-16,17-29-1 15,10-24 2-15,27-24-2 16,22-28 0-16,24-28 2 31,29-26-1-31,28-22 1 0,30-16 0 16,33-22 0-16,32-15 0 15,32-15 1-15,20-7 1 16,30-1-2-16,19 10 2 16,18 4-2-16,8 6 0 15,2 17 1-15,-5 12-1 16,-13 14 0-16,-21 1-35 0,-6 14 0 15,-46-26-1-15,-16 7 0 16,-53-45 0-16</inkml:trace>
  <inkml:trace contextRef="#ctx0" brushRef="#br0" timeOffset="797565.8098">8094 10552 177 0,'-25'10'33'16,"-8"-8"1"-16,-2-2-34 15,0-2-1-15,-2-3 1 0,-2-6 0 16,0 0-1-16,-1-7 1 0,-4 1 0 16,1-5 0-16,-6 1 0 15,-1-2 0-15,-6 6-1 16,-7 4 1-16,-1-3 1 15,-6 5-1-15,-4 1 0 16,-6-2 0 0,-1 5 0-16,-1-3 0 15,-2 1 0-15,3-6 0 16,0 2 0-16,-3-2 0 16,2 2 0-16,-4 2 0 15,-3 1 0-15,-2 3 0 16,-5 2 0-16,-2 0 0 15,-1 3 0-15,-1 0 1 0,-1 1-1 16,1 1 0-16,2 1 1 16,3-1-1-16,2-3 0 15,1-1 0-15,2 3 1 16,3 1-1-16,0-2 0 0,5-1 0 16,0 3 1-16,-2 1-1 15,4 3 0-15,2 3 1 16,2 2-2-16,1-1 1 0,4 2 0 15,8 3 0-15,1-1 0 16,10 2 0-16,5-3 1 16,6-5-1-16,6 1 1 15,6-2-1-15,3 1 0 32,3-2 1-32,3-2-1 0,1 3 0 15,7 0 0-15,-1 8 0 16,3 0 0-16,3 11 0 15,2 2 1-15,1 11-2 16,3 5 2-16,3 7-2 16,-2 13 2-16,3 4-1 15,-4 11 0 1,-3 5-1-16,-4 1 1 0,-2-2-1 16,-2 5 1-16,1-2 0 15,0-6 0-15,2-8-1 16,6-8 1-16,5-6 1 15,4-5-2-15,4-6 1 16,3-7 0-16,4-7-1 16,3-3 2-16,0-4-1 0,2-1-1 15,5-3 1 1,3-1 1-16,-1 2-1 0,3-2 0 0,-2-2-1 16,6 4 1-16,3 1-1 15,3 0 1-15,2 3 1 31,6-2-1-31,1-1 0 0,6-1 0 0,1 4 0 16,7-7 0-16,1 3 0 16,2-6 0-16,3-2 0 15,7 1 0-15,3-1-1 0,7-6 2 16,6-5-1-16,5 2-1 16,3-7 1-16,4 5 0 31,-2 1-1-31,3-4 1 0,-4 6 1 15,-4 0-2-15,-1 2 1 16,-2 3 0-16,-3 1 0 16,-1 0 0-16,-3-5 0 15,1 2 0-15,1-3-1 16,0 0 1-16,2-3 1 16,1-2-2-16,2-3 1 0,2-1 0 15,1 0-1-15,-1 0 1 16,1 0 1-16,0 3-2 15,0 2 1-15,-2 0 0 16,2 2 0-16,-3 1-1 16,0 4 2-16,1-1-1 15,-2 3-1 1,1 1 1-16,2 0-1 16,-4 2 1-16,-1 3 1 15,3 1-2-15,-5 0 1 16,0-2 1-16,4 0-2 0,-1-4 1 15,2 0 1-15,3-5-1 16,3-2 0-16,5-7 1 16,-1-2-1-16,7-1 0 15,-1-1 0-15,-1-3 1 0,2-2-2 16,-7 0 2-16,-2 0-1 16,-6 0 0-16,-5 0 0 15,-8-1 0-15,-10 0 0 16,-11-3 0-16,-5-3 0 15,-16-1 0-15,-4 0 0 0,-11-11 0 16,-3-5 0-16,-11-10 1 16,-8-6-1-16,-5-5 0 15,-4-4-1-15,-1-7 1 16,-4-7 1-16,2-3-1 16,0-2 1-16,6 4 0 15,1-2-1 1,4 1 1-16,4 2 0 15,-1 2-1-15,0 10 1 16,-4 6-1-16,-4 5 1 16,-6 6-2-16,-4 6 1 15,-11 5-1-15,-8 7 0 0,-6 6 0 16,-10 1 0-16,-9 7 0 16,-4 3 1-16,-10 2 0 15,-4 3-1-15,-9 1 1 0,-2 2 1 16,-10-1-1-16,-1-2 0 15,-2 2 0-15,-5 1-1 16,-3-4 1-16,-6 4 0 16,-4-2 0-16,-2-1 0 15,-8 0 0 1,-3-1 0-16,-10 1-1 16,-4 2 2-16,-7-1-2 15,-1 5 2-15,0-1-1 16,3 4 0-16,4 18-32 15,-1-21-1-15,34 13-1 16,-1-24-2-16,38 11 1 16</inkml:trace>
  <inkml:trace contextRef="#ctx0" brushRef="#br0" timeOffset="799681.8877">18973 5807 182 0,'-71'-66'34'0,"16"12"-1"31,-102 25-35-31,97 6 1 0,2 11 1 16,0 13 0 0,5 17-1-16,4 12 2 0,6 19-2 15,8 14 1-15,7 15 0 16,8 10 1-16,7 13-2 0,8 8 2 16,8-4 0-1,7-2-1-15,10-6 0 0,8-7 1 16,12-14-1-16,7-9-1 15,9-16 1-15,14-17 1 16,1-10-1-16,11-10 0 16,0-12 0-16,5-14 0 15,1-11 1-15,-3-14-1 0,-2-14 1 32,-5-9-1-32,-9-11 0 15,-7-8 0-15,-5-7-1 16,-12 0 1-16,-8-4 0 15,-12 0-1-15,-13 8 0 0,-9 4 1 16,-12 5 0-16,-9 10 0 16,-14 3 0-16,-10 9 0 15,-10 13 0 1,-13 14 0-16,-7 8 1 0,-7 16-2 0,-4 13 1 16,1 9 0-16,1 8 0 15,9 12-1-15,22 9-32 16,-2-16-1-16,35 16-1 15,1-28 0-15,37 17 1 16</inkml:trace>
  <inkml:trace contextRef="#ctx0" brushRef="#br0" timeOffset="800430.1522">20690 7057 181 0,'-28'-28'35'0,"4"0"-1"15,-3 1-36-15,-2-3 2 16,-1-1 0-16,-3-1 0 16,-4 2-1-16,-2 6 2 15,0 4-2-15,2 9 1 0,-7 5 0 16,0 7 1-16,1 13-1 16,-5 8 0-16,3 13 0 15,6 9 0-15,3 10 0 16,7 9 1-16,6 10-2 15,10 8 1-15,12 1 0 16,15 0 1 0,12-2-1-16,16-7 0 15,9-11 0-15,13-10 0 16,11-9-1-16,6-18 1 16,2-10 1-16,7-14-2 15,-1-9 1-15,-1-14 0 16,0-7 0-16,-7-11 0 0,-10-14 1 15,-3-5-1-15,-13-8 0 16,-16 0-1-16,-16-1 1 16,-23 5 0-16,-18 6 0 15,-20 7 1-15,-14 11-1 0,-15 19 0 16,-5 9 0-16,-4 13 1 16,-1 15-1-16,12 3 0 15,7 0-33-15,29 23-1 0,-2-15 0 16,31 18 0-16,0-16 0 15</inkml:trace>
  <inkml:trace contextRef="#ctx0" brushRef="#br0" timeOffset="801162.8505">22179 8139 182 0,'-11'-31'35'0,"12"17"-1"15,-25-27-30-15,2 8-4 16,-10 2 0-16,-5 1 0 15,-10 1 0-15,-4 6 0 0,-3 6 0 16,-2 6 0-16,-3 11 0 16,5 5 0-16,1 12 0 15,6 10 0-15,5 8 0 16,4 16-1-16,9 13 1 16,6 9 0-16,13 6-1 15,10 8 1-15,10-1 0 0,15-3 0 16,13-3 1-16,16-12-1 15,13-13 0-15,10-6 0 16,15-15 1-16,8-14-2 16,7-14 1-16,8-12 0 0,1-12 0 15,-2-10 0-15,-3-14 1 32,-7-11-1-32,-10-10 0 15,-13-6 0-15,-14-10 0 0,-16-4 0 16,-17-3 0-16,-15-3 0 15,-21 5 0-15,-19 2 0 16,-15 8 0-16,-19 7 0 16,-25 18 0-16,-12 13 0 15,-19 11 0-15,-8 19 0 0,-5 8 0 16,2 14 0-16,1 10 0 16,10 1-33-16,31 21 0 15,-3-19-1-15,39 23 0 16,1-22-1-16</inkml:trace>
  <inkml:trace contextRef="#ctx0" brushRef="#br0" timeOffset="803958.2132">19260 11091 176 0,'6'-13'35'16,"5"2"0"-16,-4-5-36 0,-2-1 1 15,2-1 0 1,-3 2 0-16,-1-1 0 16,-1 3 0-16,-2 1-1 0,0 13 2 15,-3-16-1-15,3 16 0 16,0 0 0-16,-11-9 0 31,11 9 0-31,0 0 0 16,0 0 1-16,-12-2-1 0,12 2 0 15,0 0-1-15,-14-12 1 16,14 12 0-16,-23-14 0 16,5 3 0-16,-3 5 0 15,-9 2-1-15,-1 3 1 16,-6 2 0-16,-1 2 0 0,-4 0-1 15,6 2 1-15,-2 6-1 16,2-6 1-16,5 0 0 16,3 2 1-16,6-3-1 15,5-1 0-15,4 4 0 16,-2-7 0-16,15 0 0 16,-14 5 1-16,14-5-1 0,0 0-1 15,0 0 2-15,-14 19-2 16,11-7 1-16,-1 8 0 15,1 6 0-15,-6 4 0 16,3 1 0-16,-3 4 0 0,2-1-1 31,1 3 1-31,1-6 0 16,4-6 0-16,3-8-1 16,6-3 1-16,1-1 0 0,5-6 0 15,6-3 0-15,2-7 0 16,6 1 0-16,3-1 1 15,2 0-1-15,4-1 1 16,3-1-1-16,0 4 0 16,2 2 1-16,3 5 0 0,-4 7-1 15,-2 5 0-15,1 2 0 16,-8 5 0-16,-7 6 0 0,-7 7 0 16,-8 1 0-16,-10 4 0 15,-10-3 2-15,-9 2-2 16,-10-3 1-16,-11 3 0 31,-8-4 0-31,-8-8-1 0,-9-2 1 16,-5-9-1-16,-7-3 0 15,-8-6 0-15,2-4 0 16,-3-8-1-16,4-7 2 16,9-2-2-16,8-1 1 15,10-3 0-15,17 1 0 16,13 2 0-16,14-2 0 0,11 14 0 15,36-9-33-15,-13-11-1 16,41 14 0-16,-6-13 0 16,37 13-1-16</inkml:trace>
  <inkml:trace contextRef="#ctx0" brushRef="#br0" timeOffset="804729.0765">20195 12300 188 0,'0'0'34'0,"19"-6"-1"16,0-8-33-16,5-7 0 15,4-1 0-15,6-6 0 16,4-1 0-16,2 1 0 0,5 2 0 16,4 9 0-16,-4 5 0 15,0 8 0-15,-3 6 0 16,-5 11 0-16,-5 4 0 15,-5 5 0-15,-7 2 0 0,-11 4 0 16,-9 6 0-16,-3-4 0 16,-13 4 0-16,3-6 0 15,-6-1 0-15,5-1 0 16,-1-2 0-16,7-2 0 16,8-4 0-1,1 4 0-15,12-4 0 16,3 5 0-16,6 1 0 15,2 2 0-15,1-4 0 0,-5-3 0 16,-2-2 0-16,-9 0 0 16,-7 1 0-1,-10-3 0-15,-13 3 0 16,-9-3 0-16,-13 3 0 0,-4 0 0 0,-8-1 0 16,-6-4 0-16,-3-1 0 15,-4-5 0-15,5-6 0 16,2-2 0-16,8-2 0 15,4-2 0-15,12-3 0 16,13-4-1-16,6-9-32 16,31 22-2-1,-4-24 1-15,31 19-1 16,-10-19-1-16</inkml:trace>
  <inkml:trace contextRef="#ctx0" brushRef="#br0" timeOffset="805445.4295">21795 13181 154 0,'0'0'36'15,"-4"-11"-2"-15,4-12-3 16,-2-75-31-16,2 98 0 31,0 0 0-31,-17 11 0 16,8 1 0-16,-1 5 0 0,-7 7 0 16,-1 4 0-16,-3 5 0 15,1 3 0-15,-1 2 0 16,5-2-1-16,2-5 1 15,5-2-2-15,9-10 2 16,6 1 0-16,9-7 0 0,8-3-1 16,9-3 2-16,5-5-1 15,3 0 0-15,9-4 0 16,-4 4 0-16,1-8 0 16,-2 3-1-16,-4-1 2 15,-5 0-2-15,-4 2 1 16,-6-1 0-16,27 9-35 0,-43-20 1 15,13 19-1-15,-22-22-1 16,14 16 0-16</inkml:trace>
  <inkml:trace contextRef="#ctx0" brushRef="#br0" timeOffset="805761.5092">22169 13029 186 0,'0'0'35'16,"0"0"-1"-16,2 33-35 0,-2 4 0 16,0 4 0-16,0 15 0 15,0 6 0-15,2 6 0 16,0 9 1-16,-2 3-2 15,0-3 2-15,0-4 0 16,0-7 1-16,-1-11 0 16,2-5-1-1,-3-8 0-15,3-10 0 16,13-4-34-16,-14-28-1 16,0 0 0-16,-9-12 0 15,9 12-1-15</inkml:trace>
  <inkml:trace contextRef="#ctx0" brushRef="#br0" timeOffset="807581.5129">3811 12130 175 0,'-61'23'35'0,"4"7"-1"15,3-9-32-15,0-2-2 0,6 1 0 16,6-3 0-16,5-4 0 16,12-8 1-16,4 0-1 15,9 5 0-15,7 5-1 16,6 19 0-16,3 9 1 15,3 20-1-15,-1 17 1 0,-3 20-1 16,-3 16 1-16,-4 3-2 16,-3 0 2-16,0-10-1 15,-2-8 1-15,5-16-2 16,7-18 1-16,11-13 1 16,12-14 0-16,13-10 1 15,14-6 0-15,15-6-1 0,9-2 1 16,8-2 0-16,-1-4-35 15,15 17 0-15,-23-21-1 16,5 23-1-16,-29-19-1 16</inkml:trace>
  <inkml:trace contextRef="#ctx0" brushRef="#br0" timeOffset="809676.8032">20418 11056 186 0,'0'0'35'0,"-15"-6"-1"0,-86-4-34 15,101 10 0-15,0 0 0 16,-15-4-1 0,15 4 1-16,-17 20 0 15,4-2 0 1,1 9 0-16,0 9 0 0,-1-1-1 15,4 5 1-15,4-5 0 16,7-1 0-16,7-2 0 16,10-8 0-1,1-6-1-15,8-4 2 16,6-6-1-16,3-6 0 16,-3-4 1-16,3-5-1 0,2-5 1 0,-5-16-35 15,8 13 0-15,-21-21 0 16,13 12 0-16,-19-19-1 15</inkml:trace>
  <inkml:trace contextRef="#ctx0" brushRef="#br0" timeOffset="809994.2516">20598 11020 190 0,'2'34'34'16,"-13"-8"-3"-16,10 16-31 0,0 3 0 15,0 14 0-15,1 5 0 16,-2 5 0-16,2 3 0 16,0 1 0-16,-2-3 0 15,4-6 0-15,-2 1 0 16,4-12 0-16,1-7 0 15,2-8 0-15,2-14 0 0,0-7 0 16,3-13 0-16,8-23-29 16,8 6-5-16,-10-28 0 15,25 7-1-15,-12-29-1 16</inkml:trace>
  <inkml:trace contextRef="#ctx0" brushRef="#br0" timeOffset="810353.1738">21784 11352 197 0,'-16'13'35'0,"16"-13"-12"15,-20-80-23 1,10 106 0-16,3 3 0 16,7-1 0-16,2 1 0 15,6-1 0-15,4-2 0 16,7-4 0-16,5-4 0 0,3-3 0 15,3-8 0-15,2-4 0 16,-2-7 0-16,14 3-26 0,-21-26-8 16,19 11 0-16,-27-24 0 15,21 14-1-15</inkml:trace>
  <inkml:trace contextRef="#ctx0" brushRef="#br0" timeOffset="810594.1078">21994 11189 196 0,'-1'55'35'15,"-20"-13"-11"-15,110 19-24 16,-93 1 0-16,1 1 0 16,3 0 0-1,0-5 0-15,1-3 0 0,1-8 0 16,1-7 0-1,3-8 0-15,-3-7 0 16,9-10 0-16,2 20-28 16,-4-51-6-16,22 7-1 0,-12-30 0 15,21 12 1 1</inkml:trace>
  <inkml:trace contextRef="#ctx0" brushRef="#br0" timeOffset="810950.8361">23298 11287 196 0,'0'0'35'0,"10"27"-11"16,-18 23-24-16,12-26 0 16,0 3 0-1,2 3 0-15,1 3 0 16,5 0 0-16,6-2 0 16,2 0 0-16,5-2 0 0,2-7 0 15,6-5 0-15,1-10 0 16,5-2 0-16,1-8 0 15,51 3-26 1,-61-26-9-16,15 10 1 0,-18-24 0 16,16 11 0-16</inkml:trace>
  <inkml:trace contextRef="#ctx0" brushRef="#br0" timeOffset="811228.1198">23695 11329 198 0,'-14'48'34'15,"6"8"-11"-15,0 2-23 16,1 1 0-16,3-3 0 16,-1 1 0-16,-1 0 0 0,1-5 0 15,0-5 0-15,2-3 0 16,-2-10 0-16,2-3 0 15,1-4 0-15,2-5 0 16,-45-16-29-16,57 10-5 0,-12-16 0 16,0 0-1-16,0-22 0 15</inkml:trace>
  <inkml:trace contextRef="#ctx0" brushRef="#br0" timeOffset="812292.0533">18744 12337 180 0,'-14'-6'35'0,"15"26"-1"15,-14-4-31-15,-2 2-3 0,-3 6 0 16,0 2 1-16,1 6-2 15,5-3 2-15,7-2-1 16,8 1 0-16,9-7 0 16,7-5 0-16,10-4 0 15,1-5 1-15,5-5-1 16,6-10 0 0,-3-3 0-16,-39-19-34 15,47 14 0-15,-20-23-1 16,19 15 0-16,-21-25 1 15</inkml:trace>
  <inkml:trace contextRef="#ctx0" brushRef="#br0" timeOffset="812545.7424">19216 12243 183 0,'-10'62'35'0,"-19"-11"-1"0,17 15-35 16,0 10 1-16,4 1 0 0,7-1 1 16,-1-6-1-16,4-3 0 15,7-8 0 1,-3-5 1-16,5-13-2 0,-1-1-33 16,-10-40 0-16,42 26 0 15,-22-41-1-15,27-1 0 31</inkml:trace>
  <inkml:trace contextRef="#ctx0" brushRef="#br0" timeOffset="813193.2886">22295 12206 189 0,'-26'13'36'0,"-21"-3"-6"16,2 4-30-16,-4 8 0 0,1 2 0 15,6 11 0 1,11 2 0-16,13 6 0 0,16 5 0 16,13 0 0-16,8 2 0 15,8-3-1-15,2 1 0 0,-4-8 1 16,-4-3 0-16,-10-5 0 16,-12-8 0-16,-14-14 0 15,-7 0 0-15,-4-14 0 31,-4-6 0-31,3-7 0 0,5-6 0 16,7-8 0-16,14-6 0 16,14 2 0-16,12-6 0 15,10-1 0-15,11-3 0 16,4 2 1-16,1 2-1 16,1-1 1-16,-7 5-1 15,-6 1 0-15,-10 2 0 0,-5 8 0 16,-7 35-32-16,-11-35-2 15,16 23-1-15,-17-11 1 16,26 20-1-16</inkml:trace>
  <inkml:trace contextRef="#ctx0" brushRef="#br0" timeOffset="813712.978">23716 12344 188 0,'0'0'35'16,"-9"-15"-3"-16,-15-88-32 16,-4 102 0-16,-3 1 0 15,-1 6 0-15,5 2 0 16,7 7 0-16,11 4 0 15,12 5 0-15,12 7 0 16,10 0 0-16,7 7 0 0,4 0-1 16,0 0 0-16,-3 4 1 15,-6-3-1-15,-10-4 1 16,-12-4 0-16,-16-4 0 16,-11-4 0-16,-7-4-1 15,-7-10 1-15,-1-8 0 0,-2-6-1 31,8-8 1-31,8-6 0 16,15-7 0-16,13-5 0 16,12-6 1-16,9-2-1 15,10 2 1-15,5-5 0 16,-1 4 0-16,0-4 0 0,-5 5-1 0,-5 0 0 31,-11 1 0-31,-7 2 0 16,-7 2 0-16,-7 3 0 0,-6 4 0 0,-5 3 0 15,-14-4-31-15,9 26-3 16,-22-11 0-16,6 23-1 16,-29-9 0-16</inkml:trace>
  <inkml:trace contextRef="#ctx0" brushRef="#br0" timeOffset="814247.407">19040 13317 159 0,'-34'-33'35'0,"8"11"0"16,-1 4-9-16,-88 0-26 16,104 5 0-16,0 2 0 15,11 11 0-15,-12-11 0 0,12 11 0 0,-7 12 0 16,7 7 0-16,2 4 0 16,4 13 0-16,2 10 0 15,-1 2 0-15,1 6 0 16,1 4 0-16,-3 0 0 15,1-2 0-15,-2-4 0 16,0-7 0-16,-1-13 0 16,2-2 0-16,8-6-34 0,-14-24 0 15,18-4-1-15,-14-29 0 32,23 11 0-32</inkml:trace>
  <inkml:trace contextRef="#ctx0" brushRef="#br0" timeOffset="814533.0769">19317 13245 184 0,'25'27'36'16,"-33"1"-1"-16,3-72-35 16,0 103 0-16,3 3 0 15,5 1 0-15,6-3 0 16,4-7 0-16,10-5 0 15,3-12 0-15,3-11 0 16,0-9 0 0,-2-9 0-16,-5-5 0 0,-8-3 0 15,-14 1 0-15,4-15 0 16,-17 3 0-16,-8-2 0 16,-3 4 0-1,-3 5 0-15,4 22-33 0,-3-33-1 16,26 16-1-16,0-12 1 15,31 12-2-15</inkml:trace>
  <inkml:trace contextRef="#ctx0" brushRef="#br0" timeOffset="815036.3247">20584 13148 184 0,'-23'26'36'0,"4"15"-1"16,-7 23-35-16,8-17 0 15,0 5 0-15,6-1 0 16,3 2 0-16,7-1 0 16,10 3 0-16,3-10 0 0,9-1 0 15,3-10 0-15,2-10 0 0,6-5 0 16,1-5 0-16,4-8 0 16,-1-11 0-16,3-4 0 15,-1-8 0-15,-3-6-1 16,-3 1 1-16,-7-4 0 15,-6 1 1-15,-9 0-1 16,-11 6 0 0,-8 8 0-16,-12 7 0 15,-8 12 0-15,-2 5 0 16,-5 10 0-16,-2 3 0 16,5 5 0-16,6-8-34 15,15 18 0-15,-13-23-1 0,28 11 1 16,-2-29-2-16</inkml:trace>
  <inkml:trace contextRef="#ctx0" brushRef="#br0" timeOffset="815598.0706">23673 13299 176 0,'30'14'36'16,"-5"-9"0"-16,-2-92-37 15,-6 100 3-15,-6 4-1 16,-10 3-2-16,-14 6 0 16,-13 7 1-16,-9 4 0 0,-11 6-1 15,-10 1 1-15,-1 0-1 16,0-2 0-16,8-7 1 16,13-2-1-16,18-6 2 15,16-10-1-15,21-9 0 16,18-3 0-16,18-7 1 15,13-3-1 1,11-1 0-16,4-3 0 0,-7-13-34 16,19 25 0-16,-26-18-1 15,9 20 0 1,-27-12-2-16</inkml:trace>
  <inkml:trace contextRef="#ctx0" brushRef="#br0" timeOffset="827909.2098">9126 14680 170 0,'-13'10'36'0,"19"25"-2"16,-11 93-32-16,2-85-2 15,6 13 0-15,4 8 0 16,3 20 1-16,2 6-1 16,4 14 0-16,2 9 1 15,-1-1-1-15,5-4 0 0,-4-5 0 16,-2-8 1-16,-3-19-1 15,1-8 0-15,-7-9 0 16,2-25 0-16,-3-11 1 16,-4-10-1-1,-2-13-1-15,0 0 0 16,-16-19 1 0,2-5 0-16,-2-14 0 0,-7-4-2 0,-3-3 1 15,-7 3 1-15,3-2 0 16,-5 2 1-1,1 3-1-15,0 6 0 16,3 8-1-16,5 6 2 0,6 7-1 16,4 0 1-16,16 12-2 15,0 0 2-15,-1 29-2 0,16 0 1 16,4 11 1-16,6 5-2 16,0 8 1-16,4 4 0 15,2 0 0-15,-3-8 0 16,-3-16 0-16,5-13 1 15,6-19-1-15,3-13 0 16,8-27 0 0,8-10 0-16,5-10 1 15,6-14-2-15,3 6 2 16,-1 7-2-16,2 17-33 16,-19-5 0-16,6 39-1 15,-34-7-2-15,-4 47 0 16</inkml:trace>
</inkml:ink>
</file>

<file path=ppt/ink/ink6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10-09T16:47:45.410"/>
    </inkml:context>
    <inkml:brush xml:id="br0">
      <inkml:brushProperty name="width" value="0.05292" units="cm"/>
      <inkml:brushProperty name="height" value="0.05292" units="cm"/>
      <inkml:brushProperty name="color" value="#FF0000"/>
    </inkml:brush>
  </inkml:definitions>
  <inkml:trace contextRef="#ctx0" brushRef="#br0">18703 8136,'0'0,"0"-25,0 0,25 1,-1-1,26 25,0-25,24 0,-24 0,49 25,-50 0,-24 0,25 0,24 0,1 0,-1 0,-24 0,24 0,-24 0,-25 0,49 0,0 0,-49 0,25 0,24 25,1 0,-26-25,-24 25,25 0,-50-25,49 0,-49 0,0 0</inkml:trace>
</inkml:ink>
</file>

<file path=ppt/ink/ink63.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4.70502" units="1/cm"/>
          <inkml:channelProperty channel="Y" name="resolution" value="1000.25494" units="1/cm"/>
          <inkml:channelProperty channel="F" name="resolution" value="0" units="1/dev"/>
          <inkml:channelProperty channel="T" name="resolution" value="1" units="1/dev"/>
        </inkml:channelProperties>
      </inkml:inkSource>
      <inkml:timestamp xml:id="ts0" timeString="2017-03-28T20:32:57.850"/>
    </inkml:context>
    <inkml:brush xml:id="br0">
      <inkml:brushProperty name="width" value="0.05292" units="cm"/>
      <inkml:brushProperty name="height" value="0.05292" units="cm"/>
      <inkml:brushProperty name="color" value="#FF0000"/>
    </inkml:brush>
  </inkml:definitions>
  <inkml:trace contextRef="#ctx0" brushRef="#br0">2664 11311 177 0,'-27'-5'36'16,"-6"-5"-2"-16,0 10-32 15,3-1-2-15,-1 4 1 16,6 0-1-16,5 0 0 16,20-3-1-16,0 0 1 15,24-9 0-15,18-7 0 16,21-5-1-16,21-4 1 0,19-8 0 16,17-2 0-1,12-3-1-15,6-1 1 0,0 7-1 16,-7 4 1-16,-9 3-1 0,-18 11 1 15,-18 5 0-15,-18 5 0 16,-17 7 0-16,-17 6 0 16,-13 0 0-16,-11-7-5 15,-10-2-28-15,0 0-2 32,-1-26-1-32,15 10-1 0,-20-33 0 15</inkml:trace>
  <inkml:trace contextRef="#ctx0" brushRef="#br0" timeOffset="23753.4375">3323 9997 180 0,'0'0'37'0,"0"0"-2"16,2-94-34-16,-2 94 0 31,-11 2-1-31,11-2 0 16,-15 4 0-16,15-4 0 0,0 0-1 16,0 0 1-16,0 0 0 15,0 0 0-15,20 15 0 16,-3-10-1-16,2 6 1 15,5-2-1-15,7-1 1 16,1-2 0-16,9-2 0 0,7-3-1 16,6-9 1-16,11-7 0 15,8-6-1-15,9-5 1 16,11-7-1-16,3-5 0 16,10-5 1-16,8-6 0 15,5-3-1-15,2-5 1 16,-2-2-1-1,8-1 1-15,-6-6-1 0,6-3-1 16,0-5 2 0,-6-4-2-16,-3-2 2 15,0-4-2-15,-2-5 1 16,-6-5 0-16,0-1 0 0,-6-3 1 16,-2-5 0-16,-4-5 0 15,-7 1-1-15,-3-3 1 0,-12 3-1 16,-6-2 2-1,-8-4-1-15,-13 2 1 0,-11-2-1 16,-7 5 1-16,-8 0-1 16,-10 4 2-16,-3 2-2 15,-7 4 1-15,-6 9-1 16,-2 4 0 0,-4 9-1-16,0 10 2 15,-8 9-2-15,1 7 1 16,-4 7 0-16,1 9 0 15,1 3 0-15,-1 8 0 16,1 7 0-16,1 4 0 16,5 1 0-16,0 2 1 15,1 4-2-15,-7-10-33 0,18 15 0 16,-26-13-2-16,26 13 0 16,-34-24 1-16</inkml:trace>
  <inkml:trace contextRef="#ctx0" brushRef="#br0" timeOffset="24341.5701">5553 6016 167 0,'16'1'35'0,"11"0"0"15,4 91-37-15,2-94 3 16,1-2-2-16,4 3 1 15,0 1 0-15,2 3 0 16,-4 0-1-16,-2 9 3 16,-3 4-1-16,-10 4-1 15,-4 6 1-15,-7 7-1 0,-7 1 1 16,-9 10 0-16,-9-2-1 16,-2 4-1-16,-2 4 2 15,-3-5-1-15,0-2 0 16,2-7 0-16,3-4 0 0,5-6 1 15,1-5-1-15,2 7-34 32,-4-31-2-32,13 3 1 15,0 0 0-15,0 0 0 16</inkml:trace>
  <inkml:trace contextRef="#ctx0" brushRef="#br0" timeOffset="24544.686">5793 6381 172 0,'23'0'35'0,"8"-18"-1"0,2 24-35 16,1 1 1-16,3-1 0 16,-3-2 1-16,-1-6-35 31,8 13 0-31,-19-28-1 0,17 6-1 15,-24-26-1-15</inkml:trace>
  <inkml:trace contextRef="#ctx0" brushRef="#br0" timeOffset="28923.2486">3609 6520 165 0,'-12'7'35'15,"17"24"1"-15,-7-12-37 16,0 0 0-16,-2 6 1 0,0 5 0 16,-4 6 0-16,-3 5 0 15,4 3 0-15,-5-2-1 16,3 3 2-16,0 6-2 16,1-1 1-16,5 0-1 15,4 1 1-15,6-4 0 16,2-1 0-16,8 2-1 15,3 3 1-15,10-3 0 0,5 1 0 16,6-3 0-16,4-1 0 16,4-4 0-16,4 5 0 15,4 2 0 1,2-4 1-16,-1 0-1 16,3 0 0-16,-3 2 0 0,2 1 0 15,-2 4 0-15,-5-2 1 16,4-1-2-16,-1 1 1 15,0 3 0 1,-1 3 0-16,2 1 0 0,-1-4-1 16,4 1 1-16,-3 3 1 15,0-4-2-15,2 4 1 16,-5 0 0-16,-1 3 0 16,-3 3 1-16,-4 5-1 15,2 8 1-15,-5 4-2 16,-3 9 2-16,-2 1-1 0,1 7 2 15,-3 6-2-15,2-1 1 16,-3 6-1-16,1 1 1 16,-4 2-1-16,-1 0 2 15,-3-1-3-15,-5 4 1 16,-9-2 1-16,-4 2-2 0,-6 1 1 31,-4-4 0-31,-5-2 0 16,-2 5 0-16,-4 1 0 15,-1-7-1-15,-3 1 2 0,0 0 0 16,-2-2 0-16,-3 1-2 16,-2-2 1-16,-1-7 0 15,1-5 1-15,-1 4-1 16,3-7 0-16,2 0 1 0,0-5-2 16,3 0 1-16,2-1 1 15,-2 3-1-15,0 1 0 16,2-5 0-16,-4 5 0 15,0-4 0-15,0 1 1 16,-3 1 0-16,0-3-2 16,0-1 2-16,0-5-2 0,1 0 1 15,1-5-1-15,1-4 0 16,3-4 0-16,2-2 0 16,3-8 1-16,5-7 0 15,-2-4 0-15,1-3-1 16,1-3 1-16,0-7 0 0,3-3-1 31,0-8 1-31,0-3 0 0,1 2 0 16,0-1 0-1,-1-6 0-15,1-11 0 16,0 16 1-16,0-16-1 0,0 16 1 16,0-16-1-16,-9 13 0 15,9-13 1-15,-13 0 0 16,-1-5-1-16,2-2 0 0,-2-5 1 15,-1-7-1-15,-3-4 0 16,2-7 0 0,3-1 0-16,-2-3-1 15,5-2 1-15,2 2 0 16,0 0 0-16,2 3-1 0,2 4 1 16,0 6 0-1,0 3 0-15,2 7 0 16,2 11 0-16,-5-12 0 15,5 12 0-15,0 0 0 16,0 0 0-16,-10 15 0 16,5 3 0-16,1 5 0 15,-3 13 0-15,0 2 0 16,0 6 0-16,2 2 0 0,3-5-1 0,3-6 1 16,6-3 0-16,5-9 0 15,8-10 0 1,6-8 0-16,7-6 0 0,4-8 1 15,3-3 0-15,0 1-2 16,-2-1 1-16,-2 1 1 16,-7 2-1-16,-3 1 0 0,-4 5 0 31,-5 5 0-31,-4-1 0 16,-1 3 1-16,-12-4-1 0,21 7 0 15,-1 3-35-15,-18-22-1 16,17 15 0-16,-15-22 0 15,20 15 0-15</inkml:trace>
  <inkml:trace contextRef="#ctx0" brushRef="#br0" timeOffset="30042.4939">1185 14503 164 0,'0'0'35'0,"0"0"0"16,-77-1-35-16,93 1 0 15,3-4 0 1,3-1 0-16,1 3 0 16,4 1 0-16,2-1 0 0,0 2 0 15,2-1 0-15,-3-1 0 16,-2 3-1-16,4-2 1 16,-4-3 0-16,-12-12-35 15,16 19 0-15,-19-24-1 16,16 20 1-16,-22-25-1 0</inkml:trace>
  <inkml:trace contextRef="#ctx0" brushRef="#br0" timeOffset="30508.8055">1163 14501 163 0,'-3'21'36'0,"-8"-21"-1"16,11 0-35-16,-4 20 0 16,4-20 0-16,3 11 1 15,-3-11-1-15,14 11-1 0,-14-11 2 16,23 9-1-16,-6-3 0 15,2-1 0-15,4 0 0 16,4-2 0-16,0 1 0 16,-1-2 0-16,6-5 0 0,1-3 0 15,-5-13-35-15,12 18 0 16,-20-26-1-16,17 18 1 16,-22-26-1-16</inkml:trace>
  <inkml:trace contextRef="#ctx0" brushRef="#br0" timeOffset="33320.2042">829 13834 167 0,'-14'-16'37'16,"14"16"-3"-16,-24 80-32 16,3-81-3-16,-2 4 1 15,-4-1 1-15,4 10-1 0,-5-6-1 16,6 6 1-16,-1-3 0 16,8 4 0-16,0 1 0 31,4 1-2-31,7 5 2 0,0 2-1 15,5 12 1-15,-2 6 0 16,4 7 1-16,-4 8-2 16,1-2 1-16,0 1 0 15,1-3 0-15,0-7 0 16,1-7 0-16,4-6 0 16,1-9-1-16,3-10 2 0,2-6-1 15,4-1 0-15,-1-2 0 16,-15-3-35-16,31 3 0 15,-21-14-1-15,19 22 1 16,-17-23-1-16</inkml:trace>
  <inkml:trace contextRef="#ctx0" brushRef="#br0" timeOffset="34138.6193">5934 13704 169 0,'7'16'36'0,"-7"-16"-1"0,15 2-35 0,0 13 0 15,5 3 0-15,0 11 0 16,5 20-1 0,1 12 1-16,2 14 0 15,2 11-1-15,-5 0 0 0,1 5 1 16,-7-2 0-16,-2-11 0 15,-6-12 0-15,-11-12-1 0,-5-13 2 16,-11-12-2-16,-8-7 2 16,-11-10-2-16,-3-7 1 15,-6 18-35-15,-3-38 1 16,18 18-1-16,-11-20-2 16,40 17 1-16</inkml:trace>
  <inkml:trace contextRef="#ctx0" brushRef="#br0" timeOffset="38299.2155">3970 16937 156 0,'-3'-21'36'0,"5"5"0"16,-4-3-35-16,-1 1-1 15,-3 2 0-15,6 16 1 16,-18-18-1-16,5 8 1 16,2 5-1-16,-2-6 0 0,0 4-1 15,-2-10 1-15,5 1 1 16,4 4-2-16,1-5 1 15,7 6 0-15,7 0 0 16,8 11 0-16,5-1 0 16,9 11 0-16,5-3 0 15,9-7 1-15,7 10 0 16,7 3-1-16,6-1 0 16,-2-13 0-1,6 7 1-15,-4-2-1 16,0 0-1-16,-8 1 1 0,-5-1 0 15,-10-3 0-15,-8-2 0 16,-4 11 1-16,-11-2-1 16,-7 8 0-16,-6 7 1 15,-2 15-1-15,-4 0 0 0,-1 9 0 16,-2 7 0-16,3 19 1 16,-2-1-1-16,1 5 1 15,-1-15 0-15,1 15 0 16,1-3 0-16,0 3 0 15,0-11 1-15,-3-6-1 0,1 1 2 16,2 1-2-16,0 4 0 16,0-15-1-16,0-51-3 15,5 84 5-15,-5-84-3 16,9 60 1-16,-9-60 0 16,0 0 0-16,0 0 0 15,57 25-36 1,-57-25 2-16,0 0-3 0,0 0-3 15,0-82 2-15</inkml:trace>
  <inkml:trace contextRef="#ctx0" brushRef="#br0" timeOffset="38568.3112">4316 17352 160 0,'44'3'38'0,"3"-13"-2"31,20 0-34-31,0 6-3 16,6-6 0-16,1-5 2 15,-6 0-1-15,-5 4 0 16,-4 10-1-16,-33 14-34 0,28-4-1 15,-29-31-1-15,5-3 0 16,-33-34-2-16</inkml:trace>
  <inkml:trace contextRef="#ctx0" brushRef="#br0" timeOffset="45514.3002">15101 3451 177 0,'-9'-4'33'0,"11"18"0"16,89-8-35-16,-93 6 2 16,-4 4 0-16,3 4 0 15,-2 5 0-15,2 0 0 16,-2-2 1-16,5 1-1 15,2 2 0-15,2-9-1 32,4-5 1-32,7-7 0 0,6-5 0 15,3-6 0-15,4-9 0 16,7-3 1-16,3-6-1 16,6-4 0-16,-1-1 1 15,3 3-1-15,1-2 0 0,0 2 0 16,-7 9 0-16,-6 0 0 15,-3 7 0-15,-8 4 0 16,-5 3 0-16,-6 2-1 16,-12 1 1-16,12 9 0 0,-12-9 0 15,6 14 1-15,27 3-34 16,-33-17-1-16,0 0 0 16,1-23 0-16,20 12-2 15</inkml:trace>
  <inkml:trace contextRef="#ctx0" brushRef="#br0" timeOffset="46478.7669">24351 3219 183 0,'-8'-14'34'0,"8"14"-1"0,0 0-34 16,0 0 1-16,0 0 0 31,4 10 1-31,-4-10-1 16,0 26 0-16,0-9 0 0,1 6 0 15,-1 4 0-15,0-1 0 16,2 2 0-16,-2 3-1 15,1-6 1-15,3-3 0 16,3-7-1 0,-7-15 2-16,25 9-2 0,-5-12 2 0,7-9-1 15,3-8 1-15,8-5-1 16,0-3 1-16,7-1-1 16,7-2 0-16,-3 1 1 15,2 2-1-15,-5 6 0 16,1 3 0-16,-7 7 0 15,-1 4 0-15,-7 3 1 0,-10 5-1 16,-2 22-35-16,-20-22 1 16,26 12 0-16,-26-12-1 15,16 9-1-15</inkml:trace>
  <inkml:trace contextRef="#ctx0" brushRef="#br0" timeOffset="58595.4712">12343 13255 171 0,'0'0'36'0,"0"0"-1"16,0 0-37-1,13 0 2-15,-13 0 0 16,23 3 0-16,-5-6 0 0,9 4-1 16,7-1 0-16,9 0 1 15,9-1 1 1,9-1 0-16,7-1-1 0,11 2 0 15,3-1 0-15,6-1 1 16,1 2-1 0,-6 1 0-16,-2 4 0 0,-7-1-1 15,-5 0 1-15,-13 2 0 16,-10 1 1-16,-11 0-1 16,-5-1 1-16,-11-1-1 0,-6-1 1 15,-13-3-1-15,10 6 0 0,-10-6 1 16,0 0-1-16,50 8-34 15,-67-21-1-15,17 13 0 16,-28-12 0 0,15 12-1-16</inkml:trace>
  <inkml:trace contextRef="#ctx0" brushRef="#br0" timeOffset="59863.4077">12435 13032 173 0,'-24'-3'35'0,"18"19"0"15,-10-11-37-15,-5 5 2 16,-3-1 0-16,-4 2 0 16,-1 0 0-16,0 4-1 15,3 3 2-15,-1 0-1 16,7 3 0-16,2-4-1 16,5 2 2-16,6-2-1 0,6 4 0 15,1-4-1-15,4-1 1 16,3-1 1-16,6 0-1 15,3 2 0-15,1-4-1 16,1 3 2-16,5-2-2 0,-1-1 1 16,4 1 0-16,0 0-1 31,-1-3 2-31,1 1-1 16,-1 1 0-16,-1-4 0 15,-3-3 0-15,-1-4 0 0,-5 1 0 16,-3-8 0-16,-12 5 0 15,17-1-1-15,-17 1 1 16,12-17 1-16,-7 6-2 16,-1-1 1-16,1-4 0 0,0 1 0 15,-2-5 0-15,0-6 0 16,-2 2 0-16,0-5 0 16,-1 1-1-16,-2 1 2 15,0-2-1-15,-1 2 0 16,0 3 0-16,1 2 0 15,1 1 0 1,-1 6 0-16,2 1 0 16,2 0 0-16,-2 14 0 15,1-15-1-15,-1 15 2 16,0 0-2-16,0 0 1 16,-17 4 1-16,3 7-1 15,-5 4 0-15,-4 5 0 0,-5 1 0 16,5-2 0-16,-4-1 0 15,5-1 0-15,0-2-1 16,7-4 1-16,2-5 0 0,13-6 0 16,-13 1 1-16,13-1-1 15,0 0-1-15,-5-16 1 16,5 16 0-16,9-19 0 16,-6 7 1-16,6-1-2 0,-9 13 1 15,13-18 0-15,-13 18 1 16,0 0 0-16,0 0-1 15,0 0 0-15,-16 20 0 16,-4-3 0-16,-6 3 0 16,-3 1 0-16,-4 0-1 31,2 0 1-31,3-7 0 0,7 0 0 16,9-3 0-16,12-11 0 15,0 0 0-15,30 6 0 16,1-12 0-16,6-1-1 15,6 2 1-15,1-2 0 16,1 1-1-16,-6 3 2 0,-7 5-1 16,-11 4-1-16,-4 7 1 15,-12 5 1-15,-6 4-1 16,-11 0 0-16,1 0 0 16,-3 0-1-16,2-2 1 0,4-4 0 15,8-16 0-15,-5 16 1 16,5-16-1-16,0 0 0 31,11-3 1-31,-11 3 0 0,13-25-34 16,4 20-1-16,-21-22-1 15,25 14 0 1,-20-22 0-16</inkml:trace>
  <inkml:trace contextRef="#ctx0" brushRef="#br0" timeOffset="61216.8353">12160 5183 172 0,'22'-14'35'16,"7"4"0"-16,2-2-39 15,4-4 4-15,6 5 0 16,8 0 0-16,4 0 0 16,9 1 1-16,4 2-2 15,5 3 1-15,3 4 0 16,6 0-1-16,4-3 2 0,1 2-1 16,1 3-1-16,-3-4 1 15,-9 3 1-15,-6 0-1 16,-9-3 0-16,-12 3 1 15,-13 1-1-15,-12 0 0 0,-9-2 0 16,1 12-34-16,-24-25 0 31,10 14-1-31,-22-8 0 16,11 12-1-16</inkml:trace>
  <inkml:trace contextRef="#ctx0" brushRef="#br0" timeOffset="62911.2102">12186 4940 171 0,'0'0'35'0,"0"0"0"16,0 0-38-16,0 0 3 16,-7 11 0-16,-4 0 0 15,-1-1 0-15,-2 8 0 16,-3 2 1-16,-2-5-2 0,-2 2 1 15,-1 1 0-15,0 3 0 16,5-3 0-16,5 3 0 31,4-5 0-31,6 0 0 0,4 3 0 16,4-3-1-16,3 1 2 16,7-1-1-16,-2-3 0 15,1-1 0-15,4 0 0 16,1 1 0-16,2-3 0 15,1 0 0-15,3-5 0 16,-1 2 0-16,-2-1 0 0,-1 0 0 31,-1 4 0-31,-4-6 0 16,-4 2 0-16,-2-5 0 0,-11-1 1 16,15 6-2-16,-15-6 1 15,0 0 0-15,12-16 0 16,-12 16 0-16,1-23 0 15,2 7 0-15,-1-7 0 0,2-6 0 16,-4-6 0-16,0-3-1 16,0-4 1-16,-4-1 0 15,-1 0 0-15,-2 1 0 16,0 10 1-16,-3 1-1 16,0 8 0-16,0 4 0 15,1 5 0-15,1 1-1 0,8 13 1 16,-12-11 1-16,12 11-2 15,0 0 1-15,-17 1 0 16,8 10 0-16,-4 4 0 16,0 8 0-16,-4 2 0 0,-5 8 0 15,-1 7 0 1,0 0 0 0,1 0 0-16,3-3 1 15,2-5-2-15,5-2 1 16,3-6 1-16,7-7-2 0,2-17 1 15,12 10 1-15,-1-16-2 16,3-3 1-16,0-6 0 16,-1 1 1-16,-1-7-1 15,-2-1 0-15,-4 1 0 0,-7 6-1 16,1 15 2-16,-19-4-1 16,5 10-1-16,-6 5 1 15,2 5 0-15,0 4 0 16,3 0 1-16,7-4-2 15,8-16 1-15,4 13 1 16,10-14-1 0,7-5 0-16,6-4 0 15,0-2 0-15,4 0 0 0,-4 1 0 16,-3 4 0-16,-6 7 0 16,-6 8 0-1,-6 7 0-15,-6 3 1 16,-3 3-1-16,-3-1 1 0,0 3-2 15,-1-2 1-15,4-8 1 0,3-13-2 16,0 0 2-16,0 0-2 16,19-11 1-16,-5-4 0 15,1-8 0-15,1-5 0 16,-1-3 0-16,-3 2 0 16,-4 4-1-16,-3 5 1 15,-3 2 0-15,-5 6 0 0,3 12 0 16,-16-10 0-16,16 10 0 15,-18 11 0-15,18-11 0 16,-19 12 0-16,19-12 0 16,0 0 0-16,0 0 0 15,0 0 0-15,0 0-1 16,8-19 2 0,1 6-1-16,-1-6-1 15,-1 5 2-15,1 0-1 0,-8 14-1 16,2-12 1-16,-2 12 1 15,-6 17-2-15,0 0 1 16,-1 9 0 0,1 2 0-16,-3 4 1 0,3 0-1 15,1-2 0-15,0-4 0 0,2-7 0 16,0-3 0-16,3-16 0 16,0 0 1-16,0 0-2 15,9-17 1-15,-7 0 0 16,3-4 0-16,0-5 0 15,-1-5 1-15,2 1-2 16,-1 5 1 0,-2 5 1-16,0 3-1 15,0 3 0-15,-3 14 0 16,1-11 0-16,-1 11 1 0,-7 12-1 16,1 15-33-16,-10-34-1 15,20 18-1-15,-17-28-1 16,26 9 0-1</inkml:trace>
  <inkml:trace contextRef="#ctx0" brushRef="#br0" timeOffset="63927.6883">12201 4973 158 0,'-11'-1'34'15,"17"17"0"-15,-21-16-23 16,15 0-10-16,0 0-1 0,-13 9-1 16,13-9 1-16,0 0 0 15,0 0 1-15,0 0-1 16,0 0 0-16,11 4 0 15,-11-4 1-15,0 0-2 16,13 2 2 0,-13-2-1-16,0 0 0 15,0 0-1 1,0 0 1-16,0 0 0 0,-5 15 0 0,5-15 0 16,-12 17 0-16,12-17 0 15,-1 23-34-15,-11-31-1 16,12 8 1-1,0 0-1-15,0 0-1 0</inkml:trace>
  <inkml:trace contextRef="#ctx0" brushRef="#br0" timeOffset="306810.2673">13717 15144 172 0,'-30'20'36'16,"10"31"0"-16,-16 5-37 15,-7 4 1-15,-4 8-1 16,-2 13 0-16,-4 8 0 0,1 3 1 16,-3 1-1-16,1-4 1 15,6-3-1-15,3-2 1 16,5-3 0-16,7-21 1 0,7-8-1 16,8-14 0-16,6-13 0 15,6-3-1-15,6-22 1 16,0 0 0-16,-1-22 0 15,4-3 0-15,3-12-1 16,-2-3 1 0,2-4 1-16,-1-2-1 15,-3 9-1-15,0-6 1 16,-1 14 0-16,-2 8-1 16,1 21 1-16,-14-1 0 15,0 18 0-15,-4 21 1 16,-6 10-1-16,-2 7 0 15,-1 4 0-15,3 3 1 0,3-9 0 0,6-10-1 16,13-8 0 0,12-19 0-16,14-15 0 15,11-7 0-15,7-5 0 16,7-8 0-16,-1 3-1 0,0 1 1 16,-3 4 0-16,-6 7-1 15,3 19-32 1,-28-25-3-16,12 13 0 15,-26-28-1 1,13 13 0-16</inkml:trace>
  <inkml:trace contextRef="#ctx0" brushRef="#br0" timeOffset="313342.6244">9707 9853 173 0,'-18'1'35'0,"18"-1"0"16,-113 0-34-16,101 0-1 15,-1-1 0-15,-1-2 0 16,-1 0 0-16,-2-2 0 15,-3 0 0-15,-4 4 0 16,-2 1 0-16,-6-1 0 16,-6 1 0-16,1 2 0 0,-7 0 0 0,1 2 1 15,-1 0-2 1,0-1 1-16,-2-3 1 16,4 0-1-16,1-1-1 15,-4 4 1-15,2-2 0 0,1-1 1 16,1 3-1-16,-4 2 0 31,1 3 0-31,1 1 0 0,6 5 0 16,4-5 0-16,3 7 1 15,4-3-2-15,9 1 1 16,5 3 0-16,3-3 0 0,8 5 0 16,4-5-1-16,4 7 1 15,0-3-1 1,3 7 1-16,0-1 0 0,2-3-1 15,1 5 1-15,0-3-1 16,3 0 1-16,0 0 0 16,5-2 0-16,-1-3-1 15,5 3 1-15,0-4 0 16,4-3 0-16,4 3 0 16,-1-5 0-16,1 3 0 0,-4 5 1 0,4-3-1 15,3-3 0 1,-1-2 0-16,3 4 1 15,4-4-1-15,7-2 0 16,1-6 0-16,6-5-1 0,3-6 1 16,2 2 0-16,-1 3 0 31,-1-6 0-31,1-5 0 0,-4 0 0 16,-4-1 0-16,-6-4 0 15,-3 6-1-15,-3-6 2 16,-7-5-1-16,-4-4 0 15,-7-1 1-15,-8-6-1 16,-5-5 1-16,-8-2-1 16,-7-9 0-16,-5-3 0 0,-9-4 1 15,-5 1-1-15,-3 4 0 16,0 6 1-16,-5 2-1 16,0 9 0-16,2 10 0 15,-1 12 1-15,5 6-1 16,6 8 0-16,1-1 1 15,-1-5-34 1,26 17-1-16,-10-28 0 16,27 8-2-16,-2-39 0 0</inkml:trace>
  <inkml:trace contextRef="#ctx0" brushRef="#br0" timeOffset="314196.1454">13223 6302 175 0,'-7'-14'34'15,"23"16"0"-15,-16-2-37 16,0 0 3 0,0 0 0-16,0 0 0 0,-18 6-1 0,18-6 1 15,-21 21 0-15,9-5 0 16,0 1 0-16,2 2 0 15,3 2 0-15,2 1-1 16,3-3 1-16,4-1 1 16,4-1-2-16,5-2 1 31,4-4 0-31,1-5 0 0,2-1 2 16,1-3-2-16,1-3 0 15,-2-4 0-15,-2 13-32 16,-9-29-2-16,17 14 0 15,-16-19-1-15,17 14-1 16</inkml:trace>
  <inkml:trace contextRef="#ctx0" brushRef="#br0" timeOffset="314475.0406">13446 6310 175 0,'5'20'33'15,"-21"-17"1"-15,8 15-37 16,-4 5 3-16,-1 2-1 16,0 6 1-16,-4-1-1 15,1 6 1-15,-1 0 0 16,3 1 0-16,-1-4 1 0,3-5-1 15,1-3 0-15,4-5 0 16,2-4 1-16,12 4-35 16,-7-20 0-16,0 0 0 15,0 0 0-15,18-6-1 16</inkml:trace>
  <inkml:trace contextRef="#ctx0" brushRef="#br0" timeOffset="315163.9957">13546 6454 165 0,'-12'1'35'0,"12"-1"-1"0,3-25-28 0,-3 25-8 15,21-16 2-15,-9 7 1 16,6 0-2-16,-1-2 1 16,3 0 0-16,-3 1 0 15,-1 0 0-15,-2 4 0 0,-2 5 0 16,-12 1 0-16,16 4 1 31,-16-4-1-31,0 20 0 16,-7-1 0-16,-5 6 0 15,-4 3 0-15,-2 1-1 0,-1 4 2 16,1-3-1-16,4 2-1 16,4-5 1-16,4-4 0 15,6-6 1-15,6-5-1 16,-6-12 0-16,22 11 0 0,-8-13 0 16,0-2 0-16,-1-1-33 15,-8-17 0-15,13 15-2 16,-15-22 1-16,15 19-1 15</inkml:trace>
  <inkml:trace contextRef="#ctx0" brushRef="#br0" timeOffset="315517.5855">13845 6476 173 0,'-21'-9'34'15,"9"11"0"-15,-1-4-37 0,-3 4 3 16,4 4 1-16,-1 5-1 16,5 2-1-16,4 3 2 15,6 3-1-15,5 2 0 0,6-2 0 16,5 1 0-16,3-9-1 16,5-5 2-16,-1-5-1 15,-1-7 0-15,-1-4 0 16,-3-6-1-16,-5-4 1 0,-8-8 0 15,-10 2 0-15,-3 2 0 16,-7 0 0-16,-4 2 1 16,-3 0-1-16,2 4 1 15,1 3-1-15,17 15-34 16,-11-19 1-16,27 21-1 31,-10-19-1-31,26 21 1 0</inkml:trace>
  <inkml:trace contextRef="#ctx0" brushRef="#br0" timeOffset="315899.7157">14072 6336 173 0,'4'18'34'0,"-20"-16"0"16,9 11-36-16,0 0 2 0,6 4 0 15,5 0 0-15,4 3 0 16,7-8 1-16,3-1-1 16,7-5 1-1,-1-4-1-15,3-3 0 16,-4-3 0-16,-5 41-33 0,-13-58-1 16,13 21-1-16,-22-25 1 15,4 25-1-15</inkml:trace>
  <inkml:trace contextRef="#ctx0" brushRef="#br0" timeOffset="316121.9842">14270 6357 173 0,'0'22'34'0,"0"-22"-1"0,-11 11-34 16,6 2 1-16,2-2 0 15,-1 5-1-15,3 1 2 16,-2 0-1-16,3 2 0 16,-1 2 0-1,1 7-33-15,0-28-1 0,0 22 0 0,0-22 0 16,0 0 0-16</inkml:trace>
  <inkml:trace contextRef="#ctx0" brushRef="#br0" timeOffset="316473.3698">14400 6254 173 0,'37'1'34'15,"-22"-14"0"-15,98 20-37 16,-113-7 4-16,17 17-1 15,-17-1 0-15,-3 4 0 16,-3 0 0 0,-7 8 0-16,-1-2 0 15,-4 3 0-15,-3 2-1 0,2-5 1 16,0 1 0-16,4-5 0 16,5-4 0-16,5-6 0 15,5-1 0-15,0-11 0 16,13 8 0-16,1-5 0 15,2-4 0-15,4-1 1 0,3 3-1 16,0 0 0-16,11 8-33 16,-15-18 0-16,16 20-1 15,-15-18 0-15,18 19-1 16</inkml:trace>
  <inkml:trace contextRef="#ctx0" brushRef="#br0" timeOffset="326597.1436">14082 6151 174 0,'6'10'33'0,"-6"-10"0"15,0 0-35 1,0 0 2-16,0 0 0 16,-5 16 0-16,5-16 0 15,0 0 0-15,16 5 0 0,-4-9 0 16,0-3 0-16,6-9 0 15,2-3-1-15,2-9 1 16,1-1 0-16,-3-4 0 16,-1 2 0-16,-1-6 1 0,-10 2-2 15,-4 0 2-15,-7 6-1 16,-5 9 0-16,-5 4 0 16,-4 5 0-16,-4 8 0 15,-1 11 0-15,0 9 0 16,0 10 0-16,2 5 0 15,4-1 0-15,1 6 0 0,4-3 0 16,6 2-1-16,5-7 1 16,7-8-1-16,5-7 1 15,2-6 0-15,5-6 0 16,0-9 0-16,3-5 0 16,-2-5 0-16,-1-5 0 0,-5-5 0 31,-2 4 0-31,-7-6-1 15,-6 5 1-15,-6 4 1 16,-7 3-1-16,-5 9 1 16,-4 3-1-16,-3 10 0 0,-2 6 0 15,3 8 0-15,3 2 0 16,6 2 0-16,7 1 0 16,6-5-1-16,8-2 1 0,6-4 0 15,6-9 0-15,6-6 0 16,0-7 0-16,0-4 0 15,-1-4 0-15,-5 4 0 16,-5-4-1-16,-4 0 1 16,-7 3 0-16,-1 14 0 15,-17-8 0-15,1 15 1 0,-1 4-1 32,0 4 0-32,4 4 1 15,-2 5-1-15,6 1 0 16,6-3 0-16,4-4 0 15,-1-18 1-15,15 16-1 16,-15-16 0-16,23-5 0 16,-17-16-33-16,13 15 0 0,-19-22 0 15,16 15-1-15,-18-19 0 16</inkml:trace>
  <inkml:trace contextRef="#ctx0" brushRef="#br0" timeOffset="337089.8586">11961 4648 174 0,'0'-17'36'16,"0"17"-1"-16,96-16-36 15,-99 4 2-15,-2-3 0 16,-3 4-1-16,2-3-1 16,-7 4 1-16,13 10-1 15,-24-12 1-15,8 3-1 16,-4 8 1-16,0 4 0 15,-5 0-1-15,0 1 1 0,-2 0 0 32,-4-2 0-32,-2 0 0 15,-4 0 0-15,-6-2 0 16,-4-3 0-16,-6-2 0 0,-4-2 1 16,-3 1-1-16,-4-4-1 15,-5 3 1-15,-6 0-1 16,0 1 1-16,-5 1-1 15,0 0 1-15,-3 5-1 0,-2-1 1 16,1 3-1-16,3-2 2 31,2 0-1-31,0 4 0 16,1-1-1-16,-1 2 2 0,0 3-2 16,-2-1 1-16,-2 1-1 15,-3 6 0-15,1 2 1 16,0-4 1-16,1 5-1 15,5-3-1-15,7 1 1 16,4-3 0-16,6-1 0 16,5-1 0-16,5-7-1 15,3-2 1-15,4 1 0 16,-2-4 0-16,0 2-1 0,-1 2 2 16,-2-2-1-16,-1 1 0 15,-4 1 0-15,1 2 0 16,-2-5-1-16,0 4 1 15,1-4 0-15,0 1-1 0,3 0 2 16,-1-2-1-16,2 1 0 16,6-1 0-16,-1 4 0 15,4-2 0-15,5 2 0 0,1-1 0 16,6 0-1-16,1 3 2 16,3-2-1-16,3 1 0 15,-2-1 0-15,4 2 0 31,-1-3 0-31,4 2 0 16,-4-1 0-16,3 0 0 16,3 3 0-16,-1-2 0 0,5 0 0 15,-1 0 0-15,13-3 0 16,-18 8 0-16,18-8 0 16,-11 8 0-16,11-8 0 15,-8 12 0-15,8-12 0 16,-6 28 0-16,1-4 0 15,2 1 0-15,-1 8-1 0,-1 6 1 16,-3 7 0-16,2 3 0 16,0 0 0-16,-1 1 0 15,0-4 0-15,1 2 0 0,3-3 0 16,3-3 0-16,5-3 0 16,2-6 0-16,8 1 0 31,3-3 1-31,4-2-1 15,3-4 0-15,7-1 1 0,-2-2-1 16,6-8 0-16,0 5 1 16,5-9-1-16,4 1 0 15,5 3 0-15,3-6 0 16,5 2 0-16,0-5 0 16,9 1 0-16,0-1 0 0,1 0 0 15,4-3 0-15,2-4 1 16,0 2-2-16,4-3 1 15,-1 4 0-15,-2-1 0 16,0-3 1-16,1 3-1 16,-3 0 0-16,-5 1 0 15,-2 0 1-15,2 4 0 0,-7-4-1 16,1 0 0-16,0 2 0 16,-3-3 0-16,3 1 0 15,1 0 0-15,2-1 0 16,2-1-1-16,1 4 1 0,-1-2 1 15,3 1-2-15,5 1 2 32,2-2-2-32,4-2 1 15,6-3 1-15,0-1-1 0,2-2-1 16,2 2 2-16,-1-2-2 16,-3-1 1-16,-3 2 0 15,-3-1 0-15,-6 7 0 16,-5 1 0-16,-4 4 0 15,-6 1 0-15,-3 4 0 0,-5 4 0 16,-1 3 0-16,-6 4 0 31,-5-3 0-31,-4 0 0 0,-3-2 0 16,-4-5 0-16,-4-1 0 0,-3-6 0 16,-2-9 1-16,-4-11-2 15,0-6 1 1,-2-7 0-16,0-11-1 15,-3-6 2-15,0-13-1 16,-4-6 0-16,0-9 1 16,-6-4-1-16,-2-3 0 15,-2 1 0-15,-2 1 0 0,-1 5-1 16,0 8 1-16,-3 8 0 16,1 18 0-16,3 7 0 15,-4 8 1-15,3 8-1 16,6 17 1-16,-13-15-1 0,13 15 1 15,-20-13-35-15,35 9-1 16,-9-26 0-16,34 4-1 16,4-31 0-16</inkml:trace>
  <inkml:trace contextRef="#ctx0" brushRef="#br0" timeOffset="352969.2351">14275 6004 171 0,'10'-15'33'15,"-13"-2"0"-15,3 0-35 16,4-7 2-16,-1-8 0 16,5-5 0-16,0-7 0 31,6-2 0-31,1-10 1 0,1-5-2 16,1-5 1-16,5-2 1 15,-2 1-1-15,-1 1 0 16,0 6 0-16,-5 4 1 0,-2 5-1 15,-1 11 1-15,-5 9-1 16,-4 8 0-16,-5 4 0 16,-4 5 0-16,-3 6 0 15,-7-1 0-15,-4 5 0 0,-3 0 1 16,-3-3-1-16,-3 2 1 16,-2 0-2-16,-3-6 1 15,-5 1 0-15,-3 2 1 16,-3-2-2-16,-3-1 2 15,0-1-1 1,-2 2-1-16,-2 1 1 16,5 5 0-16,2-2 0 15,3 0 0-15,9 2 0 0,4-2 0 16,3 1 0-16,5 0 0 16,5 1 0-16,2-4 0 15,15 8 0 1,-17-11-1-16,17 11 1 0,0 0 0 15,-12-3 0-15,12 3 0 16,0 0 0-16,0 0 0 16,0 0 0-16,0 0 1 15,0 0-1-15,0 0-1 16,0 0 2-16,-13-1-1 16,13 1 0-16,-15-2-1 0,2 6 1 15,2 0 0-15,-6 2 0 0,-1-5 1 16,-2 5-1-16,6-1 1 15,14-5-34-15,-16-29 0 16,33-4-2-16,-9-41-1 16,47-10 0-16</inkml:trace>
  <inkml:trace contextRef="#ctx0" brushRef="#br0" timeOffset="357090.1446">11261 2920 172 0,'11'10'38'0,"-1"17"-3"0,-15-3-31 16,-93 11-5-16,93-1-1 31,0 3 1-31,2 3 2 0,8-7 0 16,3-1-2-16,10-6 2 16,10-15-3-16,5-5 1 15,9-11 1-15,9-14 0 16,3-11 2-16,-1-6-2 15,1-8-2-15,-5-7 2 16,-4-1-2-16,-11 0 3 16,-6 2-3-16,-12 16 2 0,-5 10-3 15,-7 13 4-15,-4 11-2 16,-5 21 1-16,-2 14 4 16,-2 16-5-16,0 14 3 15,-1 8-3-15,2 6 3 0,0 2-2 16,0 1 1-16,2-5-1 15,4-6-1-15,-2-12 2 16,3-16-35-16,12-2 0 16,-11-41 0-16,13 11-1 15,-9-45 0-15</inkml:trace>
  <inkml:trace contextRef="#ctx0" brushRef="#br0" timeOffset="357355.9456">11961 2829 176 0,'32'-43'35'32,"1"28"1"-32,-10 16-37 0,-6 24 1 0,-9 10 2 15,-8 12-3-15,-10 11 4 16,-7 9-4-16,-7 5 2 16,-1-4-2-16,0 6 1 15,5-2-1-15,10-12 0 16,9-9 0-16,12-12-1 15,13-11 3-15,11-18-1 0,9-12 1 16,3-25-34-16,21 2-1 16,-19-29 0-16,20 11 0 15,-21-37-2-15</inkml:trace>
  <inkml:trace contextRef="#ctx0" brushRef="#br0" timeOffset="357756.0576">12288 2411 179 0,'-97'-26'35'15,"-23"-3"-1"-15,-1 19-35 16,-11 9 0-16,-8 12 0 16,-3 17-1-16,-4 25 1 0,3 23-3 15,2 20 4-15,7 22-1 16,17 17 0-16,21 17 2 15,24 6-2-15,29 3 2 16,27-5-1-16,38-18 2 16,34-15-2-16,32-23 0 15,25-21 0 1,27-23 1-16,21-27-1 16,10-30 2-16,12-25-2 15,5-18 3-15,-5-28-3 16,-6-20 1-16,-15-22-1 15,-23-19 2-15,-28-12-1 16,-30-5-2-16,-28-1 1 0,-35 2-2 16,-33 17 3-16,-26 18-2 15,-17 19 1-15,-12 24-2 16,-10 34-32-16,-2 2 0 16,29 39 0-16,-6-9 0 0,41 32-2 15</inkml:trace>
  <inkml:trace contextRef="#ctx0" brushRef="#br0" timeOffset="358833.8786">13315 3215 181 0,'25'58'35'0,"-21"-15"0"0,0-86-36 15,-3 101 1-15,0-1 0 16,3-5 0-16,10 0 0 16,9-8-2-16,13-10 2 15,7-12-1-15,11-13 1 16,4-18-1-16,4-11 1 16,0-14 0-16,0-14-1 0,-6-10 2 15,-6-2-1-15,-6-6 0 16,-9-3 0-16,-8 6 1 15,-12 6-1-15,-4 17 2 16,-7 15-2-16,-4 25 2 0,0 0-2 16,-21 30 0-16,9 27 0 31,0 18-1-31,-1 15 0 16,-3 8-1-16,-4 8 2 0,0 0-2 15,-3-3 1-15,0-9 1 16,2-18 0-16,1-20-2 15,14-10-31-15,-11-44 0 16,31-3-1-16,-13-45-1 16,34-53 38-1,10-17-3-15,9-16 0 16,5-6 0-16,4-7 34 16,21 29-1-16,-19-6 1 15,18 39 0-15,-28 48-36 16,-7 25 3-16,-11 29-2 15,-6 19 2 1,-17 17-2-16,-13 14 2 0,-7 13-1 16,-7 11 1-1,-6 4-1-15,2-2-2 16,3-10 3-16,6-10-2 16,9-15 1-16,12-18 0 0,14-23 0 15,11-25 1-15,15-28-1 16,-20-31-33-16,46-4 0 0,-10-38 0 15,22 2 0-15,-100-60 34 32,83 3-1-32,-14 0-2 15,-19 15 3-15,5 20 33 16,-67-3 0-16,-12 39 1 0,-48-1-1 31,71 72-34-31,-116 18 1 16,-21 15-1-16,-19 19 0 15,-10 32-2-15,-5 27 3 16,-1 28-1-16,3 28 0 0,14 19-1 16,19 15 1-16,30 18 1 15,28 9-2-15,36-9 2 16,35-11-2-16,35-20-1 0,38-24 2 16,27-20-2-16,21-28 2 15,22-26 0-15,15-32 0 16,12-29-1-16,8-32 1 15,4-22-1-15,-2-29 1 16,-5-26 0-16,-6-22 0 16,-17-26 0-16,-22-13 0 0,-21-9 0 15,-27-5 1-15,-28 1-2 16,-31 7 1-16,-26 15 0 16,-30 16 0-16,-22 28-1 15,-11 28 1-15,-16 33 0 16,3 37-33-16,-12 8 1 15,19 49-2 1,-9-5 3-16,29 54-4 16</inkml:trace>
  <inkml:trace contextRef="#ctx0" brushRef="#br0" timeOffset="360177.3506">14073 5900 171 0,'-11'11'34'0,"22"12"0"16,-1-23-35-16,7-9 1 15,2-8 0-15,6-11 0 16,1-15 0-1,4-11 0-15,0-17 0 0,3-4 1 16,-4-6-2-16,-5-3 1 16,-8-3 0-16,-3 3-1 0,-9 7 2 15,-9 7-1-15,-7 12 0 16,-10 10 0-16,-6 7 0 16,-7 6 0-16,-3 9 0 15,-9 7 2-15,-4 4-3 16,-5 6 1-16,-5 0 0 31,-2 2 0-31,-3 2 0 0,0 3 0 16,-4 3-1-16,5 1 2 15,-1-3-1-15,2 3 0 16,4 0 0-16,3-1 0 0,1 1 1 16,5 1-2-16,2-2 1 15,8-1 0 1,0-2 0-16,6-1 0 0,3 1 0 0,5-6 0 15,3-3 0-15,3-2 0 16,2-1 0-16,-1-7 0 16,2 2 0-1,0-3 0-15,-3-3 0 0,1 1 0 16,-3-1 1-16,3 2-1 31,-3-4 0-31,1 3 1 0,0-4-1 16,4 2 2-16,0-3-2 15,0 0 1-15,4 1-2 16,-2-4 2-16,3 6-1 16,1-3 0-16,-2 2 0 15,4-2-1-15,-3 1 2 16,1 4-1-16,3 3 0 0,-4-2 0 16,2 1 0-16,2-2 0 15,-3 4 0-15,-1 3 1 16,0 3-1-16,-2 3 0 15,2-5 0-15,-1 4-1 16,-1 2 1-16,0 5 0 16,2 0 0-16,2-1-1 0,11 6 1 15,-17-6 0-15,17 6 0 0,-11 17 0 16,9 5-1-16,2 7 1 16,0 7 1-1,1 5-1-15,1 11-1 16,3 4 2-16,0 0-1 0,0 2 0 31,1-8 1-31,-1-3-2 0,-2-8 1 16,1-5-1-16,-1-7 0 15,-1-10 0 1,-2-4 2-16,0-13-3 0,0 0 2 0,-11-1 0 16,4-13 0-16,-3-5 1 31,-2-11 0-31,-3-10-1 0,-1-13 0 0,1-7 1 15,-1-13 0-15,-2-7 0 16,3 1-1-16,2 0 0 16,-2 1 0-16,2 13 1 15,4 8-1-15,1 12 0 16,0 12 0-16,6 14 0 16,2 19 0-1,2-15-1-15,-2 15 1 16,26 21 0-16,-4 0-1 0,9 4 1 15,11 4 0-15,9 4 0 16,7-1 0-16,9 5 0 16,5-7 0-1,-3-1-1-15,-2-8 1 0,-5-3 0 16,-9-3 0-16,-8-6 0 0,-10-3 1 16,-11-6-1-16,-9-6 0 15,-13-12-32-15,17 16-2 16,-19-24 0-16,28 17-2 15,-11-24 0-15</inkml:trace>
  <inkml:trace contextRef="#ctx0" brushRef="#br0" timeOffset="361609.29">14328 6350 176 0,'10'-21'34'15,"13"-17"-1"-15,8 18-36 16,4 3 2-16,1 2 1 15,4 4-1-15,0 3 2 16,-4 4-1-16,-7 8 0 0,-8 5 0 0,-8 7 0 31,-13 4 1-31,-9 6-1 16,-8 3 0-16,-7 2 0 0,-1-1 0 16,0-2-1-16,5-4 1 0,5-2 0 15,13-1 0 1,14-7-1-1,10 1 1-15,9-3 1 0,6 3-2 16,6-2 2 0,0 5-1-16,-1-1 0 0,-9 0 1 15,-7 3-1-15,-14-1 0 16,-10 3 0-16,-13-3 0 16,-9 1-1-16,-8-3 1 15,-3-1 0-15,-1-3-1 0,0-2 1 16,3-4 0-16,6-3 0 15,2-3 1-15,4-1 0 16,4 1-1-16,-4-6-33 0,22 16-1 16,-5-11-1-16,-2 17-1 15,2-17 0-15</inkml:trace>
  <inkml:trace contextRef="#ctx0" brushRef="#br0" timeOffset="363850.5621">12945 6375 173 0,'17'-11'35'16,"-18"-17"-1"-16,1 28-37 16,17-13 3-16,-17 13 0 0,5 14 0 15,-11 8 0-15,-7 15 0 16,-7 4 0-16,0 3 0 16,1-1 0-16,5 0 0 0,6-8 0 15,13-7 0-15,14-12-1 16,16-14 1-16,16-7 0 15,12-9 0-15,8-3 0 16,1 1 0-16,3-1-1 16,-10 4 1-16,-9 13 0 15,-15 12 0-15,-19 10 0 16,-17 14 0-16,-12 10 0 16,-14 3 0-16,-4 2 1 0,4-3-1 31,3-11 1-31,17-15-1 0,20-9 0 15,17-20 0 1,26-15 0-16,14-16 0 0,16-4-1 16,8-4 1-16,-4 1-1 15,-10 6 1-15,-14 5 1 16,-19 12-1-16,-21 10 0 16,-14 13-1-16,-18-1 2 0,0 0-1 15,0 0 0-15,0 0 0 16,35-24 0-16,15-9 0 15,23-10 1-15,19-6-1 16,18 0 1-16,6 4-1 16,-1 10 0-16,-10 13 1 15,-17 21-1 1,-19 14 0-16,-20 12 0 16,-21 7 1-16,-17 7-1 15,-11-1 0-15,-3-2 0 16,-5-1 0-16,2-11 0 15,6-24 1-15,0 0-1 16,35-7-34-16,-23-36 0 0,14 6 0 16,-24-31 0-16,5 10-1 15</inkml:trace>
  <inkml:trace contextRef="#ctx0" brushRef="#br0" timeOffset="364317.6456">10784 6683 176 0,'-17'-6'35'16,"-15"-5"0"-16,-1 7-36 15,-3 2 1-15,0 2 0 16,4 8 0-16,9 3 0 16,10 3-1-16,13 8 2 15,14 7-1 1,5-1 0-16,4 8-1 16,0 6 1-16,-3 1 0 0,-9 2 0 15,-10-1 0-15,-9 0 0 16,-14-9 1-16,-4 0-1 15,-55-23-33-15,55 3-2 0,-14-30 0 16,23 3 1 0,-15-32-1-16</inkml:trace>
  <inkml:trace contextRef="#ctx0" brushRef="#br0" timeOffset="365664.7644">10606 6640 175 0,'49'-15'35'0,"-4"-4"0"15,2 3-36-15,2 3 1 0,-2-2-1 16,-8 0-33 0,10 17 0-16,-24-13-1 15,12 27 0-15,-25-3 1 16,6 20 35-16,-14-5-1 16,7 18 0-16,-11-1 34 15,-2-4 0 1,6 7 1-16,-5-15-1 15,8-11 0-15,5-5-35 0,-1-15 1 16,5-5 0-16,2-12 0 16,-1-8 0-16,-1-7 0 15,0-3 0-15,-6-3 0 16,-4-4 0-16,-5 3 0 16,-4 0 0-16,0 4 0 0,-2 7 0 15,0 7 0-15,1 3 0 16,4 16-1-16,0 0 1 15,14 32 0-15,-2 2 0 16,2 4 1-16,5 1-1 16,1 0 0-16,5-1 0 15,1-9 0 1,0-8 0-16,4-12 0 0,-2-14 0 16,0-4 0-1,-2-11 0-15,-7-6 0 16,-5-6 0-16,-10-3 0 15,-8-9 0-15,-10-1 0 0,-3 2 0 16,-6 2 0-16,1 7 1 16,3 5-1-16,2 11 0 0,9 5 0 31,8 13 0-31,10 13 0 0,10 8 0 0,6 10 0 0,10 6-1 16,1 2 1-16,7 1 0 15,1 2 0-15,-1-4-1 31,-1-7 1-31,-2-6 0 0,-5-11 1 0,-6-9-1 16,-4-5-1-16,-8-11 1 16,-6-10 0-16,-7-3-1 15,-7-15 1-15,-8-4 0 16,-5-10 0-16,-3-1 0 16,0 0 0-1,1 3 0 1,5 5 0-16,5 5 1 0,7 18-1 0,7 10 0 0,10 19 0 15,3 13 0-15,7 11 0 16,0 8-1-16,2 9 1 16,1 3 0-1,-2 0 0-15,2-1 0 0,0-12 0 32,-4-11 0-32,1-11 0 0,-1-10 0 15,-2-11 0-15,-3-11 0 16,-3-12 0-16,-8-12 0 0,-8-5 0 15,-8-7-1-15,-8-6 2 16,-5 1-1-16,-5 2 0 16,-1 4-1-16,-2 8 2 31,5 9-1-31,5 8 0 0,10 10-1 16,7 17 1-16,13-2 0 15,9 16 0-15,6 8 0 16,6 10 0-16,1 5 1 15,2 8-1-15,-2 5 0 16,-6 1 0-16,-2-4 0 16,-9-5 0-16,-3-6 0 0,-3-11 0 15,0-9-1-15,-1-12 1 16,2-10 0-16,2-15 0 16,1-8 0-16,1-10 0 15,-5-7 0-15,-3-5 0 16,-7 3 0-16,-5 4 0 0,-4 9 0 15,-4 9 0-15,-2 16 0 16,0 17 0-16,4 13 0 16,5 15 0-16,10 5 0 15,10 5 0-15,11-2 0 0,8-4 0 16,10-8 0-16,8-11 0 16,2-13 0-16,1-17 0 31,-3-12-1-31,-11-10 1 15,-12-12 0-15,-16-5 0 0,-16-3 0 16,-21 1 0-16,-14 5 0 16,-13 13 0-16,-11 16 0 15,9 25-33-15,-20-5-1 16,27 31-2-16,-8-6 0 16,28 30 0-16</inkml:trace>
  <inkml:trace contextRef="#ctx0" brushRef="#br0" timeOffset="370694.0071">8390 14594 168 0,'-20'0'35'0,"23"15"0"0,94-17-35 15,-140-1 0-15,43 3 0 16,0 0 0-16,14-15 0 16,-14 15 1-16,18-14-1 15,-7 11 0-15,0 0-1 16,5 4 1-16,3 0 0 31,2 0 0-31,7 2 0 0,-2 1 0 16,8 2 0-16,4-2 0 15,6-1 1-15,4-3-2 16,6-3 1-16,3-2-1 16,5 3 1-16,2 1 0 15,6-4 0-15,5 2 0 16,-7 2 1-16,4-1-35 0,8 10 0 15,-19-22-2-15,20 0-1 0,-14-43-1 16</inkml:trace>
  <inkml:trace contextRef="#ctx0" brushRef="#br0" timeOffset="372292.5374">10411 17030 177 0,'1'15'35'15,"-15"-24"1"-15,14 9-38 16,14-5 2-16,8-3 0 15,10-4 0-15,11 0-1 16,14-15 1 0,12-2 0-16,10 0 0 15,2-4-1-15,2-4 2 16,1 5-2-16,-4 9 1 16,-10 3 0-16,-8 18-1 15,-15 11 1-15,-8 12 0 16,-14 23 0-16,-10 32-1 0,-12 14 2 15,-8 10-2-15,-8 23 0 16,-5 18 1-16,-2-7 2 16,-5 13-2-16,2-17 0 15,1-7 2-15,3-18-2 0,2-3 2 16,1-37-1-16,5-9 0 16,11-56-38-16,-23 58 3 15,23-58 1-15,0 0-3 0,-51-28 1 16</inkml:trace>
  <inkml:trace contextRef="#ctx0" brushRef="#br0" timeOffset="372461.0012">10671 17633 174 0,'23'15'36'15,"23"-26"-1"-15,6 7-35 16,10 2 0-16,15-27 0 15,-4 31-34-15,19-36-2 16,-14-14 4-16,10 22-4 16,-20 4 1-16</inkml:trace>
  <inkml:trace contextRef="#ctx0" brushRef="#br0" timeOffset="372662.5486">11752 17609 172 0,'23'32'32'0,"-24"17"4"16,1-49-32-16,11 98-3 15,-13-35 1-15,2-63-2 32,-13 109 2-32,5-34 0 15,1-1-1-15,0-18-1 0,3 4 1 16,0-9-1-16,4-51-1 16,-2 81 1-16,2-81-36 15,0 0 0-15,14 55 3 16,-14-55-3-16,0 0-3 15</inkml:trace>
  <inkml:trace contextRef="#ctx0" brushRef="#br0" timeOffset="372941.3302">12108 16965 177 0,'15'34'35'16,"-10"29"-1"-16,1-6-35 15,2 8 1-15,1 39 0 16,-1-16 4-16,1-4-2 0,2-3-5 16,1 26 4-16,0-28 0 15,1 1 0-15,1-18-4 16,-14-62 4-16,33 76-39 15,-33-76 2-15,27 49 2 16,-27-49 0-16,22-66 0 16</inkml:trace>
  <inkml:trace contextRef="#ctx0" brushRef="#br0" timeOffset="373179.5257">12574 17051 173 0,'7'40'35'0,"6"41"1"15,-3-7-38-15,1 10 3 16,4 6-2-16,2 11 1 16,0-9 0-16,0 1 1 15,0-4 1-15,-5-4-35 16,-15-12-4-16,15-20 2 15,-12-53 1-15,0 0-1 0</inkml:trace>
  <inkml:trace contextRef="#ctx0" brushRef="#br0" timeOffset="373626.2841">10706 16723 173 0,'-38'15'36'16,"-30"-29"0"-16,11 11-35 0,-12-1-1 15,-4-6 0-15,-5 1 0 16,1 4 0-16,5-3 1 15,4 5-1-15,6 11-1 16,8 0 0-16,13 11 2 16,6 16-1-16,13 17 0 15,8 13 0-15,9 25 0 0,9 21 1 16,5 15-2-16,5 3 2 16,8 33-1-16,5-12-1 15,2 3 2-15,10-15 1 16,2-15-1-16,8-26 0 15,8-7 1-15,8-10-1 32,4-40 0-32,8 0-1 0,7-7 0 15,4-44-34-15,15 32-2 16,-17-7 0-16,21-19-1 16,-17-10 0-16</inkml:trace>
  <inkml:trace contextRef="#ctx0" brushRef="#br0" timeOffset="374179.2812">12885 16497 175 0,'-46'42'36'15,"9"-11"-1"-15,30-16-36 16,17-3 1-16,15-4 1 15,16-6-1-15,15-7 0 16,14 6 0-16,7-5-1 0,5 3 1 16,2 23-1-1,-3 17 1-15,-6 24 0 0,-8 15 0 16,-10 40 0-16,-14 15 1 0,-12 4 0 16,-10 3-1-16,-9 22 1 15,-11-16 0-15,-7-8 0 16,-5-12 2-16,-6-20-2 15,-4-23 0-15,-11 0-1 32,-3 1 0-32,-13-29 0 0,-4-14 1 15,-6 3-1-15,-3-9-2 16,3-62-33-16,-2 43-1 16,60-16-2-16,-35-74 2 15,68-36-5-15</inkml:trace>
  <inkml:trace contextRef="#ctx0" brushRef="#br0" timeOffset="378723.8876">17640 14661 181 0,'7'-26'35'0,"24"18"1"15,-2-10-36-15,10 4 1 16,6 9 0-16,9 7-1 0,11 11 0 16,5 12 1-16,7 3-2 15,-3-8-33-15,25 8-1 16,-15-40-1-16,24-16-1 15,-13-55 0-15</inkml:trace>
  <inkml:trace contextRef="#ctx0" brushRef="#br0" timeOffset="381003.5054">16998 7192 176 0,'-35'1'35'0,"35"-24"-5"16,0 23-30-16,0 0 0 15,23 7 0-15,7-3 0 16,14-1 0-16,10-2 0 0,16-4 0 16,7 0 1-16,7-6-1 15,5-3 0-15,-1 2 0 0,-5-3 0 16,-10-3 0-16,-5 3 0 15,-17-1 0 1,-9 0 0-16,-14 4 0 16,-13-3 0-1,-13 2 0-15,-13 0 1 0,-8 1-1 16,-9-1 0-16,-6 2 0 16,-6 1 1-16,-3-4-1 15,1 9 0-15,3-2-1 16,5 1 0-16,5 3 1 15,5 1 0-15,12 1 0 16,12-1-1-16,0 0 2 0,26 7-2 16,3-4 2-16,9 2-1 15,7-2 0 1,7 2 0-16,-4 1 0 16,-1 5 0-16,-10 1 0 15,-10 8 0-15,-15 3 0 16,-15 6 0-16,-16 7 0 15,-12 6 0-15,-9-1 0 16,-5 3 0-16,0 2 0 16,1-7 0-16,10-5 1 15,10-11-1-15,41 2-34 0,-28-26-1 16,29 12 1-16,-7-28-1 16,22 7-1-1</inkml:trace>
  <inkml:trace contextRef="#ctx0" brushRef="#br0" timeOffset="382055.5225">18347 7193 176 0,'5'-68'36'16,"18"14"-1"-16,-8-3-36 16,-3 4 1-16,1 6 0 15,-2 11 1-15,-2 11-1 0,0 12 0 16,-9 13-1-16,20 33 0 15,-11 4 1-15,4 11 0 16,2 4-1-16,5 6 1 16,1 2 0-16,-6-4 0 0,2-13-1 15,-4-6 1-15,-6-9 0 16,-4-14 0-16,-3-14-1 16,-25-2 1-16,-3-13 0 15,-10-4 0-15,-4-6 0 16,-7 0 0-1,-1-3 0-15,2 4 0 16,5 7 0-16,9 8 0 16,12 3 0-16,22 6 0 15,0 0 0-15,20 3 1 16,13-1-2-16,3 3 2 16,8 0-1-16,-1-4 0 15,-2 3 0-15,-9 3 0 0,-13 7 0 16,-10 6-1-16,-10 0 2 15,-12 4-2-15,-4-3 2 16,-4 5-1-16,2-2 0 16,2-2 0-16,7-9 0 0,10-13 1 15,0 0-1-15,19 8 0 16,1-16 0-16,4-4 0 16,2-7 1-16,6-7-1 15,4-4 0-15,-3-5 0 0,-1-3 0 16,-1-4 0-16,-2 0 0 15,-2 0 1-15,-4 7-1 16,-6 6 0-16,-3 12 0 31,0 9 0-31,-1 17 1 0,2 15-1 16,-1 9 0-16,-2 12-1 16,4 5 1-16,-1 2-1 15,-2-5 1-15,-1 0 0 16,-4-10-1-16,-5-14 1 15,-4-12 0-15,1-11 0 16,-21-7 0-16,2-13 0 0,-5-5 0 0,-2-11 0 31,-4 1 0-31,4 4 0 16,7 5 0-16,4 3 0 16,9 2 1-16,10 7-2 15,11 4 1-15,10 7 1 0,9-5-1 16,8-3 0-1,5-1-1-15,-4-2 1 16,-1 1 0-16,-10 1 0 16,-10 5-1-16,-22 7 1 0,0 0 1 15,-28 29-2-15,-13 4 2 16,-10 13-1-16,-6 1-1 16,-3 8 1-16,4-4 1 15,8-2-1-15,6 2-34 0,6-26 0 16,29 2-1-16,-9-36-1 15,32 9 0-15</inkml:trace>
  <inkml:trace contextRef="#ctx0" brushRef="#br0" timeOffset="384726.5125">18949 16793 186 0,'-14'7'37'0,"9"22"-5"15,-18-11-32-15,-2 5 0 0,-8 10 0 16,-5-1 0-16,-4 2 0 15,0 0 0-15,4 3 0 16,2 1 0-16,12 3 0 16,14-6 0-16,15-6 0 15,17-5 0-15,21-11 0 16,14-3 0 0,14-6 0-16,10-11 0 15,5-3 0-15,-2 0 0 16,-3 2 0-16,-6-1 0 0,-10 8 0 15,-13 5 0 1,2 16-30-16,-30-12-4 16,11 4-2-16,-35-12 1 15,31-16 0-15</inkml:trace>
  <inkml:trace contextRef="#ctx0" brushRef="#br0" timeOffset="384973.7874">19562 16636 186 0,'-32'7'35'16,"16"32"-1"-16,-13 11-34 15,-1 13 0 1,-2 12-1-16,4 20 0 0,-2 9 1 0,5 0 1 16,2 7-2-16,3 5 0 15,2-8 2-15,2-24 1 16,4 5-2-16,-1-30 0 15,13-59 0-15,-16 76 0 16,16-76-32-16,32 8-1 16,-13-35-3-16,-13-16-1 15,26-21 1-15</inkml:trace>
  <inkml:trace contextRef="#ctx0" brushRef="#br0" timeOffset="385274.7371">19780 16881 184 0,'25'-22'35'0,"15"26"0"16,-18 2-36-16,1 6 1 16,-2 1 0-16,-1 14 1 15,-8 6-1-15,-6-1 1 32,-7 21-1-32,-9 6 0 0,-10 13 0 15,-3 4 0-15,-7 7 0 16,0 2 0-16,-1-12 0 15,6 4-1-15,3-4 2 16,6-20-1-16,16-53 0 16,-4 64 0-16,4-64 0 15,27 20 0-15,-5-19 0 0,6-19 0 16,13-5-25-16,-10-11-11 16,23 3 0-16,-17-3-1 15,25-4 1-15</inkml:trace>
  <inkml:trace contextRef="#ctx0" brushRef="#br0" timeOffset="385416.2437">20327 17644 184 0,'3'65'35'15,"11"4"1"-15,-29 33-36 0,4-23 0 16,-5-8 0-16,-3-16 0 16,19-55 0-16,-43 80-23 15,43-80-13-15,0 0 1 16,0 0-2-16,0 0 1 15</inkml:trace>
  <inkml:trace contextRef="#ctx0" brushRef="#br0" timeOffset="385883.0065">20552 17209 187 0,'0'31'35'16,"-4"2"-2"-16,8 2-33 16,9 4 0-16,4 13 0 15,6-24 0-15,2 4 0 0,5-18 0 16,2-10 0-16,1-10 0 15,4-16 0-15,-4-10 0 16,-3-26 0-16,2 3-1 16,-6-11 1-1,-3 5 0-15,-2 5 0 0,-3 8-2 0,-6 10 2 16,-1 17 0-16,-3 10 0 16,-4 24 1-16,3 16-2 15,-3 11 2-15,-1 17-1 16,-4 8 2-16,-1 17-2 15,-5 3-2-15,1 2 3 16,-5-2-4 0,-1-10 4-16,-3-24-1 15,15-51 0-15,-17 68-2 16,42-48-31-16,-33-32 0 0,24-16-2 16,-15-28 3-16,25-6-4 15</inkml:trace>
  <inkml:trace contextRef="#ctx0" brushRef="#br0" timeOffset="386191.1302">21135 16993 183 0,'24'-59'35'0,"10"16"-1"0,-3 28-34 15,1 11 0-15,1 10 1 16,-1 14-1-16,-6 3 0 16,-4 6 0-16,-6 10 1 31,-9 13-1-31,-9 6 1 0,-8 3-1 15,-6 0 0-15,-1 7 0 16,-3 3 0-16,3 3 0 16,3-20-3-16,8 21 4 15,10-30-2-15,8 1 1 16,9-10-3-16,-21-36 5 16,63 53-1-16,-63-53-1 0,84 30 3 15,-40-42-3-15,-44 12 0 16,102 4-33-16,-72-23 1 15,16-17-5-15,-21 1 0 16,11-10 1-16</inkml:trace>
  <inkml:trace contextRef="#ctx0" brushRef="#br0" timeOffset="386575.6232">22074 16583 151 0,'29'2'36'0,"-17"-16"1"15,23 0-7-15,-10 19-30 16,4-9 0-16,6 9-1 16,2 9 1-16,1 12 0 15,-6 19 0-15,1 18-1 16,-6 13 2-16,-3 24-2 15,-3 8 2-15,-3 25 0 0,0-9-3 16,1 9 2-16,-2-13 1 16,-3 6 0-16,2-19-3 15,-6-3 4-15,-10-8-4 16,-10-23 3-16,-11-11 1 16,21-62-2-16,-71 85 0 0,71-85 0 31,-96 22 0-31,96-22-32 15,-101-46-1-15,101 46-3 16,-101-65-3-16,56 12 1 16</inkml:trace>
  <inkml:trace contextRef="#ctx0" brushRef="#br0" timeOffset="387079.6145">18492 16307 181 0,'-34'45'36'0,"-37"-24"0"0,8 10-36 16,-18-4 0-16,0-7-1 0,-2-6 2 15,8 0-1-15,10-5 0 31,16-9 0-31,13 8-1 0,19 12 1 0,18 7 0 16,16 21 1-16,13 22 0 16,10 16-1-16,3 26 0 15,4 14 1-15,-8 36-1 16,-6-20 0-16,-9 17 0 16,-7-15 0-16,-6-13 0 0,0-24 0 31,0-22 0-31,6-22 0 15,-17-63 0-15,49 33-19 16,3-62-20-16,-13-16 2 0,18-24-3 16,-17-3-1-16</inkml:trace>
  <inkml:trace contextRef="#ctx0" brushRef="#br0" timeOffset="410684.5933">18414 9832 176 0,'-35'-11'34'0,"16"15"1"16,-7-8-36-1,-5-1 1-15,0-1 0 0,-3 4 0 16,-2-2-1-1,1-1 2-15,-7 2-1 16,-2 4 0-16,-3 0 0 0,-4 3 1 16,-4 4-1-16,0 3 0 15,-1 3 0-15,0 3 0 16,3 3 0-16,4 4 0 0,2-1 0 16,4 8-2-16,3 3 1 15,4 1 2-15,3 1-2 16,6 3 1-16,5 0 0 15,8-2 0-15,9 0 0 16,11-5 1-16,15-7-1 0,10 2 0 31,12-10 0-31,13-6 0 16,12-8 0-16,13-5 0 16,5-3 0-16,7-5 1 0,5 1-1 15,2-9 0-15,3 2 1 16,-1-1-1-16,-3-1 0 15,-2-1-1-15,-7-1 1 16,-6-5 0-16,-10-6 1 0,-12 2-1 16,-11-8 0-16,-18-1 0 15,-16-4 0-15,-21 1 0 16,-19 3 1-16,-16 8-2 16,-16 13 1-16,-9 7-1 15,2 22-32-15,-17-13-2 16,23 17 0-1,0-21 0-15,43 5-1 16</inkml:trace>
  <inkml:trace contextRef="#ctx0" brushRef="#br0" timeOffset="411608.7506">22145 6113 179 0,'0'0'35'15,"0"0"-3"-15,0 0-33 16,0 0 2-16,0 0-1 15,-14-7 0-15,14 7 0 16,-17 6 0-16,17-6 0 16,-22 13 0-16,10 0 0 15,-1 1 1-15,1 3-1 0,0 1 1 16,2 3-1-16,5-2 1 0,4 0 0 16,4-2-1-16,3-4 1 15,9-4-1-15,0-1 0 16,3-6 0-16,1-1 1 15,3-6-2-15,-2-1 2 16,-1-2-1 0,-1-2-1-16,-9-7-33 15,16 13 0-15,-20-15-1 16,18 14 1-16,-19-15-1 16</inkml:trace>
  <inkml:trace contextRef="#ctx0" brushRef="#br0" timeOffset="411878.7073">22350 6075 182 0,'-11'-3'34'16,"-2"6"0"-16,3 9-36 0,0 7 3 16,1 6-1-16,-1 5 0 15,1 6 1 1,2 1-1-16,2 6 1 15,-1-2-1-15,4 0 1 16,-2-5-2-16,4-4 2 16,0-4-1-16,2-11 0 15,3-2-1-15,9-4-32 16,-14-25-1-16,15 9-1 16,-13-24 1-16,15 10-1 0</inkml:trace>
  <inkml:trace contextRef="#ctx0" brushRef="#br0" timeOffset="412180.8066">22418 6251 182 0,'24'1'35'0,"-7"-2"-2"16,4-91-34-16,-3 102 2 16,-7 2-1-16,-7 2 0 15,-7 6 1-15,-6 3-1 16,-5 1 0-16,-1 3 1 15,-5 2-1-15,1-6-1 32,4 0 1-32,3 1 0 0,7-7-1 15,7-1 1-15,-2-16 0 16,24 16 0-16,-6-14 1 16,4 1-1-16,1-6 0 15,1-1 0-15,11 8-34 16,-21-23 0-16,15 18-1 0,-17-19 0 15,20 16 1-15</inkml:trace>
  <inkml:trace contextRef="#ctx0" brushRef="#br0" timeOffset="412511.9372">22927 6200 181 0,'-8'-11'35'0,"8"11"0"0,-118 21-36 16,103 0 1-16,2 8 0 16,2 2 0-16,2 5 0 15,7 4 0-15,7 0 0 16,6-4 0-16,12-7 0 16,2-7 0-16,11-7 0 0,-1-11 0 15,3-10-1-15,-1-8 1 16,-1-8 1-16,-10-10-1 15,-10 1 0-15,-7-4 0 16,-13-1 0-16,-9 7-1 16,-8 4 2-16,-5 7-1 15,-3 2 0-15,0 9 0 0,5-1-34 16,13 16 0-16,-9-16 0 16,31 17 0-16,-11-9-1 15</inkml:trace>
  <inkml:trace contextRef="#ctx0" brushRef="#br0" timeOffset="412943.1655">23218 6090 183 0,'-22'14'34'16,"22"-14"1"-16,-12 113-37 15,6-99 1-15,2 1 2 0,5 5-1 16,5-1 0-16,-1-2 1 16,6-3-1-16,6-5 0 15,4-4 1-15,3-7-1 16,-1-8-1-16,3-6 1 16,-2-6 0-16,1-3-1 15,-1-2 1 1,-7-2 0-16,-4 1-1 15,0 3 0-15,-4 4 1 16,-3 6 0-16,-6 15 0 16,0 0 0-16,0 0 1 15,10 17-1-15,-9 9 1 16,-2 6-1-16,1 4 0 16,-3 2 1-16,1 2-1 0,-2-2 0 15,-1-2 0-15,2-4 0 16,-1-12-33-16,12 7-2 0,-8-27 1 15,4 15-1-15,-6-30 1 16</inkml:trace>
  <inkml:trace contextRef="#ctx0" brushRef="#br0" timeOffset="413217.9576">23587 6266 183 0,'21'-14'35'16,"-3"0"-1"-16,4-83-36 15,-1 99 3-15,-2 3-2 32,-3 6 1-32,-2 2 0 0,-8 6 1 0,-3 4-1 15,-7 6 0-15,-1-1 1 16,-2 2-1-16,2 3 0 16,0-4 0-16,8-4 0 15,3 1-1-15,7-8 1 16,4-5 0-16,6-3 1 15,2-3-1 1,12 2-34-16,-20-25 0 16,19 15-2-16,-18-26 1 15,19 16-1-15</inkml:trace>
  <inkml:trace contextRef="#ctx0" brushRef="#br0" timeOffset="414300.7512">23052 5967 176 0,'0'0'34'15,"-18"-8"1"-15,18 8-30 16,0 0-5-16,-13 9-1 16,13-9 1-16,-12 11 0 15,12-11 0-15,-3 17 0 16,3-17 0 0,12 15-1-16,-12-15 2 0,25 0-1 0,-11-7 0 15,3-2 0-15,0-4-1 16,-3-3 2-16,-3-3-1 15,-7-6 0-15,-4 5-1 16,-4 1 1-16,-9 4 0 0,-2 5 0 16,-6 4 1-16,-1 10-1 31,-2 5 0-31,3 7 0 16,2 6-1-16,7-1 1 15,7-1 0-15,5-5 0 0,0-15-1 16,24 12 1-16,0-18 0 15,2-5 1-15,3-12 0 16,-3-5-1-16,-3 1 0 16,-10-1 1-16,-7 4-1 0,-10 3 1 15,-5 8-1-15,-11 8 0 16,-5 14 0-16,-2 6 0 16,-1 7 0-16,7 4-1 15,6-1 1-15,6-3 0 16,12-4 0-16,6-6 0 15,8-13 0 1,8-2-1-16,1-8 1 16,-1-4 0-16,-6-1 0 15,-4 4 0-15,-15 12 0 16,4-13 0-16,-14 16 0 16,-5 4 0-16,-6 2 0 15,-1 0 1-15,4 2-1 0,0-3-1 16,36 7-32-16,-31-25-1 15,13 10 0-15,1-15-1 16,12 15 0-16</inkml:trace>
  <inkml:trace contextRef="#ctx0" brushRef="#br0" timeOffset="417664.0874">22976 5868 183 0,'0'0'34'0,"0"0"-2"16,-12-8-33-16,12 8 1 0,1-17 0 16,1 3 1-16,2-2-1 31,1-3 1-31,0-6-1 0,0-3 0 16,-1-6 0-16,0 0 0 15,-1-6 0-15,-6-6 0 16,1 1 0-16,-3-6 0 15,-1-1-1-15,-4 0 2 16,3 2-2-16,-7-1 1 16,7 5 0-16,-3 4-1 15,4 0 1-15,-1 6 1 16,3 1-1-16,2 7 0 0,-2 1-1 0,4 7 1 16,-5 3 0-1,5-2 0-15,-4 7 0 16,4 12 0-16,-8-13-1 15,8 13 1-15,-11-10 1 16,11 10-2-16,-20-14 2 0,7 15-1 16,-4-2 0-16,-6 1 0 15,-3 2 0-15,-7 5 0 16,-7 3 0-16,-9 11 0 0,-6 0-1 16,-7 10 1-16,-6 4 0 15,-7 6 0-15,-6 7-1 16,-11 1 0-16,-4 7 1 31,-9 0 0-31,-2-1 0 0,-4-2 0 16,-3-3 0-16,1 0 0 15,0-4 0-15,4-5 1 16,-2-6-1-16,14-2 0 16,3-4 0-16,6-3 0 15,10-9 0-15,10-2 0 16,8 2 0-16,12-7 0 0,9-1 0 15,12-5 0-15,6 0-1 16,9-3 1-16,12-1 1 16,-14 4-1-16,14-4-1 15,0 0 2-15,0 0-2 16,0 0 2-16,0 0-1 0,0 0 0 31,0 0-1-31,10-5 1 0,-10 5 1 16,0 11-2-16,0-11 2 15,-1 13-1-15,1-1 0 16,0 1 0-16,1 1 0 16,-1-2-1-16,2 0 1 15,0 4 1-15,1-1-2 16,-1 3 1-16,0 4 0 0,2 2 0 0,0 5 0 16,2 5 0-1,-3 3 1-15,2 8-1 16,1 7 0-16,2 6 0 15,0 8 1-15,1-2 0 0,2 6-1 16,-2 3 1-16,2 7-1 31,-1-1-1-31,-2 0 1 0,2 2 1 16,0-5-2-16,-2 1 2 16,0 5-2-16,-1-1 2 15,-2-1-2-15,2-2 2 16,-2-5-1-16,0 2 0 15,0 3 0-15,-3 2 0 0,3-6 0 16,0-1 0-16,1-2 0 16,1-2 1-16,2 8-1 15,-1-4-1-15,2-2 1 16,3-2 0-16,1 4 0 0,-2-5 0 16,1 8-1-16,-1-1 1 15,1-1 0-15,-4-3 1 31,5-1-1-31,-3 2-1 0,1-4 2 16,0 7-1-16,1-6 0 16,3-6 0-16,0-2-1 15,1-6 1 1,-3 1 0-16,1-10-1 0,0-1 0 0,-1-6 1 16,-2-6 0-1,-1-2 1-15,-3 0-1 0,0-2 0 16,-4 1 0-16,2-4 0 15,-4-2 0-15,2-5 0 16,-2-3 0-16,2-1-1 16,-4-15 0-16,4 16 1 15,-4-16 1-15,0 0-1 16,0 0 0-16,-5-21 0 16,-3 3 1-16,-2-8-1 15,-5-7 0-15,-2-4 0 16,-1-7-1-16,-4 0 2 15,1-4-1-15,1 1 0 16,-4-3 0-16,5 5 1 16,2-1-1-16,1 3 1 15,-1 4 0-15,7 2-1 16,-2 10 1-16,4-2-1 0,-1 9 0 16,3 4 0-16,6 16 1 15,-10-15-1-15,10 15-1 16,0 0 1-16,0 0 0 15,-4 29 0-15,4-5 0 16,3 10 0-16,3 4-1 0,5 6 1 16,1 1 0-16,2 6-1 15,2-3 1-15,2-4-1 0,2-3 1 16,-1-5 0-16,0 1 0 16,-2-7 0-16,-2 3 0 15,-1-6 0-15,-2-1-1 31,-3-4 1-31,-2 3 0 0,-2-4 0 16,-1-4 0-16,-1-3 0 16,2-3 0-16,-5-11 0 15,0 0 0-15,11-4 0 16,-5-8 0-16,2-8 0 16,0 0 0-16,-2-8 0 15,0-4 1-15,3-3-1 0,-4-5 1 16,2-4-1-16,-2-2 0 15,1-5 0-15,1 0 1 16,2 3 0-16,-1-3-1 16,2 5 0-16,1 4 0 15,0 5 1-15,-2 5-1 0,1 10 0 32,-3 5 0-32,-3 3-1 15,-4 14 2-15,4-12-1 16,-4 12 0-16,0 0-2 0,0 0 2 15,0 0 0-15,-15 2 0 16,15-2 0-16,-14 11 0 16,5 0 0-16,-3 3 0 15,-1 0-1-15,-3 3 2 0,-4 0-2 16,-3-3 1-16,-5 3 0 16,-1-2 0-16,-4-2 0 15,-2 1 0-15,-1-2 1 16,3-5-2-16,2 0 1 15,2 2 0-15,5-3 0 16,5-1 0 0,4-3 0-16,15-2-1 15,-16 0 1-15,16 0 1 16,0 0-2-16,5-11 2 16,-5 11-1-16,19-18 0 15,-5 4 0-15,3-1 1 16,3-1-1-16,2 0 0 0,1-3 0 15,1 0 0-15,-1-1 0 0,1 2 0 16,-3 6-1 0,-6 0 2-16,-4 1-1 15,-11 11 0-15,6-12 0 16,-6 12 1-16,-20-3-1 16,2 6 0-16,-6-2 0 15,-2 2-1-15,-1-1 1 0,5 1 0 0,-1 5 0 16,6 0 0-16,6-4 0 15,11-4 0-15,0 0-1 16,0 0 2-16,1 11-1 16,-1-11-1-16,17 7 2 15,-3-3-1-15,-1 3 0 16,0 4 0 0,3 1 0-16,1 4 0 15,-1-2 0-15,1 1 0 16,-2 3 0-16,-4 1-1 15,-2 0 1-15,-3-1 0 16,-2-2 0-16,-2-2 0 16,-2-14 0-16,3 15 0 15,-3-15 0-15,0 0 0 0,0 0 0 16,11-24 1-16,-6 4-1 16,-1-5 0-16,1-1-1 15,0 2 2-15,-1 1-1 0,-1 3 0 16,-1 7 0-16,-2 13-1 15,0 0 1-15,0 0 0 32,-19 29 0-32,7-6 0 15,0 5 0-15,0 4 0 0,0-2 0 16,5-1-2-16,2-7 2 16,5-3-1-16,0-19 1 15,16 10 0-15,-1-15 0 16,2-8 0-16,5-2 0 15,-2-7 1-15,0 2 0 0,-4-3 0 16,-3 6-1-16,-3 5 0 16,-10 12 0-16,0 0 0 15,0 0 0-15,0 0 0 16,-19 28-1-16,7-3 0 16,-2-1 1-16,3-1 0 15,-1 0 0-15,2-2 0 0,4-6-1 0,5-2 1 16,1-13 0-16,0 0 0 15,18-7 1 1,-7-3 0-16,5-2-1 16,-1-6-1-16,2-2 2 0,1-5-1 15,-4 3 1-15,0 1 0 32,-4 4-2-32,-10 17 1 15,15-17 0-15,-15 17 0 0,0 0 0 16,9 22 0-16,-8-4 0 15,0 7-1-15,-1-2 1 16,2-3 0-16,-4-3 0 16,0 0-1-16,-1-5 2 15,3-12-2-15,0 0 2 0,-17 5-1 16,17-5-1-16,-20-3 2 16,8 6-34-16,-10-16 0 15,22 13-2-15,-31-11 0 16,31 11 0-16</inkml:trace>
  <inkml:trace contextRef="#ctx0" brushRef="#br0" timeOffset="422850.0358">19172 4549 175 0,'-9'-14'33'0,"9"14"2"16,-5 99-35-16,5-99 2 0,0 0-3 16,-17-4 2-16,17 4-1 15,-20 1 1-15,7 0-1 16,-3 1 0-16,-7-2 1 16,0 2-3-16,-4 0 2 15,-1-2-1-15,-5 4 2 16,1-7-3-16,-4 0 2 15,1-7-1-15,0 4 0 0,-2-6 0 16,-2 2 1-16,1 0 1 16,-6-1-2-16,-2 9 2 15,-2 0-1-15,-2 3 1 16,1 1-1-16,-2 4 0 0,-5-3 0 16,2 3 0-16,1-1-1 15,-2-8 1-15,0 4-1 16,-3-2 1-16,-3 0-1 15,-2-6 1-15,0 3 0 16,-3-4-1-16,1 0 2 16,0 5-1-1,4-3 0-15,4-2 0 16,9 2 0-16,5 4 0 16,8-1 0-16,7 2 0 15,5 2-1-15,8 1 1 16,15-2 0-16,-14 10 0 15,14-10-1-15,2 22 2 0,3-10 0 16,1 7 0-16,0 0-1 16,0 4 0-16,-3 7 0 15,-2 11 0-15,-2 1 1 16,-4 8-3-16,-1 6 2 0,-5 1-1 0,0 5 1 16,0 2 0-16,-1-1-1 31,1-5 1-31,1 1 0 0,3-4 1 15,2-2-1-15,0-2 0 0,4-5 0 16,1-1 0-16,2-5 1 16,2-4-1-16,2-1 1 15,1-2-2-15,3-4 1 16,3-1 1-16,5-8 0 16,1-2-1-1,6-6 0-15,3-2 0 16,5-7 0-16,5-4 0 15,0-5 0-15,5 0 0 16,3 1 1-16,3-2-2 16,2 2 1-16,1 2 0 15,1-3 1-15,0 0-1 16,-2 8 0-16,1-5 0 0,-2-1 0 0,-1 7 0 16,1-9 0-1,-5-1 0-15,2 0 0 16,0-2 0-16,1 1 0 0,2-1 0 15,-2-1 1-15,2-3-2 16,1 7 1-16,3 0 0 31,0 0 0-31,5 3 0 0,-5-2 0 16,7 0 0-16,0 3 0 16,0 0 0-16,-2-2 0 15,-1 4 1-15,4-1-1 16,-1-1 0-16,-1 5 1 15,-4-2-1-15,1 5 0 16,-4 1 0-16,-1 1 0 0,-3 0-1 16,-3 2 2-16,-2 1-1 15,1-3-1-15,-3 2 1 16,1-6 0-16,0-3 0 16,-2-5 1-16,1-2-1 15,2-4 0-15,1 2 0 16,0-4 1-16,0-1-1 0,-2 2 0 0,-1 1 1 15,-2 5-2-15,0-2 1 16,-4 3 0 0,-4 0 0-16,-6 1 0 15,-2 0 0-15,-3-1 0 0,-2-4 0 16,0-3 1-16,-4-2-1 31,2-10-1-31,2-5 1 0,-2-4 0 16,3-6-1-16,-2-9 1 15,3-4 0-15,-5-6-2 16,0 4 3-16,-5-4-1 16,-2 2 0-16,-4 0 0 15,-2 1 0-15,-5 9 0 16,-2 3 0-16,-1 8 0 0,-4-1-1 16,-1 9 1-16,-3 1 0 15,-1 5 0-15,-6 4 0 16,-9 2 0-16,-5 2 0 15,-9-1 0-15,-9 4 0 16,-11 0-1-16,-9-2 1 16,-7 0 0-1,-8 3 0-15,-6-3 0 0,-4-1 0 16,0-1-1-16,-5-1 1 16,0 0 0-1,-1 3 0-15,-1 2 0 16,11-1 0-16,-2 7 1 0,6 3-1 15,11 1-1-15,5 10 2 16,21 11-34-16,-9-20-1 0,31 15 0 16,-4-23-2-16,34 6 0 31</inkml:trace>
  <inkml:trace contextRef="#ctx0" brushRef="#br0" timeOffset="434791.4566">20610 11262 178 0,'5'16'37'0,"-5"-16"-1"16,33 7-32-16,2-11-4 16,7 0 0-16,17-5 0 15,6 1 0-15,9 2 0 16,5-1 0-1,11 5 0-15,-1-2 0 16,2 9 0-16,5 1 0 0,-5 5 0 16,-1 0 0-16,-2 2 0 15,-7 2 0-15,-7-2 0 16,-6 4 0-16,-9-2 0 16,-13 30-25-16,-16-49-10 15,5 14 1-15,-29-27-1 0,9 4-1 16</inkml:trace>
  <inkml:trace contextRef="#ctx0" brushRef="#br0" timeOffset="435679.6093">21226 9773 181 0,'0'0'35'15,"-13"-8"-1"-15,13 8-34 0,-2-22-1 0,2 22 1 16,8-21 0-16,-2 10 0 16,0 0 0-16,-6 11 0 15,12-11 0 1,-12 11 0-16,7 21 0 0,-8 0 0 16,-3 7 0-16,-4 3 0 15,-3 4 0 1,1 1-1-16,-2-2 1 15,4-6 0-15,0-7 0 16,7-8 0-16,1-13 0 16,18 3-1-16,1-13 2 15,8-7 0-15,7-5-1 16,2-3 1-16,0 0-1 16,-3 3 0-16,-3 3 0 0,-4 4 1 15,-10 8-2-15,-16 7 1 16,8 20 0-16,-15 6 0 15,-5 5 0-15,-6 1-1 0,3 8 2 16,0-1-1-16,7-6 1 16,7-10-1-16,7-5-1 15,12-16 2-15,11-10-1 16,9-10 1-16,4-10-2 0,3-1 0 16,-3 1 1-16,-7 3 0 15,-4 3 0-15,-14 14 0 16,-17 8 0-16,-1 13 0 15,-16 8 0-15,-3 4 0 32,-6 0 0-32,1 2 0 0,-1 0 1 15,3-6 0-15,8-4 0 16,4-4 0-16,11-13 0 16,0 0-1-16,-7-15-31 15,20 21-2-15,-14-23-2 16,19 15-1-16,-16-20 0 15</inkml:trace>
  <inkml:trace contextRef="#ctx0" brushRef="#br0" timeOffset="436126.9183">21526 9058 188 0,'0'0'34'16,"-14"11"-1"-16,14-11-33 15,-13 17 0-15,6 0-1 0,0 7 0 16,1 3 0-16,-3 8 1 16,4-1-1-16,4 2 1 15,4 1 0-15,4-6 0 16,4-3 0-16,6-10 1 0,6-6-1 15,2-4 0-15,7-6 1 32,0-4-1-32,4-4 0 15,10 2-34-15,-18-20 0 16,14 16-1-16,-19-19 0 0,12 16-1 16</inkml:trace>
  <inkml:trace contextRef="#ctx0" brushRef="#br0" timeOffset="436442.462">21872 9126 187 0,'0'0'35'0,"10"-33"-2"15,-10 33-33 1,11-3 0-16,-11 3 0 15,12 14-1-15,-8-1 1 16,-2 10 0-16,-3 6-1 16,-1 8 1-16,-1 4-1 15,-5 5 1-15,-1-3 0 16,-2-1-1-16,-1-2 1 0,0-6 0 16,0-7 0-16,2-3 0 15,2-1 0-15,0-9 0 16,3-4 0-16,5-10-33 0,4 13-1 15,-4-13-1-15,0 0 0 16,7-23 0-16</inkml:trace>
  <inkml:trace contextRef="#ctx0" brushRef="#br0" timeOffset="436868.3369">22019 9128 187 0,'15'-27'35'32,"6"12"-2"-32,-4 4-33 0,-1 3 0 15,1 6 0-15,-3 1 0 0,2 3 0 16,-4 10 0-16,-2 7 0 16,1 6 0-16,-10 11 0 15,1 7-1-15,-8 3 2 16,-3 4-2-16,-10 4 1 15,-4-3 0-15,0-3-1 0,-1-9 1 16,4-10 0-16,2-5 0 16,8-7 0-16,8-6-1 15,2-11 1-15,28 2 0 16,-1 1 0-16,9-8 0 16,12 1 0-16,0-2 0 31,6 0 0-31,3 5 0 0,-1-2 1 15,-3 1-1-15,-4-2 0 16,-8 7 0-16,-8 0 0 16,-5 1 1-16,-8 1-1 15,22 5-34-15,-42-10 0 16,35-8 0-16,-24-15-2 16,15 12 0-16</inkml:trace>
  <inkml:trace contextRef="#ctx0" brushRef="#br0" timeOffset="453774.8122">23792 9765 186 0,'0'-20'34'0,"-6"-9"0"31,4 1-34-31,-2 0 1 0,-1 3-1 16,-2 2 0-16,-1 11 0 16,-6 6 0-16,-5 11 0 15,-2 10 0-15,-2 6 0 16,5 5 0-16,3 3 0 16,8 1 0-16,8-9 0 15,8-2 0-15,11-14 0 0,2-5 0 16,6-3 0-16,0-5 0 15,-4-3 0-15,-7 2 0 16,-17 9 0-16,0 0 0 0,2 16 0 16,-17 1 0-16,-1 0 0 15,2 0 0 1,2 0 0 0,7-4 0-16,5-13 0 0,14 1 0 15,7-12 0-15,11-2 0 16,-1-4 0-16,6 2 0 15,-3 6 0-15,-4 4 0 16,-7 13 0-16,-7 7 0 16,-8 10 0-16,-6 4-1 15,-5 2 1-15,0 0 0 0,1-5 1 16,4-9-1-16,-2-17 0 16,18 3-1-16,0-12 1 15,3-5 1-15,1 0-2 16,-1-1 1-16,-5 3 0 15,-16 12 0-15,11-8 0 16,-11 8 1-16,-19 19-1 0,4-7-1 16,3 0 2-16,1-1-1 15,11-11 0-15,0 0-1 16,28 0 0-16,2-12 1 0,7-6 0 16,0 1 0-16,-4 4-1 15,-7 6 1 1,-9 9 1-1,-17-2-1-15,-18 24 1 16,-9-2-2-16,-8 1 2 0,-4 0-1 16,-1-6 0-16,6-13 1 15,9 26-30-15,1-65-4 16,34 2-1-16,-8-34 0 16,24 3-1-16,-7-30 0 15</inkml:trace>
  <inkml:trace contextRef="#ctx0" brushRef="#br0" timeOffset="454421.782">23675 8806 190 0,'-20'8'35'16,"18"21"-5"-16,-19-5-30 15,9 4 0-15,3 4 0 16,6-1 0-16,4-1 0 16,10 2 0-16,4-6 0 15,6-6 0-15,4-8 0 31,4-7 0-31,2-10 0 0,0-8 0 16,2-10 0-16,-4-5 0 16,1-2 0-16,-1-7 0 15,-3-5 0-15,-3-1 0 16,-5 2 0-16,-3 7 0 0,-3 6 0 16,-4 9 0-16,-2 4 0 15,-6 15 0-15,-2 16 0 16,-3 14 0-16,-3 16 0 15,3 7 0-15,-4 8 0 0,1 9 0 16,-2 4 0-16,2 0 0 16,0-4 0-16,1-9 0 15,1-10 0-15,2-12 0 32,2-8 0-32,2-31-33 0,6 18-1 15,-7-39-1-15,18 5 1 16,-14-29 0-16</inkml:trace>
  <inkml:trace contextRef="#ctx0" brushRef="#br0" timeOffset="454690.6907">24159 8839 189 0,'21'-19'35'0,"16"30"-4"16,-11 0-31-16,2 9 0 15,-5 6 0-15,-3 4 0 16,-9 8 0-16,-11 2 0 15,-10 8 0-15,-8 8 0 0,-8 2 0 16,-3-4 0-16,0-2 0 16,3-2 0-16,7-9 0 15,10-2 0-15,13-10 0 0,9-13-1 16,13-8 1-16,3-4 0 16,6-4 1-16,-1-10-35 15,7 13 0-15,-26-17 0 31,12 18-1-31,-27-4 0 0</inkml:trace>
  <inkml:trace contextRef="#ctx0" brushRef="#br0" timeOffset="455259.8169">23994 9848 185 0,'-40'-21'35'0,"11"20"-1"16,-23-3-34-1,-2 12 0-15,-7 4 0 16,2 8 0-16,2 6 0 16,5 1 0-16,9-1 0 15,13-1-1-15,15-11 2 16,15-14-2-16,30-3 2 15,8-12-1-15,14-6 0 16,4-3 0-16,3-3 1 0,-4 3-1 16,-8 8-1-16,-12 8 2 15,-17 18-2-15,-13 10 1 0,-15 12 0 16,-7 4 0-16,-8 3 1 16,3 1-1-16,5-6 0 15,10-7 0-15,7-27 0 16,28 5 0-16,8-21 0 15,11-8 0-15,6-7 0 16,-1-2-1 0,-4 3 0-16,-11 3 1 15,-21 16-1-15,-16 11 1 16,-20 15 1-16,-14 10 0 16,-9 6 0-16,-1 5-1 15,2-2 0-15,7-1 0 16,17-11 0-16,13-10 0 15,18-7 0-15,12-9 0 0,4-2 0 16,4-4 0-16,0 2 0 16,-4 4-1-16,-10 6 2 15,-19-2-1-15,9 16 0 0,-19-41-32 16,5 47-1-16,-23-20-1 16,21 18 0-16,-21-23-1 15</inkml:trace>
  <inkml:trace contextRef="#ctx0" brushRef="#br0" timeOffset="456084.5465">24211 14626 177 0,'0'0'36'0,"-36"31"0"15,1 26-35-15,-11 29 0 16,-10 28 0-16,-11 33-1 16,-9 24 1-1,-11 20-1-15,-3 13-1 16,0 0 1-16,-1-6-1 16,6-15 1-16,7-22 1 15,9-25 0-15,11-25-1 16,4-20 1-16,11-27-1 15,9-16 0-15,2-24 0 16,2-18-34-16,15 4-1 16,-13-36 1-16,18 13-1 0,-15-26 0 15</inkml:trace>
  <inkml:trace contextRef="#ctx0" brushRef="#br0" timeOffset="456316.0345">22877 16394 179 0,'-3'27'35'16,"-23"-4"0"-16,12 29-34 16,-8 20 0-1,1 9-1-15,3 6 1 0,5 4 2 16,9-8-3-16,11-14 0 16,16-11 0-16,16-16 0 15,11-22 0-15,11-17 0 16,12-3 0-16,-8-5-32 0,18 12-3 15,-25-6-2-15,4 15-1 16,-36-10 0-16</inkml:trace>
</inkml:ink>
</file>

<file path=ppt/ink/ink64.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27:44.234"/>
    </inkml:context>
    <inkml:brush xml:id="br0">
      <inkml:brushProperty name="width" value="0.05292" units="cm"/>
      <inkml:brushProperty name="height" value="0.05292" units="cm"/>
      <inkml:brushProperty name="color" value="#FF0000"/>
    </inkml:brush>
  </inkml:definitions>
  <inkml:trace contextRef="#ctx0" brushRef="#br0">3502 6522 67 0,'9'15'36'0,"14"-2"-1"16,-1-9-30-16,18 3-1 16,4-5-3-16,4-1 0 15,-2-4-1-15,-2-4-1 16,-3 5-3-16,-9-7-5 16,-1 10-25-16,-13-4 0 15,-3 5-1-15,-15-2 4 16,0 0 31-16</inkml:trace>
  <inkml:trace contextRef="#ctx0" brushRef="#br0" timeOffset="83486.3052">15387 15586 80 0,'-20'3'39'0,"14"13"-4"0,6-16-28 16,0 0-4-16,22-11-1 15,4 5-1-15,7-4 0 16,2 1 0-16,4-1-1 16,-1 10 1-16,-3 12-1 15,-6 12 0-15,-11 16 1 16,-11 11-1-16,-9 11 0 16,-10 10 0-16,-9 7-1 0,-2 2 1 15,-3-12 0-15,0-4 0 16,4-13 0-16,6-12 1 15,7-10-2 1,4-8 1-16,5-22 0 0,0 0-1 16,8 11 0-16,-8-11 0 15,0 0-2-15,0 0-2 16,11 6-3-16,-24-13-29 16,13 7 0-16,-15 5 0 15,15-5 0-15,-13-15 35 16</inkml:trace>
  <inkml:trace contextRef="#ctx0" brushRef="#br0" timeOffset="83751.9436">15434 16157 62 0,'-12'17'36'0,"7"10"2"16,-11-12-20-16,8 22-13 0,-10-1-1 15,-1 5-2-15,0-1-1 16,-1-4 1-16,3-5 0 15,5 1-1-15,6-15 1 16,8-3 1-16,-2-14-1 16,31 7 0-16,-6-11 0 15,10 1-1-15,4 0-1 16,2-9 0-16,2 13-4 16,-10-7-33-16,6 11-2 15,-12-10 0-15,2 5-2 16,-6-14 19-16</inkml:trace>
  <inkml:trace contextRef="#ctx0" brushRef="#br0" timeOffset="84766.7259">24168 16480 82 0,'-13'38'39'16,"-5"-5"-1"-16,8 16-20 15,-3-2-15-15,4 1-1 16,5-9-1-16,2 5 1 16,6-5 0-16,7-10-1 15,7-7 0-15,9-12 1 16,7-10 0-16,7-7-1 16,3-7-1-16,4 0-1 15,4 8-12-15,-12-13-25 16,0 8-1-16,-19-1-2 15,-21 12 0-15,-11-19 21 0</inkml:trace>
  <inkml:trace contextRef="#ctx0" brushRef="#br0" timeOffset="378673.1696">4067 16790 62 0,'-11'-4'27'15,"14"18"-8"-15,-14-23-6 16,11 9-3-16,0 0-3 15,11-8-2-15,-11 8-2 0,16-11 1 16,-3 6-2 0,5-1-1-1,5 0 1-15,8 7-1 0,4-4 1 16,8 2-2-16,6 1 2 16,6 1-2-16,7-1 1 15,4 2-1-15,2-1 0 16,6 1 1-16,-2-3 0 15,-4 2 0-15,-1-4-1 16,-8 4-1-16,-8-5 2 0,-8 9 0 16,-9-1 0-1,-10-3-2-15,-8 13 1 16,-6 3 1-16,-6 7-1 0,-6-4 1 16,-3 24-1-16,-1-11-1 15,-3 8 1-15,-2 11 1 16,0 2-1-16,-3 5 0 15,2 11-1-15,-1 14 2 0,-1-1-1 16,2 10-2-16,-3-8 7 16,3-5 0-16,0-2-3 15,2-10 0-15,2-7 1 16,1-12-2-16,7-49 1 16,-12 63 3-16,12-63-10 15,-5 61 1-15,5-61 2 16,0 0-3-1,0 0-6-15,-11 56-24 0,11-56-5 16,0 0 0-16,0 0 2 16,0 0 29-16</inkml:trace>
  <inkml:trace contextRef="#ctx0" brushRef="#br0" timeOffset="378985.6871">4501 17235 70 0,'4'20'40'15,"16"-13"-10"-15,20 12-19 16,4-11-4-16,17 9-2 15,6 1-1-15,7-5-2 16,0-7-2-16,2 3 1 16,-4 1-1-16,-2-8-1 15,0 8-6-15,-10-1-33 16,2-12 1-16,-7-3-1 0,-1-8 2 16,-7-11 34-16</inkml:trace>
  <inkml:trace contextRef="#ctx0" brushRef="#br0" timeOffset="383751.283">4525 12109 61 0,'0'0'32'0,"-12"26"-16"15,-4-23-8-15,9 13-4 16,7-16-1-16,-16 24 0 0,6-13-1 16,5 4 0-16,-2 0 0 15,1 5-1-15,-3 0-1 16,2-1 0-16,-2-1 1 16,3-2-2-16,0 1 1 15,4-5 0-15,2-12 2 16,12 16-1-16,5-19 1 15,15-4 0-15,10-6-1 16,13-3 2-16,9-8-1 16,13-2 0-16,6-5 0 15,7-4-1-15,4 1 1 16,0 3-1-16,0 1 1 16,-4 3-1-16,-7 5-1 0,-7 0 1 15,-9 7 0-15,-8 3-1 16,-13 3 0-16,-8 7 0 15,-10 0 1-15,-9 4-1 16,-4-4 0-16,-4 5 0 16,-11-3 1-16,13 10-1 15,-13-10 0-15,0 0-1 16,14 13-2-16,-14-13-15 16,0 0-18-16,15-15-2 15,-12-4 1-15,-6-15 9 16,-5-7 28-16</inkml:trace>
  <inkml:trace contextRef="#ctx0" brushRef="#br0" timeOffset="385126.3466">3656 13211 31 0,'-9'-18'34'0,"9"18"-4"16,-20-11-16-16,20 11-4 15,-14 0-4-15,14 0-2 16,-13 3-1-16,13-3-1 16,-12 6-1-16,12-6 0 15,-11 17 0-15,7-6-1 16,0 0 0-16,2 3 0 15,1 3-1-15,1 0 1 16,2-1 1-16,3-4-1 16,-5-12 0-16,23 12 1 15,-2-9-1-15,9-8 1 16,8-6 1-16,11-5-1 0,8-5 1 16,12-5-1-16,3-5 1 15,11-1-1-15,-1-4 1 16,3 2 1-16,-3-1-2 15,-2 4 1-15,-2-1 0 16,-4 12 0-16,-6-2 0 16,-7 7 0-16,-6 3-2 15,-6 5 2-15,-5 2-1 16,-9 0-1-16,-4 6-2 16,-11-11-5-16,-1 3-30 15,-12-15-1-15,-8-9 0 16,-15-20-1-16,-7-17 34 15</inkml:trace>
  <inkml:trace contextRef="#ctx0" brushRef="#br0" timeOffset="385735.7537">3382 9770 66 0,'-1'14'34'16,"0"-1"0"-16,1-13-28 0,-6 21-3 15,5-8-2-15,3 9 1 16,-3 0 0 0,1-8-2-16,1 6 2 15,2-1-2-15,3-2 1 0,10-4 0 16,6-14 0-16,12-13 0 16,16-10 1-16,16 0 0 15,11-21 0-15,14-6 0 16,12-6-1-16,3-2 0 15,2-1 0-15,1 1-1 16,-8 4 0-16,-4 2 0 16,-9 10 0-16,-10 8-2 15,-10 7-2-15,-15 10-31 16,0 8-2-16,-17 4 0 16,-11 5-2-16,-12 2 29 15</inkml:trace>
  <inkml:trace contextRef="#ctx0" brushRef="#br0" timeOffset="389626.022">5827 14108 24 0,'-8'-12'25'0,"-7"-7"-8"16,15 19-4-16,-23-17-1 15,23 17-2-15,-28-16-1 16,17 14-2-16,-6-6-1 16,17 8-1-16,-21-7-2 0,21 7 0 15,0 0-1-15,0 0-1 16,0 0-1-16,0 0-1 16,12 10 1-1,-4 2 0-15,-1 5-1 0,-1 5 1 16,-1 2 0-16,0 3 0 15,-3 0 0-15,3-3 1 16,2-4 0-16,6-1-1 16,4-7 2-16,8-5 0 15,8-11 0-15,9-2 1 16,7-8-1-16,9-2 0 16,4-3 1-16,7-1-1 0,0-4-1 15,3 2 1-15,-2 4-1 16,-3 1 0-16,-3 2-1 15,-6 4 2 1,-4 2-3-16,-5 0 1 0,-5 2 0 16,-7 3-1-16,-4 2 2 15,-5 2-1-15,-4 3-2 16,-5 5 1-16,1 1-1 16,-7-4-5-16,16 13-30 15,-9-5-1-15,4 2-2 16,-4-9 7-16,3-3 33 15</inkml:trace>
  <inkml:trace contextRef="#ctx0" brushRef="#br0" timeOffset="391282.363">3280 9043 32 0,'11'-2'28'16,"-11"2"-16"-16,0 0-6 15,0 0-2-15,-15-14-1 16,2 14-1-16,-8-3 0 0,-1 3 1 15,-7-5 1-15,0 4-1 16,-7-5 2-16,4 6-1 16,-7-8 2-16,3 7-2 15,-7-7 1-15,4 5-1 16,-5-3-2-16,3 10 1 16,-6 1-2-16,0 5 1 15,-5 7-2-15,1 10 1 16,-4 12-2-16,-5 11 1 15,-1 12-1-15,-5 11 0 16,0 8 1-16,1 7-2 16,2 14 1-16,1 2 0 15,7 5-1-15,5-1 0 0,9 5 1 16,6-3 0-16,12 1 0 16,10-2 0-16,10-7 0 15,12-3 0-15,9-5 1 16,11-7 0-16,15-8-1 15,10-11 1-15,10-6 0 16,9-9 0-16,7-11 0 16,8-12 1-16,6-13 0 15,5-8 1-15,1-17-1 16,5-7 1-16,-5-21 0 16,5-7 1-16,-3-12-2 15,-1-8 1-15,-5-12 0 0,-2-7 0 16,-8-11-1-16,-9-3 1 15,-10-1 0-15,-11-6-1 16,-16-3 2-16,-12 3 0 16,-16 3-1-16,-14 9 0 15,-18 5 1-15,-9 8-1 16,-14 7 0-16,-10 15-1 16,-8 9 0-16,-5 8-2 15,0 11-1-15,-4-5-9 16,13 12-26-16,4-8 1 15,16-5-1-15,15-20 0 16,19-19 37-16</inkml:trace>
  <inkml:trace contextRef="#ctx0" brushRef="#br0" timeOffset="392235.5366">5243 5881 26 0,'-11'-5'16'0,"-9"-8"-3"15,20 13-1-15,-32-10-1 16,32 10-2-16,-28-8-1 16,28 8-1-16,-24 0-1 15,24 0-2-15,-18 6-1 16,18-6-2-16,-11 2 1 15,11-2-1-15,0 0 0 16,18 5 0-16,0-7 0 16,13-3 0-16,4-3 1 0,10 2-1 15,7 0-1-15,2-1 2 16,3 0-2-16,-1 1 0 16,-4 3 1-16,-4 4-1 15,-2 3 0-15,-4 3 0 16,-8 4 0-16,-2 1 0 15,-5 4 0-15,-4 5 1 16,-4 3-1-16,-2 6 0 16,-8 3 0-16,-3 5 0 15,-6 2 1-15,-2 6 0 16,-6 5 0-16,-2 5 0 16,-4-2 0-16,-2 1 0 0,-1 0 0 15,1-2 0-15,1-2-1 16,3-4 0-16,4-5-1 15,3-7 1-15,5-5 0 16,3-4-1-16,5-2-1 16,-2-9-2-16,6-1-1 15,-12-14-1-15,21 14-7 16,-21-14-14-16,11-9-7 16,-11 9 1-16,8-16 22 15,-5 5 11-15</inkml:trace>
  <inkml:trace contextRef="#ctx0" brushRef="#br0" timeOffset="392549.1016">5493 6251 59 0,'-20'-18'19'0,"20"18"-4"16,-13-22-5-16,13 22-2 16,15-23-3-16,5 13-1 15,2-2-1-15,9-1-1 16,4 1-1-16,5 5 1 16,2 3 0-16,-1 0 0 0,-1 7-1 15,-1 3 0-15,-3 0 1 16,1 5-2-16,-2 3-4 15,-8-8-31-15,5-6 1 16,-8-9-1-16,-2-19 8 16,-2-16 27-16</inkml:trace>
  <inkml:trace contextRef="#ctx0" brushRef="#br0" timeOffset="397078.8575">3845 4496 62 0,'0'0'33'0,"0"11"-8"15,0-11-21-15,-17-7-1 16,5 3-1-16,-5 4-1 16,-7 0 2-16,0 2-2 0,-6 0 0 15,-2-1 0-15,-2 0-1 16,-2-2-1-16,-2 1 1 15,-2-1 0-15,-4-2 0 16,-3 1 0-16,-7-3 0 16,-2 1 0-16,-9-2 1 15,-2 3-1-15,-6-1 1 16,-4-3-1-16,-3-2 1 16,-4 1 0-16,-2-1 0 15,-2 3 0-15,-4 1 0 16,-3 2 0-16,-1-1 0 15,-1 5 0-15,1 3-1 16,-1 1 1-16,3 1-1 0,1 1 0 16,4-3 1-16,4 1-1 15,0-3 0-15,4-1 1 16,4 0-1 0,4-1 0-16,1-2 1 0,3 0 0 15,2 0-1-15,4 0 1 16,7 0 0-16,2 2-1 15,4-2 1-15,5 1-1 16,5 1 0-16,4 0 0 16,7 0 0-16,4 5 0 15,2 0 0-15,4 1 1 16,-1 2-1-16,3 6 0 16,1 3-1-16,-1 5 1 0,1 3 0 15,0 2 0-15,-2 8 0 16,1 4-1-1,2 4 2-15,-1 6-1 16,2 1 0-16,0 4 0 0,1 6 0 16,0-2 0-16,2 4-1 15,-2 4 2-15,2-1-2 16,-1 1 1-16,2-1 0 16,2-2 0-16,4-3 0 15,5-3 0-15,8-7 1 16,8-7-2-16,5-6 2 15,13-7-1-15,12-7 1 0,9-7-1 16,9-3 1-16,3-5-1 16,4-6 1-1,4-6-1-15,2 0 0 16,-1-4 0-16,0 1 0 16,2 0 0-16,1-4 0 0,2 1 1 15,4 0-1-15,-1 2 0 16,1 2-1-16,4 0 0 15,0-2 1-15,2 4 0 16,2-1-1-16,2 2 0 16,3 2 1-16,2 1 0 15,3-2-1-15,2-2 1 16,4 5 0-16,0-1-1 0,-1 3 1 16,2-2 0-1,-5-1 0-15,-1 4 0 16,-5-4 1-16,-4 2-2 15,-9-3 1-15,-6-4 0 0,-8-2 0 16,-11-4 0-16,-9-3 1 16,-9-8-1-16,-10-2 0 15,-10-7 0-15,-10-9 1 16,-10-8 0-16,-10-8-1 16,-6-3 2-16,-7-11-2 15,-6 4 1-15,-2-7 1 16,0 2-2-16,4 5-2 15,-4-1-16-15,15 27-19 16,-4 9-1-16,16 31-2 16,-17-9 17-16</inkml:trace>
  <inkml:trace contextRef="#ctx0" brushRef="#br0" timeOffset="411161.2201">5172 6076 54 0,'16'-27'37'0,"-5"-15"-3"16,12 8-22-16,-8-11-4 16,6 10-2-16,-5-2-1 15,4 7-1-15,-4 3-1 16,0 5-1-16,-4 8-1 15,-12 14 0-15,0 0 0 16,0 28-1-16,-20 9 0 16,-10 5 0-16,-6 7 0 15,-1 5 0-15,0-3 0 16,2-5 0-16,8-14-1 16,14-17 2-16,13-15 0 0,30-21 0 15,9-14 0-15,13-8 1 16,6-8 0-16,3 0 0 15,-5 6 0-15,-6 9-1 16,-11 17 0-16,-15 12 0 16,-22 27 0-16,-24 16-1 15,-17 21 1-15,-11 8 0 16,-5 4-1-16,1-1 0 16,4-10 1-16,13-12-1 15,21-18-1-15,29-24 1 16,27-24 0-16,21-16 0 15,18-16 1-15,10-10-1 16,3-4 1-16,-4 6 0 0,-14 7 1 16,-15 18 0-16,-27 21-1 15,-32 14-1-15,-25 48 0 16,-27 12 2-16,-20 15-3 16,-4 5 2-16,1-3-1 15,7-8 0-15,17-12-1 16,26-18 2-16,29-27 0 15,27-20-1-15,22-19 1 16,11-11-2-16,2-5 1 16,-3 5 0-16,-8 2 0 15,-18 11 0-15,-23 18 0 0,-14 7 0 16,-25 32 1-16,-7 1-1 16,-1 4 1-16,7-1 0 15,11-6-1-15,17-14 0 16,22-15 0-16,20-16 0 15,14-9 0-15,5 0 0 16,-3 0 0-16,-6 8 1 16,-20 9 0-16,-21 17 0 15,-20 16-1-15,-19 17 2 16,-14-1-2-16,-6 12 0 16,-2-1 2-16,0-6-3 0,9-3-1 15,9-12-1-15,13-13-3 16,5-26-8-16,26 3-20 15,-8-36-7-15,14-11-1 16,-3-24-1-16,9-11 24 16</inkml:trace>
  <inkml:trace contextRef="#ctx0" brushRef="#br0" timeOffset="411772.0522">5517 5159 51 0,'0'0'36'16,"17"-11"1"-16,-17 11-23 16,0 0-4-16,0 0-2 15,0 0-3-15,0 0-2 16,-3 12 0-16,-11 0-1 16,-3 5 0-16,-5 5-1 15,-1 5 0-15,-3-3-1 16,6 6 0-16,7-3 1 15,12-3-1-15,13-9 1 0,18-2 0 16,14-9 0-16,12-9 0 16,8-2 1-16,5-9-1 15,-2 0-1 1,-7-1-1-16,-8 3-2 0,-14-8-4 16,2 6-31-16,-26-5-2 15,0 6 1-15,-12-8-2 16,3 2 30-16</inkml:trace>
  <inkml:trace contextRef="#ctx0" brushRef="#br0" timeOffset="412008.0126">6034 4801 88 0,'7'20'38'0,"-19"2"-1"15,2 16-33-15,-4 7-2 16,-3 12-1-16,-1 6 0 16,-1 6 0-16,0 4 0 15,3 2 0-15,3 0 0 16,2-9-1-16,2-5 1 0,2-12-3 16,5-2-2-16,-11-21-34 15,12 1 0 1,1-27-1-16,0 0 0 15,-14-15 24-15</inkml:trace>
  <inkml:trace contextRef="#ctx0" brushRef="#br0" timeOffset="412492.4143">6038 5045 85 0,'44'-25'39'16,"-7"-2"-1"-16,12 7-31 0,-10 1-4 15,0 7-1-15,-6 8-1 16,-4 4 0 0,-2 6-1-16,-3 11 0 15,-2 8 0-15,-2 13 1 0,-7 11-1 16,-3 9 0-16,-7 10 0 16,-8 3 0-16,-9 2 0 15,-9 1 0-15,-10-3 0 16,-10-9-1-16,-3-10 2 15,-5-11-2-15,2-8 1 16,3-15 0-16,5-14 0 16,10-16 0-16,12-11 1 15,16-5-1-15,11-4 1 16,15 2 0-16,11-2 0 16,12 13 0-16,10 8 0 15,5 12 0-15,6 11 0 16,0 8 0-16,1 5-1 0,-3 3 1 15,-5 4-1-15,-4-5 0 16,-8 3 0-16,-6-6 1 16,-9-10-1-16,-6-6 0 15,-6-3-1-15,-8-13-6 16,9 1-32-16,-19-8 0 16,4 1-2-16,-6-3-1 15,2 1 25-15</inkml:trace>
  <inkml:trace contextRef="#ctx0" brushRef="#br0" timeOffset="416030.8208">1115 14435 74 0,'0'0'36'16,"16"17"-5"-16,-16-17-27 15,25 4-2-15,-4 0 0 16,6-1-2-16,4-3 0 16,2 0-1-16,5-3 0 15,0-1-2-15,5 2-5 16,-13-16-15-16,7 11-12 15,-9-8-1-15,-1 9 0 16,-8-5 31-16</inkml:trace>
  <inkml:trace contextRef="#ctx0" brushRef="#br0" timeOffset="416343.3154">1231 14579 39 0,'-14'13'36'15,"14"-13"-1"-15,-8 26-17 16,8-26-9-16,18 8-3 16,0-10-1-16,12 4-1 15,0-5 0-15,8 6-1 16,1-2-1-16,4 2-1 0,-4 3-1 15,-1 2 1-15,-3 3-1 16,-3 1-1-16,-1 2-2 16,-6-3 0-1,-1 3-3-15,-12-11-31 16,9 2-1-16,-7-8 0 0,3-2 2 16,-3-10 36-16</inkml:trace>
  <inkml:trace contextRef="#ctx0" brushRef="#br0" timeOffset="418300.7352">3181 15564 56 0,'35'3'37'15,"2"-12"-4"-15,8 11-28 16,2-4-3-16,8 3-1 0,8-3 0 16,4-1-1-16,6-1 2 15,6-3 0 1,1-7 0-16,8-2 1 16,0-8 1-16,1-2-1 0,-7-8 0 15,-2 0 0-15,-8-7-1 16,-7 2 1-16,-11-5-1 15,-12 2-1-15,-11 1 0 16,-9-3-1-16,-10 0 1 16,-6 0 0-16,-8 2 0 15,-4-3-1-15,-7 6 1 16,-2 0-1-16,-5 2 0 16,-3 3 2-16,-5 5-2 0,-8 0 0 15,-1 2 1 1,-11 3 0-16,-2 2-2 15,-5 1 2-15,-5-1-2 16,-3 3 1-16,-4-2 0 0,-5 5 1 16,-7 4-2-16,-1 4 1 15,-6 4 0-15,-3 8 1 16,0 7-2-16,-2 6 2 16,3 6 0-16,6 3-2 15,8 4 2-15,10-3-2 16,10 1 2-16,13 4-2 15,10-3 2-15,14 4-2 16,10 1 1-16,11 0 0 16,8 6 0-16,10 8 1 15,7 8-1-15,5-1-1 16,3 6 1-16,-2-2-1 16,1 2 1-16,-5-3-1 0,-2-2 1 15,-8-8 0-15,-3-8-2 16,-7-9-2-16,7-3-25 15,-18-28-11-15,10-16 0 16,-12-25 0-16,5-30 24 16</inkml:trace>
  <inkml:trace contextRef="#ctx0" brushRef="#br0" timeOffset="419410.1632">3454 9056 40 0,'-91'-2'28'0,"-12"-11"1"16,-15-3-25-16,-19-10 1 15,-13 3 0-15,-18-9 1 16,-3 10 3-16,-13-10 0 15,10 16 1-15,-5-2-1 0,16 15-3 16,10 3-1-16,23 14-1 16,19 3 0-16,23 10-1 15,19 9-2 1,18 12 0-16,14 13 0 0,12 21 1 16,5 12-2-16,4 21 0 15,-2 16 1-15,-2 16-1 16,-1 13 0-16,-2 6 1 15,1 2-2-15,1-6 0 16,3-4 1-16,5-12-1 16,7-12 1-16,7-9 1 15,9-14-1-15,5-9 1 16,10-15-1-16,4-9 1 0,6-10-1 16,8-7 0-16,5-9-1 15,7-11 0 1,9-5 0-16,12-5-1 15,7-7 1-15,15-4 0 0,18-8 0 16,17-7 1-16,18-9 0 16,18-6 0-16,16-7-1 15,15-8 2-15,20-9-1 16,8-4 0-16,10-7 1 16,0-1-2-16,-2-1 1 15,-7 2 0-15,-11 1 0 16,-20 2 0-16,-22 4 1 15,-22 5-1-15,-31 5 0 0,-23 2 1 16,-24-2 0 0,-22-8-1-16,-19-7 1 15,-15-9 1-15,-13-13-2 16,-6-17 2-16,-9-21-1 0,-2-15 1 16,-7-25-1-16,-1-15 0 15,-2-15 0-15,-3-14-1 16,2-3 0-16,-8-1-1 15,-4 7 1-15,-10 3-3 16,-8 21 2-16,-18 19-2 16,-15 22 1-16,-18 24 0 15,-24 24 1-15,-18 21 1 16,-18 22 0-16,-10 24-1 16,-12 16 4-16,-1 18-2 15,-2 16 0-15,9 8-3 16,16 28-13-16,12-8-22 0,24 7-2 15,18-15 0-15,40-15-2 16,38-27 35-16</inkml:trace>
  <inkml:trace contextRef="#ctx0" brushRef="#br0" timeOffset="423719.4253">5600 16541 82 0,'8'15'36'0,"-10"-3"-10"0,5 16-20 16,-9 7-4-16,0 12 0 15,-1 10-2-15,4 0-1 16,4 6 0-16,5-8 1 16,15-6 1-16,9-13-1 15,13-23 2-15,17-20 0 16,12-14 1-16,13-13 0 15,8-20 1-15,5 3-1 16,-4-9 0-16,2 0-1 0,-4 7-1 16,-9 13-3-1,-5 10-3-15,-20-4-31 16,6 26-4-16,-13-7 1 16,-3 8-2-16,-14 10 29 0</inkml:trace>
  <inkml:trace contextRef="#ctx0" brushRef="#br0" timeOffset="439875.8036">9449 10120 73 0,'0'0'38'15,"0"0"0"-15,0 0-26 16,0 0-6-16,7 14-2 15,-4-2-1-15,-3-1-1 16,2 4-1-16,-2 4 0 0,-1 4 0 16,0 1-1-16,-2-1 1 15,1-2-2-15,-2-5-1 16,0 0-1-16,4-16-3 16,-1 21-12-16,1-21-20 15,0 0-1-15,0-21 1 16,9 5 4-16,-4-3 34 15</inkml:trace>
  <inkml:trace contextRef="#ctx0" brushRef="#br0" timeOffset="485204.2852">10646 7940 39 0,'37'-45'33'0,"3"-3"0"16,-3-9-21-16,14 10-3 15,-3-11-4-15,8 2 0 16,0-5-3-16,6 3 1 16,3-1-2-16,4 5 0 15,5 0 1-15,9 0-1 16,4 7 0-16,7 4 0 16,4 3 1-16,2 6-1 0,0 3-1 15,-2 5 1-15,-9 4 0 16,-8 8-1-16,-16-1 1 15,-10 8 0-15,-13 0 0 16,-12 4-1 0,-10 1 1-16,-9-2-1 0,-11 4 0 15,0 0 0-15,-10-17 1 16,-2 7-1-16,-4 0 0 16,-3-6 1-16,-6 4 0 15,-1-3 1-15,-2 4-1 16,0 1 0-16,1-1 0 15,3 8-1-15,5-4 1 16,3 4 0-16,16 3-2 0,-5-12 1 16,18 3 0-16,10 5 0 15,12-1 0 1,5-1 0-16,5 2 0 16,4 4 0-16,-4 5 0 0,-6 9 1 15,-13 6 1-15,-14 5-1 16,-15 7 1-16,-9 2-1 15,-12 1 0-15,-8 2 0 16,-3 0-2-16,-3-8-3 16,13 3-32-16,-3-9-1 15,11-4-2-15,4-5 0 16,14 1 21-16</inkml:trace>
  <inkml:trace contextRef="#ctx0" brushRef="#br0" timeOffset="505580.6676">12935 3808 76 0,'-8'12'38'15,"0"16"0"-15,-9 1-33 16,9 6-2-16,5-2 0 0,14-8-1 16,13-14 1-16,25-12 0 15,19-16 0-15,25-11 0 16,13-15 0 0,15-6 0-16,7-7-1 15,2 2 0-15,-9 5-1 0,-14 9 0 16,-19 8-1-16,-20 9 0 15,-18 10 0-15,-16 4-2 16,-13 8-1-16,-14-13-7 16,6 11-28-16,-13-16-1 15,8 7 0-15,-4-9-2 16,4 4 25-16</inkml:trace>
  <inkml:trace contextRef="#ctx0" brushRef="#br0" timeOffset="506782.4099">8637 5309 40 0,'1'15'34'0,"-1"-15"-3"0,10 22-20 16,-10-22-2-16,7 13-2 15,-7-13-3-15,15 11 1 16,-4-10-2-16,2 3 0 15,1-2 0-15,3 3-2 16,0-1 2-16,4 2-2 16,2-2 0-16,5 0-1 15,0 1 2-15,6 3-1 16,7-2 0-16,6 0 1 16,4-3-1-16,9 0 0 15,1-1 2-15,5-4-2 16,4 2 0-1,3-1-1-15,0-4 1 0,0 5-1 16,1-5-1-16,-2 1 1 16,0-2-1-16,-3 6 0 15,-2-1 0-15,3 0 1 16,-7 1 1-16,0 0-1 0,-3 2 1 16,-2 3-1-16,-3 0 1 15,0-4 1-15,-1 1-1 16,-1 1 0-16,0-4-1 15,1 3 1-15,-1-6-2 16,3 6 2-16,-1-7-1 16,1-1 1-16,3 1-1 15,-2-2 0-15,3 1 0 16,-2-3 0-16,-2 2 1 16,0-3 0-16,-1 5-1 15,-6 3 1-15,-3-1 0 16,-3 2-1-16,-4-1 1 15,-3 2-1-15,-4 2 1 0,-4 3-2 16,-2-1 2-16,-4 3-1 16,-4-5 1-16,-2 2-1 15,-3-2 0-15,-13-2 0 16,19 5 0-16,-19-5 1 16,0 0-1-16,11-2 0 15,-11 2-1-15,0 0-3 16,5 12-9-16,-5-12-25 15,0 0-1-15,0 0-1 16,0 0-1-16,0 0 35 16</inkml:trace>
  <inkml:trace contextRef="#ctx0" brushRef="#br0" timeOffset="526688.6198">10431 6409 62 0,'-11'15'36'15,"3"-4"0"-15,20 9-24 16,0-14-4-16,22 2-3 16,13-12 0-16,19-6-1 15,9-2-1-15,12-1 0 16,1-4-1-16,3-1-2 15,-5 1-1-15,-9 0-2 16,-10 8-2-16,-22-4-7 0,-6 11-26 16,-24-6 0-16,-15 8 0 15,-15 0 0-15,-12 11 36 16</inkml:trace>
  <inkml:trace contextRef="#ctx0" brushRef="#br0" timeOffset="526876.1264">10707 6577 61 0,'-27'18'37'16,"25"-2"-1"-16,2-16-16 16,34 7-13-16,1-10-3 15,12 3-1-15,3-7-1 16,2-4-2-16,6 10-6 16,-12-7-30-16,10-1-1 0,-9-2-2 15,-1 1 0-15,-3-3 27 16</inkml:trace>
  <inkml:trace contextRef="#ctx0" brushRef="#br0" timeOffset="530376.2914">8788 14630 70 0,'0'0'38'0,"-1"-12"0"16,-10-2-28-16,11 14-4 15,10-21-3-15,6 9-1 16,2 0 0-16,7 1-1 0,3-2 0 15,5 2 0 1,2 1 0-16,2 3-1 16,-1-1 1-16,-5 5-1 15,-2 0-1-15,-6 1-1 0,-3 4-1 16,-9-8-4-16,6 18-14 16,-17-12-18-16,0 0 1 15,0 0-1-15,-1 11 16 16,1-11 23-16</inkml:trace>
  <inkml:trace contextRef="#ctx0" brushRef="#br0" timeOffset="530673.1808">8758 14687 49 0,'-7'16'36'0,"7"-16"2"0,8 18-20 15,6-26-9-15,17 7-2 16,0-11-2-16,12 4-1 16,-1-5-1-16,6-2-1 15,-3 1-2-15,1 0 2 16,-9 8-2-16,-6-2 1 16,-5 2-1-16,-7 1 0 15,-5 1 0-15,-14 4 0 16,15-1-3-16,-15 1-5 15,0 0-29-15,1 12 0 16,-2 0-2-16,-5 3-1 16,0 1 31-16</inkml:trace>
  <inkml:trace contextRef="#ctx0" brushRef="#br0" timeOffset="538141.9387">11286 16915 89 0,'-9'18'40'16,"9"-18"-1"-16,0 0-32 15,18 5-4-15,3-9-2 16,5-3 0-16,8-12 0 15,10 9-1-15,8-7-1 0,6-1 1 16,4 4 1-16,0 8-1 16,-2 3 0-16,-5 10 1 15,-4 16 0 1,-8 1-1-16,-10 11 3 0,-9 15-3 16,-8 11 0-16,-6 13 0 15,-5 0 1-15,-6 17-1 16,-4 12-5-16,-4 9 6 15,-3 7-1-15,0-8 1 16,-3-13 1-16,-1-4 0 16,0 0-5-16,2-19 4 15,0-24 3-15,14-51-6 16,-23 66-1-16,23-66-1 0,0 0-3 16,0 0-4-1,0 0-8-15,0 0-20 16,0 0-3-16,0 0 5 15,-38-77 12-15,30 14 25 0</inkml:trace>
  <inkml:trace contextRef="#ctx0" brushRef="#br0" timeOffset="538313.8215">11585 17652 68 0,'-26'-9'36'0,"26"9"-10"16,-15 18-8-16,37 8-8 15,7-9-2-15,14-17-4 16,10 33-1-16,12-30 2 15,5-8-7-15,0-35-14 16,7 23-22-16,-14-2-2 16,3-14 2-16,-12 13-2 15,0-17 37-15</inkml:trace>
  <inkml:trace contextRef="#ctx0" brushRef="#br0" timeOffset="538657.5863">12551 18034 67 0,'0'0'39'0,"0"0"3"16,0 0-21-16,0 0-14 15,0 0-4-15,7 59-4 16,-7-59 2-16,-19 83-2 16,6-34 1-16,-4 5 0 15,2 0-2-15,-2 9-2 16,12-11-8-16,-11-1-25 15,16-51-3-15,0 0 2 16,23 50-1-16,-23-50 34 16</inkml:trace>
  <inkml:trace contextRef="#ctx0" brushRef="#br0" timeOffset="539048.2282">13057 16846 76 0,'6'22'38'0,"-11"-3"-5"0,14 14-22 15,-16 1-5-15,7 11-2 16,-2 17-2-16,3 5-1 16,-1 12-1-16,3-1 2 15,2 17-2-15,-3 8 5 16,3 0-2-16,2-2-2 16,-1-2 1-16,2-23-1 15,1-7-1-15,-3-11-6 16,-6-58-3-16,16 56-32 15,-16-56 1-15,28-49 1 16,-4-19-1-16,-5 2 31 16</inkml:trace>
  <inkml:trace contextRef="#ctx0" brushRef="#br0" timeOffset="539266.9862">13577 16841 92 0,'6'14'38'15,"5"28"-7"-15,-17 6-22 16,8 25-3-16,-4 17-4 16,2 7 2-16,-2 32-2 15,2-12 0-15,-1 0-1 16,0-11-4-16,5-5 1 16,-4-24-3-16,12-12-15 15,-12-65-20-15,0 0 2 16,18 24 0-16,-2-65-2 0,-4-19 40 15</inkml:trace>
  <inkml:trace contextRef="#ctx0" brushRef="#br0" timeOffset="539627.1305">13871 16764 112 0,'26'-13'40'16,"-5"-9"-14"-16,14 18-19 15,3-8-2-15,8 4-3 16,3-3-1-16,3 9 0 16,1 11 0-1,-6 9-2-15,-5 20 1 0,-8 15 0 16,-8 32-2-16,-9 0 2 0,-5 62-1 16,-8-14 6-1,-4 24-5-15,-3 0 0 16,1 0 2-16,-2-20-1 0,0-16 1 15,2-10 2-15,-2-51 0 16,1 7-6-16,3-67 3 16,-25 62 4-16,25-62-5 15,0 0 2-15,-72 4-2 16,72-4-6-16,-62-36 2 16,62 36-6-16,-55-58-32 15,55 58-1-15,-62-76 1 16,62 76-1-16,-76-89 19 0</inkml:trace>
  <inkml:trace contextRef="#ctx0" brushRef="#br0" timeOffset="540220.9115">10959 17001 94 0,'-11'-17'40'0,"-16"-12"1"16,-1 7-33-16,-20-6-4 16,-3 6-3-16,-8-2 0 15,2 12 1-15,1 12-3 16,6-1 1-16,7 9 1 15,9 9-1-15,13 15-1 16,10 9 1-16,10 15-1 16,6 29 2-16,2 2-2 0,2 33-4 15,0 18 7-15,-1-3-3 16,-2 16 2-16,-3-15-1 16,0-5 1-16,1-27-2 15,3 1 2-15,7-36 2 16,10-7-3-16,-24-62 3 15,75 63-1-15,-21-53-4 16,7-3 4-16,3-15-3 16,-1 1 2-16,-4 4-3 15,3-15-25-15,-62 18-16 16,73-36 0-16,-73 36 3 16,20-125 1-16</inkml:trace>
  <inkml:trace contextRef="#ctx0" brushRef="#br0" timeOffset="546945.5937">21386 13536 85 0,'-12'2'36'16,"12"-2"0"-16,0 0-31 15,0 0-2-15,0 0-2 16,0 0 0-16,-11 24-1 16,10 5 0-16,2 7 1 15,4 1-1-15,7 3 0 0,11-3 0 16,15-6 2-16,16-13-1 16,18-10 1-16,12-22 0 15,12-7-1-15,7-7-1 16,1-8 1-16,-4 5-1 15,-14-1-4-15,-5 10-27 16,-27-4-6-16,-13 3 0 16,-19-6 0-16,-11-5 7 15</inkml:trace>
  <inkml:trace contextRef="#ctx0" brushRef="#br0" timeOffset="547414.363">19195 11291 76 0,'10'21'35'16,"7"5"1"-16,0-12-32 16,15 4-1-16,7-14 0 15,16-1 1-15,11-14-1 16,15-4-1-16,12-10 1 16,11-4 0-16,3-2-1 15,-2-6-4-15,1 11-32 16,-16-8-2-16,-11 1-1 0,-17-2 0 15,-12-5 10 1</inkml:trace>
  <inkml:trace contextRef="#ctx0" brushRef="#br0" timeOffset="553392.2838">23329 6141 31 0,'7'18'23'16,"-7"-18"-4"-16,4 15-3 15,-4-15-4-15,0 0-1 16,0 0-2-16,-1 18-2 15,1-18-2-15,0 0 0 0,-14-5-1 16,14 5 0 0,-6-22-1-16,6 8 0 15,-3-13-1-15,4-6 0 16,-1-16 0-16,2-3 0 0,1-14 1 16,3-6-2-16,-4-11 2 15,3-5-1-15,-2-6 1 16,0 3-1-16,-3 5-1 15,2 7 1-15,-2 5-1 16,0 13 1-16,-2 9-1 16,0 11 0-16,-1 9 0 15,0 9 0-15,-3 9 0 16,0-1 0-16,-4 4 0 16,10 11-1-16,-17-7 0 15,6 8 0-15,11-1 1 16,-17 5-2-16,17-5 2 15,-17 10-1-15,8 1-1 0,9-11 1 16,-18 20 1-16,8-5-2 16,-3-1 1-16,-2 0-1 15,0 6 1-15,-2 1-1 16,-1 3 1-16,-3 4 0 16,-1 3-1-16,-1 0 1 15,-5 4 0-15,0 9 0 16,-4 1 1-16,-1 4-1 15,-2 4-1-15,-3 2 1 16,-4 5 1-16,-2 7-1 16,-3 6 0-16,-4 2 0 15,-6 5 0-15,-1 3 0 0,-2 2 1 16,-1 1-1-16,2 5 0 16,-2-2 0-16,4-1 0 15,1-4 1-15,3-1-1 16,2 0 0-16,0 0 1 15,1 2-1-15,-1-3 0 16,0 1 0-16,1 2 1 16,2 1-1-16,-1 5 1 15,0 0-2-15,5 4 2 16,-1 4-1-16,3-4 0 16,2 3 1-16,2 1-1 15,-1 0 0-15,3 1 0 16,3-3 0-16,1-1-1 0,3-4 1 15,1 0 0-15,2 3 1 16,1-2-1-16,6 2 0 16,-3-4 1-16,1-2 0 15,-1 0 0-15,-1-5 0 16,0 1-1-16,0-10 0 16,1-3-1-16,1-6 1 15,1-9 0-15,5-4 0 16,0-8-1-16,6-5 1 15,2-13 0-15,3-2 0 16,1-9 0-16,3-3 0 16,1-2 0-16,-1-11 1 15,0 0-1-15,0 0 0 0,6 12 0 16,-6-12-1-16,0 0 2 16,0 0-1-16,0 0 0 15,0 0 1 1,0 0-1-16,0 0 0 0,0 0 1 15,0 0-1-15,0 0 0 16,0 0 0-16,0 0 1 16,-6-12-2-16,6 12 1 15,-12-13 0-15,1 3 0 16,-3-7 1-16,-3 0-1 16,-2-7-1-16,-3 1 1 15,-4-1 1-15,0-2-1 16,1 6 0-16,2-8 0 0,1 7 0 15,2-1 0-15,2 1 0 16,4-2 1 0,3 2-3-16,2 0 2 15,1-1-1-15,1 3 1 0,3 3 0 16,1 4 0-16,3 12-1 16,-5-11 2-16,5 11-1 15,0 0 0-15,1 17 1 16,3 3-1-16,1 8 0 15,1 6 0-15,2 10 1 16,3 7-2-16,1 2 2 16,3 5-2-16,0 0 1 15,-1-6 0-15,1-2 0 0,-2-3-1 16,1-11 1-16,-2-4 0 16,1-8 0-1,-2-10-1-15,0-8 1 16,3-9 1-16,3-8-1 0,5-14 1 15,4-3-1-15,5-17 1 16,7-6 0-16,7-10 0 16,4-3-1-16,4 0 0 15,0-2 1-15,0 5-1 16,-6 3 1-16,-3 15-1 16,-7 6 1-16,-7 12-2 15,-6 6 2-15,-6 7-1 0,-7 6 1 16,-11 6-2-1,11-1 1-15,-11 1 0 16,0 0 0-16,0 0 1 16,0 0-1-16,0 0 0 15,0 0 0-15,0 0 0 0,6 17 0 16,-6-17 0-16,0 0 0 16,-12 8 0-16,12-8-1 15,-26 11 2-15,8-7-1 16,-6-4 0-16,-5-2 0 15,-4 5-1-15,-6-6 1 16,-5-2 0-16,-2 1 1 16,-3-4-2-16,0 4 1 15,2-1 0-15,0-2 0 16,4 1 0-16,3 5 0 16,8 3-1-16,2 4 0 15,6-4 2-15,4 1-3 0,4 2 2 16,5 3 0-16,11-8 1 15,-12 12-2-15,12-12 1 16,0 0 0-16,21 16-1 16,-2-6 1-16,8-2 0 15,5 0 1-15,7 0-2 16,1-7 2-16,4 3-1 16,-3 1 0-16,-2-1 1 15,-6-1 0-15,-6 0 0 16,-7 0-1-16,-9 3-1 15,-8 5 2-15,-13 1-2 16,-10-2 1-16,-10 7 0 16,-9 0-1-16,-6 0 2 0,-4 2-1 15,1 1-1-15,3-2 1 16,6-1 0-16,10-7-1 16,9-3 1-16,20-7 0 15,0 0-2-15,16-10 2 16,10-5 0-16,8-6 1 15,6-6-1-15,4-2 1 16,2-6-1-16,0 1 1 16,-6-2 0-16,-6 10 0 15,-10 3-1-15,-8 8-1 16,-16 15 1-16,-3 15 0 16,-19 12-1-16,-12 14 1 15,-12 14-1-15,-4-1-1 0,-6 8 2 16,1-2 0-16,5-9-1 15,5-11 2-15,13-12-1 16,12-18 0 0,20-10 0-16,2-23 1 0,18-8-1 15,11-12 1-15,7-6-1 16,5-4 0-16,1 0 0 16,-1 4 1-16,-8 9-1 15,-7 8 1-15,-12 7 0 16,-16 25-1-16,-16-8-1 15,-12 14 2-15,-7 10-1 16,-8 2-1-16,0 1 2 16,0 2-2-16,6-6 1 0,4-12 0 15,9-13 0-15,8-5 0 16,10-16 1-16,4-1-1 16,3-5 1-1,2-1-1-15,0 5 1 0,3 8-1 16,-6 25 1-16,0 0-3 15,14 18 2-15,-13 12 0 16,0 12 0-16,-1 3-1 16,0 5 0-16,1-4 2 15,2-7-2-15,1-10 1 16,2-12 0-16,-6-17-1 16,23-3 2-16,-6-14-2 15,0-8 2-15,0-9-1 0,-1 0 1 16,0 1 0-1,-4 5-1-15,-5 10-1 16,-7 18 1-16,-2 12 0 16,-9 17-1-16,-2 21 0 0,-3 7 1 15,-1 5-1-15,3-2 1 16,4-6 1-16,9-13-2 16,8-14 1-16,14-21 0 15,9-18 0-15,7-13 1 16,4-7-1-16,1-3 0 15,-3 3 0-15,-4 8 1 16,-9 7-1-16,-8 15 0 0,-18 2 0 16,7 32-3-1,-16-4-2-15,9 15-12 16,-17-21-11-16,11 1-12 16,6-23-2-16,-15-3-1 0,14-26 21 15</inkml:trace>
  <inkml:trace contextRef="#ctx0" brushRef="#br0" timeOffset="573425.0509">17898 5495 45 0,'-21'5'33'15,"-5"-4"2"-15,5 12-21 16,-9-21-5-16,9 9-3 15,-3-7-2-15,7 5 0 16,-2-3-1-16,5 3-2 16,-2 0 1-16,2 1-1 15,3 7 0-15,11-7-1 16,-14 17 1-16,13-2-1 16,5-2 0-16,10 4 1 0,8 1-1 15,12-2 0-15,12-6 1 16,11-2-1-16,10-5 1 15,10-6-1-15,7-2 1 16,10-4 0-16,8-5-1 16,5 1 1-16,2-2 0 15,5 0-1-15,1 1 0 16,-1 1 1-16,2 2-1 16,1 2 1-16,-3 2 0 15,-4 2-1-15,-5 4 0 16,-4 2 2-16,-3 2-2 15,-5-1 1-15,-6 3-1 16,-5-3 0-16,-5 2 1 0,0 0-1 16,-4-2 1-16,-2 1-1 15,-4-1 0-15,-3-3 0 16,-6 1-1 0,-5-3 2-16,-6 5-2 0,-9-1 2 15,-6-2-1-15,-5 1 0 16,-8-3 1-16,-3 0 0 15,-5-4-1-15,-11 7 1 16,15-27-2-16,-10 0 2 16,-4-7-1-16,0-5 1 15,-1-3-2-15,-4-7 2 16,2-7-1-16,-3-1 1 16,0 1 0-16,-2 8 0 0,1-2 0 15,-3 5-1 1,1-2 1-16,2 3 0 15,-3 8 0-15,0 3 0 16,0 5 0-16,-1-4 0 0,-3 4-1 16,-5 7 1-16,-4 5 0 15,-3 4-1-15,-8 2-1 16,-6 4 2-16,-9-4-2 16,-5 8 2-16,-9 5-1 15,-1-3-1-15,-8 4 0 16,-2 1 2-16,-3 0-1 15,-3 0 0-15,-4 2 1 0,-1-7-2 16,-7 0 1 0,-1-3 0-16,-1-4 0 15,-7 1 0-15,-4-5-2 16,-3 0 3-16,-6-1-3 0,-1 4 2 16,0-3 0-16,2 2 1 15,-2 3-2-15,7 1 1 16,2 3 0-16,7 2-1 15,8 2 2-15,9 6-1 16,5-2-1-16,7 7 2 16,9 0-1-16,8-1 0 15,7 3 0-15,7 1 0 16,6 0 1-16,4-2-1 16,6 4 0-16,1-6-1 15,4 5 1-15,1 4-1 16,3-1 2-16,1 6-1 15,2 6-1-15,4 9 1 0,3 4-1 16,5 4 1-16,0 6 0 16,3 4 0-16,1 4-1 15,1-1 1-15,1-3 1 16,-2-8-1-16,-3-2 2 16,0-4-2-16,-2-8 1 15,-2-4-1-15,0-6 1 16,-2-10-3-16,2 0-2 15,1-17-12-15,-2 11-23 16,2-11 0-16,0 0-2 16,-16-3 1-16,16 3 34 15</inkml:trace>
  <inkml:trace contextRef="#ctx0" brushRef="#br0" timeOffset="576095.233">22528 6234 60 0,'0'0'36'0,"0"0"-1"16,-4-18-27-16,4 18-1 0,0 0-3 16,0 0-1-16,0 0 1 15,-13 6-2-15,13-6-1 16,-13 24 0 0,6-5 2-16,-1 5-2 0,5-5 1 15,6 3-1-15,9-10 0 16,9-1 0-16,6-7 0 15,8-4 0-15,5-3-1 16,1-9-1-16,1 1-1 16,-7-3-2-16,-1 9-5 15,-19-13-26-15,4 12-1 16,-14-5 0-16,-5 11-1 16,3-15 26-16</inkml:trace>
  <inkml:trace contextRef="#ctx0" brushRef="#br0" timeOffset="576329.6222">22826 6130 73 0,'0'0'35'16,"0"0"-9"-16,0 19-17 16,-6 0-1-16,6 10-3 15,-5 1-1-15,4 6-2 16,-3 7 0-16,2 2 0 15,-3-3 0-15,0-2-1 16,3-3-1-16,-2-4-1 0,4-4-2 16,-5-14-6-1,13-2-26-15,-8-13-1 16,0 0-1-16,0 0 1 16,8-20 25-16</inkml:trace>
  <inkml:trace contextRef="#ctx0" brushRef="#br0" timeOffset="576782.7868">22947 6305 86 0,'28'-10'35'0,"-3"-14"-12"16,4 12-16-16,-7-3-4 0,-3 5-1 15,-5 3-1 1,-14 7 1-16,10 11-2 15,-17 5 1-15,-5 8 0 16,-5 4-1-16,-1 2 2 0,-2 5-1 16,3 1-1-16,3-5 1 15,5-7-1-15,5-5-1 16,8-8 1-16,-4-11 0 16,20 0-2-16,-7-13-2 15,7 0-2-15,-6-9-2 16,9 9-1-16,-9-6 0 15,9 12-1-15,-11-2 2 16,5 11 4-16,-5 7 5 16,-4 8 3-16,3 12 3 15,-11-3 1-15,7 15 1 16,-13-11 0-16,10 9-1 16,-10-7-4-16,4-2-3 0,2-4-4 15,-5-15-6-15,12 3-25 16,-7-14 0-16,0 0-1 15,11-20 0-15,0 2 31 16</inkml:trace>
  <inkml:trace contextRef="#ctx0" brushRef="#br0" timeOffset="577110.9056">23405 6291 49 0,'-25'16'33'0,"10"2"-1"16,-14-2-21-16,10 16-4 15,-7-4-2-15,10 3-2 16,2-3-1-16,10 0 0 16,10-7 0-16,11-8-1 15,5-6 2-15,9-7-1 16,1-8 0-16,-1-4 1 15,-1-5-1-15,-5-2-1 16,-9-4 1-16,-10 4-1 16,-8 0-1-16,-8 0-1 15,-5 7-1-15,-5-1-3 16,7 13-8-16,-10-7-21 0,23 7-1 16,-22-2 0-16,22 2 0 15,0 0 33-15</inkml:trace>
  <inkml:trace contextRef="#ctx0" brushRef="#br0" timeOffset="577470.2969">23567 6290 35 0,'0'0'31'16,"0"0"0"-16,0 0-18 15,0 0-6-15,0 0 0 0,0 0-1 16,-13 9-2-16,13-9 1 16,-10 12-2-1,10-12 0-15,-10 14 0 16,10-3 1-16,0-11-1 0,3 15-1 16,-3-15 0-16,15 8-1 15,-4-8 1-15,5 2-1 16,-1-4 0-16,1-3 0 15,-1 1 0-15,-1-7-2 16,0 3-1-16,-6-5-2 16,7 9-8-16,-12-13-23 15,8 6-1-15,-4-2 1 16,5 0-1-16,-5 1 32 0</inkml:trace>
  <inkml:trace contextRef="#ctx0" brushRef="#br0" timeOffset="577657.8058">23755 6227 58 0,'-10'16'33'0,"-4"-2"-3"15,8 18-20-15,-10-5-2 16,7 7-3-16,-2-3-4 16,4 1 0-16,1-2-2 15,1-6-4-15,9 3-10 16,-4-27-17-16,2 15-1 15,-2-15-1-15,10-25 9 16,-2 2 25-16</inkml:trace>
  <inkml:trace contextRef="#ctx0" brushRef="#br0" timeOffset="577907.8177">23848 6165 60 0,'17'-25'35'0,"1"9"1"15,-9 2-23-15,7 24-4 16,-16-10-3-16,5 34-3 15,-9-5-1-15,-1 5-2 16,0 0 1-16,0 4 0 16,2-4 0-16,4-3-1 15,7 0 2-15,7-11 0 16,6-6-1-16,6-5 1 16,4-2-1-16,5-7 0 15,0-3-2-15,-4-8-5 16,7 3-27-16,-12-6-3 0,4 3-1 15,-10-4-1-15,4 3 14 16</inkml:trace>
  <inkml:trace contextRef="#ctx0" brushRef="#br0" timeOffset="580505.6474">23247 6123 51 0,'0'0'24'0,"13"-8"-5"15,-15-6-3-15,19 6-4 16,-12-13-2-16,11 2-3 16,-10-8 0-16,6 2-2 15,-4-12-1-15,2-1-1 16,-6-11 0-16,5 0-1 15,-4-7 0-15,1-1 0 16,-2-8 0-16,1 0-1 16,-3 4 0-16,-1 2 0 0,-2 5 0 15,-3 6 1-15,-3 5-1 16,-3 7 0-16,-2 7 1 16,-4 4-1-16,0 8 1 15,-2 2-1-15,-2 4 0 16,0-1-1-16,-2 3 1 15,0-3-1-15,0 5 0 16,0 2 0-16,0-4 1 16,1 3-2-16,0-3 1 15,2 7 0-15,1 2 0 16,-1 8-1-16,0-1 1 16,-1 3-1-16,-1 4 1 15,1 4-1-15,-4 9 1 0,1 0 0 16,0-2 0-16,-1 3 0 15,-1 3-1-15,1-1 1 16,-2 5 1-16,1 0-1 16,-1 0 1-16,0-1-1 15,1 2 1-15,-1 3-1 16,-2 5 0-16,1-2 1 16,-2 0-2-16,1 3 1 15,-3 4 0-15,-1-2 0 16,2 3 0-16,1 0 0 15,3-9 0-15,0 5 1 16,6-4-2-16,-1-5 2 16,3 2-1-16,1-2 0 0,1 1 1 15,-1-3-1-15,-1 2 1 16,1 1 0-16,-2 5 0 16,1-1-1-1,-2-3 0-15,2 5 1 0,-2-3-2 16,3 0 1-16,0 3 0 15,1-1 0-15,4-6 0 16,0 3 0-16,1-2 0 16,0-3 0-16,-1 3 0 15,1-4 0-15,-3 2 1 16,2-3-1-16,0 5 0 16,-2-4 0-16,2 3 1 0,0 1-1 15,1-3 1-15,1 4 0 16,-2 0-1-16,0-2 0 15,-2 0 0 1,-3-1 0-16,-1 2 0 16,-4 1 0-16,-4-1 1 0,1 4-1 15,-2-6 0-15,-2 2-1 16,-2 4 2-16,2 6-1 16,1-2 0-16,0 0 0 15,2-1 1 1,0-2 0-16,2 5-1 0,1 0 1 15,1 0-2-15,-1-8 2 16,1 0-1-16,1 1 0 16,0 2-1-16,3 0 1 15,-1 0 1-15,4-2-1 16,-2 2-1-16,2 1 0 16,3 4 1-16,-1 0-1 0,2 3 1 15,-1-1 0-15,-1 1 0 16,-1 6 0-16,0 3-1 15,-2 0 2-15,0 1-1 16,0 0 1-16,0 1-1 16,-2-3-1-16,1 5 1 15,-1-7 0-15,-1 0 1 16,0 2-1-16,-2-7 0 16,0 0 0-16,-1-5-1 15,2-2 1-15,0-5 0 16,2-2 0-16,3-8-1 15,2-5 1-15,4-5 1 16,2-5-2-16,7-15 0 0,-8 19 2 16,8-19-2-16,0 0 1 15,0 0 1-15,0 0-2 16,-6-12 1-16,6 12 0 16,-7-20 0-16,1 3-1 15,-3-7 2-15,0 3-2 16,-5-2 0-16,-3-5 1 15,-2-5 0-15,-3-7 0 16,-2-3-1-16,0-5 2 16,0 3-1-16,0 1 1 15,4 4-1-15,0 4 0 16,4 7-1-16,3 7 2 16,4 7 0-16,9 15-1 0,-12 1 0 15,11 10 0-15,3 11 0 16,4 11-1-16,4 9 2 15,2 6-2 1,5 10 1-16,2 1 0 0,0 1-1 16,2 1 1-16,-4-6 0 15,1-8 0-15,-2-7 0 16,-1-4 0-16,-3-10 0 16,-2-8 0-16,0-5 0 15,-10-13 0-15,22-3 0 16,-8-11 0-16,5-11 0 15,6-11-1-15,8-6 2 16,6-5-2-16,6-2 2 0,5-1-1 16,3-3 0-16,2 2-1 15,-3 8 2 1,-2 8 0-16,-7 6-2 16,-9 5 2-16,-7 7-1 0,-6 3 1 15,-21 14 0-15,13-9 0 16,-13 9-1-16,-17 7-1 15,-1 0 1-15,-3 1 0 16,-4 3 0-16,-4 1 0 16,1 2-1-16,-2-4 1 15,3 3 0-15,3-1 0 16,2-1-1-16,2-3-4 16,20-8-15-16,-16 2-18 0,21-13-2 15,0-7 0 1,12-6 0-16,1-12 33 15</inkml:trace>
  <inkml:trace contextRef="#ctx0" brushRef="#br0" timeOffset="582065.0117">21117 9870 53 0,'-17'9'36'16,"3"-9"0"-16,14 0-18 15,0-10-5-15,17-6-6 16,1-11-2-16,10-1-2 16,4-5-1-16,8 2 0 15,0-1-2-15,1 2 1 16,-5 1 0-16,-3 8 0 0,-8 10-1 15,-7 14 1-15,-18-3 0 16,-1 35-1-16,-19-4 0 16,-9 9 1-1,-8 11-2-15,-3 2 1 0,0-2-1 16,3-9 0-16,9-4 1 16,10-14 0-16,17-9-1 15,13-12 1-15,16-14 1 16,13-8 0-16,8-13 1 15,4 0-1-15,-2-1 0 16,-2 4 1-16,-11 1 0 16,-12 8 0-16,-13 13-1 15,-13 7-1-15,-31 21 0 0,-4 7 1 16,-6-1-1-16,-1 0-1 16,4 1 1-1,9-4-2-15,14-12 2 16,15-12 0-16,33-4 1 0,12-17-2 15,12-2 2-15,7-3 0 16,-2 3 1-16,-4 8-1 16,-16 10-1-16,-19 11 1 15,-24 17-1-15,-21 12 1 16,-19 12 0-16,-10 6-1 16,-3 0 1-16,-2-2 0 15,6-6 0-15,9-7 0 16,14-12 0-16,15-12-2 0,12-14-1 15,12-9-2 1,12-2-7-16,-5-19-28 16,17-3-1-16,-5-14 0 15,11-4-1-15,-3-11 19 0</inkml:trace>
  <inkml:trace contextRef="#ctx0" brushRef="#br0" timeOffset="582470.0288">21692 9161 99 0,'-7'12'36'0,"6"5"-7"15,1-17-23-15,-11 24-4 16,5-7 2-16,1 6-4 16,-1 3 1-16,3-1-1 15,3 0 1-15,5-4-1 16,7 0 1-16,10-8 0 15,9-4-1-15,5-7 1 16,8-5-2-16,2-13-1 16,5 1-6-16,-11-15-24 0,10 0-5 15,-10-9 0-15,-1 0 0 16,-8-7 11 0</inkml:trace>
  <inkml:trace contextRef="#ctx0" brushRef="#br0" timeOffset="582673.1662">22215 8935 71 0,'-25'28'35'16,"14"5"1"-16,-12-4-25 15,9 19-4-15,-10 1-2 16,4 6-3-16,-5 0 0 16,2 5-1-16,1-4 0 15,0-4-1-15,4-2 0 0,1-7-1 16,4-5-2-1,1-15-3-15,16 5-17 16,-4-28-13-16,0 0 0 16,13-5 0-16,6-15 7 0</inkml:trace>
  <inkml:trace contextRef="#ctx0" brushRef="#br0" timeOffset="583048.2063">22245 8984 93 0,'38'-44'37'15,"-4"1"-10"-15,10 25-14 16,-11 0-5-16,6 14-2 16,-8 10-3-16,-7 18-1 15,-12 7 0-15,-10 8-3 16,-16 11 2-16,-10 4-1 16,-8 12 0-16,-7 3 0 15,1-2 0-15,1-9-1 0,9-7 1 16,9-2 1-16,14-11-1 15,12-5 1-15,13-13 0 16,8-7 0-16,7-11 1 16,7-2 0-16,2 0-1 15,1-4 0-15,0-6 1 16,-1 5-3-16,-1-2 0 16,-4-3-5-16,12 17-32 15,-16-3-2-15,8 3-2 16,1-4 0-16,5 0 11 15</inkml:trace>
  <inkml:trace contextRef="#ctx0" brushRef="#br0" timeOffset="603564.1172">17517 6692 75 0,'-33'33'33'0,"11"2"-12"15,1-18-12-15,20 6-2 16,2-10-1-16,16-2-1 16,10-12-1-16,21-5 0 15,19-13 0-15,23-8-2 16,24-8 0-16,22-4-1 15,28-7 0-15,25-3 0 0,21 1 0 16,17-2 0-16,9 7 0 16,-3 4 0-16,-7 4-1 15,-14 1 2-15,-27 6-1 16,-30 6 1 0,-35 5-1-16,-30 8 1 15,-32-1 0-15,-24 9 0 0,-21-3-1 16,-13 4-1-16,-11-1-1 15,-1-5-7-15,12 6-31 16,11-13-1-16,17-4 0 16,20-17-3-16,42-10 23 15</inkml:trace>
  <inkml:trace contextRef="#ctx0" brushRef="#br0" timeOffset="604852.7056">23434 5714 34 0,'0'0'32'0,"0"0"1"15,0 0-18-15,0 0-3 16,-19-19-4-16,19 19-1 16,-18-28-3-16,10 9-1 15,-8-10-1-15,1-3 0 16,-4-11-2-16,2 0 0 0,-3-4 1 15,2 3-1-15,0-1-1 16,1 6 2 0,1 3-1-16,1 4 1 15,2 9 0-15,-1 4 0 16,1 6 0-16,-1 5 1 0,1 3-1 16,-2 7-1-16,-1 1 1 15,-1 6-1-15,-2 9 0 16,-2 6 0-16,-5 10-1 15,-2 3 0-15,-1 6 2 16,-1 5-1-16,-2 4 0 16,0 4-1-16,0-2 2 15,3-1-1-15,1-9 1 0,4 0-1 16,-1 1-1-16,3-1 2 16,1-5-1-1,1-2 0-15,0-4 0 16,1 1 1-16,-2 0-2 0,0-2 1 15,-2-5 0-15,1 0 0 16,-4-1 0-16,3-1 0 16,-3 1 0-16,2-2 0 15,1 3 1-15,0-3 0 16,2-1-1-16,0-2 1 16,5 2 0-16,-2-3-1 15,5-2 0-15,0 3 1 16,4-5-1-16,-1 3 0 15,3 0 0-15,-1-1-1 16,1 2 1-16,-2 0 0 16,1-2-1-16,-2 0 0 15,-1 0 1-15,0 2-1 0,-1 0 0 16,0 2 1-16,-2 0-2 16,0-2 1-16,1 4-1 15,0-5 1-15,1 7-1 16,-2-4 1-16,2 1 0 15,-1-4-2-15,3 2 1 16,-2-3 0-16,2 10-2 16,-6-4 0-16,5 5 1 15,-6-3-1-15,2 4 1 16,-4 0 1-16,2 2 0 16,-4 0 0-16,3-1 2 15,-2-3-2-15,3 1 1 16,-2-3-1-16,3 8-2 0,-5-6-2 15,9 10-1-15,-10-6-1 16,10 7 0 0,-9-6-1-16,10 9-2 0,-8-2-12 15,5-6-3-15,7 7 14 0,-7-10 12 16,14 8 0-16</inkml:trace>
  <inkml:trace contextRef="#ctx0" brushRef="#br0" timeOffset="605727.7452">23344 10920 86 0,'14'5'34'0,"-14"-5"0"15,13 3-27-15,-13-3-2 16,18 1-1-16,0 1-3 16,7 1 2-16,5-4-1 15,6 3-1-15,5-4 0 16,3-2 1-16,0 0-1 15,-1 1-1-15,-4-1 1 16,-4 1-1-16,-6 4 0 16,-7-3-1-16,-3 5-4 15,-19-3-6-15,13 1-24 16,-13-1 0-16,0 0-2 16,0 0 1-16,-13 10 15 0</inkml:trace>
  <inkml:trace contextRef="#ctx0" brushRef="#br0" timeOffset="606743.4186">23467 10119 39 0,'0'0'34'0,"0"0"-1"16,0 0-17-16,22-17-2 0,-15-10-5 16,13 3 0-1,-8-12-4-15,9 7 0 16,-7-2-2-16,4 8 1 16,-6 1-2-16,-2 7 0 0,-10 15 0 15,4-12-2-15,-4 12 0 16,-15 13 1-16,15-13-1 15,-20 20-1-15,20-20 1 16,-5 16 0-16,17-15 0 16,13-6 1-16,10-6 0 15,12-8 0-15,4-4 2 16,6 1-2-16,-2 0 0 16,-6 9 1-16,-12 3 0 15,-13 12-1-15,-18 10 0 16,-14 11-2-16,-17 13 1 15,-10 2 1-15,-6 4 0 16,2-6-1-16,4-2 0 0,9-7 0 16,15-11-1-16,11-16 2 15,27-2-1-15,9-16 0 16,6-7-1-16,5 0 2 16,-3 2 0-16,-5 5 0 15,-12 6 1-15,-12 12-1 16,-15 0 1-16,-9 26-2 15,-6-5 0-15,-3 2 0 16,3-2 0-16,5-6 0 16,10-15-1-16,0 0-1 15,22-11-2-15,-6-21-4 16,15-5-30-16,-18-16-2 16,0 1 1-16,-13-15-1 0,-3 1 14 15</inkml:trace>
  <inkml:trace contextRef="#ctx0" brushRef="#br0" timeOffset="607227.8127">23622 8940 88 0,'-6'33'37'15,"-6"-11"-2"-15,6 12-28 16,-2-3-3-16,7 12-2 16,1-7-2-16,6-6 1 15,4-4-2-15,5-14 0 16,3 1-2-16,0-14-2 15,7 0-5-15,-9-21-14 16,8 4-11-16,-5-11-1 16,5-2 1-16,-8-14 12 15,7 13 23-15,-14-7 0 16,0 1 0-16,3 15 6 0,-9-4 27 16,2 14 1-16,-5 13 0 15,0 13-6-15,-10 3-14 16,12 22-6-1,-8 3-4-15,4 15-3 0,-3 5 2 16,0 2-3-16,0-3 1 16,-1-5-3-16,2-4-2 15,-4-17-12-15,8 0-19 16,-3-22 0-16,3-12-2 16,0 0 1-16,17-29 35 15</inkml:trace>
  <inkml:trace contextRef="#ctx0" brushRef="#br0" timeOffset="607549.1788">24102 8825 80 0,'38'-53'37'0,"2"24"0"0,-11 9-25 16,4 28-5-16,-15 19-4 16,-3 20 0-16,-14 11-2 15,-8 14 0-15,-15 11-1 16,-6 3 0-16,-7 1 0 15,0-5 0-15,6-8-1 16,8-13 0-16,13-8 1 16,13-12 0-16,18-14 1 15,16-7-1-15,10-8 1 16,9-4 0-16,5-7 0 0,-2-4 0 16,-6 5 0-16,-7 0 0 15,-7 1-1-15,-12-1-2 16,-6 6-3-16,-23-8-16 15,16 13-16-15,-16-13-1 16,4 18-1-16,-4-18 0 16,0 0 35-16</inkml:trace>
  <inkml:trace contextRef="#ctx0" brushRef="#br0" timeOffset="608549.2239">19542 17059 62 0,'11'9'37'16,"-11"-9"-1"-16,0 0-17 16,0 0-12-16,0 18-2 15,-5-3-2-15,0 4-1 16,-6 2-1-16,-1 16 0 15,-5 7 0-15,-2 2 0 16,1-2 0-16,3 2-1 16,7 1 1-16,8-5 0 15,11-6 0-15,11-1 0 0,11-22 0 16,9-4 1-16,10-7-1 16,5-8 1-16,3-12-3 15,0-7 1-15,0 6-3 16,-8-25-4-16,11 12-29 15,-17-7-2-15,-4-1 1 16,-10-7-2-16,1-1 15 16</inkml:trace>
  <inkml:trace contextRef="#ctx0" brushRef="#br0" timeOffset="608783.6309">20157 16803 85 0,'-22'68'39'16,"-5"10"-1"-16,9 14-24 16,-4 12-10-16,10 13-6 15,2 12 5-15,1-13-1 16,7 3 0-16,1-12-3 16,1-9 3-16,1-20-3 15,2-17 0-15,-3-61 3 16,0 0-27-16,0 0-13 15,15 8 0-15,-15-62 0 16,5-20-1-16</inkml:trace>
  <inkml:trace contextRef="#ctx0" brushRef="#br0" timeOffset="609064.8705">20446 16889 105 0,'44'15'39'0,"-17"2"-1"16,0 11-30-16,-10 6-7 16,-9 8-1-16,-9 18-2 15,-13 2 0-15,-7 24-1 16,-10 10 2-16,0 1-2 16,-5 2-1-16,9 7 4 15,4-17 0-15,11-14 1 16,11-17-4-16,1-58 4 0,0 0-3 15,59 20-5 1,-27-59-27-16,12-11-3 16,-2 1-1-16,5-11 2 15,-5 5 16-15</inkml:trace>
  <inkml:trace contextRef="#ctx0" brushRef="#br0" timeOffset="609189.8738">20955 17917 101 0,'0'83'35'0,"-6"-9"-9"16,-9-7-58-16,1-14-2 16,14-53-3-16,-30 50-1 15,30-50 18-15</inkml:trace>
  <inkml:trace contextRef="#ctx0" brushRef="#br0" timeOffset="609735.1868">21299 17161 74 0,'-9'37'37'15,"-4"-3"-2"-15,13 13-19 0,-2-2-8 16,13 12-5-16,4-7-2 0,5-8-1 16,5-7-1-1,2-22 0-15,4-7-2 16,-1-12-2-16,4-13-2 0,-7-23 0 15,3-3 1-15,-7-8-1 16,4-3 2-16,-7 0 2 16,-4 5 4-16,-3 2 3 15,-7 2 2-15,4 15 1 16,-13 8 1-16,3 24 0 16,0 0-2-16,-9 39 0 15,0 8-3-15,3 19-1 0,0 15-1 16,0 9-1-1,2 17 1-15,0-10 0 16,7 1-1-16,-1-19-2 16,7-6 0-16,-2-17-4 0,-7-56-9 15,33 51-24-15,-13-68 1 16,-8-12 0-16,9-25 2 16,-9-11 30-16</inkml:trace>
  <inkml:trace contextRef="#ctx0" brushRef="#br0" timeOffset="610000.8381">21779 17173 97 0,'20'-48'36'0,"-5"2"-10"16,18 20-16-16,-6 10-3 15,7 16-3-15,-2 9-1 16,0 4 0-16,-4 8-2 16,-6 13 0-16,-7 11-3 15,-8 2 1-15,-7 13 0 0,-5 8 0 16,-2-6 2-16,-2-8-3 15,5 15 1-15,6-2-4 16,5-22 8-16,-7-45-8 16,35 64 10-16,-5-64-5 15,3 0-2-15,1-6 2 16,2-23-6-16,-11-17-25 16,9 6-7-16,-12-13 6 15,4-1-8-15,-12-2 11 16</inkml:trace>
  <inkml:trace contextRef="#ctx0" brushRef="#br0" timeOffset="610471.4632">22592 16706 110 0,'0'0'39'15,"19"10"0"-15,-19-10-35 16,11 1-2-16,-11-1-1 16,0 0-1-16,15-4-1 15,-15 4 1-15,13 6 0 16,-2 0 0-16,3 10 0 16,2 6-1-16,3 11 1 15,3 9 2-15,1 3-3 0,3 3 3 16,1 7-3-16,3 9 2 15,1 7-1-15,-2-9 2 16,2 5-2 0,-3 11-1-16,-3-1 3 0,-3 3-8 15,-7 19 8-15,-8-9-2 16,-2 1 1-16,-6 6-1 16,-4-8 2-16,-5-21-4 15,-3 0 4-15,-3-11 5 16,16-57-6-16,-43 56-1 15,43-56 1-15,-59 5-3 16,59-5 1-16,-75-5 3 16,75 5-4-16,-78-30-2 0,78 30-3 15,-82-18-26-15,82 18-7 16,-57-49 3 0,57 49-2-16,-38-69-2 15</inkml:trace>
  <inkml:trace contextRef="#ctx0" brushRef="#br0" timeOffset="611127.7457">19506 16787 92 0,'-13'-1'38'0,"-18"-17"-1"16,-2 9-29-16,-12-10-4 15,-6 4-2-15,-5 6-1 16,-3-3 0-16,6 15-1 16,5 2 0-16,9 8 1 15,11 4 0-15,9 19-1 16,13 9 0-16,6 12 0 16,8 23-1-16,1 25-1 0,1 19-4 15,-1 27 5-15,-3 3 1 16,-5 11 0-16,-3-10 1 15,2-10-1-15,1-19-1 16,4-24 6-16,8-21-2 16,9-32 0-16,-22-49-3 15,86 47 2-15,-29-42 1 16,6-9-1-16,5-8 1 16,1-5-14-16,-9-1-21 15,0-12-7-15,-60 30 1 16,77-114-6-16,-60 30 13 15</inkml:trace>
  <inkml:trace contextRef="#ctx0" brushRef="#br0" timeOffset="643781.678">8733 14122 89 0,'0'0'39'0,"-9"-15"-8"16,9 15-20-16,0 0-5 16,11-5-2-16,-11 5-2 15,13 2-1-15,-13-2 0 16,23 6-1-16,-8-6 0 0,7-3 0 16,4 2-1-16,0-6-1 15,7 1-1-15,-3-13-4 16,11 16-18-16,-14-19-15 15,4 7 0-15,-18-4 1 16,-1 4 13-16</inkml:trace>
  <inkml:trace contextRef="#ctx0" brushRef="#br0" timeOffset="643984.8115">8741 14259 89 0,'0'0'39'16,"23"19"0"-16,-8-20-33 16,10-1-3-16,1-4-3 15,-2-6-3-15,6 5-15 16,-6-17-20-16,0 1-1 16,-5-5-1-16,1-1 3 15,-7-5 37-15</inkml:trace>
  <inkml:trace contextRef="#ctx0" brushRef="#br0" timeOffset="670464.4322">12178 13158 53 0,'0'0'36'15,"19"18"0"-15,-19-18-23 16,8 21-7-16,-3-4-2 16,3 6 0-16,-5-2-2 15,-1 4 1-15,-1 1-1 16,3 5 0-16,1-4-1 16,7 0 1-16,10-8-1 15,11-5 0-15,12-5 0 0,14-10 0 16,12-9 1-16,8-6 0 15,8-7 0-15,7-2-2 16,-3-2 2-16,-3-1-1 16,-6 6-1-16,-10 0-2 15,0 13-36-15,-17-7 0 16,-4 7-2-16,-16-5 1 16,0-1 20-16</inkml:trace>
  <inkml:trace contextRef="#ctx0" brushRef="#br0" timeOffset="689180.6479">11397 5329 52 0,'-20'14'19'0,"14"13"-1"16,-12-15-1-16,15 15-4 15,-10-17-3-15,13 9-2 16,0-19-2-16,-4 18-1 15,4-18-2-15,0 0 1 16,13 7-2-16,-1-4 0 16,2-1 0-16,7 4-2 15,4-4 1-15,4 0 0 16,5 0 0-16,3 0-1 16,2-4 1-16,0 1-1 15,-3-4 1-15,0-3 0 0,-6 2-1 16,-3-4 1-16,-2-2 0 15,-6 4 0-15,-3-8 0 16,-3-1 1-16,-2-6-2 16,0-3 1-16,0-9 1 15,0-5-1-15,0-10 0 16,0-4 0-16,-1-1 0 16,0 1-1-16,-3 2 2 15,-2 6-1-15,-3 5 0 16,-2 6-1-16,-3 9 2 15,-1 3-1-15,-2 4-1 16,-1 1 0-16,-2 2 0 16,1-1 0-16,-2 0 1 0,0 2-1 15,-2 1 0-15,0 1 0 16,-3 3 1-16,-1-1-2 16,-2 2 2-16,-2 1-1 15,-4 3 0-15,-2 1 1 16,-1-2-1-16,-3 5 1 15,-2-2-1-15,-1 0 1 16,1-7-1-16,0 3 1 16,-1-4 0-16,0 1 0 15,-2 2-2-15,2-2 2 16,-3 1-1-16,-3 3 0 16,-4 5 0-16,-1-1-1 15,-5 3 0-15,-1 1 1 0,-5 1 0 16,-1 3-1-16,-1-6 1 15,-2 0 1-15,-1-1-1 16,2-2 1-16,-1-3-1 16,1-1 0-16,2-2 0 15,-4-5 0-15,1 5 0 16,-3 1-1-16,-3-1 2 16,-4 3-2-16,-7 3 1 15,-3 0 0-15,-7 2-1 16,1 5 1-16,-4-2-1 15,-2 4 2-15,1 0-2 0,-2-2 2 16,0 2-1-16,0 4 0 0,2-2-1 16,-2 1 1-1,2-1 1-15,-2 1-2 16,2 2 2-16,0 1-2 16,2 0 2-16,4 0-2 0,2 4 2 15,4-3-2-15,5 3 1 16,7-3 0-16,7 2 0 15,8-2 1-15,8 2-2 16,6-1 1-16,7-4 1 16,5 2-1-16,7-2-1 15,6 0 2-15,0-2-2 16,12-8 0-16,-9 15 2 16,9-15-1-16,-3 24-1 15,4-7 1-15,-1 7 0 16,0 8 0-16,-3 3 0 15,0 5 0-15,-1 10-1 16,-1-3 1-16,1 3 0 0,0 0-1 16,4-8 1-16,1-6 0 15,7-4 0-15,5-5 0 16,7-9 0-16,11-5 0 16,10-5 0-16,15-8 0 15,14 1 0-15,8 1-1 16,9-2 2-16,9 3-1 15,3 2 1-15,0 3-1 16,-3 2 1-16,-9 4 0 16,-10 2 0-16,-10 0 0 15,-10 0 0-15,-9-2 0 16,-10 0-1-16,-9-5 0 16,-7 3 0-16,-6-7 0 0,-4 3 0 15,-12-8-2-15,14 12 1 16,-14-12-3-16,5 15-8 15,-5-15-16-15,0 0-13 16,-15 7 0-16,15-7-2 16,0 0 21-16</inkml:trace>
  <inkml:trace contextRef="#ctx0" brushRef="#br0" timeOffset="694486.7405">14718 3198 106 0,'0'0'38'16,"2"16"-12"-16,-2-16-21 16,0 0-2-16,-8 15-1 15,1-3-1-15,2 7-1 16,-4 8 1-16,-2 2 0 16,-1 4-1-16,-2 5 1 15,4-1 0-15,-1 2-1 16,7-4 2-16,5-7-1 0,11-8 0 15,8-9 0-15,10-3 0 16,7-8-1-16,2-5 0 16,1-7 0-16,-3-3-1 15,-3 2-1-15,-10-9-4 16,0 13-6 0,-19-17-26-16,8 8-1 15,-11-9 0-15,11 5 0 0,-6-12 25 16</inkml:trace>
  <inkml:trace contextRef="#ctx0" brushRef="#br0" timeOffset="694752.3787">15157 3031 80 0,'9'-16'39'0,"-16"-1"-1"16,7 17-26 0,-20 16-5-16,7 11-1 15,-8 9-2-15,3 14-2 16,-3 7 0-16,0 15-2 0,3 9 1 15,1 4 0-15,3 2-1 16,4-4-1-16,4-4 1 16,3-8 0-16,3-10 0 15,1-12-1-15,3-11-1 16,-2-12-2-16,3-6-4 16,-5-20-29-16,0 0-1 15,-6-24-2-15,9 1 0 16,-5-16 20-16</inkml:trace>
  <inkml:trace contextRef="#ctx0" brushRef="#br0" timeOffset="695236.7768">15185 3348 91 0,'33'-9'38'15,"-8"-10"0"-15,7 15-32 16,-9-8-2-16,1 5-1 15,-6 1-1-15,-2 3-1 16,-2 7-1-16,-3 6 0 16,-5 9 0-16,-5 14 1 15,-6 3-2-15,-7 9 1 16,-3 6-1-16,-3 4 1 16,-3 1 0-16,1-3 0 15,0-4-1-15,5-12 0 0,6-5 1 16,4-4 0-16,6-8 0 15,5-4 0-15,-6-16 1 16,22 9-1-16,-7-12-1 16,1-4 0-16,2 0-4 15,-1-9-2-15,10 7-8 16,-10-9-22-16,15 10-1 16,-10-9 4-16,17 20 14 15,-17-10 9-15,9 15 6 16,-5 3 6-16,-7 2 9 15,7 16 23-15,-16 1 1 16,2 14-2-16,-18-9-13 16,12 18-8-16,-14-9-4 0,0 3-3 15,-3-2-2-15,-1-5-3 16,1 0-5-16,-10-13-29 16,15-3-1-1,6-24 0-15,-8 11-1 0,8-11 29 16</inkml:trace>
  <inkml:trace contextRef="#ctx0" brushRef="#br0" timeOffset="695705.5481">15801 3197 69 0,'-10'20'37'0,"-4"-3"0"16,8 11-21-16,-6-2-12 16,7 7-1-16,0-3-2 15,7 4 0-15,4-8 0 16,6-9-1-16,5-6 0 15,1-11-1-15,4-3 0 16,3-9-1-16,0-5-1 16,0-11-1-16,-1 2 1 0,-3-1 0 15,-2 0 0 1,-4 7 0-16,-2 4 2 16,-13 16 0-16,13-1 2 15,-11 19 0-15,-2 15 0 0,0 14 1 16,-1 10-1-16,1 6 1 15,-1 1-2-15,-1 0 1 16,4-5-3-16,-4-10-1 16,7-2-11-16,-6-29-22 15,5-7 3-15,-4-11-3 16,3-27 8-16,-1-7 28 16</inkml:trace>
  <inkml:trace contextRef="#ctx0" brushRef="#br0" timeOffset="696018.0629">16106 3104 91 0,'35'-39'39'0,"14"23"1"0,-4 2-32 15,8 20 0-15,-8 3-4 16,-2 13-3-16,-13 6 0 16,-10 7-4-16,-16 13 3 15,-11 4-2-15,-11 9 1 16,-8-1-1-16,1 3 1 15,-2 2 0-15,5-2-1 16,8-7 2-16,12-9 0 16,9-7-1-16,10-10 1 15,6-8 1-15,3-7-1 16,2-5 0-16,1-9-2 16,-9-10-5-16,8 2-30 0,-19-14-1 15,4 4 0-15,-11-14-1 16,8 2 21-16</inkml:trace>
  <inkml:trace contextRef="#ctx0" brushRef="#br0" timeOffset="696486.8325">16546 2988 81 0,'8'-14'39'16,"10"5"2"-16,-5-6-29 15,9-2-10-15,2 1 3 16,1 6-4-16,1 4 0 15,0 1 0-15,-5 14-1 16,-1 11 2-16,-5 9-2 16,-8 21 3-16,-5 12-3 15,-4 13 1-15,-4 14-2 16,1 7 2-16,1 3-1 16,2-3-2-16,3-1 2 0,6-11-1 15,4-9 1-15,3-11 0 16,-4-16 2-16,-3-8-1 15,-8-9 1-15,-8-6-1 16,-9-10 0-16,-8-5-1 16,-7-3 1-16,-5-8-2 15,1-1-2-15,-2-7-3 16,9 9-9-16,-5-14-24 16,15 6-1-16,-3-10 0 15,10 6-1-15,-8-11 33 16</inkml:trace>
  <inkml:trace contextRef="#ctx0" brushRef="#br0" timeOffset="697033.7359">14613 2995 97 0,'0'0'37'0,"-17"-19"2"0,19 6-33 16,-11-4-1-16,-1 6-4 15,-4-2 1-15,-1 8-4 16,-4 8 3-16,0 10 1 16,-3 15-2-16,0 16 2 15,-4 17-2-15,0 10 1 16,0 15-1-16,1 11 2 15,3 4-2-15,1 1-2 0,7-2 2 16,3-7-2 0,8-12 2-16,7-6 0 15,8-12-1-15,8-13 0 16,7-11 1-16,4-9 0 0,7-5 0 16,1-10 0-16,2-4-2 15,-5-12-3-15,8 7-33 16,-17-17 0-16,0 5-2 15,-10-15 1-15,0 7 15 16</inkml:trace>
  <inkml:trace contextRef="#ctx0" brushRef="#br0" timeOffset="706206.1152">13726 6368 65 0,'0'0'33'0,"-2"-28"-8"15,2 28-18-15,-4-15-2 16,4 15-1-16,0 0 0 16,-4-11-1-16,4 11-1 15,0 0 0-15,0 0 0 16,0 0-1-16,0 0 1 16,0 0-1-16,-10-13 0 15,10 13 0-15,0 0 0 16,0 0 0-16,6-12-1 0,-6 12 1 15,12-26 0 1,-2 7 1-16,1-9-3 16,7-11 2-16,6-9 0 15,5-12 1-15,8-15 0 0,9-9 0 16,6-12 0-16,8-12 1 16,6-6 0-16,6 0 0 15,0-5-1-15,3 1 0 16,-2 5 0-16,-2 2 0 15,-3 6-2-15,-1 13 2 16,-5 4-2-16,-4 4 2 16,-7 10-2-16,-3 8 2 0,-7 9-2 15,-4 11 1 1,-8 5 0-16,-6 4 0 16,-7 8 0-16,-4 10-1 15,-3 7 0-15,-9 12 1 16,6-17 0-16,-6 17-1 0,0 0-1 15,-21 3 2-15,5 6-2 16,-6 3 1-16,-8-1-1 16,-8 7 1-16,-6-1 0 15,-6 2-1-15,-4 6 1 16,-3-2-1-16,-3-1 2 16,3-3-1-16,4 2 0 15,7-5 0-15,7 0 0 16,10-3 0-16,8-6 0 15,21-7 0-15,0 0-1 16,16-1 0-16,12-8 1 16,12-2-1-16,11-7 1 0,9-1 2 15,7-6-2-15,2 2 0 16,0-2 0-16,-2-1 1 16,-7 6-1-16,-6 0 1 15,-9 6-1-15,-11 3-1 16,-7 10 1-16,-10 3 0 15,-5 6 0-15,-7 6 0 16,-5 6 0-16,-5 7 0 16,-2 7 0-16,-3 14 0 15,-4-2 1-15,-1 7-1 16,-2-2 0-16,0 5 0 16,0-4 0-16,1-1 0 15,2-5 0-15,3-11-1 0,3-2 2 16,2-9-1-16,1-5-1 15,2-6 2-15,2-1-2 16,1-12 1-16,0 0 1 16,0 0-2-16,0 0 1 15,0 0 0-15,0 0 1 16,-8-18-1-16,3 7 0 16,5 11 0-16,-17-22 0 15,3 8 0-15,-7-3 0 16,-4-6 0-16,-8-1 0 15,-9-1 0-15,-3-1 0 16,-5 0 0-16,-4 5 0 16,4 3 0-16,2 0 0 0,4 6 2 15,6-2-3-15,7 7 2 16,8-3-1-16,8 1 2 16,7-2-3-1,8 11 2-15,-1-11-1 0,1 11-1 16,25 13 1-16,-5 0 0 15,4 9 0-15,3 6-2 16,5 7 3-16,3-1-2 16,4 2 1-16,-2-9-1 15,2-2 1-15,1-11 0 16,1-4 0-16,-2-11 0 16,-3-9-1-16,-6-4 2 15,-7-10-1-15,-9-5 0 0,-11-12 0 16,-8 0 1-16,-8 0-1 15,-8 0 1 1,-5 5-1-16,-1 4-1 16,-3 7 1-16,0 10 1 0,1 15-2 15,0 10 0-15,1 6 1 16,1 7 0-16,3-2 0 16,2 4 0-16,4-2-1 15,5-8 1-15,13-15 1 16,0 0-1-16,11-4 0 15,7-17 0-15,6 1 0 16,2-7 0-16,1 0 1 16,-2 7-1-16,-3-1 1 0,-5 8-1 15,-6 6 0 1,-11 7 0-16,-8 18 0 16,-7 6 0-16,-9 4 1 15,1 7-1-15,0 0 0 0,1-2-1 16,5-5 1-16,10-10 0 15,7-18 0-15,26-12-1 16,9-9 1-16,10-11 0 16,6-10 0-16,3 1 1 15,-3-3 0-15,-5 6-1 16,-8 10 1-16,-12 11-1 16,-15 13-1-16,-11 4 1 15,-26 41 1-15,-6 2-2 16,-5 13 1-16,-5 4 0 15,1 2-1-15,4 0 1 16,10-7 0-16,10-16-1 0,15-16 1 16,2-23 0-16,29 0 0 15,0-20 0-15,3-8 0 16,-2-9 0-16,-1-5 1 16,-6 0 0-16,-7 1-2 15,-5 7 2 1,-9 3 0-16,-8 16-1 0,-8 13 0 15,-5 8 0-15,1 11 0 16,-2 6-1-16,4 1 1 0,4-6 0 16,6-6-1-1,6-12 1-15,16-15 0 16,3-10 0-16,3-14 0 16,2-4 1-16,-5-9-1 0,-6 3 1 15,-8 5-1-15,-11 3 0 16,-13 9 0-16,-13 17 0 15,-8 18 0-15,-8 10-1 16,-2 20 1-16,-2 9 0 16,2 7 0-16,4 3 0 15,11 4-1-15,7-12 2 16,13-4-1-16,10-10-1 16,15-9 1-16,13-12 0 15,11-7 0-15,13-7-1 16,8-2 1-16,6-4-4 15,6 0-4-15,-7-14-7 16,7 21-9-16,-27-17-17 0,0 6-2 16</inkml:trace>
  <inkml:trace contextRef="#ctx0" brushRef="#br0" timeOffset="726330.8014">1216 5735 63 0,'-16'27'33'0,"-8"5"0"16,0 6-27-16,-8 7-3 16,-4 14-2-16,1 1-1 15,-1 1 0-15,6-3 1 16,5-3 0-16,8-13 2 16,11-9-1-16,11-15 2 0,16-14 0 15,6-20 1-15,15-10-1 16,5-19 1-1,11-11-1-15,3-12-1 16,10-5-1-16,-1-3-1 16,1 4 1-16,-4 3-1 0,-9 12 0 15,-6 15 0-15,-11 19-1 16,-12 17 1-16,-16 24 0 16,-21 20-1-16,-20 20 1 15,-18 20-2-15,-14 8 1 16,-7 5 1-16,-3-2-2 15,3-7 1-15,9-15-1 16,15-13 1-16,22-23 0 0,21-31 1 16,23 0-1-1,21-28 1-15,18-17-1 16,12-13 1-16,9-6 1 16,6-4-2-16,0-1 1 0,-4 5-1 15,-9 9 0-15,-13 11 1 16,-16 25-1-16,-18 19 0 15,-17 18 0-15,-24 22 0 16,-17 16 1-16,-15 13 0 16,-6 5-1-16,-4 1 0 15,5-8 0-15,10-15 1 16,17-13-1-16,25-26 1 16,24-21-1-16,25-26-1 15,23-16 2-15,20-16 0 16,13-10 0-16,8-4-1 15,4 2 0-15,-8 11 0 16,-10 8 0-16,-16 21 1 0,-17 18-1 16,-27 23-2-16,-23 19 3 15,-25 19-1-15,-25 18 0 16,-9 1 0-16,-8 7 1 16,2-6-1-16,3-9 0 15,12-13 0-15,21-16-1 16,23-23 2-16,26-22-1 15,21-14 0-15,19-12 1 16,14-3 0-16,8-3-1 16,1 0 1-16,-7 9 0 15,-12 15-2-15,-17 16 2 16,-20 21-1-16,-24 19 0 16,-32 21 0-16,-23 16 1 0,-18 8 0 15,-5 2-1-15,-2-2 0 16,6-8 0-16,12-17 1 15,19-17-1-15,21-29 1 16,46-7-3-16,14-25 2 16,15-10-1-16,8-8 1 15,3-4-1-15,-1 7 1 16,-10 6-1-16,-16 8 0 16,-14 15 2-16,-19 18-1 15,-22 19 0-15,-15 13 1 16,-15 10 0-16,-6 1-1 15,0-3 1-15,4-4-1 16,12-9 0-16,16-15 0 0,21-23-1 16,20-14 1-16,22-14-1 15,9-6 0-15,5-1 1 16,-2 0 0-16,-10 6-1 16,-11 11 2-16,-16 18 0 15,-23 14-1-15,-20 19 0 16,-19 15 0-16,-11 9 0 15,-7 1 1-15,1-2-1 16,5-4 0-16,11-13 0 16,25-28 0-16,12-6 0 15,29-24 0-15,14-14-1 16,10-2 1-16,2 1 0 16,-7 5-1-16,-9 8 1 0,-18 24 1 15,-21 19-1-15,-23 17 0 16,-15 15 1-16,-11 7-2 15,-9 4-4 1,9 9-9-16,-14-21-10 0,25 7-18 16,0-18-1-16,19 2-1 15,7-15 15-15,12-4 29 16</inkml:trace>
  <inkml:trace contextRef="#ctx0" brushRef="#br0" timeOffset="766096.1544">13936 6354 23 0,'0'0'33'0,"0"0"0"15,0 17-16-15,0-17-4 16,0 0-3-16,-5-13-2 15,5 13-3-15,0 0 0 16,9-12-1-16,-9 12-1 16,0 0-1-16,3-16 0 0,-3 16-1 15,0 0 0-15,0 0-1 16,0 0 0-16,0 0 1 16,-10-11-1-16,10 11 1 15,0 0-1-15,0 0 1 16,-13 12-1-16,13-12 2 15,0 0-1-15,0 0-1 16,0 0 1-16,-10 11 0 16,10-11 0-16,0 0 0 15,0 0 0-15,0 0-1 16,0 0 0-16,-10-14 1 16,10 14 0-16,0 0 0 15,-3-16 0-15,3 16-1 0,4-18 1 16,5 7 1-16,2 1-2 15,7 4 1-15,5-6-1 16,7 2 0 0,4 0 0-16,4 1 1 0,1 4-1 15,-4 3 1-15,-4 4 0 16,-7 4-1-16,-9 7 2 16,-13 4-2-16,-12 9 1 15,-9 4-1-15,-8 1 0 16,-1 3 0-16,-1-3 0 15,2-1 0-15,7 0-1 16,11-4 1-16,12-5 0 16,9-4 1-16,8-5-2 0,3-1 1 15,2 1 0 1,-3-1 1-16,-5-7-1 16,-17-4 0-16,4 11 0 15,-18-8 0-15,-13 3 1 0,-7-1-1 16,-5-1 0-16,-4 1-1 15,3-1 0-15,1-2-1 16,11 5-2-16,4-8-2 16,24 1-10-16,0 0-19 15,0 0-4-15,29-16 0 16,7 5 1-16,-2-10 34 16</inkml:trace>
  <inkml:trace contextRef="#ctx0" brushRef="#br0" timeOffset="766377.4395">14342 6073 75 0,'0'0'37'15,"0"0"2"-15,0 0-29 16,0 33-4-16,-5-2-1 15,0 7-2-15,-2 8-1 16,-2 9 0-16,2-1 0 16,0-2-1-16,-1-3 0 15,4-11-2-15,1-2-2 16,1-13-4-16,14 1-12 16,-12-24-19-16,18-6-1 0,-3-11 0 15,10 3 3-15,-4-9 36 16</inkml:trace>
  <inkml:trace contextRef="#ctx0" brushRef="#br0" timeOffset="766518.0528">14514 6466 64 0,'10'30'37'15,"-11"-6"-1"-15,6 12-20 16,-12-11-10-16,4 2-2 16,-3-6-3-16,0-2-2 15,1 1-3-15,5-20-10 16,-9 12-22-16,9-12-1 15,0 0 0-15,6-14 3 16,6 3 34-16</inkml:trace>
  <inkml:trace contextRef="#ctx0" brushRef="#br0" timeOffset="767221.208">14967 5982 13 0,'0'0'14'0,"0"0"1"16,0 0 0-16,0 0 1 16,-10-11 0-16,10 11-2 15,0 0-1-15,0 0-2 16,-11-4-2-16,11 4-1 15,0 0-3-15,0 0-1 16,-12 6-1-16,12-6-1 0,0 0 0 16,-12 14-1-16,12-14 0 15,-16 8 0 1,16-8 0-16,-18 12 0 16,7-4 0-16,11-8-1 0,-21 13 1 15,21-13-1-15,-18 10 1 16,18-10 0-16,0 0-1 15,-14 14 1-15,14-14 0 16,0 0-1-16,0 0 1 16,0 0 0-16,0 0-1 15,0 0 1-15,0 0-1 16,0 12 0-16,3 2 1 0,-1 8-1 16,0 7 1-16,1 6-1 15,-1 5 1 1,1 1 0-16,-2 7-1 15,0 0 1-15,-1-4-1 16,-1-4 1-16,0-9-2 0,-2-8-1 16,5-4-2-16,-2-19-6 15,0 0-27-15,0 0-1 16,17-26 0-16,-11-8 0 16,10 0 27-16</inkml:trace>
  <inkml:trace contextRef="#ctx0" brushRef="#br0" timeOffset="767580.603">15144 6072 64 0,'0'0'35'15,"0"0"1"-15,-15-5-30 16,15 5-2-16,-13-5-1 16,13 5-1-16,-17-5-1 15,17 5 1-15,-15-2-1 16,15 2-1-16,0 0 1 15,-12 2-1-15,12-2 0 0,0 0 0 16,0 0 0-16,0 0-3 16,0 0-3-16,-17-24-14 15,17 24-14-15,-11-15-2 16,11 15 1-16,-18-12 15 16</inkml:trace>
  <inkml:trace contextRef="#ctx0" brushRef="#br0" timeOffset="768377.5142">15078 6110 65 0,'0'0'34'15,"-1"-24"-14"-15,1 24-8 16,-20-6-3-16,6 7-4 0,-10 1-1 16,4 5-1-16,0 3-1 15,6 8-1 1,6 4 2-16,9 6-1 15,9 3 0-15,7 5 0 0,6 5-1 16,4 2 0-16,0 1 0 16,-4-3 0-16,-9-4-1 15,-12-3 1-15,-9-6-1 16,-9-4-1-16,-7-11 2 16,-5-4 0-16,-2-8 0 15,5-6 0-15,5-10 0 16,11-6 0-16,9-11 1 0,8-6 0 15,6-3-2-15,4-3 3 16,0 2-1 0,2-2 0-16,-6 7-2 15,-4 3 0-15,-5 6-2 0,-6 0-2 16,1 10-4-16,-14-14-19 16,13 14-11-16,-6-2-3 15,8 9 3-15,-6-3 12 16</inkml:trace>
  <inkml:trace contextRef="#ctx0" brushRef="#br0" timeOffset="768815.0359">14617 6056 70 0,'-20'3'35'16,"20"-3"1"-16,-24 14-30 15,16 3-2-15,-5 3-1 16,2 7-2-16,0 6 1 15,2 8-2-15,3 5 0 16,6 3 1-16,5-2 0 16,7-2-1-16,7-10 1 15,4-8 0-15,4-9 0 0,5-9 1 16,-1-17 0-16,1-5-1 16,-6-15 1-16,-7-8 0 15,-9-9-1-15,-10-5-2 16,-7-5 1-16,-13 3-2 15,-4 9-3-15,-19-10-21 16,10 25-11-16,-5 3-2 16,14 18 1-16,8 7 15 15</inkml:trace>
</inkml:ink>
</file>

<file path=ppt/ink/ink6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04T03:00:42.291"/>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50632A"/>
    </inkml:brush>
  </inkml:definitions>
  <inkml:trace contextRef="#ctx0" brushRef="#br0">11857 13271,'-25'0,"25"0,0 0,-25 0,25 0,-25-25,25 25,0 0,0 0,0 0,0 0,0 0,0 0,0 0,0 0,25 25,0-25,24 0,1 0,-25 0,49 0,-24 0,24-25,-24 25,24 0,-24 0,24 0,-24 0,-25 0,0 0,-1 0,1 0,0 0,-25 0,0 0,0 25,-25-25,0 0,1-25,-1 25</inkml:trace>
  <inkml:trace contextRef="#ctx0" brushRef="#br0" timeOffset="377.0216">11931 12973,'0'-25,"0"25,25 0,-25 0,0 0,-25 0,25 0,-25 25,0-25,1 25,-26 24,25-24,0 0,-24 24,24 1,0-25,25 0,-25 0,25 24,25-24,0 0,0 0,0-1,24-24,1 25,-1 0,1 0,0 0,-26-1,26-24,0 0</inkml:trace>
  <inkml:trace contextRef="#ctx0" brushRef="#br0" timeOffset="1192.0682">20836 13469,'0'0,"0"0,0 0,0 0,0 0,0 0,0-25,0 25,25 0,0-25,-1 25,1-24,25 24,-1-25,-24 25,25-25,24 25,-24 0,-1-25,1 25,-25 0,0 0,-1 0,1 0,-25 0,0 0,25 0,-25 0,0 0,-25-25,25 25,0 0</inkml:trace>
  <inkml:trace contextRef="#ctx0" brushRef="#br0" timeOffset="1650.0936">20836 13246,'-25'-25,"25"25,0 0,0-25,0 25,0 0,0 0,0 0,-25 25,25 0,-24-25,24 49,-25-24,0 25,25-1,-25-24,25 0,0 0,0 0,0-1,25 1,0-25,0 25,-1-25,26 0,-25-25,0 25,-1 0,1-25,0 25,0 0,-25-24</inkml:trace>
  <inkml:trace contextRef="#ctx0" brushRef="#br0" timeOffset="4338.2482">5581 13866,'0'0,"-25"0,25-25,0 25,0 0,0 0,-25 25,25 0,0-25,0 24,0 1,0-25,0 25,25 0,-25-25,25-25,0 25,0-25,-1 25,26-25,-25 1,24-1,-24 25,0-25,0 25,0 0,0 0</inkml:trace>
  <inkml:trace contextRef="#ctx0" brushRef="#br0" timeOffset="5097.2916">12502 13965,'0'25,"0"-25,0 25,0-1,0 1,24 0,-24-25,0 25,25-25,0 0,25 0,-1 0,-24-25,25 25,-1-25,1 0,-1 25</inkml:trace>
  <inkml:trace contextRef="#ctx0" brushRef="#br0" timeOffset="5923.3386">21530 13891,'0'0,"25"0,-25 0,0-25,0 25,25 0,-25 0,0 0,0 0,0 25,0-1,0 1,0-25,0 25,25 25,-25-50,25 24,-25-24,24 0,1-24,0 24,25-25,-25 25,-1-25,1 0,0 25,0 0</inkml:trace>
  <inkml:trace contextRef="#ctx0" brushRef="#br0" timeOffset="7894.4516">620 8905,'0'0,"0"0,0 0,0 0,50 49,-50-49,49 50,-49-50,75 0,-26 25,26-25,-1 0,25 0,1 0,-1 0,25-25,25 25,0-25,-1 0,1 1,25-1,-1 0,1 0,25 25,-26-49,26 24,-1 0,0 0,1 0,-25 1,24 24,-24-25,-1 0,1 0,-1 25,-24-25,0 1,-25-1,0 25,0-25,-25 25,-24 0,-1 0,-24 0,-1 0,-24 0,-25 25,0-25,25 25,-50-25,25 0,0 0,0-25</inkml:trace>
  <inkml:trace contextRef="#ctx0" brushRef="#br0" timeOffset="8869.5073">8607 8285,'-49'25,"-1"-1,25-24,-24 0,24 25,0-25,0 25,25-25,0 0,25 25,-25-25,50 25,-26-25,1 24,25 1,-1 0,26 0,-26 0,51-1,-26 1,25 0,1-25,24 25,0-25,0 0,24-25,1 25,0 0,0-25,25 25,-1-25,-24 25,0 0,24-24,-24 24,0-25,0 25,25-25,-26 25,1 0,25 0,-25 0,0-25,24 25,-24 0,25 0,-26 0,1 0,25 0,-25-25,0 25,-1-24,-24 24,0-25,25 0,-50 0,25 25,-24-25,-1 25,0 0,0-24,-24-1,-1 25,-24 0,-1 0,1 0,-25 0,0 0,-1 0,1 0,0-25,-25 0</inkml:trace>
  <inkml:trace contextRef="#ctx0" brushRef="#br0" timeOffset="9791.56">17562 8533,'-25'0,"0"0,0 0,25-25,0 25,-25 0,25 0,25 0,-25 0,25 0,0 0,25 25,-1-25,1 25,24-1,-24-24,49 25,0-25,0 25,25-25,0 0,0 25,25-25,0 0,0 0,25 0,-1 0,1-25,0 25,24-25,0 0,1 25,-1-24,25-1,-24 0,24 25,0-25,-24 0,-1 25,1-24,-1-1,1 25,-26-25,1 25,0-25,-1 0,-24 25,0-24,-25-1,0 0,0 0,-50 0,1 25,-1-24,-49 24,25 0,-26 0,1 24,-25-24,0 0,0 0,0-24</inkml:trace>
  <inkml:trace contextRef="#ctx0" brushRef="#br0" timeOffset="35562.0341">6325 16669,'0'-25,"0"25,-25 0,25 0,0 0,0 0,0-25,0 25,-24 25,24 0,0 0,0-25,0 49,0-24,24 0,-24 0,25-1,0-24,0-24,24-1,-24-25,50 1,-26-26,1 1,24 24,-24-24,24 24,-24 0,-25 1,24 24,-24 0,0 25,-25-25,25 25,-25 0,0 0,0 0,0 0,25 0,-25 0,0-24,0-1</inkml:trace>
  <inkml:trace contextRef="#ctx0" brushRef="#br0" timeOffset="36474.0862">15602 16495,'0'-25,"0"25,-25-24,25 24,0 0,0 0,0 0,0 24,0 1,0 0,0 0,0 0,0-1,0 26,25-25,0 0,0-25,0 0,24 0,1-25,-1-25,26 25,-26-24,26-1,-26 25,26-24,-26 24,26 0,-26 0,-24-24,25 24</inkml:trace>
  <inkml:trace contextRef="#ctx0" brushRef="#br0" timeOffset="37435.1412">24309 16619,'0'0,"0"0,0 0,0 0,0 0,0 0,0 0,0 0,0 0,-25 50,25-50,0 0,49 25,-49-25,75 0,-26 0,1-25,24 0,-24-25,24 26,1-1,-26 0,1 25,0-25,-50 25,49 0,-49 0,0 0,75 25,-75-25,0 0</inkml:trace>
  <inkml:trace contextRef="#ctx0" brushRef="#br0" timeOffset="464504.5682">6524 14089,'0'0,"0"0,0-25,0 25,0 25,0-25,-25 50,25-1,-25 1,25 24,-25 26,0 24,1 24,-1 26,0 0,-25 24,1-24,24-1,-25 1,26-25,-1 0,0-50,0-25,25 1,0-26,0-24,0-25,0 0,0 0,0 0,0 0,0-25,0 0,0-24,0 24,0 0</inkml:trace>
  <inkml:trace contextRef="#ctx0" brushRef="#br0" timeOffset="464728.581">5978 16049,'-25'0,"25"24,0-24,0 25,0 25,0-1,-25 26,25-1,0 1,0-1,0-24,0 24,0-49,25-25,-25 0,25-25,0-24,0-1,24 0,-24-24</inkml:trace>
  <inkml:trace contextRef="#ctx0" brushRef="#br0" timeOffset="472290.0135">3845 16842,'0'0,"0"0,0 0,0 0,0 0,0 0,0 0,0 0,0 0,0 0,0-24,0 24,0-25,0 0,0 0,0 0,-25 1,25-1,0 0,0 0,0 0,-25 1,25-1,0 25,0 0,0 0,0-25,0 25,0 0,25 0,-25 0,25 25,-25-25,25 0,24 25,-24-1,25 1,-1 0,-24 0,25 0,-1-25,1 0,-1 24,1-24,-25 0,24 0,-24-24,25 24,-25 0,-1-25,-24 25,25 0,0-25,-25 25,0 0,0 0,0 0,0 25,0 0,0-25,0 24,0 1,0 25,0-1,0-24,0 50,-25-1,25-24,0 24,0 0,0 1,0 24,-25-49,25 49,0-49,0 24,-24-24,24-1,0-49,0 75,0-75,0 0,-25 49,25-49,0 0,0 0,0 0,0 0,0 0</inkml:trace>
  <inkml:trace contextRef="#ctx0" brushRef="#br0" timeOffset="472871.0466">4266 17264,'0'25,"0"-25,0 0,0 0,0 0,0 0,0 0,0 0,0 0,0 0,0-25,25 25,-25 0,25 0,0 0,0 0,24 0,-24 0,25 0,-26 0,26 0,-25 25,24-25,-24 0,0 0,0 0,0 0,-1 25,-24-25,0 0,0 0,0 0,0 0,0 0,25 0,-25 0,0 0,-25 24,25-24</inkml:trace>
  <inkml:trace contextRef="#ctx0" brushRef="#br0" timeOffset="475614.2036">14635 14536,'25'0,"-25"24,0 1,0 25,0 24,0 25,-25 1,0 48,0 26,0 0,1-1,-26 1,25-25,0 0,1-1,-1-48,0-1,25-25,0-24,-25-25,0 0,25-50,0 25,-25-50</inkml:trace>
  <inkml:trace contextRef="#ctx0" brushRef="#br0" timeOffset="475819.2153">14213 16073,'0'0,"-25"25,50 25,-50 24,50-24,-25 49,0-49,0 24,25 1,0-51,-25 26,24-50,26-25,-25 0,0-24,24-26,1 1,0 24,-26-49</inkml:trace>
  <inkml:trace contextRef="#ctx0" brushRef="#br0" timeOffset="482064.5726">11013 16867,'0'25,"0"-25,0 0,0 0,0 0,25 0,-25-25,25 25,0 0,24 0,-24-25,25 1,24 24,-24-25,-1 25,1 0,0 0,-1 0,-24 25,0-1,0 1,-25 25,24 24,-24-24,-24 24,24 1,0-1,0 0,0-24,-25 24,25-24,0-50,0 75,0-75,0 49,0-49,0 0,25 75,-25-75,0 0,0 0</inkml:trace>
  <inkml:trace contextRef="#ctx0" brushRef="#br0" timeOffset="482252.5833">11311 17338,'0'0,"25"-24,0 24,-1-25,1 25,25 0,-1 0,-24 0,25 0,-25 0,24 25</inkml:trace>
  <inkml:trace contextRef="#ctx0" brushRef="#br0" timeOffset="482481.5964">11981 17487,'0'0,"24"50,-24-50,0 74,0-74,0 100,0-51,0 1,0-50,0 74,0-74,0 50,0-50</inkml:trace>
  <inkml:trace contextRef="#ctx0" brushRef="#br0" timeOffset="482750.6118">12229 16867,'0'0,"25"0,-25 25,0 0,0 24,0 1,0 0,0 49,0-50,0 51,0-26,0 0,0-24,0-50,0 75,0-51,0-24,24-24</inkml:trace>
  <inkml:trace contextRef="#ctx0" brushRef="#br0" timeOffset="482971.6244">12526 16917,'0'25,"0"-1,0 51,0-50,25 49,-25 0,0 1,0 24,0-49,0-1,0 1,0-50,25 74,-25-74,0 0</inkml:trace>
  <inkml:trace contextRef="#ctx0" brushRef="#br0" timeOffset="483375.6475">12774 16768,'25'0,"-25"-25,0 25,25 0,-25-25,25 25,-25-24,25 24,-1 0,1 24,25 1,-25 0,-1 25,26 24,-25 0,0 1,-1 24,1 0,0 0,-25-24,25 24,-25-49,0 24,0 1,0-75,0 74,0-74,-25 50,25-50,-50 49,50-49,-49 0,49 0,-75 25,75-25,-49-25,49 25,-50-25</inkml:trace>
  <inkml:trace contextRef="#ctx0" brushRef="#br0" timeOffset="484091.6885">11013 16495,'-25'0,"1"0,-1-25,0 25,-25-24,26 24,-1 0,0-25,0 25,0 0,25 0,-24 25,24-1,-25 1,25 25,0-1,-25 26,25 24,0 0,0 25,0 0,-25 0,25 0,0-25,-25 1,25-1,0-49,0 24,0-74,50 74,-50-74,25 25,-25-25,99 25,-49-25,-26 0,26 25,-50-25,99 0,-99 0,50 0</inkml:trace>
  <inkml:trace contextRef="#ctx0" brushRef="#br0" timeOffset="484938.7369">23143 15106,'0'-50,"0"1,0 24,-25-25,25 50,0 0,0 0,0 25,0 50,0-1,-25 50,25 25,0 0,-25 24,25 26,-24-26,24-24,-25 0,25-50,-25 1,25-26,-25-24,25-26,-25-24,25 0,0 0</inkml:trace>
  <inkml:trace contextRef="#ctx0" brushRef="#br0" timeOffset="485133.7481">22820 16446,'0'0,"-24"-25,24 25,0 25,0-1,24 26,-24-25,25 0,0-1,0 1,0 0,-1-25,1-25,0 0,0 1,24-26,-24 0,0-24,0 24</inkml:trace>
  <inkml:trace contextRef="#ctx0" brushRef="#br0" timeOffset="489018.9703">19844 16793,'0'0,"0"25,0-1,0 1,0 0,0 0,-25 24,0 26,25-50,-25 24,25 1,-24-1,24-24,0 0,0 0,24-25,-24 25,25-25,-25 0,50 0,-25 0,-1 0,1 0,0 0,0 0,0 0,-1 0,1-25,0 25</inkml:trace>
  <inkml:trace contextRef="#ctx0" brushRef="#br0" timeOffset="489341.9888">20067 16718,'-25'0,"25"25,0 0,0 0,0 24,0 1,-25 24,25 1,0-1,0 25,0 1,0-26,-24 0,24 1,-25-25,25-50,0 74,0-74,0 0,-25 74,25-74,0 0,0 0,0 0</inkml:trace>
  <inkml:trace contextRef="#ctx0" brushRef="#br0" timeOffset="489748.012">20166 16991,'0'-25,"25"25,-25-24,25-1,0 0,-1 0,1 25,0 0,0 0,0 25,-25 0,24 24,-24 26,-24-1,24 25,-25 1,0-1,0-25,0 1,1-26,-1 26,25-75,-25 25,25-25,0 0,0 0,50 24,-50-24,74-24,-74 24,50 0,-50 0,74-25,-74 25</inkml:trace>
  <inkml:trace contextRef="#ctx0" brushRef="#br0" timeOffset="489915.0216">20613 17711,'0'0,"0"0,0 49,0-49,0 50,0-50,0 49,0-49,0 75,0-75</inkml:trace>
  <inkml:trace contextRef="#ctx0" brushRef="#br0" timeOffset="490394.049">20910 16892,'0'0,"0"0,0 0,0 0,0 25,-24 0,-1 24,0 1,0-1,25 1,-25 0,1-1,24-24,24 25,1-50,0 24,0-24,0 0,24 0,1-24,-1 24,-24-25,0 0,25 0,-26 0</inkml:trace>
  <inkml:trace contextRef="#ctx0" brushRef="#br0" timeOffset="490685.0656">21183 16842,'0'-24,"0"24,0 0,0 24,0-24,-25 50,25 0,0-1,0 26,0 24,-24-25,24 25,-25-24,25-1,0-24,0 0,0-50,-25 74,25-74,0 0,0 0,25 0,-25-25,25-24</inkml:trace>
  <inkml:trace contextRef="#ctx0" brushRef="#br0" timeOffset="491050.0865">21357 16867,'25'-25,"-25"1,0-1,24 0,-24 0,25 25,0 0,0 0,0 25,-1 0,-24 24,25 1,-25 24,0 1,-25 24,1-25,-26 26,25-26,-24 0,24-24,25-50,-25 50,25-50,0 0,0 0,50 49,-26-49,1 0,0 0,0-24,0 24,24 0,-24-25,-25 25,25-25</inkml:trace>
  <inkml:trace contextRef="#ctx0" brushRef="#br0" timeOffset="491494.1119">21828 16619,'25'0,"-25"-25,0 25,0-24,0-1,25 25,0-25,-25 0,24 25,1 0,-25 25,25 0,0 24,0 51,-25-26,0 25,24 25,-24 0,25-25,-25 25,0-49,0 24,0-49,0-1,0-49,-49 100,49-100,-25 24,25-24,-50 25,50-25,-49 0,49 0,-50 0,50 0</inkml:trace>
  <inkml:trace contextRef="#ctx0" brushRef="#br0" timeOffset="492140.1486">19546 16842,'0'0,"-25"-24,25 24,-25-50,1 50,-1-25,0 0,-25 1,26 24,-1 0,-25 0,50 0,-25 0,25 0,0 49,-24 1,24-1,24 26,-24 24,0 25,0 0,0 0,0 0,0-25,0 1,25-1,-25-50,25 1,-25-50,50 74,-50-74,74 25,-24-25,-1 25,-24-25,25 0,-50 0,74 0,-74 0,0 0,50 0</inkml:trace>
  <inkml:trace contextRef="#ctx0" brushRef="#br1" timeOffset="514670.4375">496 12328,'0'0,"0"0,25 50,-25 24,25 0,0 75,-1 0,-24 74,25 50,-25 0,0 0,0 0,-25 0,25-25,0-25,-24-50,24-49,0-49,0-26,0-49,0 0</inkml:trace>
  <inkml:trace contextRef="#ctx0" brushRef="#br1" timeOffset="524359.9917">5507 6449,'-25'25,"25"-25,0 0,0 25,-25 0,0-25,25 24,-25 1,1-25,24 25,-25 0,25-25,0 0,0 25,0-25,0 0,25 0,-1 0,1-25,0 25,0-25,0 0,24 25,1-25,-1 1,-24 24,25 0,-25-25,-1 25,1 0,25 0,-25 0,0 25,-25-25,24 0,1 24,0 1,-25 0,25 0,-25 24,0-24,0 0,0 0,0 24,0-24,0 0,0 0,-25 0,25 0,0-1,0 1,0 0,0 0,0-25,0 25,0-25,0 0,0 0,0 0,0 0,0 0,0 0,0 0,0 0,0 0,0-25,0 0</inkml:trace>
  <inkml:trace contextRef="#ctx0" brushRef="#br1" timeOffset="524793.0165">5804 6796,'-25'0,"25"0,0-24,-24-1,24 25,0 0,0 0,-25 0,25 0,0-25,0 25,0 0,0 0,0 0,0 25,25-25,-1-25,1 25,25 0,0-25,-1 25,26-25,-26 25,1-24,-25 24,-1 0,1-25,0 25,-25 0,0 0,0 0,25 0,-25 0,0 25,0-25,0 0,0 0,0 24,0-24,0 0</inkml:trace>
  <inkml:trace contextRef="#ctx0" brushRef="#br1" timeOffset="533929.539">5631 6672,'24'25,"-24"-25,25 50,0-25,0-1,0 26,-1-25,26 25,0-1,-1 1,1-25,0 24,-26-24,1 0,0 0,-25-25,0 0,0 0,-25-25,25 0,-49-25,24 26,-25-51,1 26,-1-1,0-25,25 26,-24-1,24 25,0 1,0-1,25 25,-24 25,48-1,-24 1,0 25,0-25,25 24,-25 1,25-25,-25 0,0-25,25-25,-25 0,0 0,-25-49,0 24,25-24,-25 24,1-24,-1 49,25 0,-25 0,25 50,0 0,25 24,0 26,24-1,-24 1,25-1,-1 1,1-26,0-24,-26 0,26-25,-25 0,0-25,-25-25,0 1,0 24,0-25,-25 25,25 1,0-1,0 25,0 0,0 25,25 24,-25-24,24 0,1 0,0 0,0-25,-25 0,25-25,-25 0,0-25,0 1,-25-1,25 0,-50 1,50-1,-25 1,1 49,24 0,0 0,0 0,0 49,24-24,1 0,-25 0,0-1,25 1,-25-25,0 0,-25-25,25 1,-25-1,1-25,-1 25,-25 1,25-26,-24 25,24 25,25 0,-25 0,25 50,25-25,0 24,0 1,-1-1,1 1,0-25,0 0,-25-25,0 0,0-25,-25 0,0 0,0-24,1-1,-26 25,0-24,25 24,1 25,24-25,-25 50,50 0,-1-1,1 1,0 25,0-1,0-24,0 0,-1-25,1 0,-25 0,25 0,-25-25,0 25,0-25,0 25,0 0,0 0,0 25,0-25,25 0,-25 0,-25 25,0-50</inkml:trace>
  <inkml:trace contextRef="#ctx0" brushRef="#br1" timeOffset="534732.585">4539 6201,'0'0,"0"-25,0 25,0 0,0 0,0 0,0 0,0 0,0 0,-25 25,25-25,0 25,0 0,-24 0,-1-1,25 1,0 0,-25 0,25-25,0 25,0-1,0-24,25 0,-25 0,25 0,-1 0,1 0,0-24,-25 24,25 0,0 0,-1 0,-24-25,0 25,0 0,0-25,0 25,0 0</inkml:trace>
  <inkml:trace contextRef="#ctx0" brushRef="#br1" timeOffset="535025.6017">4713 6028,'0'0,"0"-25,0 25,0-25,-25 50,25 0,0-1,0 1,0 50,0-26,-25 26,25-1,0 0,0 26,0-51,0 26,0-26,25 1,-25-25,0 24,0-49,0 0,0 0,0-25,25 1,-25-1</inkml:trace>
  <inkml:trace contextRef="#ctx0" brushRef="#br1" timeOffset="535492.6285">4713 6251,'25'-50,"-25"1,24-1,-24 0,25 26,-25-26,25 25,0 25,0-25,0 50,-1 0,-24 25,25-1,-25 26,0 24,0-25,0 25,-25-24,25-1,-24 1,24-26,-25-24,25 0,0 0,25-25,-1-25,1 25,0-25,0 0,24 0,1 1,-25-26,24 25,-24 0,25 25,-25-24,-1 24,1 0,-25 0,25 0,-25 0,0 0,0 0,0 24,0-24,0 0,0 0,0 0,0 0,0 0,0 0,0 0</inkml:trace>
  <inkml:trace contextRef="#ctx0" brushRef="#br1" timeOffset="541004.9437">1761 13593,'0'0,"0"0,0 0,-25 0,25 0,0 25,-24-25,24 25,0-25,-25 24,25-24,0 0,-25 0,25 0,-25 0,25 0,-25 0,25 0,-25 0,25 0,-24 0,-1 0,25 0,-25 0,25 0,-25 0,0-24,25 24,-24 0,-1 0,25 0,-25-25,0 25,0 0,1 0,24 0,-50-25,50 25,-50 0,50 0,-49 0,49 0,-50 0,50 0,-25 0,25 0,0 0,-49 0,49 0,0 0,-50 25,50-25,0 0,0 0,-49 74,49-74,-25 50,25-50,0 49,0-49,-25 100,25-51,0 1,0 24,0-24,0-1,0 26,25-26,-25 26,0-25,25-1,-25-49,0 75,0-75,0 0,24 49,-24-49,0 0,0 0,50 25,-50-25,0 0,50 25,-26-25,1 25,25-50,-25 25,24 0,1 0,-1 0,-24-25,25 25,-1 0,1 0,0-25,-26 25,26 0,0 0,-1 25,-24-25,25 0,-1 0,1 0,-25 0,24 0,1 0,0 0,-1 0,1-25,-1 25,1 0,0 0,-1 0,1 0,-1 0,-24 25,25-25,-25 0,24 0,1 25,0-25,-1 0,1 0,-1 0,1 25,0-25,-1 0,1 24,-1-24,-24 25,25-25,-1 25,-24-25,25 0,-1 25,1-25,0 0,-1 25,1-25,-1 0,1 24,-25-24,25 0,-1 0,1 25,-1-25,1 0,0 0,-1 0,1 0,-1 0,26 0,-26 0,1 0,0 0,-1 0,1-25,-1 25,1 0,24 0,-24-24,0 24,24-25,-24 25,-1 0,1-25,0 25,24 0,-24 0,-26 0,26-25,0 25,-1 0,1 0,-1 0,-24 0,25 0,-25-25,-1 25,1 0,-25 0,25 0,0 0,-25 0,0-24,25 24,-25-25,0 0,0-25,-25 26,25-51,0 26,0-1,-25-25,25 26,0-1,-25 1,25-1,0 0,0 26,0-26,-25 25,25 0,0 1,-24-1,24 0,0 0,-25 0,25 25,-25-24,0 24,25 0,-49 0,24 0,0 0,0 0,-24 0,24 0,0 0,-25 0,26 0,-26 0,0 0,26 0,-26 0,0 0,1 0,-1 0,0 24,26-24,-51 0,26 0,-1 25,0-25,1-25,-1 25,1 0,-1 0,0 0,-24-24,24 24,-24 0,24-25,1 0,-26 25,26-25,-26 0,26 1,-26-1,1 25,-1-25,1 25,24 0,-24-25,0 25,-1 0,1-25,-1 25,1 0,0 0,-1 0,1 0,-1 0,1 0,24 0,-24 0,-1 0,1 0,24 25,-24-25,0 25,24-25,-24 25,24 0,0-1,1-24,24 25,-25-25,26 25,-1-25,25 0</inkml:trace>
  <inkml:trace contextRef="#ctx0" brushRef="#br1" timeOffset="543236.0714">1637 13791,'0'-24,"-25"24,0 0,1 24,-1-24,-25 25,1 25,-1-1,25-24,-24 25,24-25,-25 24,50-49,0 0,0 0,0-25,25 1,0-1,24-25,-24 25,0 1,0-26,0 25,-1 25,-24 0,-24 50,24-25,-25 24,0 1,0 24,-24-24,24-1,0 26,0-50,25-25,0 0,25 0,0 0,24-50,-24 0,50 1,-26-1,1-24,-1 24,1 25,-25-24,0 49,0 0,-25 49,-25 1,25 0,-25 24,0 25,-25 0,26-24,-1-1,25-24,0-25,0-25,49-25,-24 0,25-24,0-26,-1 1,26-26,-26 26,1 24,-1-24,1 49,-25 0,-25 1,25 48,-50 1,0 25,0-1,0 1,25 24,-24-24,-1-25,25 0,25-50,-1 0,26-25,0 1,-1-1,1 1,-1-26,-24 50,25 1,-25 24,-25 24,0 26,-25 0,0 24,0 0,-24 1,24-1,0-24,0 0,25-50,0 0,0-25,25-25,25-24,-1-1,1 1,24-1,-24 1,-1 0,-24 24,25 25,-50 0,25 50,-25 0,-25 25,25-1,-50 26,50-1,-25-49,1 24,24-24,0-25,0 0,49-49,-24-1,25 0,-1-24,1 24,0 1,-26 24,1 0,0 50,-25 0,0 49,-25 1,0-1,1 25,-1-24,0-26,0 1,25-25,0-50,25 0,25-49,-1-1,26 1,-1-25,0 24,1 1,-26-1,1 51,-25-1,0 25,-1 25,-24 24,-24 1,24-1,0 1,-25 0,25-26,0 1,25-25,-1-25,26-24,0-1,24 1,-24-1,-1 0,-24 26,25 24,-26 24,-24 26,-24 0,-1 24,0 0,0-24,0 0,25-1,0-49,0-25,50 1,-25-51,24 1,1 24,25-49,-26 49,-24 26,0-1,0 50,-25 24,-25 26,0-1,25 25,-25-24,0-1,25-24,0-26,0-48,50-1,-25-25,24-24,26 24,-26 1,1 24,-25 0,0 50,-25 24,0 1,-25 0,0 24,25 0,-25-24,25-25,0-25,25 0,25-50,-26 1,26-1,0 0,-1 1,-24 24,0 25,0 0,-25 25,0 24,-25 1,25 0,0-26,0 1,25-25,-25 0,24-49,26 24,-25-25,24 1,1 24,-25 0,0 25,-1 25,1 24,-25-24,25 50,-25-51,25 1,0 0,-1-50,26 0,0 1,-1-26,1-24,24 24,-49 50,25-25,-25 50,-25 25,0 24,0-24,0 49,-25-25,0 26,25-51,0 26,0-51,0 1,0 0,25-25,-25-25,0 0,25 1,-25-1,0 0,0-25</inkml:trace>
  <inkml:trace contextRef="#ctx0" brushRef="#br1" timeOffset="543729.0996">4911 12973,'0'0,"0"0,0 0,-24 25,24-1,-25 1,25 0,0 25,-25-26,0 26,25 0,0-1,0-24,0 0,25 0,0-25,0 0,24-25,-24 25,0 0,24-25,-24 25,0 0,0 0,-25 0,25 0,-25 0,24 0,-24 0,0 0</inkml:trace>
  <inkml:trace contextRef="#ctx0" brushRef="#br1" timeOffset="544003.1152">5209 12849,'0'0,"0"0,0 25,0 24,-25-24,25 25,0-1,-25 26,25-1,-24-24,24 24,0 1,0-26,0 1,-25-25,25 24,25-24,-50-25,50 25,-25-25,0 0,0-25</inkml:trace>
  <inkml:trace contextRef="#ctx0" brushRef="#br1" timeOffset="544387.1372">5333 12923,'50'-49,"-26"-1,1 0,0 1,0 24,0 0,-1 25,1 25,-25 0,0 24,0 1,-25 49,1-24,24 24,-25 0,-25-24,25 24,1-25,-26-24,50-1,-25 1,25-25,0 0,25-25,-25 0,50 0,-26 0,1-25,25 0,-1 0,1 0,0 25,-1-24,1 24,-25 0,-1 24,1 1,0 0</inkml:trace>
  <inkml:trace contextRef="#ctx0" brushRef="#br1" timeOffset="557633.8949">5854 12452,'0'0,"0"0,0 0,0 0,0 0,0 0,0 0,0 0,0 0,0 0,0 0,0 0,0 0,0 0,0 0,25 0,-25 0,25-25,-25 0,24 1,1-1,-25-25,25 25,0-24,0-26,-25 26,0-26,24 1,-24-1,0 1,-24-25,24 24,-25-24,-25 25,25-25,-24 24,-26-24,26 24,-1-24,-24 50,-1-26,26 1,-26 24,1 1,-1 24,1-25,0 25,24 1,0-1,1 25,-1-25,25 25,1 0,-1-25,25 25,-25 0,25 0,0 0,0 25,0 0,25-25,-25 49,0-24,25 25,-1-1,-24 1,25 0,-25 24,25-24,0-1,-25 1,0-1,25-24,-25-25,0 25,0-25,0-25,0 25,0-49,-25-1,25-24,-25 24,0-24,25-1,-25 1,1-1,-1 1,0 24,0 1,0 24,0-25,25 50,0 0,0 0,25 25,0-25,0 25,0-25,24 25,-24 0,25-25,-25 0,-1 0,26 0,-50 0,0 0,25-25,-25 25,25-25</inkml:trace>
  <inkml:trace contextRef="#ctx0" brushRef="#br1" timeOffset="564679.2969">397 14312,'0'0,"0"0,0 0,0 50,0-50,0 0,-50-25,50 25,0 0,-49-74,49 74,-25-75,0 26,25-1,0 0,-25-24,25 74,-25-74,25 74,0 0,0 0,0 0,0 0,50 49,0 26,-26-26,26 1,0-1,-1 26,1-50,-50-25,50 49,-50-49,0 0,0 0,-25 50,25-50,-75 50,26-50,-1 0,0 24,1-24,49 0,-75 0,75 0,0 0,25-49,-25 49,25-75,-25 75,74-74,-74 74,25-75,-25 75,0 0,0 0,25 75,-25-26,0 1,25 25,-25-1,0 0,0-24,25 0,-25-50,0 74,0-74,0 0</inkml:trace>
  <inkml:trace contextRef="#ctx0" brushRef="#br1" timeOffset="565325.3348">273 15577,'-50'0,"50"0,-49 0,49 0,-50 25,50-25,-74 50,74-50,-25 74,25-74,0 75,0-75,49 74,-49-74,75 74,-26-24,1 0,0-1,-26 1,26-1,-25 26,0-26,-25 1,24 25</inkml:trace>
  <inkml:trace contextRef="#ctx0" brushRef="#br1" timeOffset="565495.3445">298 16371,'0'-50,"0"1,0-1,0-24,0 24,0 50,24-74,-24 74,0-75,0 75</inkml:trace>
  <inkml:trace contextRef="#ctx0" brushRef="#br1" timeOffset="565795.3617">422 15925,'0'0,"0"0,0 0,0 0,0 0,0-50,0 50,0-74,0 74,0-50,0 50,0 0,0-50,0 50,0 0,49 0,-49 0,0 0,50 50,-50-50,0 0,0 0,0 0,0 0,25 25,-25-25,0 0,-50 0,50 0,0 0,0 0</inkml:trace>
  <inkml:trace contextRef="#ctx0" brushRef="#br1" timeOffset="566058.3767">422 15627,'0'0,"0"0,0 0,0 0,49 0,-49 0,0 0,0 0,50 25,-50-25,0 0,0 0,0 0,25-75,-25 75,0-74,0 74,0-74,0 74,-25-75,25 75,0-74,0 74,0 0,0 0</inkml:trace>
  <inkml:trace contextRef="#ctx0" brushRef="#br1" timeOffset="566541.4042">695 15081,'0'0,"24"-49,-24 49,0-75,0 75,25-74,-25 74,25-25,-25 25,0 0,0-50,0 50</inkml:trace>
  <inkml:trace contextRef="#ctx0" brushRef="#br1" timeOffset="566715.4142">744 15106,'0'0,"50"25,-50-25,25-75,-25 75,24-49,-24 49,25-50,-25 50</inkml:trace>
  <inkml:trace contextRef="#ctx0" brushRef="#br1" timeOffset="587986.6309">9451 10195,'0'0,"0"0,0 0,-25-25,25 25,0-25,0 25,0-25,-25 1,25-26,0 25,0 0,0 0,0-24,0 24,-25-25,25 1,0 24,-25-25,25 1,0 24,-24-25,24 1,-25-1,25 25,0 1,-25-1,25-25,0 25,-25 1,25-1,0 0,0 0,0 0,0 1,0-1,0 0,25 25,-25-25,0 25,0 0,0-25,0 25,25-24,-25 24,0 0,0 0,0 0,0 0,0 0,0 0,0 0,0 0,0 0,0 0,0 0,0 0,25-25,-25 25,0 0,0 0,24 0,-24 0,25 25,-25-25,25 0,-25 0,25 24,0-24,-25 25,24-25,1 0,0 25,-25-25,50 0,-50 25,24-25,1 25,0-25,0 24,0-24,-1 25,1-25,0 25,0-25,0 25,-1-25,1 0,0 25,0-25,0 0,-25 0,49 24,-24-24,0 25,0 0,0-25,-1 25,1-25,0 25,25-1,-26-24,1 0,0 0,25 25,-26-25,1 25,0-25,0 25,0-25,24 25,-24-25,0 24,24-24,-24 0,25 25,-1-25,-24 25,25-25,-1 0,-24 0,25 25,-25-25,24 25,-24-25,0 24,0-24,24 25,-24-25,0 25,0-25,0 25,-1-25,26 0,-25 25,0-25,-1 0,26 0,-25 24,0-24,-1 0,1 0,0 25,0-25,0 0,-25 0,24 0,1 0,-25 0,0 0,0 0,0 0,0 0,0 0,0 0,0 0,25 0,-25 0,0 0,0 0,0 0,25 25,-25-25,0 0,0 0,0 0,25 0,-25 0,24 0,-24 0,0 0,0 0,25 0,-25 0,0 0,0 0,0 0,0 0,0 0,0 0,0 0,0 0,0 0,0-25,-25 0,25 25,-24-24,-1-1,25-25,-25 25,0 1,0-1,1 0,24 0,-25 25,25-25,0 25,0 0,-25-24,25 24,0 0,0 0,0 0,25 24,-25 1,0 0,25-25,-1 50,1-26,0 26,0-25,-25 0,49 24,-49-24,25 0,-25 0,25-1,-25-24,0 0,25 0,-25 0,0 0,0 0,0 25,0-25,0 0,0 0,0 0,0 0,-25 25,25-25,-25 0,0 25,25-25,-24 0,-1 0,-25 25,25-25,1 25,-1-25,-25 0,25 24,1-24,-1 25,0-25,25 0,-25 0,25 0,-25 25,25-25,0 0,0 0,0 0,0 0,0 0,25-25,-25 25,25-25,-25 1,25-26,-25 25,25-25,-25 26,24-26,1 0,-25 26,0-26,25 25,0 0,-25 1,0-1,0 0,0 25,25 0,-25 0,0 0,0 0,-25 25,25-25,0 25,-25 24,25-24,-25 0,0 24,1 1,24 0,0-26,-25 1,25 0,0 0,0-25,0 0,25 0,-25 0,0-25,24 0,1 0,-25 1,25-1,-25-25,25 25,-25 1,0-1,0 25,0 0,0 0,0 0,0 25,0-1,0 1,0 25,0-25,0-1,0-24,0 25,0-25,0 0,0 0,0-25,25 25,-25-24,0-1,24 0,-24 0,0 0,0 1,0 24,0 0,0 24,0 1,0 0,-24 0,24 0,0-1,0-24,0 0,0 0,24 0,-24 0,25-24,-25-1,25 0,-25 0,25 25,-25-25,0 25,0 0,0 25,0 0,0 0,0 0,0-1,0-24,0 50,0-50,0 25,0-25</inkml:trace>
  <inkml:trace contextRef="#ctx0" brushRef="#br1" timeOffset="591881.8537">11112 14461,'0'0,"0"0,-24 25,24-25,0 0,0 0,0 0,0 0,0 0,0 0,0 0,0 0,0 0,0 0,0 0,0 0,0 0,0 0,0 0,0 0,24 0,1 0,-25 25,25-25,-25 0,25 0,0 0,0 0,-1 25,-24-25,25 0,0 0,-25 0,25 0,-25 0,0 0,0 0,0 0,0 0,25 0,-25 0,0 0,0 0,0 0,0 0,0 0,-25-25,25 25</inkml:trace>
  <inkml:trace contextRef="#ctx0" brushRef="#br1" timeOffset="593649.9549">8558 10269,'0'0,"0"-25,0 25,0 0,0 0,0 0,0 0,0 0,24 25,-24-25,0 25,0-25,0 25,-24-25,24 25,0-1,0 1,0 0,0-25,0 25,0-25,0 0,0 0,0 25,24-50,1 25,-25 0,25 0,0 0,-25-25,25 25,-25 0,24 0,-24 0,25-25,-25 25</inkml:trace>
  <inkml:trace contextRef="#ctx0" brushRef="#br1" timeOffset="594017.9759">8781 10220,'0'0,"0"0,0 0,0 0,0 0,25 0,-25 24,-25 1,25 0,0 0,0 24,0 1,0 0,-25-26,25 26,0-25,0 24,0-24,0-25,0 0,0 0,0 0</inkml:trace>
  <inkml:trace contextRef="#ctx0" brushRef="#br1" timeOffset="594358.9954">8830 10269,'25'-25,"-25"25,25 0,-25-24,25 24,-25 0,25 0,-25 0,24 24,-24 1,0 0,0 0,0 0,0-1,0 1,-24 0,24 0,-25 0,25-1,0-24,0 0,0 0,0 0,0 0,25-24,-1 24,-24-25,25 0,0 0,0 25</inkml:trace>
  <inkml:trace contextRef="#ctx0" brushRef="#br1" timeOffset="594548.0062">9227 10418,'0'25,"0"0,0-1,0-24,0 25,0 0,0 0,-24 0,24-1,0 1</inkml:trace>
  <inkml:trace contextRef="#ctx0" brushRef="#br1" timeOffset="595094.0375">9351 10294,'0'0,"0"-25,0 25,0 0,0-25,0 25,0 0,-24 25,24 0,-25 0,25 0,0-1,0 26,0-25,25 24,-25-24,24-25,1 25,0-25,0 0,0-25,-1 25,1-25,0 25,0-24,-25-1,0 25,0-25,-25 0,25 25,-25 0,0-25,1 25,24 0,-25 0,0 0,25 0,0 0,25 0</inkml:trace>
  <inkml:trace contextRef="#ctx0" brushRef="#br1" timeOffset="595448.0577">9599 10368,'0'0,"25"0,-25 0,0 0,-25 0,25 0,0 25,0 0,0 0,0-25,25 25,-25-1,25-24,-25 25,25-25,0 0,-1-25,1 25,0-24,0-1,0 0,-25 0,24-24,-24 24,0 0,0 0,0 0,-24 25,24-24,-25 24,0 0,25 0,-25 0,25 24,0-24</inkml:trace>
  <inkml:trace contextRef="#ctx0" brushRef="#br1" timeOffset="595741.0739">9897 10294,'0'0,"0"0,25 25,-50-25,25 0,25 25,-25-1,0-24,25 25,-25-25,24 0,1-25,0 25,0-24,-25-1,0 25,0-25,0 0,-25 0,0 1,0 24,1 0,-1-25,0 25,0 0</inkml:trace>
  <inkml:trace contextRef="#ctx0" brushRef="#br1" timeOffset="597876.1966">13146 6921,'0'0,"0"0,0 0,0 0,0 0,0 0,-24 24,24-24,-25 0,25 0,0 25,0-25,0 0,0 0,-25 25,25-25,25 25,-25-25,0 25,0-25,25 0,-25 0,24 0,1 24,-25-24,25-24,0 24,0 0,0 0,-1 0,-24 0,25-25,-25 25</inkml:trace>
  <inkml:trace contextRef="#ctx0" brushRef="#br1" timeOffset="598199.215">13469 6871,'0'-25,"0"25,0 0,-25 0,25 25,0-25,0 25,-25-25,25 49,0-24,0 0,0 0,0 0,-24-1,24 1,0 0,0 0,0-25,0 0,0 0,24 0</inkml:trace>
  <inkml:trace contextRef="#ctx0" brushRef="#br1" timeOffset="598530.2339">13593 6846,'0'-25,"25"25,-25 0,25 0,-25 0,24-25,-24 25,0 25,0-25,25 25,-25 0,-25-25,25 50,0-26,-24 26,-1-25,25 0,-25-1,25 1,0 0,0-25,25 0,-25 0,25 0,-1 0,-24-25,25 0,0 1,0 24,-25-25</inkml:trace>
  <inkml:trace contextRef="#ctx0" brushRef="#br1" timeOffset="598741.2461">13841 7045,'0'0,"0"0,0 0,25 24,-25 1,0 0,0-25,0 25,0-25,0 25,0-25,0 24</inkml:trace>
  <inkml:trace contextRef="#ctx0" brushRef="#br1" timeOffset="599835.3087">14015 7020,'0'0,"0"0,0 0,0 0,0 25,-25-25,25 24,0 1,0-25,0 25,25 0,-25-25,24 0,1 0,-25 0,25 0,-25-25,25 25,-25-25,25 25,-25-25,0 25,-25-24,25 24,0-25,-25 25,25-25,0 25,0 0,0-25,0 25,0 0,0 0,0 0,25 25,-25-25,25 0,-25 25,0-25,0 25,24-25,-24 0,0 0,25 24,-25-24,25 25,-25-50,25 25,0 0,-1-24,1 24,-25 0,25-25,0 0,-25 0,0 0,0 25,0-24,-25-1,25 25,-25 0,25-25,-25 25,1 0,24 0,0 25,0-25,0 0,24 25,1-50,-25 25,25 0,0 0,0 0,-25-25,25 25,-25 0,24 0,-24 0,0 0,0 25,0 0,0-1,0 1,0 0,0 0,25 0,0-1,-25-24,25 0,0 0,-1-24,1 24,0-25,0 0,-25 0,25 0,-25 1,-25-1,25 25,-25-25,0 25,25 0,-25 0,1 0,24 0</inkml:trace>
  <inkml:trace contextRef="#ctx0" brushRef="#br1" timeOffset="623884.6838">14015 6648,'0'0,"0"0,0 0,0 0,0 0,0 0,0 0,0 0,0 0,0 0,0 0,0 0,0 0,0 0,0 0,0 0,0 0,0 0,0 0,0 0,0 0,0 0,0 0,0 0,0 0,0 0,0 0,0 0,0 0,0 0,0 0,0 0,0 0,0 0,0 0,0 0,0 0,0 0,0 0,0 0,0 24,0-24,0 0,0 0,0 25,0-25,24 25,-24-25,0 0,0 0,25 0,-25 0,0-25,25 25,-25-25,0 25,0-24,0-1,-25 0,25 0,0 0,-25 25,1-24,24 24,-25 0,25 24,-25-24,25 0,0 25,0-25,0 0,0 0,25 25,0-25,-25 0,0-25,0 25,0 0,0 0,0-25,0 25,-25 0,25 25,0-25,-25 0,25 0,0 25,0-25,0 0,0 0,0 25,0-25,25 0,-25 0,0 0,0 0,0 0,0 0,0 0,0 0,0 0,0 0,0 0,0 0,0 0,0 0,0 0,0 0,0 0,0 0,0 0,0 0,0 0,25 0,-25 0,0 0,0 0,0-25,0 25,0-25,0 25,0-25,0 1,0 24,0-50,24 25,-24 0,0-24,0 24,0-25,-24 1,24-1,0 25,0-24,0-1,0 1,0 24,0 0,0 0,0 0,0 25,0-24,0 24,0 0,0 0,0-25,0 25,0-25,0 25,0-25,0 0,0 25,0-25,0 25,0-24,0 24,0 0,0 0,0-25,0 25,0 0,0 0,0 0,0 0,0 0,0 0,0 0,0 0,0 0,0 0,0 0,0 0,0 0,-25 0,25 0,0 0,-25 0,25 0,-25 0,0 0,1 0,-1 0,0 25,0-25,-24 0,24 0,-25 0,25 0,-24 0,-1 0,-24 0,24 0,1 0,-1 0,-24 0,24 0,-25 24,26-24,-1 0,-24 0,24 25,1-25,-1 0,-24 25,24-25,25 25,-24-25,-1 0,25 25,0-25,1 0,-1 0,25 0,-25 0,25 0,0 25,0-25,0 0,0 0,0 0,0 0,0 0,0 0,0 0,0 0,0 0,0 0,0 0,0 0,0 0,0 0,0 0,0 0,0 0,0 0,0 0,0 0,-25 0,25 0,0 0,0 0,0 0,0 0,0 0,0 0,0 0,0 0,0 0,-25 0,25 0,0 0,0 0,0 0,0 0,0 24,0-24,0 25,0 0,0-25,0 25,-24 0,24-1,0 1,-25 0,25 25,0-26,-25 1,25 25,-25-1,25 1,0 0,0-1,-25 1,25-1,0 1,-24 24,24-49,0 25,0 24,0-24,0-25,0 49,0-24,0-1,0 1,0 0,0-1,0 26,0-26,-25 1,50-1,-25 26,0-26,0 26,0-26,0 26,0-1,0 1,0-1,-25-24,25-1,0 26,0-26,0 1,0 0,0-1,0 1,0-1,0 1,25 0,-25-26,0 26,0 0,0-26,0 1,0 25,0-25,0 24,0-24,0 0,0 24,0-24,0 0,0 25,0-25,24-1,-24 1,0 0,0 0,0 0,0-1,0 1,0-25,0 25,0 0,0 0,25-1,-25 1,0 0,0 0,0 0,0-1,0-24,0 0,0 25,0 0,0-25,0 25,-25-25,25 25,0-25,0 24,0-24,0 25,0 0,0-25,0 0,0 0,0 25,0-25,0 0,0 0,0 25,0-25,0 0,0 0,0 0,0 0,0 0,0 0,0 0,0 0,-24-25,24 0,0 25,-25-50,25 26,-25-26,0 25,0 0,0-24,25 24,-24-25,-1 26,25 24,0-25,-25 0,25 25,0 0,0 0,0 0,0 0,25 0,-25 25,0 0,25-1,-1 26,1-25,0 24,-25-24,25 25,0-25,-25 24,25-24,-25 25,0-26,24 1,-24 0,25 0,-25-25,0 0,0 0,0 0,0-25,25 0,-25-24,0-1,25 25,-25-24,25-26,-1 50,-24-24,25-1,-25 1,25 49,-25-25,25 0,-25 0,0 25,0 0,0-25,0 25,0 0,0 0,0 0,0 0,0 0,0 0,0 0,0 0,0 0,0 0,0 0,0 0,0 0,0 0,-25 0,25 0,-25 0,0 0,1 0,-1 0,0 0,0 0,25 0,-25 0,1 0,-1 0,25 0,-25 0,0 0,25 0,0 0,0 0,-25 0,25 0,0 0,0 0,0 25,25-25,-25 0,25 25,0-25,-25 25,25-25,-1 25,1-25,-25 0,25 0,0 0,-25 24,0-24,25 0,-25 0,0 0,24 0,-24 0,0 0,0 0,0 0,0 0,-24 0,24 0,-25 0,0 0,0 0,25 0,-49 0,49 0,-25 0,0 0,0 0,0 0,25 0,-25 0,25 0,0 0,0 0,0 0,0 0,0 0,0 0,0 25,25-50,-25 25,25 0,-25 0,50 0,-50 0,25-24,-1 24,1 0,-25-25,25 25,0 0,-25-25,0 25,0 0,0 0,0 0,0 25,-25-25,0 25,25-1,-25 1,1 0,24 0,-25 0,25-1,0-24,0 0,0 0,0 0,0 0,25-24,-25-1,0-25,24 25,-24 1,25-1,-25 0,0 25,0 0,0 25,0 0,-25-1,25 1,0 25,-24-25,24-1,0-24,0 0,24 0,-24-49,0-1,25-24</inkml:trace>
  <inkml:trace contextRef="#ctx0" brushRef="#br1" timeOffset="641877.7132">8905 5060,'0'0,"0"0,0 0,0 25,0-25,0 25,-25-25,25 0,-25 25,25-25,0 0,-25 0,25 0,-24 0,-1 0,0 0,0 0,0 0,1 0,-1 0,0 0,-25 0,26 0,-1 0,-25 0,25 0,1 24,-26-24,50 0,-25 0,0 0,25 0,0 0,-24 0,24 0,0 25,0-25,24 25,-24 0,0 24,0-24,25 25,-25-1,0-24,25 25,-25-1,25-24,-25 25,25-1,-25-24,0 0,0 0,0 0,24-1,-24-24,25 25,-25-25,25 25,-25-25,25 25,0-25,-25 0,24 0,1 25,0-25,0 0,0 0,-1 0,1 0,25 0,-1 0,-24 0,25 0,-25 0,24 0,-24 0,0 0,25 0,-26 0,1 0,0 0,0 0,0 0,-1 25,-24-25,25 0,0 0,0 0,-25 0,25 0,-25 0,24 0,-24 0,25 0,-25 0,25 0,-25 0,0 0,25 0,0 0,-25 0,24 0,-24 0,25 0,0 24,-25-24,25 0,0 0,-1 0,1 0,0 25,-25-25,50 0,-50 0,24 0,1 0,0 25,-25-25,25 0,0 0,-1 0,1 0,0 0,0 0,0 25,-25-25,49 0,-49 0,50 0,-25 25,0-25,-1 0,1 0,25 0,-25 0,24 24,-24-24,25 0,-26 0,1 0,25 25,-1-25,-24 0,0 0,25 0,-26 0,26 0,-25 0,24 25,-24-25,25 0,-25 0,24 0,-24 0,25 0,-26 0,26 0,-25 0,0 0,24 0,-24 0,25 0,-1 0,-24 0,25 0,-1 0,-24 0,25 25,-1-25,1 0,-25 0,24 25,1-25,-25 0,24 0,-24 0,25 0,-1 0,-24-25,0 25,0 0,0-25,-1 0,1 25,0-25,-25 1,0-1,0-25,25 1,-25-1,0 0,0-24,0 24,0 1,0-26,25 26,-25-26,0 50,0-24,0 24,0-25,0 26,-25 24,25-25,-25 25,0 0,0-25,1 25,-1 0,0-25,-25 25,26 0,-26-25,0 25,1 0,-1 0,1 0,-1 0,-24 0,24 0,0 0,-24 0,0 0,24 0,-25 0,1 0,24-24,-24 24,0 0,-1 0,1-25,-1 25,26 0,-26 0,-24 25,25-25,-1 0,1 0,-25 24,24-24,1 25,-25-25,24 25,1-25,-1 0,1 25,0-25,-1 0,26 0,-26 0,50 0,-24 0,-1 25,25-25,1 0,-26 0,50 24,-25-24,25 0,-25 0,50-24,-25-1,25 0,25-49</inkml:trace>
  <inkml:trace contextRef="#ctx0" brushRef="#br1" timeOffset="667778.1939">13791 6772,'0'0,"0"0,0 0,0-25,-24 25,24 0,-25 0,25 0,-25 0,25 0,-25 0,0 0,1 0,-1 0,0 25,0-25,0 0,1 0,-1 0,0 0,-25 0,26 0,-26 0,25 0,-24 0,24 0,-25 0,25 0,-24 0,24 24,-25-24,25 0,1 0,-1 0,0 0,0 0,25 0,-25 0,25 0,0 0,-24-24,24 24,0 0,0 24,0 1,0 0,0 0,0 0,0 24,0 1,0 0,0-26,0 26,0-25,0 24,0-24,24 0,-24 0,25-25,0 25,0-1,-25 1,25 0,-1-25,1 0,0 25,0-25,24 0,-24 25,0-25,0 0,25 0,-26 0,26 0,-25 0,0 0,24 0,-24 0,25 0,-26 0,1 0,25 0,-25 0,-1 0,26 0,-25 0,24 0,-24 0,25 0,-25 0,24 0,-24 0,25 0,-26 0,1 0,0 0,25 0,-26 24,1-24,0 0,0 0,0 0,24 0,-24 0,0 0,0-24,0 24,-1 0,26 0,-25 0,0 0,-1 0,1 0,0-25,25 25,-26 0,1 0,0-25,0 25,-25 0,25 0,-1 0,-24 0,25-25,-25 25,0-25,25 1,-25-1,25 0,-25 0,0 0,0 1,0-26,0 25,0-24,0 24,0-25,0 25,0 1,-25-26,25 50,0-25,-25 25,25-25,-25 25,25 0,-24 0,-1 0,-25 0,25 25,1-25,-26 25,0-25,1 0,-1 0,1 0,-1 0,0 0,1 0,-1 0,0 0,26 0,-26-25,25 25,25 0,-25 0,25 0,0 0,0-25,25 25</inkml:trace>
  <inkml:trace contextRef="#ctx0" brushRef="#br1" timeOffset="669840.3127">14089 6573,'-25'0,"25"25,-49 25,24-26,0 1,-25 0,50 0,-24 0,24-25,0-25,24 0,-24 0,25-24,0-26,25 26,-50-1,49 0,-49 26,0-1,0 25,-25 0,1 49,-1-24,0 25,-25-25,26-1,-26 1,50-25,0 0,0-25,0 1,25-26,0 0,-1-24,1 49,0-24,-25-1,0 25,0 25,-25 25,0-25,1 50,-26-26,25 1,0 0,1-25,-1 0,25-25,25-24,-1-26,1 26,0-26,0 26,0-26,-25 50,0-24,0 49,-25 0,0 49,-25-24,1 25,-26-1,26 1,24-25,-25 0,26-25,24-25,0 0,24-25,-24 1,25-26,0 26,-25 24,0 0,0 0,-25 50,-24 0,-1 25,0-1,-24 1,0-1,24-24,0 0,25-25,-24-25,49 0,0-24,0-1,25-24,-25 49,0-25,0 50,-25 0,0 25,-25 0,1 25,-1-1,1 1,-1-25,0-1,26 1,-1-50,0 1,25 24,25-50,-25 25,0 0,0 25,-25 0,0 50,-24 0,-1 24,0 0,-24 1,24-1,1-49,24 0,25 0,0-50,0 0,25 0,0 0,-1 1,-24 24,0 0,-49 24,24 26,-25 24,1 1,-1-26,0 26,1-26,24-24,25 0,0-25,25 0,0 0,-1 25,1 0,-25 24,0 1,-25 24,1 26,-1-1,-25 0,25 25,1-50,-1 1,25-1,0-24,25-25,-1 24,1 1,0-1,0 26,-25-1,0 1,0-1,-25 1,25-1,0 0,0-24,25-25,0 0,-1-25,1 24,0 1,0 0,-25 49,-25 1,25 24,-50 0,26 25,-26 0,25-24,0-1,25-25,0 1,0-51,25 26,0-50,25 0,-26 0,26-25,-25 0,25 1,-26-51</inkml:trace>
  <inkml:trace contextRef="#ctx0" brushRef="#br1" timeOffset="674132.5582">14635 6474,'0'0,"0"0,0 0,0 0,0 0,0 0,0 0,0 0,0 0,0 0,0 0,0 0,0 0,0 0,25 0,-25 0,0 0,0 0,24 0,-24 0,25 0,-25-25,25 25,0 0,0-25,-1 1,1 24,0-25,25 0,-26 0,26-24,0 24,24-25,-24 25,24-24,-24-1,24 1,-24-1,24-24,1 49,-26-25,26 0,-26 1,-24 24,25 0,-1 0,-49 25,25 0,0-24,-25 24,0 0,0 0,0 0,0 0,0 0,0 0,0 0,0 0,0 0,0 0,0 0,25 0,-25 0,0 0,0 0,0 0,0 0,0 0,0 0,0 0,0 0,0 0,0 0,0 0,0 0,0 0,-25-25,25 0,0 25,0-25,-25 0,0 1,25-26,-25 25,1 0,24-24,-25 24,0-25,0 1,0 24,25-25,-24 1,24-1,-25 25,0-24,25-1,-25 1,0-1,25 0,-24 1,-1-1,25 0,-25 1,25-1,-25 25,25 1,-25-26,25 25,0 0,-24 1,-1-1,25 0,0 0,-25 0,25 25,-25-24,25 24,0 0,0 0,0 0,0 0,0 0,0 0,0 0,0 0,0 0,0 0,0 0,0 0,0 0,0 0,0 0,0 24,0 1,-25 0,25 0,0 24,0-24,0 0,-25 25,25-1,0-24,0 0,-24 0,24-1,0 1,0 0,0-25,0 0,0 0,0 0,0-25,0 25,0-49,0 24,0 0,0-25,0 1,0-1,0 1,0-1,0 0,-25 26,25-26,0 25,0 0,0 1,0 24,0 0,25 0,-25 24,24 1,-24 0,25 0,0 0,25-1,-25 1,-1 0,1 25,25-26,-25-24,-1 25,-24 0,25-25,0 25,-25-25,0 0,25 25,-25-25,0 0,0 0,0 0,0 0,0 0,0 0,0 0,0 0,0 0</inkml:trace>
  <inkml:trace contextRef="#ctx0" brushRef="#br1" timeOffset="677369.7434">12923 3473,'0'0,"0"0,0 0,0-25,0 25,0 0,0-25,0 0,0 25,0-25,0 1,0 24,0-25,0 0,0 25,0 0,-25-25,25 25,0 0,0 0,0 0,0 0,0 0,0 0,0 0,0 0,0 0,0 0,0 0,0 0,0 0,0 25,0 0,0 0,0 24,0 1,0-1,0 26,0-26,0 26,0-25,-24 24,24 0,0 1,0-26,0 1,-25 0,25-1,0 1,0-25,0-25,0 0,0 0,0 24,0-24,0 0,0 0,25 0,-25 0,0 0,0 0,24 0,1 0,-25 0,25 0,0 0,24 0,-24 0,25 0,24 0,-24 0,0 0,24-24,0 24,1 0,-26-25,26 25,-26 0,1 0,0 0,-1 0,1 25,-25-25,-1 0,1 24,0-24,0 0,-25 25,25-25,-25 0,0 0,0 0,0 0,0 0,0-25,0 1,0-1,24-25,-24-24,0 24,0-49,-24 25,24-26,0 1,0 0,-25 0,25 24,-25 1,0 24,0 1,1-1,-1 25,0 0,-25 1,1 24,24 0,-25-25,-24 25,24 0,1 0,-26 0,1 25,0-25,-1 0,25 0,-24 24,24-24,1 0,-1 25,1-25,24 0,25 0,0 0,-25 0,25 0,25 25,-25-25</inkml:trace>
  <inkml:trace contextRef="#ctx0" brushRef="#br1" timeOffset="677812.7687">13122 3497,'0'0,"0"0,0 0,0-24,0 24,0 0,-25 24,25 1,0 0,0 0,0 0,0-1,0 26,0-25,0 0,25 0,-1-25,-24 0,25 24,0-24,0 0,0 0,0 0,-1 0,1 0,-25-24,25 24,-25-25,25 0</inkml:trace>
  <inkml:trace contextRef="#ctx0" brushRef="#br1" timeOffset="678061.7818">13419 3324,'0'0,"0"25,0-1,-24 26,24-25,0 24,0 26,-25-26,25 26,-25-25,25 24,0-24,0-1,0 1,0-1,0-24,0 0,0-25,25 0,-25-25,25 0</inkml:trace>
  <inkml:trace contextRef="#ctx0" brushRef="#br1" timeOffset="678360.8001">13519 3572,'24'-25,"1"0,-25 25,25 0,0-25,0 50,-1-25,-24 25,0 25,0-26,0 1,0 25,0 0,-24-1,24 1,-25-1,25-24,0 0,0-25,0 25,25-25,-1 0,-24 0,50 0,-25-25,-25 25,49-25,-24 0,25 1</inkml:trace>
  <inkml:trace contextRef="#ctx0" brushRef="#br1" timeOffset="679383.8586">14238 3349,'0'0,"0"0,0 24,0-24,0 25,0 0,0 0,0 49,0-24,0 24,0 1,0 24,0-25,0 1,0-1,0 1,25-26,-25 1,0-25,0-25,0 0,24 0,1 0,-25 0,25-25,0 25,0-25,24 0,1 25,-25-25,24 25,1 0,0-24,-1 24,26 0,-26 0,1 0,-1 0,-24 24,25-24,-25 0,24 25,-24-25,0 0,0 0,-1 25,1-50,0 25,-25 0,25-25,-25 1,25-1,-25 0,24-25,-24-24,25 24,0-24,-25 0,0-1,25 1,-25-1,-25-24,25 49,0-24,-25 24,0 1,1-1,-26 25,25 1,-24-1,-1 25,0 0,1 0,-1 0,1 0,-26 0,26 0,-26 0,1 0,-1 0,1 25,0-25,24 0,0 0,1 24,-1-24,25 0,0 0,1 25,24-50,0 25,0 0,0 0,0 0,0 25</inkml:trace>
  <inkml:trace contextRef="#ctx0" brushRef="#br1" timeOffset="679791.8819">14412 3423,'0'0,"0"0,-25 0,25 25,0 0,0-1,-25 1,25 0,0 0,0 0,0-1,0 1,25 0,0-25,-1 0,26 0,-25 0,0 0,24-25,-24 25,25-25,-26 25,1 0,0-24,-25 24,25 0</inkml:trace>
  <inkml:trace contextRef="#ctx0" brushRef="#br1" timeOffset="680046.8965">14759 3349,'0'24,"-25"1,25 0,-25 0,25 0,-25 24,25 26,-24-51,24 51,0-25,0-1,0 1,-25-1,25-24,0 0,0 0,0 0,0-1,0-24,0 0</inkml:trace>
  <inkml:trace contextRef="#ctx0" brushRef="#br1" timeOffset="680516.9234">14833 3473,'50'-25,"-50"0,49 25,-49 0,25-25,0 25,-25-25,0 25,0 0,25 25,-25 0,0 0,0 0,0-1,0 26,0 0,-25-26,25 26,-25-25,0 25,25-26,-24 26,24-25,-25 0,25-25,0 24,0-24,0 0,0 0,25 0,-1 0,1-24,0 24,0 0,0-25,-1 25,1 0,0 0,0 0,0 0,-1 0,-24 0,25 0,0 0,0 0,-25 0</inkml:trace>
  <inkml:trace contextRef="#ctx0" brushRef="#br1" timeOffset="693870.6869">7888 14089,'0'0,"0"-25,0 25,0-25,0 25,-25-24,25 24,0 24,0 1,0 0,0 25,0-1,0 26,0-26,0 26,25-1,-25 25,25-49,-25 24,0-24,24 0,-24-26,0 1,0 0,25-25,0 0,-25-25,0 25,25 0,0-25,-25 1,25 24,-25-25,24 0,-24 25,25-25,-25 25,25-25</inkml:trace>
  <inkml:trace contextRef="#ctx0" brushRef="#br1" timeOffset="694202.7062">8136 14263,'0'0,"0"0,0 0,0 0,25 0,-25-25,25 25,-1-25,-24 0,25 25,0-25,-25 25,0 0,25-24,-25 24,0 24,0-24,0 25</inkml:trace>
  <inkml:trace contextRef="#ctx0" brushRef="#br1" timeOffset="694412.7182">8186 14412,'0'0,"0"24,0 1,0-25,0 0,0-25,24 25,-24-24,25 24,0 0,-25-25,25 25,0-25,-25 0,24 0</inkml:trace>
  <inkml:trace contextRef="#ctx0" brushRef="#br1" timeOffset="697898.9176">7937 13990,'0'0,"0"0,25 0,-25-25,0 25,0 0,0 0,0 0,0 0,-25 0,25 25,0 0,-24-1,-1 26,0 0,25 24,-25-24,25-1,-25 1,25 0,0-50,0 0,50 0,-50-50,25 0,0 1,-25-1,24-24,1 24,0 25,-25-24,25 24,-25 25,0 49,0 1,-25 24,25 26,0-26,-25 1,0-1,25 0,-24-49,24 0,0-50,24 0,-24-24,25-50,0 24,0 1,0-50,0 49,-1 1,1 24,0 50,-25 0,0 25,0 49,-25 26,0-1,1 25,-1 0,0 0,0-25,0-24,25-1,-25-49,25-25,25-25,0-25,0-24,0 0,0-1,-1 1,1-25,0 49,0-25,-25 51,25-1,-25 50,0-1,-25 51,25-25,-25 49,0-25,0 25,1-49,-1 0,25-1,0-49,0-49,25-1,-1 0,-24-24,50 0,-25-26,0 26,-1-1,-24 51,25-26,0 25,-25 25,0 50,0-25,-25-1,0 26,25 0,0-25,-24 24,24-24,0-25,0 0,0 0,0 0,0 0,24 0,-24-25,25 25,0 0,-25-25,25 25,0 25,-25-25,0 0,24 25,-24 0,25 0,-25-25,0 24,0-24,0 0,0 0,0 0,25-24,-25 24,0-25,0 0,0 25,0 0,0 0,0 0,-25 25,25 0,0-1,-25 1,25 0,-24 25,-1-26</inkml:trace>
  <inkml:trace contextRef="#ctx0" brushRef="#br1" timeOffset="728553.6708">17661 10145,'0'0,"0"0,0 0,0 0,0 0,0 0,-25 0,25 0,0 0,-25 25,25 0,0-25,-24 25,24-1,0 1,0-25,-25 25,50 0,-25-25,0 25,0-25,24 0,1 0,-25 0,25 0,0-25,0 25,-1-25,-24 0</inkml:trace>
  <inkml:trace contextRef="#ctx0" brushRef="#br1" timeOffset="728820.6862">17785 10046,'0'0,"25"0,-25 25,0 0,0-1,0 1,0 25,-25-25,25 24,0 1,0-25,-25 24,25-24,0 0,0 0,0-25,0 0,0 0,0 0</inkml:trace>
  <inkml:trace contextRef="#ctx0" brushRef="#br1" timeOffset="729120.7034">17909 10145,'25'-25,"0"1,-1-1,-24 25,25 0,-25 25,25-25,-25 24,-25 1,25 0,0 0,-25 24,25-24,0 0,0 0,0 0,0-1,0-24,0 0,25 25,0-50,-25 25,0 0,25 0,-25-24,25 24,-1-25,-24 25</inkml:trace>
  <inkml:trace contextRef="#ctx0" brushRef="#br1" timeOffset="729598.7307">18157 10294,'0'0,"0"0,0 0,0 0,0 0,0 0,0 0,0 0,0 0,0 0,0 0,0 0,0 0,0 0,0 25,0-25,0 25,0-25,0 24,0 1,0 0,0 0,25 0,0-1,-25-24,24 0,1 0,0 0,0 0,0-24,-1-1,-24-25,0 25,0-24,0 49,0-50,0 25,-24 25,-1-24,0 24,25-25,-25 50,0-25,25 0,0 24,0 1,25-25</inkml:trace>
  <inkml:trace contextRef="#ctx0" brushRef="#br1" timeOffset="730131.7612">18455 10344,'24'0,"1"0,-25 0,0 0,0 0,0 24,0 1,0 0,25 0,-25-25,0 25,25-1,0-24,-25 0,25 0,-25 0,24-24,-24-1,25 0,-25 0,0 0,0 1,-25-1,25 0,0 0,-24 0,-1 25,25-24,0 24,0 0,0 0,25 24,-25 1,24 0,1 0,0 0,0-1,0 1,-1 0,26-25,-25 0,0 0,-1-25,1 25,0-25,0 1,0-1,-25-25,0 1,-25 24,25-25,-25 25,0-24,25 24,-25 0,1 0,24 25,0 0,0 0,0 25,24-25</inkml:trace>
  <inkml:trace contextRef="#ctx0" brushRef="#br1" timeOffset="730444.7788">19075 10145,'0'0,"0"0,-25 25,25 0,0-25,-25 25,25-1,0 1,0 0,0-25,25 25,-25-50,25 25,-25-25,25 0,-25 1,0-1,0 0,-25 0,25 25,-25 0,0 0,25 0,-25-25,25 25</inkml:trace>
  <inkml:trace contextRef="#ctx0" brushRef="#br1" timeOffset="736041.0989">22101 6722,'0'0,"0"0,0 0,0 0,0-25,0 25,0 0,0 0,0 0,0 0,0 25,-25 0,25 0,-25-1,1 1,24 0,-25 0,25 25,0-26,0-24,25 25,-1-25,1-25,25 25,-25-24,24-1,1 0,-1 25,-24-25,0 25,0-25,0 25,-1 0,-24 0</inkml:trace>
  <inkml:trace contextRef="#ctx0" brushRef="#br1" timeOffset="736307.1144">22423 6623,'0'0,"0"0,0 0,0 0,-24 25,-1-1,25 1,-25 25,0 24,25-24,-25 0,1-1,24 26,-25-51,25 26,0-25,0-25,0 25,0-25,0-25,0 0</inkml:trace>
  <inkml:trace contextRef="#ctx0" brushRef="#br1" timeOffset="736741.1392">22523 6573,'24'0,"1"-25,0 25,0 0,0 0,-25 0,24 25,-24 0,0 25,0-26,0 1,-24 25,-1-1,0 1,25 0,-25-1,0-24,25 0,0 0,0-25,25 0,0 0,-25 0,25-25,0 0,-1 0,1 25,0-24,-25-1,25 25,-25 25,25-25,-25 24,0 1,0 0,0 25,0-26,0 1,0 0,0 0,0 0,0-25,0 0,0 0</inkml:trace>
  <inkml:trace contextRef="#ctx0" brushRef="#br1" timeOffset="737232.1673">22944 6846,'0'-25,"0"25,0 0,0 0,0 25,0 0,0-25,0 25,0 0,25-25,-25 0,25 0,-25-25,25 25,-25-25,0 0,0-25,0 26,0-1,0-25,0 50,-25-25,25 1,0-1,0 25,25 25,-25-25,25 24,-1 1,-24 0,50 25,-25-26,0 1,-1 0,26 0,-25-25,0 0,-1 0,1-25,-25 25,25-25,-25-24,0 24,-25 0,25 0,-25 0,1 1,24-1,-25 0,0 25,25 0,0 0,0 0,0 0,25 0</inkml:trace>
  <inkml:trace contextRef="#ctx0" brushRef="#br1" timeOffset="737488.1819">23490 6598,'0'0,"0"50,0-26,0 1,25-25,-25 25,0 0,25-25,-1 0,1 0,-25 0,25-25,0 25,-25-25,0 25,0-25,-25 1,0 24,-24-25,24 25,0-25,0 25</inkml:trace>
  <inkml:trace contextRef="#ctx0" brushRef="#br1" timeOffset="740209.3376">22994 6424,'0'0,"0"0,0 0,0 0,0 0,0 0,0 0,0 0,0 0,0 0,0 0,0 0,0 0,0 0,0 0,0 0,0 0,0 0,0 0,0 0,0 0,0 0,0 0,0 0,0 0,0 0,0 0,0 0,0-24,0 24,0-50,0 25,0-24,0-1,0-24,0-1,0 1,0-25,0-1,0 26,0-1,0 1,0 24,0 1,0-1,0 25,0 1,0 24,-25-25,25 25,0 0,0-25,0 25,-25-25,25 25,0 0,-24 0,24 25,-25-25,0 0,0 25,0 0,1-25,-1 24,-25 1,0 0,-24 0,24 24,-24-24,0 25,-26-1,1 1,0 0,0 24,0-24,-25-1,24 26,1-26,25 1,-26 0,26-26,24 1,-24 25,24-25,1-1,24-24,0 25,0-25,25 0,-24 25,24-25,0 0,-25 0,25 0,0 0,0 0,0 0,0 0,0 0,0 0,0 0,0 0,0 0,0 0,0 0,0 0,0 0,0 0,0 0,0 0,0 0,0 0,0 0,0 0,0 0,-25 0,25 0,0 0,0 0,0 0,0 0,0 0,0 0,0 0,0 0,0 0,0 0,0 0,0 25,0 0,0-1,0 26,25 0,-25-1,0 26,0 24,25 0,-25-24,0 49,24-25,-24 0,0 0,25 0,-25 1,0-1,0 0,0 0,0 0,0 1,0-1,25-25,-25 26,0-1,0-25,0 1,0 24,0-25,0 1,0-1,-25 0,25 1,0 24,0-49,-25 24,25 1,0-1,0 0,0-24,-24 0,24-1,0-24,0 0,0 0,0-1,0-24,0 0,0 0,0 0,0 0,0 0,0 0,0-24,0 24,0 0,0-25,0 25,-25-25,25 25,0 0,0 0,0 0,0 0,0 0,0 0,0 0,0-25,-25 0,25 1,-25-1,0 0,1 0,24 0,-50 25,50 0,-25 0,0 0,1 25,24 25,0-1,0 1,0 0,0-1,24 1,1-25,0-1,0 1,0-25,24 0,-24-25,0 1,0-1,-1 0,-24 0,0 0,0-24,0 24,0 25,0-25,0 25,0 0,0-25,0 25,0 0,-24 0,24 0,0 0,0 0,0 0,0 0,0 0,0 0,0 0,0 0,-25 0,25 0,0-24,0 24,0-25,0 25,-25-25,25 0</inkml:trace>
  <inkml:trace contextRef="#ctx0" brushRef="#br1" timeOffset="741758.4262">20712 9351,'0'0,"0"25,0-25,0 0,0 0,25 25,-25-25,25 25,-25 0,24-1,1 26,0 0,-25 24,25-24,0 24,-1-24,1 24,0-24,0-26,-25 1,25 0,-1-25,-24 0,0-25,25 0,-25-49,25 24,-25-24,25 0,-25-1,25 1,-1-1,1 26,0-1,-25 1,25 24,0 25,-25-25,0 25,24 0,-24 25,0-25,0 25,0-25,0 24,0 1,0 0,0 0,0 0,0-1,0-24,-24 25,24 0,0 0,-25 0,0-1,0 26,0-25,1 24,-1 1,0-25,0 24,25 1,-25-25,25 0,-24-1,24-24,0 0,0 0,0 0,0 0,0 0,0-24,0 24,24-25,-24 0,0 0,0 0,0 1,-24-1,24 0,0-25,0 26,-25-26,25 25,-25 0,25 1,-25-26,0 25,1 0,24 25,-50-24,25-1,25 0,-49 25,49 0,-25-25,0 25,25 0,0 0,0 0,0 0,0 0,0 0,0 0,25 25,0-25,-25 0,49 0,-24 0,25 0,-26 0,26 0,0-25,-1 25,-24 0,0-25,24 25,-24-24,0 24,-25 0,0 0,0 0,-25 0,0 24,25-24,-49 0,24 25,0 0,0-25,-24 25,24-25,0 25,0-25,1 0,24 0,0-25,24 25,-24-25,25 0,0 0,0 1,0 24,-1-25,1 25,-25 25,25-25,-25 49,0-24,-25 25,25-26,0 1,0 0,0-25,0 0,25-25,0 0,-25 1,49-1,-49 0,25 0,-25 25,0 25,-25 0,1 24,-1 1,-25 24,25-24,1 24,-1-49,25 0,25-25,-1-25,26 0,-25-24,24 24,1-25,0 1,-26 49,-24-25,0 50,0-25,-24 25,24-25,-25 0</inkml:trace>
  <inkml:trace contextRef="#ctx0" brushRef="#br1" timeOffset="744033.5563">16768 5507,'-25'24,"0"-24,25 25,-24-25,-1 25,25 0,-25-25,25 25,0-25,-25 0,25 0,0 0,25 24,0-24,-25 0,25 0,-1 0,1 0,25-24,-1 24,-24-25,25 0,-1 25,1-25,-25 0,24 25,-24-24,0-1,25 25,-26-25,1 25,-25 0,25 0,0 0,-25 0,25 0,-25 0,0 0,0 0,0 0,0 0,0 0,0-25,-25 25,25-25,-25 25,0 0,0-24,1-1,-26 25,25-25,25 25,-25 0,1 0,24 0,0 0,0 0,0 0,24 0,1 25,0-25,0 25,0-25,-25 0,24 24,1-24,-25 25,0 25,0-25,0 24,0 1,-25-1,25 1,-24 0,24-1,-25-24,25 25,0-50,0 25,0-25,0 0,25 0</inkml:trace>
  <inkml:trace contextRef="#ctx0" brushRef="#br1" timeOffset="765987.812">21382 9947,'0'0,"-25"-25,25 25,0 0,0 0,0-25,25 0,-25 0,0 1,24-1,-24 25,25-25,-25 0,0 25,25 0,-25 0,0 25,-25 0,0 0,1-1,-1 26,0-25,0 24,25-49,-25 25,25-25,25 0,-25 0,25 0,0-25,0 25,-1-24,1-1,0 0,0 25,-25 0,0 0,-25 25,25 0,-50-1,26 1,-1 0,0 25,25-50,0 0,0 0,0 0,50-25,-26 0,1 0,25 0,-25 25,-1-24,-24 24,0 24,-24-24,-1 25,0 25,-25 0,26-26,-26 1,25 0,25 0,0-25,0 0,25-25,25 0,-26 0,26 1,-25-1,0 25,-1 0,1 0,-25 0,0 25,-25-1,25 1,0-25,0 25,0-25,25 0,-25 0,25-25,25 25,-26-25,1 1,-25 24,0 0,0 0,-25 24,1 1,-1 0,0 25,0-26,0 1,1 0,24-25,0 0,24 0,1-25,0 0,0 1,0-1,-25 25,0 25,0-1,-25 1,0 25,0-25,0-1,1 1,-1 0,25-25,0-25,0 0,25 1</inkml:trace>
  <inkml:trace contextRef="#ctx0" brushRef="#br1" timeOffset="766485.8405">21779 9426,'0'0,"0"0,0 0,0 0,0 0,0 0,0 0,0 0,0 0,-25 0,25 25,0-1,-25-24,0 50,25-25,-25 24,25-24,-25 0,25 25,0-26,0 1,25-25,-25 25,25-25,0 0,0 0,0 0,-1-25,1 25,0 0,0-25,0 25,-1-24,-24-1</inkml:trace>
  <inkml:trace contextRef="#ctx0" brushRef="#br1" timeOffset="766798.8584">22027 9252,'0'0,"0"0,-25 25,25 0,0 0,0-25,0 49,-25 1,25-1,0 1,0 0,0 24,0-24,0 24,0-49,-25 49,25-49,0 25,0-26,0 26,0-50,0 25,0-25,0 0</inkml:trace>
  <inkml:trace contextRef="#ctx0" brushRef="#br1" timeOffset="767167.8794">22151 9401,'24'-50,"1"26,0-1,0-25,0 50,-1-25,-24 1,0 24,25 24,-25-24,0 50,0 0,0-1,0 1,-25 24,25 1,-24-1,-1-24,0 24,25-49,-25 24,25-24,0 0,0-25,25 25,0-25,-25 0,25 0,-1 0,1 0,0-25,25 25,-26-50,26 26,24-1</inkml:trace>
  <inkml:trace contextRef="#ctx0" brushRef="#br1" timeOffset="771266.1139">23713 10096,'0'0,"0"0,-25 0,25 0,0 0,0-25,0 25,0-25,0 25,0-25,0 25,25 0,-25 0,-25 0,25 25,-24-25,-1 25,0 0,0-1,25-24,-25 25,25-25,0 0,0 0,25-25,0 1,25-1,-26 0,1 0,25-25,-50 50,25-24,-25 24,0 0,-25 24,0 1,-25 0,26 0,-1 25,-25-26,25 1,1 0,24-25,0 0,24 0,1-25,0 25,25-25,-26 25,1-24,25-1,-50 25,25 0,-25 0,0 0,-25 25,25-25,-25 24,0 1,0-25,25 0,0 0,0 25,25-50,0 25,0 0,0-25,-1 1,26 24,-50 0,0 0,0 0,0 0,-25 24,-24 1,24 0,-25 0,25 0,1-1,-1-24,25 0,0 0,25 0,-1-24,1-1,0 0,0 25,24-25,-49 25,25 0,-25 0,0 0,-25 25,25-25,0 0,0 25,0-25,0 0,0-25,25 25,0 0,-25-25,25 25,-25 0,0 0,25 0,-25 25,-25-25,25 25,0-25,0 25,-25-25,25 24,0-24,0 0,0 0,0 0,0 0,0 0,0 0,25-24,-25 24,0-25,0 25,25-25,-25 25,0 0,0 0,0 0,0 0,0 0,0 0,0 0,-25 25,25-25,0 0,0 0,0 0,0 0,0 0,25 0,-25 0,25 0,-25 0,0 25,-25-1,0-24,25 25,-25 0,25 0,0-25,0 0,0 0,0 0,25 0,-25-25,25 0,0 25,-1-25,1 25,-25 0,0 0,-25 0,25 25,-24-25,24 25,0-25,0 0,0 0,0-25,0 0,24 1</inkml:trace>
  <inkml:trace contextRef="#ctx0" brushRef="#br1" timeOffset="771746.1414">24110 9550,'0'0,"0"0,0 0,0 0,0 0,0 0,0 0,-25 25,1-25,24 24,-25 1,25 0,0-25,0 25,0-25,0 0,0 0,25 49,-25-49,49 0,-49 0,75-24,-75 24,74 0,-74 0,50 0,-50 0,24-25,-24 25,0 0</inkml:trace>
  <inkml:trace contextRef="#ctx0" brushRef="#br1" timeOffset="772069.1599">24433 9327,'0'0,"0"-50,0 50,0 0,0 0,0 0,-25 50,25-50,-25 99,25-50,-25 1,25 0,-25 24,25-24,-24 24,24-49,0-25,-25 99,25-99,0 50,0-50,0 49,0-49,0 0,0 0</inkml:trace>
  <inkml:trace contextRef="#ctx0" brushRef="#br1" timeOffset="772470.1819">24557 9376,'49'-49,"1"24,-1-25,-49 50,75-49,-75 49,25-25,-25 25,0 0,0 0,0 74,0-24,-25-1,-25 26,1-1,24 1,-25-1,25 0,1 1,-26-26,50-49,0 75,0-75,0 0,50 25,-50-25,49 0,-49 0,75 0,-75 0,74-25,-74 25,50-25,-50 25,74 0,-74 0,25 0,-25 0,0 0</inkml:trace>
  <inkml:trace contextRef="#ctx0" brushRef="#br1" timeOffset="799536.7309">22622 17611,'0'0,"0"0,25-24,-25 24,0 0,0 0,0 0,0 0,0 0,24 74,-24-74,50 25,-50-25,75 0,-51-25,51 25,-26-25,1-24,24 24,-24 0,0 25,-1-25,1 0,-25 25,-1 0,1-25,-25 1</inkml:trace>
  <inkml:trace contextRef="#ctx0" brushRef="#br1" timeOffset="918178.5168">17661 7119,'0'25,"25"0,-25-1,25 26,-25 24,24 1,1-1,-25 1,25-1,0-24,0 24,-25-24,0-1,0-49,0 25,0-50,0 25,-25-25,25-24,-25-26,25 26,-25-26,25 26,0-26,25 26,-25-1,25 25,-25 1,25-1,24 25,-24 0,0 0,24 0</inkml:trace>
  <inkml:trace contextRef="#ctx0" brushRef="#br1" timeOffset="918479.5341">18107 7417,'0'0,"0"0,25 0,0 0,-25-25,50 0,-50 25,24-25,-24 0,25 1,-25-1,0 25,0 0,0 0,-25 25,25-1,-24 26,24 0,-25 24,0-24,25-1,0 26,0-51,25 26,-25-50,25 0,-25 0,24-50</inkml:trace>
  <inkml:trace contextRef="#ctx0" brushRef="#br1" timeOffset="918676.5453">18529 6871,'25'-25,"-25"25,0 0,0 25,0 49,0 1,-25 24,25 0,0 0,-25 25,25-24,-25-1,25-25,0-24,-24-1</inkml:trace>
  <inkml:trace contextRef="#ctx0" brushRef="#br1" timeOffset="918923.5595">18455 7466,'24'-49,"-24"-1,25 25,-25 0,25 50,-25 0,25 0,0 24,0 1,-1 0,1 24,0-24,0-26,0 26,-1-25,1 0,25-25,-25 0,-1-25,1 0,0-25,-25 26,0-51,25 26</inkml:trace>
  <inkml:trace contextRef="#ctx0" brushRef="#br1" timeOffset="919191.5748">19100 7764,'0'25,"24"-25,-24 0,0-25,0 0,0-25,0 1,0-1,0-24,0 24,0 1,0-1,0 25,25 0,-25 1,50 24,-50 24,25-24,-1 25,1 0</inkml:trace>
  <inkml:trace contextRef="#ctx0" brushRef="#br1" timeOffset="919521.5937">19372 7689,'25'0,"-25"0,25 0,-25-24,25-1,0-25,-1 1,-24-1,25 0,0 26,-25-26,25 50,-25 0,25 25,0 24,-25 1,0 0,24 24,1-24,0-26,0 1,0-25,-1 0,1-25,0 1,0-1,-25-25,0-24,25 24,-25-24,0 24,0-24,0 24,24 25,-24 1</inkml:trace>
  <inkml:trace contextRef="#ctx0" brushRef="#br1" timeOffset="920634.6573">17413 14163,'0'0,"0"0,0 0,0 0,0 0,0 0,0 0,0 0,0 0,25 0,-25 0,24 0,1 0,0-24,0 24,0 0,0-25,-25 25</inkml:trace>
  <inkml:trace contextRef="#ctx0" brushRef="#br1" timeOffset="920823.6681">17363 14337,'0'25,"25"-25,-25 25,25-50,-25 25,25 0,-25-25,24 25,1-25,-25 25,0 0</inkml:trace>
  <inkml:trace contextRef="#ctx0" brushRef="#br1" timeOffset="921224.6911">17140 13891,'0'0,"0"0,0 24,-25-24,0 25,1 25,24-1,-50 26,25-1,0 1,1-1,24 1,0-1,-25-24,50-1,-25-24,24 0,1 0,0-25,0 24,0-24,24 0,-24-24,0 24,0 0,-25 0,0 0,24 0</inkml:trace>
  <inkml:trace contextRef="#ctx0" brushRef="#br1" timeOffset="943788.9817">8483 6276,'0'0,"0"0,0 0,0 0,-25-25,25 25,0 0,0 0,0 0,0 0,0 0,0 0,0 0,0 0,0 0,0 0,0 0,0 0,0 0,0 0,0 0,0 0,0 0,0 0,0 0,0 0,0 0,0 0,-24-25,24 25,0-25,0 25,0 0,0 0,-25 0,25 0,0 0,0 0,0-25,0 25,0 0,0 0,0 0,0 0,0 0,0 0,0 0,-25 0</inkml:trace>
</inkml:ink>
</file>

<file path=ppt/ink/ink66.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41:15.399"/>
    </inkml:context>
    <inkml:brush xml:id="br0">
      <inkml:brushProperty name="width" value="0.05292" units="cm"/>
      <inkml:brushProperty name="height" value="0.05292" units="cm"/>
      <inkml:brushProperty name="color" value="#FF0000"/>
    </inkml:brush>
  </inkml:definitions>
  <inkml:trace contextRef="#ctx0" brushRef="#br0">11662 5179 31 0,'2'-12'32'16,"-3"-5"-2"-16,-9-2-22 15,8 8-2-15,-12-2-3 16,2 0-1-16,-8 3-1 16,-3 2-1-16,-4 2-1 15,-4 1 0-15,-3 3-1 0,-7 1 0 16,-1-1 0-16,-10-1 0 16,-4 0 1-16,-5-4 0 15,-10-1 0 1,-7-3 1-16,-10-6 1 0,-6-4 0 15,-7-4 1-15,-2 2 1 16,-6-10 0-16,-1 6 1 16,-9-6 0-16,3 7 0 15,-6-4 0-15,2 12 0 16,-11-4-1-16,2 13 0 16,-11-1 0-16,1 8-1 15,-5 4-1-15,4 9 0 16,-4 3 0-16,5 8 0 0,0 6 0 15,7 6 1-15,5 7-3 16,10 7 3-16,9 2-2 16,8 2 0-1,12 2 1-15,11 1-1 0,11 1 0 16,12 2 0-16,14-4 1 16,14 3-1-16,15-4 1 15,14-1-1-15,17 2 0 16,19-3 1-16,17-2 0 15,18-4 0-15,20-3 0 16,20-5 0-16,20 0-1 16,16-3 2-16,16-7-1 15,11 0-1-15,11-5 1 0,6-4 0 16,4 3 0 0,1-4-1-16,-1-5 1 15,-3 0 0-15,-2-2-1 16,-1-5 0-16,-4-2 0 0,-3-1 1 15,-6-6-1-15,-2-1 0 16,-7-3 0-16,-6-3-1 16,-14 0 1-16,-12-4 0 15,-17-2 0-15,-14-3-1 16,-18-4 1-16,-18-3 1 16,-19-3-1-16,-14-2 1 15,-16-10 0-15,-10-3-1 16,-13-6 1-16,-11-6 0 15,-12-6-1-15,-11-1 0 16,-9-9 0-16,-8 0 1 16,-12-2-1-16,-8 5 0 15,-9 4 0-15,-11 9-1 0,-6 11 2 16,-5 10-1-16,-2 15 0 16,-4 11-1-16,4 17 0 15,3 6-2-15,14 21-10 16,4-4-25-16,19 6 1 15,12-9-2-15,28-3 2 16,25-24 37 0</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11-04T03:00:42.291"/>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50632A"/>
    </inkml:brush>
  </inkml:definitions>
  <inkml:trace contextRef="#ctx0" brushRef="#br0">11857 13271,'-25'0,"25"0,0 0,-25 0,25 0,-25-25,25 25,0 0,0 0,0 0,0 0,0 0,0 0,0 0,0 0,25 25,0-25,24 0,1 0,-25 0,49 0,-24 0,24-25,-24 25,24 0,-24 0,24 0,-24 0,-25 0,0 0,-1 0,1 0,0 0,-25 0,0 0,0 25,-25-25,0 0,1-25,-1 25</inkml:trace>
  <inkml:trace contextRef="#ctx0" brushRef="#br0" timeOffset="377.0216">11931 12973,'0'-25,"0"25,25 0,-25 0,0 0,-25 0,25 0,-25 25,0-25,1 25,-26 24,25-24,0 0,-24 24,24 1,0-25,25 0,-25 0,25 24,25-24,0 0,0 0,0-1,24-24,1 25,-1 0,1 0,0 0,-26-1,26-24,0 0</inkml:trace>
  <inkml:trace contextRef="#ctx0" brushRef="#br0" timeOffset="1192.0682">20836 13469,'0'0,"0"0,0 0,0 0,0 0,0 0,0-25,0 25,25 0,0-25,-1 25,1-24,25 24,-1-25,-24 25,25-25,24 25,-24 0,-1-25,1 25,-25 0,0 0,-1 0,1 0,-25 0,0 0,25 0,-25 0,0 0,-25-25,25 25,0 0</inkml:trace>
  <inkml:trace contextRef="#ctx0" brushRef="#br0" timeOffset="1650.0936">20836 13246,'-25'-25,"25"25,0 0,0-25,0 25,0 0,0 0,0 0,-25 25,25 0,-24-25,24 49,-25-24,0 25,25-1,-25-24,25 0,0 0,0 0,0-1,25 1,0-25,0 25,-1-25,26 0,-25-25,0 25,-1 0,1-25,0 25,0 0,-25-24</inkml:trace>
  <inkml:trace contextRef="#ctx0" brushRef="#br0" timeOffset="4338.2482">5581 13866,'0'0,"-25"0,25-25,0 25,0 0,0 0,-25 25,25 0,0-25,0 24,0 1,0-25,0 25,25 0,-25-25,25-25,0 25,0-25,-1 25,26-25,-25 1,24-1,-24 25,0-25,0 25,0 0,0 0</inkml:trace>
  <inkml:trace contextRef="#ctx0" brushRef="#br0" timeOffset="5097.2916">12502 13965,'0'25,"0"-25,0 25,0-1,0 1,24 0,-24-25,0 25,25-25,0 0,25 0,-1 0,-24-25,25 25,-1-25,1 0,-1 25</inkml:trace>
  <inkml:trace contextRef="#ctx0" brushRef="#br0" timeOffset="5923.3386">21530 13891,'0'0,"25"0,-25 0,0-25,0 25,25 0,-25 0,0 0,0 0,0 25,0-1,0 1,0-25,0 25,25 25,-25-50,25 24,-25-24,24 0,1-24,0 24,25-25,-25 25,-1-25,1 0,0 25,0 0</inkml:trace>
  <inkml:trace contextRef="#ctx0" brushRef="#br0" timeOffset="7894.4516">620 8905,'0'0,"0"0,0 0,0 0,50 49,-50-49,49 50,-49-50,75 0,-26 25,26-25,-1 0,25 0,1 0,-1 0,25-25,25 25,0-25,-1 0,1 1,25-1,-1 0,1 0,25 25,-26-49,26 24,-1 0,0 0,1 0,-25 1,24 24,-24-25,-1 0,1 0,-1 25,-24-25,0 1,-25-1,0 25,0-25,-25 25,-24 0,-1 0,-24 0,-1 0,-24 0,-25 25,0-25,25 25,-50-25,25 0,0 0,0-25</inkml:trace>
  <inkml:trace contextRef="#ctx0" brushRef="#br0" timeOffset="8869.5073">8607 8285,'-49'25,"-1"-1,25-24,-24 0,24 25,0-25,0 25,25-25,0 0,25 25,-25-25,50 25,-26-25,1 24,25 1,-1 0,26 0,-26 0,51-1,-26 1,25 0,1-25,24 25,0-25,0 0,24-25,1 25,0 0,0-25,25 25,-1-25,-24 25,0 0,24-24,-24 24,0-25,0 25,25-25,-26 25,1 0,25 0,-25 0,0-25,24 25,-24 0,25 0,-26 0,1 0,25 0,-25-25,0 25,-1-24,-24 24,0-25,25 0,-50 0,25 25,-24-25,-1 25,0 0,0-24,-24-1,-1 25,-24 0,-1 0,1 0,-25 0,0 0,-1 0,1 0,0-25,-25 0</inkml:trace>
  <inkml:trace contextRef="#ctx0" brushRef="#br0" timeOffset="9791.56">17562 8533,'-25'0,"0"0,0 0,25-25,0 25,-25 0,25 0,25 0,-25 0,25 0,0 0,25 25,-1-25,1 25,24-1,-24-24,49 25,0-25,0 25,25-25,0 0,0 25,25-25,0 0,0 0,25 0,-1 0,1-25,0 25,24-25,0 0,1 25,-1-24,25-1,-24 0,24 25,0-25,-24 0,-1 25,1-24,-1-1,1 25,-26-25,1 25,0-25,-1 0,-24 25,0-24,-25-1,0 0,0 0,-50 0,1 25,-1-24,-49 24,25 0,-26 0,1 24,-25-24,0 0,0 0,0-24</inkml:trace>
  <inkml:trace contextRef="#ctx0" brushRef="#br0" timeOffset="35562.0341">6325 16669,'0'-25,"0"25,-25 0,25 0,0 0,0 0,0-25,0 25,-24 25,24 0,0 0,0-25,0 49,0-24,24 0,-24 0,25-1,0-24,0-24,24-1,-24-25,50 1,-26-26,1 1,24 24,-24-24,24 24,-24 0,-25 1,24 24,-24 0,0 25,-25-25,25 25,-25 0,0 0,0 0,0 0,25 0,-25 0,0-24,0-1</inkml:trace>
  <inkml:trace contextRef="#ctx0" brushRef="#br0" timeOffset="36474.0862">15602 16495,'0'-25,"0"25,-25-24,25 24,0 0,0 0,0 0,0 24,0 1,0 0,0 0,0 0,0-1,0 26,25-25,0 0,0-25,0 0,24 0,1-25,-1-25,26 25,-26-24,26-1,-26 25,26-24,-26 24,26 0,-26 0,-24-24,25 24</inkml:trace>
  <inkml:trace contextRef="#ctx0" brushRef="#br0" timeOffset="37435.1412">24309 16619,'0'0,"0"0,0 0,0 0,0 0,0 0,0 0,0 0,0 0,-25 50,25-50,0 0,49 25,-49-25,75 0,-26 0,1-25,24 0,-24-25,24 26,1-1,-26 0,1 25,0-25,-50 25,49 0,-49 0,0 0,75 25,-75-25,0 0</inkml:trace>
  <inkml:trace contextRef="#ctx0" brushRef="#br0" timeOffset="464504.5682">6524 14089,'0'0,"0"0,0-25,0 25,0 25,0-25,-25 50,25-1,-25 1,25 24,-25 26,0 24,1 24,-1 26,0 0,-25 24,1-24,24-1,-25 1,26-25,-1 0,0-50,0-25,25 1,0-26,0-24,0-25,0 0,0 0,0 0,0 0,0-25,0 0,0-24,0 24,0 0</inkml:trace>
  <inkml:trace contextRef="#ctx0" brushRef="#br0" timeOffset="464728.581">5978 16049,'-25'0,"25"24,0-24,0 25,0 25,0-1,-25 26,25-1,0 1,0-1,0-24,0 24,0-49,25-25,-25 0,25-25,0-24,0-1,24 0,-24-24</inkml:trace>
  <inkml:trace contextRef="#ctx0" brushRef="#br0" timeOffset="472290.0135">3845 16842,'0'0,"0"0,0 0,0 0,0 0,0 0,0 0,0 0,0 0,0 0,0-24,0 24,0-25,0 0,0 0,0 0,-25 1,25-1,0 0,0 0,0 0,-25 1,25-1,0 25,0 0,0 0,0-25,0 25,0 0,25 0,-25 0,25 25,-25-25,25 0,24 25,-24-1,25 1,-1 0,-24 0,25 0,-1-25,1 0,-1 24,1-24,-25 0,24 0,-24-24,25 24,-25 0,-1-25,-24 25,25 0,0-25,-25 25,0 0,0 0,0 0,0 25,0 0,0-25,0 24,0 1,0 25,0-1,0-24,0 50,-25-1,25-24,0 24,0 0,0 1,0 24,-25-49,25 49,0-49,0 24,-24-24,24-1,0-49,0 75,0-75,0 0,-25 49,25-49,0 0,0 0,0 0,0 0,0 0</inkml:trace>
  <inkml:trace contextRef="#ctx0" brushRef="#br0" timeOffset="472871.0466">4266 17264,'0'25,"0"-25,0 0,0 0,0 0,0 0,0 0,0 0,0 0,0 0,0-25,25 25,-25 0,25 0,0 0,0 0,24 0,-24 0,25 0,-26 0,26 0,-25 25,24-25,-24 0,0 0,0 0,0 0,-1 25,-24-25,0 0,0 0,0 0,0 0,0 0,25 0,-25 0,0 0,-25 24,25-24</inkml:trace>
  <inkml:trace contextRef="#ctx0" brushRef="#br0" timeOffset="475614.2036">14635 14536,'25'0,"-25"24,0 1,0 25,0 24,0 25,-25 1,0 48,0 26,0 0,1-1,-26 1,25-25,0 0,1-1,-1-48,0-1,25-25,0-24,-25-25,0 0,25-50,0 25,-25-50</inkml:trace>
  <inkml:trace contextRef="#ctx0" brushRef="#br0" timeOffset="475819.2153">14213 16073,'0'0,"-25"25,50 25,-50 24,50-24,-25 49,0-49,0 24,25 1,0-51,-25 26,24-50,26-25,-25 0,0-24,24-26,1 1,0 24,-26-49</inkml:trace>
  <inkml:trace contextRef="#ctx0" brushRef="#br0" timeOffset="482064.5726">11013 16867,'0'25,"0"-25,0 0,0 0,0 0,25 0,-25-25,25 25,0 0,24 0,-24-25,25 1,24 24,-24-25,-1 25,1 0,0 0,-1 0,-24 25,0-1,0 1,-25 25,24 24,-24-24,-24 24,24 1,0-1,0 0,0-24,-25 24,25-24,0-50,0 75,0-75,0 49,0-49,0 0,25 75,-25-75,0 0,0 0</inkml:trace>
  <inkml:trace contextRef="#ctx0" brushRef="#br0" timeOffset="482252.5833">11311 17338,'0'0,"25"-24,0 24,-1-25,1 25,25 0,-1 0,-24 0,25 0,-25 0,24 25</inkml:trace>
  <inkml:trace contextRef="#ctx0" brushRef="#br0" timeOffset="482481.5964">11981 17487,'0'0,"24"50,-24-50,0 74,0-74,0 100,0-51,0 1,0-50,0 74,0-74,0 50,0-50</inkml:trace>
  <inkml:trace contextRef="#ctx0" brushRef="#br0" timeOffset="482750.6118">12229 16867,'0'0,"25"0,-25 25,0 0,0 24,0 1,0 0,0 49,0-50,0 51,0-26,0 0,0-24,0-50,0 75,0-51,0-24,24-24</inkml:trace>
  <inkml:trace contextRef="#ctx0" brushRef="#br0" timeOffset="482971.6244">12526 16917,'0'25,"0"-1,0 51,0-50,25 49,-25 0,0 1,0 24,0-49,0-1,0 1,0-50,25 74,-25-74,0 0</inkml:trace>
  <inkml:trace contextRef="#ctx0" brushRef="#br0" timeOffset="483375.6475">12774 16768,'25'0,"-25"-25,0 25,25 0,-25-25,25 25,-25-24,25 24,-1 0,1 24,25 1,-25 0,-1 25,26 24,-25 0,0 1,-1 24,1 0,0 0,-25-24,25 24,-25-49,0 24,0 1,0-75,0 74,0-74,-25 50,25-50,-50 49,50-49,-49 0,49 0,-75 25,75-25,-49-25,49 25,-50-25</inkml:trace>
  <inkml:trace contextRef="#ctx0" brushRef="#br0" timeOffset="484091.6885">11013 16495,'-25'0,"1"0,-1-25,0 25,-25-24,26 24,-1 0,0-25,0 25,0 0,25 0,-24 25,24-1,-25 1,25 25,0-1,-25 26,25 24,0 0,0 25,0 0,-25 0,25 0,0-25,-25 1,25-1,0-49,0 24,0-74,50 74,-50-74,25 25,-25-25,99 25,-49-25,-26 0,26 25,-50-25,99 0,-99 0,50 0</inkml:trace>
  <inkml:trace contextRef="#ctx0" brushRef="#br0" timeOffset="484938.7369">23143 15106,'0'-50,"0"1,0 24,-25-25,25 50,0 0,0 0,0 25,0 50,0-1,-25 50,25 25,0 0,-25 24,25 26,-24-26,24-24,-25 0,25-50,-25 1,25-26,-25-24,25-26,-25-24,25 0,0 0</inkml:trace>
  <inkml:trace contextRef="#ctx0" brushRef="#br0" timeOffset="485133.7481">22820 16446,'0'0,"-24"-25,24 25,0 25,0-1,24 26,-24-25,25 0,0-1,0 1,0 0,-1-25,1-25,0 0,0 1,24-26,-24 0,0-24,0 24</inkml:trace>
  <inkml:trace contextRef="#ctx0" brushRef="#br0" timeOffset="489018.9703">19844 16793,'0'0,"0"25,0-1,0 1,0 0,0 0,-25 24,0 26,25-50,-25 24,25 1,-24-1,24-24,0 0,0 0,24-25,-24 25,25-25,-25 0,50 0,-25 0,-1 0,1 0,0 0,0 0,0 0,-1 0,1-25,0 25</inkml:trace>
  <inkml:trace contextRef="#ctx0" brushRef="#br0" timeOffset="489341.9888">20067 16718,'-25'0,"25"25,0 0,0 0,0 24,0 1,-25 24,25 1,0-1,0 25,0 1,0-26,-24 0,24 1,-25-25,25-50,0 74,0-74,0 0,-25 74,25-74,0 0,0 0,0 0</inkml:trace>
  <inkml:trace contextRef="#ctx0" brushRef="#br0" timeOffset="489748.012">20166 16991,'0'-25,"25"25,-25-24,25-1,0 0,-1 0,1 25,0 0,0 0,0 25,-25 0,24 24,-24 26,-24-1,24 25,-25 1,0-1,0-25,0 1,1-26,-1 26,25-75,-25 25,25-25,0 0,0 0,50 24,-50-24,74-24,-74 24,50 0,-50 0,74-25,-74 25</inkml:trace>
  <inkml:trace contextRef="#ctx0" brushRef="#br0" timeOffset="489915.0216">20613 17711,'0'0,"0"0,0 49,0-49,0 50,0-50,0 49,0-49,0 75,0-75</inkml:trace>
  <inkml:trace contextRef="#ctx0" brushRef="#br0" timeOffset="490394.049">20910 16892,'0'0,"0"0,0 0,0 0,0 25,-24 0,-1 24,0 1,0-1,25 1,-25 0,1-1,24-24,24 25,1-50,0 24,0-24,0 0,24 0,1-24,-1 24,-24-25,0 0,25 0,-26 0</inkml:trace>
  <inkml:trace contextRef="#ctx0" brushRef="#br0" timeOffset="490685.0656">21183 16842,'0'-24,"0"24,0 0,0 24,0-24,-25 50,25 0,0-1,0 26,0 24,-24-25,24 25,-25-24,25-1,0-24,0 0,0-50,-25 74,25-74,0 0,0 0,25 0,-25-25,25-24</inkml:trace>
  <inkml:trace contextRef="#ctx0" brushRef="#br0" timeOffset="491050.0865">21357 16867,'25'-25,"-25"1,0-1,24 0,-24 0,25 25,0 0,0 0,0 25,-1 0,-24 24,25 1,-25 24,0 1,-25 24,1-25,-26 26,25-26,-24 0,24-24,25-50,-25 50,25-50,0 0,0 0,50 49,-26-49,1 0,0 0,0-24,0 24,24 0,-24-25,-25 25,25-25</inkml:trace>
  <inkml:trace contextRef="#ctx0" brushRef="#br0" timeOffset="491494.1119">21828 16619,'25'0,"-25"-25,0 25,0-24,0-1,25 25,0-25,-25 0,24 25,1 0,-25 25,25 0,0 24,0 51,-25-26,0 25,24 25,-24 0,25-25,-25 25,0-49,0 24,0-49,0-1,0-49,-49 100,49-100,-25 24,25-24,-50 25,50-25,-49 0,49 0,-50 0,50 0</inkml:trace>
  <inkml:trace contextRef="#ctx0" brushRef="#br0" timeOffset="492140.1486">19546 16842,'0'0,"-25"-24,25 24,-25-50,1 50,-1-25,0 0,-25 1,26 24,-1 0,-25 0,50 0,-25 0,25 0,0 49,-24 1,24-1,24 26,-24 24,0 25,0 0,0 0,0 0,0-25,0 1,25-1,-25-50,25 1,-25-50,50 74,-50-74,74 25,-24-25,-1 25,-24-25,25 0,-50 0,74 0,-74 0,0 0,50 0</inkml:trace>
  <inkml:trace contextRef="#ctx0" brushRef="#br1" timeOffset="514670.4375">496 12328,'0'0,"0"0,25 50,-25 24,25 0,0 75,-1 0,-24 74,25 50,-25 0,0 0,0 0,-25 0,25-25,0-25,-24-50,24-49,0-49,0-26,0-49,0 0</inkml:trace>
  <inkml:trace contextRef="#ctx0" brushRef="#br1" timeOffset="524359.9917">5507 6449,'-25'25,"25"-25,0 0,0 25,-25 0,0-25,25 24,-25 1,1-25,24 25,-25 0,25-25,0 0,0 25,0-25,0 0,25 0,-1 0,1-25,0 25,0-25,0 0,24 25,1-25,-1 1,-24 24,25 0,-25-25,-1 25,1 0,25 0,-25 0,0 25,-25-25,24 0,1 24,0 1,-25 0,25 0,-25 24,0-24,0 0,0 0,0 24,0-24,0 0,0 0,-25 0,25 0,0-1,0 1,0 0,0 0,0-25,0 25,0-25,0 0,0 0,0 0,0 0,0 0,0 0,0 0,0 0,0 0,0-25,0 0</inkml:trace>
  <inkml:trace contextRef="#ctx0" brushRef="#br1" timeOffset="524793.0165">5804 6796,'-25'0,"25"0,0-24,-24-1,24 25,0 0,0 0,-25 0,25 0,0-25,0 25,0 0,0 0,0 0,0 25,25-25,-1-25,1 25,25 0,0-25,-1 25,26-25,-26 25,1-24,-25 24,-1 0,1-25,0 25,-25 0,0 0,0 0,25 0,-25 0,0 25,0-25,0 0,0 0,0 24,0-24,0 0</inkml:trace>
  <inkml:trace contextRef="#ctx0" brushRef="#br1" timeOffset="533929.539">5631 6672,'24'25,"-24"-25,25 50,0-25,0-1,0 26,-1-25,26 25,0-1,-1 1,1-25,0 24,-26-24,1 0,0 0,-25-25,0 0,0 0,-25-25,25 0,-49-25,24 26,-25-51,1 26,-1-1,0-25,25 26,-24-1,24 25,0 1,0-1,25 25,-24 25,48-1,-24 1,0 25,0-25,25 24,-25 1,25-25,-25 0,0-25,25-25,-25 0,0 0,-25-49,0 24,25-24,-25 24,1-24,-1 49,25 0,-25 0,25 50,0 0,25 24,0 26,24-1,-24 1,25-1,-1 1,1-26,0-24,-26 0,26-25,-25 0,0-25,-25-25,0 1,0 24,0-25,-25 25,25 1,0-1,0 25,0 0,0 25,25 24,-25-24,24 0,1 0,0 0,0-25,-25 0,25-25,-25 0,0-25,0 1,-25-1,25 0,-50 1,50-1,-25 1,1 49,24 0,0 0,0 0,0 49,24-24,1 0,-25 0,0-1,25 1,-25-25,0 0,-25-25,25 1,-25-1,1-25,-1 25,-25 1,25-26,-24 25,24 25,25 0,-25 0,25 50,25-25,0 24,0 1,-1-1,1 1,0-25,0 0,-25-25,0 0,0-25,-25 0,0 0,0-24,1-1,-26 25,0-24,25 24,1 25,24-25,-25 50,50 0,-1-1,1 1,0 25,0-1,0-24,0 0,-1-25,1 0,-25 0,25 0,-25-25,0 25,0-25,0 25,0 0,0 0,0 25,0-25,25 0,-25 0,-25 25,0-50</inkml:trace>
  <inkml:trace contextRef="#ctx0" brushRef="#br1" timeOffset="534732.585">4539 6201,'0'0,"0"-25,0 25,0 0,0 0,0 0,0 0,0 0,0 0,-25 25,25-25,0 25,0 0,-24 0,-1-1,25 1,0 0,-25 0,25-25,0 25,0-1,0-24,25 0,-25 0,25 0,-1 0,1 0,0-24,-25 24,25 0,0 0,-1 0,-24-25,0 25,0 0,0-25,0 25,0 0</inkml:trace>
  <inkml:trace contextRef="#ctx0" brushRef="#br1" timeOffset="535025.6017">4713 6028,'0'0,"0"-25,0 25,0-25,-25 50,25 0,0-1,0 1,0 50,0-26,-25 26,25-1,0 0,0 26,0-51,0 26,0-26,25 1,-25-25,0 24,0-49,0 0,0 0,0-25,25 1,-25-1</inkml:trace>
  <inkml:trace contextRef="#ctx0" brushRef="#br1" timeOffset="535492.6285">4713 6251,'25'-50,"-25"1,24-1,-24 0,25 26,-25-26,25 25,0 25,0-25,0 50,-1 0,-24 25,25-1,-25 26,0 24,0-25,0 25,-25-24,25-1,-24 1,24-26,-25-24,25 0,0 0,25-25,-1-25,1 25,0-25,0 0,24 0,1 1,-25-26,24 25,-24 0,25 25,-25-24,-1 24,1 0,-25 0,25 0,-25 0,0 0,0 0,0 24,0-24,0 0,0 0,0 0,0 0,0 0,0 0,0 0</inkml:trace>
  <inkml:trace contextRef="#ctx0" brushRef="#br1" timeOffset="541004.9437">1761 13593,'0'0,"0"0,0 0,-25 0,25 0,0 25,-24-25,24 25,0-25,-25 24,25-24,0 0,-25 0,25 0,-25 0,25 0,-25 0,25 0,-25 0,25 0,-24 0,-1 0,25 0,-25 0,25 0,-25 0,0-24,25 24,-24 0,-1 0,25 0,-25-25,0 25,0 0,1 0,24 0,-50-25,50 25,-50 0,50 0,-49 0,49 0,-50 0,50 0,-25 0,25 0,0 0,-49 0,49 0,0 0,-50 25,50-25,0 0,0 0,-49 74,49-74,-25 50,25-50,0 49,0-49,-25 100,25-51,0 1,0 24,0-24,0-1,0 26,25-26,-25 26,0-25,25-1,-25-49,0 75,0-75,0 0,24 49,-24-49,0 0,0 0,50 25,-50-25,0 0,50 25,-26-25,1 25,25-50,-25 25,24 0,1 0,-1 0,-24-25,25 25,-1 0,1 0,0-25,-26 25,26 0,0 0,-1 25,-24-25,25 0,-1 0,1 0,-25 0,24 0,1 0,0 0,-1 0,1-25,-1 25,1 0,0 0,-1 0,1 0,-1 0,-24 25,25-25,-25 0,24 0,1 25,0-25,-1 0,1 0,-1 0,1 25,0-25,-1 0,1 24,-1-24,-24 25,25-25,-1 25,-24-25,25 0,-1 25,1-25,0 0,-1 25,1-25,-1 0,1 24,-25-24,25 0,-1 0,1 25,-1-25,1 0,0 0,-1 0,1 0,-1 0,26 0,-26 0,1 0,0 0,-1 0,1-25,-1 25,1 0,24 0,-24-24,0 24,24-25,-24 25,-1 0,1-25,0 25,24 0,-24 0,-26 0,26-25,0 25,-1 0,1 0,-1 0,-24 0,25 0,-25-25,-1 25,1 0,-25 0,25 0,0 0,-25 0,0-24,25 24,-25-25,0 0,0-25,-25 26,25-51,0 26,0-1,-25-25,25 26,0-1,-25 1,25-1,0 0,0 26,0-26,-25 25,25 0,0 1,-24-1,24 0,0 0,-25 0,25 25,-25-24,0 24,25 0,-49 0,24 0,0 0,0 0,-24 0,24 0,0 0,-25 0,26 0,-26 0,0 0,26 0,-26 0,0 0,1 0,-1 0,0 24,26-24,-51 0,26 0,-1 25,0-25,1-25,-1 25,1 0,-1 0,0 0,-24-24,24 24,-24 0,24-25,1 0,-26 25,26-25,-26 0,26 1,-26-1,1 25,-1-25,1 25,24 0,-24-25,0 25,-1 0,1-25,-1 25,1 0,0 0,-1 0,1 0,-1 0,1 0,24 0,-24 0,-1 0,1 0,24 25,-24-25,0 25,24-25,-24 25,24 0,0-1,1-24,24 25,-25-25,26 25,-1-25,25 0</inkml:trace>
  <inkml:trace contextRef="#ctx0" brushRef="#br1" timeOffset="543236.0714">1637 13791,'0'-24,"-25"24,0 0,1 24,-1-24,-25 25,1 25,-1-1,25-24,-24 25,24-25,-25 24,50-49,0 0,0 0,0-25,25 1,0-1,24-25,-24 25,0 1,0-26,0 25,-1 25,-24 0,-24 50,24-25,-25 24,0 1,0 24,-24-24,24-1,0 26,0-50,25-25,0 0,25 0,0 0,24-50,-24 0,50 1,-26-1,1-24,-1 24,1 25,-25-24,0 49,0 0,-25 49,-25 1,25 0,-25 24,0 25,-25 0,26-24,-1-1,25-24,0-25,0-25,49-25,-24 0,25-24,0-26,-1 1,26-26,-26 26,1 24,-1-24,1 49,-25 0,-25 1,25 48,-50 1,0 25,0-1,0 1,25 24,-24-24,-1-25,25 0,25-50,-1 0,26-25,0 1,-1-1,1 1,-1-26,-24 50,25 1,-25 24,-25 24,0 26,-25 0,0 24,0 0,-24 1,24-1,0-24,0 0,25-50,0 0,0-25,25-25,25-24,-1-1,1 1,24-1,-24 1,-1 0,-24 24,25 25,-50 0,25 50,-25 0,-25 25,25-1,-50 26,50-1,-25-49,1 24,24-24,0-25,0 0,49-49,-24-1,25 0,-1-24,1 24,0 1,-26 24,1 0,0 50,-25 0,0 49,-25 1,0-1,1 25,-1-24,0-26,0 1,25-25,0-50,25 0,25-49,-1-1,26 1,-1-25,0 24,1 1,-26-1,1 51,-25-1,0 25,-1 25,-24 24,-24 1,24-1,0 1,-25 0,25-26,0 1,25-25,-1-25,26-24,0-1,24 1,-24-1,-1 0,-24 26,25 24,-26 24,-24 26,-24 0,-1 24,0 0,0-24,0 0,25-1,0-49,0-25,50 1,-25-51,24 1,1 24,25-49,-26 49,-24 26,0-1,0 50,-25 24,-25 26,0-1,25 25,-25-24,0-1,25-24,0-26,0-48,50-1,-25-25,24-24,26 24,-26 1,1 24,-25 0,0 50,-25 24,0 1,-25 0,0 24,25 0,-25-24,25-25,0-25,25 0,25-50,-26 1,26-1,0 0,-1 1,-24 24,0 25,0 0,-25 25,0 24,-25 1,25 0,0-26,0 1,25-25,-25 0,24-49,26 24,-25-25,24 1,1 24,-25 0,0 25,-1 25,1 24,-25-24,25 50,-25-51,25 1,0 0,-1-50,26 0,0 1,-1-26,1-24,24 24,-49 50,25-25,-25 50,-25 25,0 24,0-24,0 49,-25-25,0 26,25-51,0 26,0-51,0 1,0 0,25-25,-25-25,0 0,25 1,-25-1,0 0,0-25</inkml:trace>
  <inkml:trace contextRef="#ctx0" brushRef="#br1" timeOffset="543729.0996">4911 12973,'0'0,"0"0,0 0,-24 25,24-1,-25 1,25 0,0 25,-25-26,0 26,25 0,0-1,0-24,0 0,25 0,0-25,0 0,24-25,-24 25,0 0,24-25,-24 25,0 0,0 0,-25 0,25 0,-25 0,24 0,-24 0,0 0</inkml:trace>
  <inkml:trace contextRef="#ctx0" brushRef="#br1" timeOffset="544003.1152">5209 12849,'0'0,"0"0,0 25,0 24,-25-24,25 25,0-1,-25 26,25-1,-24-24,24 24,0 1,0-26,0 1,-25-25,25 24,25-24,-50-25,50 25,-25-25,0 0,0-25</inkml:trace>
  <inkml:trace contextRef="#ctx0" brushRef="#br1" timeOffset="544387.1372">5333 12923,'50'-49,"-26"-1,1 0,0 1,0 24,0 0,-1 25,1 25,-25 0,0 24,0 1,-25 49,1-24,24 24,-25 0,-25-24,25 24,1-25,-26-24,50-1,-25 1,25-25,0 0,25-25,-25 0,50 0,-26 0,1-25,25 0,-1 0,1 0,0 25,-1-24,1 24,-25 0,-1 24,1 1,0 0</inkml:trace>
  <inkml:trace contextRef="#ctx0" brushRef="#br1" timeOffset="557633.8949">5854 12452,'0'0,"0"0,0 0,0 0,0 0,0 0,0 0,0 0,0 0,0 0,0 0,0 0,0 0,0 0,0 0,25 0,-25 0,25-25,-25 0,24 1,1-1,-25-25,25 25,0-24,0-26,-25 26,0-26,24 1,-24-1,0 1,-24-25,24 24,-25-24,-25 25,25-25,-24 24,-26-24,26 24,-1-24,-24 50,-1-26,26 1,-26 24,1 1,-1 24,1-25,0 25,24 1,0-1,1 25,-1-25,25 25,1 0,-1-25,25 25,-25 0,25 0,0 0,0 25,0 0,25-25,-25 49,0-24,25 25,-1-1,-24 1,25 0,-25 24,25-24,0-1,-25 1,0-1,25-24,-25-25,0 25,0-25,0-25,0 25,0-49,-25-1,25-24,-25 24,0-24,25-1,-25 1,1-1,-1 1,0 24,0 1,0 24,0-25,25 50,0 0,0 0,25 25,0-25,0 25,0-25,24 25,-24 0,25-25,-25 0,-1 0,26 0,-50 0,0 0,25-25,-25 25,25-25</inkml:trace>
  <inkml:trace contextRef="#ctx0" brushRef="#br1" timeOffset="564679.2969">397 14312,'0'0,"0"0,0 0,0 50,0-50,0 0,-50-25,50 25,0 0,-49-74,49 74,-25-75,0 26,25-1,0 0,-25-24,25 74,-25-74,25 74,0 0,0 0,0 0,0 0,50 49,0 26,-26-26,26 1,0-1,-1 26,1-50,-50-25,50 49,-50-49,0 0,0 0,-25 50,25-50,-75 50,26-50,-1 0,0 24,1-24,49 0,-75 0,75 0,0 0,25-49,-25 49,25-75,-25 75,74-74,-74 74,25-75,-25 75,0 0,0 0,25 75,-25-26,0 1,25 25,-25-1,0 0,0-24,25 0,-25-50,0 74,0-74,0 0</inkml:trace>
  <inkml:trace contextRef="#ctx0" brushRef="#br1" timeOffset="565325.3348">273 15577,'-50'0,"50"0,-49 0,49 0,-50 25,50-25,-74 50,74-50,-25 74,25-74,0 75,0-75,49 74,-49-74,75 74,-26-24,1 0,0-1,-26 1,26-1,-25 26,0-26,-25 1,24 25</inkml:trace>
  <inkml:trace contextRef="#ctx0" brushRef="#br1" timeOffset="565495.3445">298 16371,'0'-50,"0"1,0-1,0-24,0 24,0 50,24-74,-24 74,0-75,0 75</inkml:trace>
  <inkml:trace contextRef="#ctx0" brushRef="#br1" timeOffset="565795.3617">422 15925,'0'0,"0"0,0 0,0 0,0 0,0-50,0 50,0-74,0 74,0-50,0 50,0 0,0-50,0 50,0 0,49 0,-49 0,0 0,50 50,-50-50,0 0,0 0,0 0,0 0,25 25,-25-25,0 0,-50 0,50 0,0 0,0 0</inkml:trace>
  <inkml:trace contextRef="#ctx0" brushRef="#br1" timeOffset="566058.3767">422 15627,'0'0,"0"0,0 0,0 0,49 0,-49 0,0 0,0 0,50 25,-50-25,0 0,0 0,0 0,25-75,-25 75,0-74,0 74,0-74,0 74,-25-75,25 75,0-74,0 74,0 0,0 0</inkml:trace>
  <inkml:trace contextRef="#ctx0" brushRef="#br1" timeOffset="566541.4042">695 15081,'0'0,"24"-49,-24 49,0-75,0 75,25-74,-25 74,25-25,-25 25,0 0,0-50,0 50</inkml:trace>
  <inkml:trace contextRef="#ctx0" brushRef="#br1" timeOffset="566715.4142">744 15106,'0'0,"50"25,-50-25,25-75,-25 75,24-49,-24 49,25-50,-25 50</inkml:trace>
  <inkml:trace contextRef="#ctx0" brushRef="#br1" timeOffset="587986.6309">9451 10195,'0'0,"0"0,0 0,-25-25,25 25,0-25,0 25,0-25,-25 1,25-26,0 25,0 0,0 0,0-24,0 24,-25-25,25 1,0 24,-25-25,25 1,0 24,-24-25,24 1,-25-1,25 25,0 1,-25-1,25-25,0 25,-25 1,25-1,0 0,0 0,0 0,0 1,0-1,0 0,25 25,-25-25,0 25,0 0,0-25,0 25,25-24,-25 24,0 0,0 0,0 0,0 0,0 0,0 0,0 0,0 0,0 0,0 0,0 0,0 0,25-25,-25 25,0 0,0 0,24 0,-24 0,25 25,-25-25,25 0,-25 0,25 24,0-24,-25 25,24-25,1 0,0 25,-25-25,50 0,-50 25,24-25,1 25,0-25,0 24,0-24,-1 25,1-25,0 25,0-25,0 25,-1-25,1 0,0 25,0-25,0 0,-25 0,49 24,-24-24,0 25,0 0,0-25,-1 25,1-25,0 25,25-1,-26-24,1 0,0 0,25 25,-26-25,1 25,0-25,0 25,0-25,24 25,-24-25,0 24,24-24,-24 0,25 25,-1-25,-24 25,25-25,-1 0,-24 0,25 25,-25-25,24 25,-24-25,0 24,0-24,24 25,-24-25,0 25,0-25,0 25,-1-25,26 0,-25 25,0-25,-1 0,26 0,-25 24,0-24,-1 0,1 0,0 25,0-25,0 0,-25 0,24 0,1 0,-25 0,0 0,0 0,0 0,0 0,0 0,0 0,0 0,25 0,-25 0,0 0,0 0,0 0,25 25,-25-25,0 0,0 0,0 0,25 0,-25 0,24 0,-24 0,0 0,0 0,25 0,-25 0,0 0,0 0,0 0,0 0,0 0,0 0,0 0,0 0,0 0,0-25,-25 0,25 25,-24-24,-1-1,25-25,-25 25,0 1,0-1,1 0,24 0,-25 25,25-25,0 25,0 0,-25-24,25 24,0 0,0 0,0 0,25 24,-25 1,0 0,25-25,-1 50,1-26,0 26,0-25,-25 0,49 24,-49-24,25 0,-25 0,25-1,-25-24,0 0,25 0,-25 0,0 0,0 0,0 25,0-25,0 0,0 0,0 0,0 0,-25 25,25-25,-25 0,0 25,25-25,-24 0,-1 0,-25 25,25-25,1 25,-1-25,-25 0,25 24,1-24,-1 25,0-25,25 0,-25 0,25 0,-25 25,25-25,0 0,0 0,0 0,0 0,0 0,25-25,-25 25,25-25,-25 1,25-26,-25 25,25-25,-25 26,24-26,1 0,-25 26,0-26,25 25,0 0,-25 1,0-1,0 0,0 25,25 0,-25 0,0 0,0 0,-25 25,25-25,0 25,-25 24,25-24,-25 0,0 24,1 1,24 0,0-26,-25 1,25 0,0 0,0-25,0 0,25 0,-25 0,0-25,24 0,1 0,-25 1,25-1,-25-25,25 25,-25 1,0-1,0 25,0 0,0 0,0 0,0 25,0-1,0 1,0 25,0-25,0-1,0-24,0 25,0-25,0 0,0 0,0-25,25 25,-25-24,0-1,24 0,-24 0,0 0,0 1,0 24,0 0,0 24,0 1,0 0,-24 0,24 0,0-1,0-24,0 0,0 0,24 0,-24 0,25-24,-25-1,25 0,-25 0,25 25,-25-25,0 25,0 0,0 25,0 0,0 0,0 0,0-1,0-24,0 50,0-50,0 25,0-25</inkml:trace>
  <inkml:trace contextRef="#ctx0" brushRef="#br1" timeOffset="591881.8537">11112 14461,'0'0,"0"0,-24 25,24-25,0 0,0 0,0 0,0 0,0 0,0 0,0 0,0 0,0 0,0 0,0 0,0 0,0 0,0 0,0 0,0 0,24 0,1 0,-25 25,25-25,-25 0,25 0,0 0,0 0,-1 25,-24-25,25 0,0 0,-25 0,25 0,-25 0,0 0,0 0,0 0,0 0,25 0,-25 0,0 0,0 0,0 0,0 0,0 0,-25-25,25 25</inkml:trace>
  <inkml:trace contextRef="#ctx0" brushRef="#br1" timeOffset="593649.9549">8558 10269,'0'0,"0"-25,0 25,0 0,0 0,0 0,0 0,0 0,24 25,-24-25,0 25,0-25,0 25,-24-25,24 25,0-1,0 1,0 0,0-25,0 25,0-25,0 0,0 0,0 25,24-50,1 25,-25 0,25 0,0 0,-25-25,25 25,-25 0,24 0,-24 0,25-25,-25 25</inkml:trace>
  <inkml:trace contextRef="#ctx0" brushRef="#br1" timeOffset="594017.9759">8781 10220,'0'0,"0"0,0 0,0 0,0 0,25 0,-25 24,-25 1,25 0,0 0,0 24,0 1,0 0,-25-26,25 26,0-25,0 24,0-24,0-25,0 0,0 0,0 0</inkml:trace>
  <inkml:trace contextRef="#ctx0" brushRef="#br1" timeOffset="594358.9954">8830 10269,'25'-25,"-25"25,25 0,-25-24,25 24,-25 0,25 0,-25 0,24 24,-24 1,0 0,0 0,0 0,0-1,0 1,-24 0,24 0,-25 0,25-1,0-24,0 0,0 0,0 0,0 0,25-24,-1 24,-24-25,25 0,0 0,0 25</inkml:trace>
  <inkml:trace contextRef="#ctx0" brushRef="#br1" timeOffset="594548.0062">9227 10418,'0'25,"0"0,0-1,0-24,0 25,0 0,0 0,-24 0,24-1,0 1</inkml:trace>
  <inkml:trace contextRef="#ctx0" brushRef="#br1" timeOffset="595094.0375">9351 10294,'0'0,"0"-25,0 25,0 0,0-25,0 25,0 0,-24 25,24 0,-25 0,25 0,0-1,0 26,0-25,25 24,-25-24,24-25,1 25,0-25,0 0,0-25,-1 25,1-25,0 25,0-24,-25-1,0 25,0-25,-25 0,25 25,-25 0,0-25,1 25,24 0,-25 0,0 0,25 0,0 0,25 0</inkml:trace>
  <inkml:trace contextRef="#ctx0" brushRef="#br1" timeOffset="595448.0577">9599 10368,'0'0,"25"0,-25 0,0 0,-25 0,25 0,0 25,0 0,0 0,0-25,25 25,-25-1,25-24,-25 25,25-25,0 0,-1-25,1 25,0-24,0-1,0 0,-25 0,24-24,-24 24,0 0,0 0,0 0,-24 25,24-24,-25 24,0 0,25 0,-25 0,25 24,0-24</inkml:trace>
  <inkml:trace contextRef="#ctx0" brushRef="#br1" timeOffset="595741.0739">9897 10294,'0'0,"0"0,25 25,-50-25,25 0,25 25,-25-1,0-24,25 25,-25-25,24 0,1-25,0 25,0-24,-25-1,0 25,0-25,0 0,-25 0,0 1,0 24,1 0,-1-25,0 25,0 0</inkml:trace>
  <inkml:trace contextRef="#ctx0" brushRef="#br1" timeOffset="597876.1966">13146 6921,'0'0,"0"0,0 0,0 0,0 0,0 0,-24 24,24-24,-25 0,25 0,0 25,0-25,0 0,0 0,-25 25,25-25,25 25,-25-25,0 25,0-25,25 0,-25 0,24 0,1 24,-25-24,25-24,0 24,0 0,0 0,-1 0,-24 0,25-25,-25 25</inkml:trace>
  <inkml:trace contextRef="#ctx0" brushRef="#br1" timeOffset="598199.215">13469 6871,'0'-25,"0"25,0 0,-25 0,25 25,0-25,0 25,-25-25,25 49,0-24,0 0,0 0,0 0,-24-1,24 1,0 0,0 0,0-25,0 0,0 0,24 0</inkml:trace>
  <inkml:trace contextRef="#ctx0" brushRef="#br1" timeOffset="598530.2339">13593 6846,'0'-25,"25"25,-25 0,25 0,-25 0,24-25,-24 25,0 25,0-25,25 25,-25 0,-25-25,25 50,0-26,-24 26,-1-25,25 0,-25-1,25 1,0 0,0-25,25 0,-25 0,25 0,-1 0,-24-25,25 0,0 1,0 24,-25-25</inkml:trace>
  <inkml:trace contextRef="#ctx0" brushRef="#br1" timeOffset="598741.2461">13841 7045,'0'0,"0"0,0 0,25 24,-25 1,0 0,0-25,0 25,0-25,0 25,0-25,0 24</inkml:trace>
  <inkml:trace contextRef="#ctx0" brushRef="#br1" timeOffset="599835.3087">14015 7020,'0'0,"0"0,0 0,0 0,0 25,-25-25,25 24,0 1,0-25,0 25,25 0,-25-25,24 0,1 0,-25 0,25 0,-25-25,25 25,-25-25,25 25,-25-25,0 25,-25-24,25 24,0-25,-25 25,25-25,0 25,0 0,0-25,0 25,0 0,0 0,0 0,25 25,-25-25,25 0,-25 25,0-25,0 25,24-25,-24 0,0 0,25 24,-25-24,25 25,-25-50,25 25,0 0,-1-24,1 24,-25 0,25-25,0 0,-25 0,0 0,0 25,0-24,-25-1,25 25,-25 0,25-25,-25 25,1 0,24 0,0 25,0-25,0 0,24 25,1-50,-25 25,25 0,0 0,0 0,-25-25,25 25,-25 0,24 0,-24 0,0 0,0 25,0 0,0-1,0 1,0 0,0 0,25 0,0-1,-25-24,25 0,0 0,-1-24,1 24,0-25,0 0,-25 0,25 0,-25 1,-25-1,25 25,-25-25,0 25,25 0,-25 0,1 0,24 0</inkml:trace>
  <inkml:trace contextRef="#ctx0" brushRef="#br1" timeOffset="623884.6838">14015 6648,'0'0,"0"0,0 0,0 0,0 0,0 0,0 0,0 0,0 0,0 0,0 0,0 0,0 0,0 0,0 0,0 0,0 0,0 0,0 0,0 0,0 0,0 0,0 0,0 0,0 0,0 0,0 0,0 0,0 0,0 0,0 0,0 0,0 0,0 0,0 0,0 0,0 0,0 0,0 0,0 0,0 24,0-24,0 0,0 0,0 25,0-25,24 25,-24-25,0 0,0 0,25 0,-25 0,0-25,25 25,-25-25,0 25,0-24,0-1,-25 0,25 0,0 0,-25 25,1-24,24 24,-25 0,25 24,-25-24,25 0,0 25,0-25,0 0,0 0,25 25,0-25,-25 0,0-25,0 25,0 0,0 0,0-25,0 25,-25 0,25 25,0-25,-25 0,25 0,0 25,0-25,0 0,0 0,0 25,0-25,25 0,-25 0,0 0,0 0,0 0,0 0,0 0,0 0,0 0,0 0,0 0,0 0,0 0,0 0,0 0,0 0,0 0,0 0,0 0,0 0,0 0,25 0,-25 0,0 0,0 0,0-25,0 25,0-25,0 25,0-25,0 1,0 24,0-50,24 25,-24 0,0-24,0 24,0-25,-24 1,24-1,0 25,0-24,0-1,0 1,0 24,0 0,0 0,0 0,0 25,0-24,0 24,0 0,0 0,0-25,0 25,0-25,0 25,0-25,0 0,0 25,0-25,0 25,0-24,0 24,0 0,0 0,0-25,0 25,0 0,0 0,0 0,0 0,0 0,0 0,0 0,0 0,0 0,0 0,0 0,0 0,0 0,-25 0,25 0,0 0,-25 0,25 0,-25 0,0 0,1 0,-1 0,0 25,0-25,-24 0,24 0,-25 0,25 0,-24 0,-1 0,-24 0,24 0,1 0,-1 0,-24 0,24 0,-25 24,26-24,-1 0,-24 0,24 25,1-25,-1 0,-24 25,24-25,25 25,-24-25,-1 0,25 25,0-25,1 0,-1 0,25 0,-25 0,25 0,0 25,0-25,0 0,0 0,0 0,0 0,0 0,0 0,0 0,0 0,0 0,0 0,0 0,0 0,0 0,0 0,0 0,0 0,0 0,0 0,0 0,0 0,-25 0,25 0,0 0,0 0,0 0,0 0,0 0,0 0,0 0,0 0,0 0,-25 0,25 0,0 0,0 0,0 0,0 0,0 24,0-24,0 25,0 0,0-25,0 25,-24 0,24-1,0 1,-25 0,25 25,0-26,-25 1,25 25,-25-1,25 1,0 0,0-1,-25 1,25-1,0 1,-24 24,24-49,0 25,0 24,0-24,0-25,0 49,0-24,0-1,0 1,0 0,0-1,0 26,0-26,-25 1,50-1,-25 26,0-26,0 26,0-26,0 26,0-1,0 1,0-1,-25-24,25-1,0 26,0-26,0 1,0 0,0-1,0 1,0-1,0 1,25 0,-25-26,0 26,0 0,0-26,0 1,0 25,0-25,0 24,0-24,0 0,0 24,0-24,0 0,0 25,0-25,24-1,-24 1,0 0,0 0,0 0,0-1,0 1,0-25,0 25,0 0,0 0,25-1,-25 1,0 0,0 0,0 0,0-1,0-24,0 0,0 25,0 0,0-25,0 25,-25-25,25 25,0-25,0 24,0-24,0 25,0 0,0-25,0 0,0 0,0 25,0-25,0 0,0 0,0 25,0-25,0 0,0 0,0 0,0 0,0 0,0 0,0 0,0 0,-24-25,24 0,0 25,-25-50,25 26,-25-26,0 25,0 0,0-24,25 24,-24-25,-1 26,25 24,0-25,-25 0,25 25,0 0,0 0,0 0,0 0,25 0,-25 25,0 0,25-1,-1 26,1-25,0 24,-25-24,25 25,0-25,-25 24,25-24,-25 25,0-26,24 1,-24 0,25 0,-25-25,0 0,0 0,0 0,0-25,25 0,-25-24,0-1,25 25,-25-24,25-26,-1 50,-24-24,25-1,-25 1,25 49,-25-25,25 0,-25 0,0 25,0 0,0-25,0 25,0 0,0 0,0 0,0 0,0 0,0 0,0 0,0 0,0 0,0 0,0 0,0 0,0 0,0 0,-25 0,25 0,-25 0,0 0,1 0,-1 0,0 0,0 0,25 0,-25 0,1 0,-1 0,25 0,-25 0,0 0,25 0,0 0,0 0,-25 0,25 0,0 0,0 0,0 25,25-25,-25 0,25 25,0-25,-25 25,25-25,-1 25,1-25,-25 0,25 0,0 0,-25 24,0-24,25 0,-25 0,0 0,24 0,-24 0,0 0,0 0,0 0,0 0,-24 0,24 0,-25 0,0 0,0 0,25 0,-49 0,49 0,-25 0,0 0,0 0,0 0,25 0,-25 0,25 0,0 0,0 0,0 0,0 0,0 0,0 0,0 25,25-50,-25 25,25 0,-25 0,50 0,-50 0,25-24,-1 24,1 0,-25-25,25 25,0 0,-25-25,0 25,0 0,0 0,0 0,0 25,-25-25,0 25,25-1,-25 1,1 0,24 0,-25 0,25-1,0-24,0 0,0 0,0 0,0 0,25-24,-25-1,0-25,24 25,-24 1,25-1,-25 0,0 25,0 0,0 25,0 0,-25-1,25 1,0 25,-24-25,24-1,0-24,0 0,24 0,-24-49,0-1,25-24</inkml:trace>
  <inkml:trace contextRef="#ctx0" brushRef="#br1" timeOffset="641877.7132">8905 5060,'0'0,"0"0,0 0,0 25,0-25,0 25,-25-25,25 0,-25 25,25-25,0 0,-25 0,25 0,-24 0,-1 0,0 0,0 0,0 0,1 0,-1 0,0 0,-25 0,26 0,-1 0,-25 0,25 0,1 24,-26-24,50 0,-25 0,0 0,25 0,0 0,-24 0,24 0,0 25,0-25,24 25,-24 0,0 24,0-24,25 25,-25-1,0-24,25 25,-25-1,25-24,-25 25,25-1,-25-24,0 0,0 0,0 0,24-1,-24-24,25 25,-25-25,25 25,-25-25,25 25,0-25,-25 0,24 0,1 25,0-25,0 0,0 0,-1 0,1 0,25 0,-1 0,-24 0,25 0,-25 0,24 0,-24 0,0 0,25 0,-26 0,1 0,0 0,0 0,0 0,-1 25,-24-25,25 0,0 0,0 0,-25 0,25 0,-25 0,24 0,-24 0,25 0,-25 0,25 0,-25 0,0 0,25 0,0 0,-25 0,24 0,-24 0,25 0,0 24,-25-24,25 0,0 0,-1 0,1 0,0 25,-25-25,50 0,-50 0,24 0,1 0,0 25,-25-25,25 0,0 0,-1 0,1 0,0 0,0 0,0 25,-25-25,49 0,-49 0,50 0,-25 25,0-25,-1 0,1 0,25 0,-25 0,24 24,-24-24,25 0,-26 0,1 0,25 25,-1-25,-24 0,0 0,25 0,-26 0,26 0,-25 0,24 25,-24-25,25 0,-25 0,24 0,-24 0,25 0,-26 0,26 0,-25 0,0 0,24 0,-24 0,25 0,-1 0,-24 0,25 0,-1 0,-24 0,25 25,-1-25,1 0,-25 0,24 25,1-25,-25 0,24 0,-24 0,25 0,-1 0,-24-25,0 25,0 0,0-25,-1 0,1 25,0-25,-25 1,0-1,0-25,25 1,-25-1,0 0,0-24,0 24,0 1,0-26,25 26,-25-26,0 50,0-24,0 24,0-25,0 26,-25 24,25-25,-25 25,0 0,0-25,1 25,-1 0,0-25,-25 25,26 0,-26-25,0 25,1 0,-1 0,1 0,-1 0,-24 0,24 0,0 0,-24 0,0 0,24 0,-25 0,1 0,24-24,-24 24,0 0,-1 0,1-25,-1 25,26 0,-26 0,-24 25,25-25,-1 0,1 0,-25 24,24-24,1 25,-25-25,24 25,1-25,-1 0,1 25,0-25,-1 0,26 0,-26 0,50 0,-24 0,-1 25,25-25,1 0,-26 0,50 24,-25-24,25 0,-25 0,50-24,-25-1,25 0,25-49</inkml:trace>
  <inkml:trace contextRef="#ctx0" brushRef="#br1" timeOffset="667778.1939">13791 6772,'0'0,"0"0,0 0,0-25,-24 25,24 0,-25 0,25 0,-25 0,25 0,-25 0,0 0,1 0,-1 0,0 25,0-25,0 0,1 0,-1 0,0 0,-25 0,26 0,-26 0,25 0,-24 0,24 0,-25 0,25 0,-24 0,24 24,-25-24,25 0,1 0,-1 0,0 0,0 0,25 0,-25 0,25 0,0 0,-24-24,24 24,0 0,0 24,0 1,0 0,0 0,0 0,0 24,0 1,0 0,0-26,0 26,0-25,0 24,0-24,24 0,-24 0,25-25,0 25,0-1,-25 1,25 0,-1-25,1 0,0 25,0-25,24 0,-24 25,0-25,0 0,25 0,-26 0,26 0,-25 0,0 0,24 0,-24 0,25 0,-26 0,1 0,25 0,-25 0,-1 0,26 0,-25 0,24 0,-24 0,25 0,-25 0,24 0,-24 0,25 0,-26 0,1 0,0 0,25 0,-26 24,1-24,0 0,0 0,0 0,24 0,-24 0,0 0,0-24,0 24,-1 0,26 0,-25 0,0 0,-1 0,1 0,0-25,25 25,-26 0,1 0,0-25,0 25,-25 0,25 0,-1 0,-24 0,25-25,-25 25,0-25,25 1,-25-1,25 0,-25 0,0 0,0 1,0-26,0 25,0-24,0 24,0-25,0 25,0 1,-25-26,25 50,0-25,-25 25,25-25,-25 25,25 0,-24 0,-1 0,-25 0,25 25,1-25,-26 25,0-25,1 0,-1 0,1 0,-1 0,0 0,1 0,-1 0,0 0,26 0,-26-25,25 25,25 0,-25 0,25 0,0 0,0-25,25 25</inkml:trace>
  <inkml:trace contextRef="#ctx0" brushRef="#br1" timeOffset="669840.3127">14089 6573,'-25'0,"25"25,-49 25,24-26,0 1,-25 0,50 0,-24 0,24-25,0-25,24 0,-24 0,25-24,0-26,25 26,-50-1,49 0,-49 26,0-1,0 25,-25 0,1 49,-1-24,0 25,-25-25,26-1,-26 1,50-25,0 0,0-25,0 1,25-26,0 0,-1-24,1 49,0-24,-25-1,0 25,0 25,-25 25,0-25,1 50,-26-26,25 1,0 0,1-25,-1 0,25-25,25-24,-1-26,1 26,0-26,0 26,0-26,-25 50,0-24,0 49,-25 0,0 49,-25-24,1 25,-26-1,26 1,24-25,-25 0,26-25,24-25,0 0,24-25,-24 1,25-26,0 26,-25 24,0 0,0 0,-25 50,-24 0,-1 25,0-1,-24 1,0-1,24-24,0 0,25-25,-24-25,49 0,0-24,0-1,25-24,-25 49,0-25,0 50,-25 0,0 25,-25 0,1 25,-1-1,1 1,-1-25,0-1,26 1,-1-50,0 1,25 24,25-50,-25 25,0 0,0 25,-25 0,0 50,-24 0,-1 24,0 0,-24 1,24-1,1-49,24 0,25 0,0-50,0 0,25 0,0 0,-1 1,-24 24,0 0,-49 24,24 26,-25 24,1 1,-1-26,0 26,1-26,24-24,25 0,0-25,25 0,0 0,-1 25,1 0,-25 24,0 1,-25 24,1 26,-1-1,-25 0,25 25,1-50,-1 1,25-1,0-24,25-25,-1 24,1 1,0-1,0 26,-25-1,0 1,0-1,-25 1,25-1,0 0,0-24,25-25,0 0,-1-25,1 24,0 1,0 0,-25 49,-25 1,25 24,-50 0,26 25,-26 0,25-24,0-1,25-25,0 1,0-51,25 26,0-50,25 0,-26 0,26-25,-25 0,25 1,-26-51</inkml:trace>
  <inkml:trace contextRef="#ctx0" brushRef="#br1" timeOffset="674132.5582">14635 6474,'0'0,"0"0,0 0,0 0,0 0,0 0,0 0,0 0,0 0,0 0,0 0,0 0,0 0,0 0,25 0,-25 0,0 0,0 0,24 0,-24 0,25 0,-25-25,25 25,0 0,0-25,-1 1,1 24,0-25,25 0,-26 0,26-24,0 24,24-25,-24 25,24-24,-24-1,24 1,-24-1,24-24,1 49,-26-25,26 0,-26 1,-24 24,25 0,-1 0,-49 25,25 0,0-24,-25 24,0 0,0 0,0 0,0 0,0 0,0 0,0 0,0 0,0 0,0 0,0 0,25 0,-25 0,0 0,0 0,0 0,0 0,0 0,0 0,0 0,0 0,0 0,0 0,0 0,0 0,0 0,-25-25,25 0,0 25,0-25,-25 0,0 1,25-26,-25 25,1 0,24-24,-25 24,0-25,0 1,0 24,25-25,-24 1,24-1,-25 25,0-24,25-1,-25 1,0-1,25 0,-24 1,-1-1,25 0,-25 1,25-1,-25 25,25 1,-25-26,25 25,0 0,-24 1,-1-1,25 0,0 0,-25 0,25 25,-25-24,25 24,0 0,0 0,0 0,0 0,0 0,0 0,0 0,0 0,0 0,0 0,0 0,0 0,0 0,0 0,0 0,0 24,0 1,-25 0,25 0,0 24,0-24,0 0,-25 25,25-1,0-24,0 0,-24 0,24-1,0 1,0 0,0-25,0 0,0 0,0 0,0-25,0 25,0-49,0 24,0 0,0-25,0 1,0-1,0 1,0-1,0 0,-25 26,25-26,0 25,0 0,0 1,0 24,0 0,25 0,-25 24,24 1,-24 0,25 0,0 0,25-1,-25 1,-1 0,1 25,25-26,-25-24,-1 25,-24 0,25-25,0 25,-25-25,0 0,25 25,-25-25,0 0,0 0,0 0,0 0,0 0,0 0,0 0,0 0,0 0</inkml:trace>
  <inkml:trace contextRef="#ctx0" brushRef="#br1" timeOffset="677369.7434">12923 3473,'0'0,"0"0,0 0,0-25,0 25,0 0,0-25,0 0,0 25,0-25,0 1,0 24,0-25,0 0,0 25,0 0,-25-25,25 25,0 0,0 0,0 0,0 0,0 0,0 0,0 0,0 0,0 0,0 0,0 0,0 0,0 0,0 25,0 0,0 0,0 24,0 1,0-1,0 26,0-26,0 26,0-25,-24 24,24 0,0 1,0-26,0 1,-25 0,25-1,0 1,0-25,0-25,0 0,0 0,0 24,0-24,0 0,0 0,25 0,-25 0,0 0,0 0,24 0,1 0,-25 0,25 0,0 0,24 0,-24 0,25 0,24 0,-24 0,0 0,24-24,0 24,1 0,-26-25,26 25,-26 0,1 0,0 0,-1 0,1 25,-25-25,-1 0,1 24,0-24,0 0,-25 25,25-25,-25 0,0 0,0 0,0 0,0 0,0-25,0 1,0-1,24-25,-24-24,0 24,0-49,-24 25,24-26,0 1,0 0,-25 0,25 24,-25 1,0 24,0 1,1-1,-1 25,0 0,-25 1,1 24,24 0,-25-25,-24 25,24 0,1 0,-26 0,1 25,0-25,-1 0,25 0,-24 24,24-24,1 0,-1 25,1-25,24 0,25 0,0 0,-25 0,25 0,25 25,-25-25</inkml:trace>
  <inkml:trace contextRef="#ctx0" brushRef="#br1" timeOffset="677812.7687">13122 3497,'0'0,"0"0,0 0,0-24,0 24,0 0,-25 24,25 1,0 0,0 0,0 0,0-1,0 26,0-25,0 0,25 0,-1-25,-24 0,25 24,0-24,0 0,0 0,0 0,-1 0,1 0,-25-24,25 24,-25-25,25 0</inkml:trace>
  <inkml:trace contextRef="#ctx0" brushRef="#br1" timeOffset="678061.7818">13419 3324,'0'0,"0"25,0-1,-24 26,24-25,0 24,0 26,-25-26,25 26,-25-25,25 24,0-24,0-1,0 1,0-1,0-24,0 0,0-25,25 0,-25-25,25 0</inkml:trace>
  <inkml:trace contextRef="#ctx0" brushRef="#br1" timeOffset="678360.8001">13519 3572,'24'-25,"1"0,-25 25,25 0,0-25,0 50,-1-25,-24 25,0 25,0-26,0 1,0 25,0 0,-24-1,24 1,-25-1,25-24,0 0,0-25,0 25,25-25,-1 0,-24 0,50 0,-25-25,-25 25,49-25,-24 0,25 1</inkml:trace>
  <inkml:trace contextRef="#ctx0" brushRef="#br1" timeOffset="679383.8586">14238 3349,'0'0,"0"0,0 24,0-24,0 25,0 0,0 0,0 49,0-24,0 24,0 1,0 24,0-25,0 1,0-1,0 1,25-26,-25 1,0-25,0-25,0 0,24 0,1 0,-25 0,25-25,0 25,0-25,24 0,1 25,-25-25,24 25,1 0,0-24,-1 24,26 0,-26 0,1 0,-1 0,-24 24,25-24,-25 0,24 25,-24-25,0 0,0 0,-1 25,1-50,0 25,-25 0,25-25,-25 1,25-1,-25 0,24-25,-24-24,25 24,0-24,-25 0,0-1,25 1,-25-1,-25-24,25 49,0-24,-25 24,0 1,1-1,-26 25,25 1,-24-1,-1 25,0 0,1 0,-1 0,1 0,-26 0,26 0,-26 0,1 0,-1 0,1 25,0-25,24 0,0 0,1 24,-1-24,25 0,0 0,1 25,24-50,0 25,0 0,0 0,0 0,0 25</inkml:trace>
  <inkml:trace contextRef="#ctx0" brushRef="#br1" timeOffset="679791.8819">14412 3423,'0'0,"0"0,-25 0,25 25,0 0,0-1,-25 1,25 0,0 0,0 0,0-1,0 1,25 0,0-25,-1 0,26 0,-25 0,0 0,24-25,-24 25,25-25,-26 25,1 0,0-24,-25 24,25 0</inkml:trace>
  <inkml:trace contextRef="#ctx0" brushRef="#br1" timeOffset="680046.8965">14759 3349,'0'24,"-25"1,25 0,-25 0,25 0,-25 24,25 26,-24-51,24 51,0-25,0-1,0 1,-25-1,25-24,0 0,0 0,0 0,0-1,0-24,0 0</inkml:trace>
  <inkml:trace contextRef="#ctx0" brushRef="#br1" timeOffset="680516.9234">14833 3473,'50'-25,"-50"0,49 25,-49 0,25-25,0 25,-25-25,0 25,0 0,25 25,-25 0,0 0,0 0,0-1,0 26,0 0,-25-26,25 26,-25-25,0 25,25-26,-24 26,24-25,-25 0,25-25,0 24,0-24,0 0,0 0,25 0,-1 0,1-24,0 24,0 0,0-25,-1 25,1 0,0 0,0 0,0 0,-1 0,-24 0,25 0,0 0,0 0,-25 0</inkml:trace>
  <inkml:trace contextRef="#ctx0" brushRef="#br1" timeOffset="693870.6869">7888 14089,'0'0,"0"-25,0 25,0-25,0 25,-25-24,25 24,0 24,0 1,0 0,0 25,0-1,0 26,0-26,0 26,25-1,-25 25,25-49,-25 24,0-24,24 0,-24-26,0 1,0 0,25-25,0 0,-25-25,0 25,25 0,0-25,-25 1,25 24,-25-25,24 0,-24 25,25-25,-25 25,25-25</inkml:trace>
  <inkml:trace contextRef="#ctx0" brushRef="#br1" timeOffset="694202.7062">8136 14263,'0'0,"0"0,0 0,0 0,25 0,-25-25,25 25,-1-25,-24 0,25 25,0-25,-25 25,0 0,25-24,-25 24,0 24,0-24,0 25</inkml:trace>
  <inkml:trace contextRef="#ctx0" brushRef="#br1" timeOffset="694412.7182">8186 14412,'0'0,"0"24,0 1,0-25,0 0,0-25,24 25,-24-24,25 24,0 0,-25-25,25 25,0-25,-25 0,24 0</inkml:trace>
  <inkml:trace contextRef="#ctx0" brushRef="#br1" timeOffset="697898.9176">7937 13990,'0'0,"0"0,25 0,-25-25,0 25,0 0,0 0,0 0,0 0,-25 0,25 25,0 0,-24-1,-1 26,0 0,25 24,-25-24,25-1,-25 1,25 0,0-50,0 0,50 0,-50-50,25 0,0 1,-25-1,24-24,1 24,0 25,-25-24,25 24,-25 25,0 49,0 1,-25 24,25 26,0-26,-25 1,0-1,25 0,-24-49,24 0,0-50,24 0,-24-24,25-50,0 24,0 1,0-50,0 49,-1 1,1 24,0 50,-25 0,0 25,0 49,-25 26,0-1,1 25,-1 0,0 0,0-25,0-24,25-1,-25-49,25-25,25-25,0-25,0-24,0 0,0-1,-1 1,1-25,0 49,0-25,-25 51,25-1,-25 50,0-1,-25 51,25-25,-25 49,0-25,0 25,1-49,-1 0,25-1,0-49,0-49,25-1,-1 0,-24-24,50 0,-25-26,0 26,-1-1,-24 51,25-26,0 25,-25 25,0 50,0-25,-25-1,0 26,25 0,0-25,-24 24,24-24,0-25,0 0,0 0,0 0,0 0,24 0,-24-25,25 25,0 0,-25-25,25 25,0 25,-25-25,0 0,24 25,-24 0,25 0,-25-25,0 24,0-24,0 0,0 0,0 0,25-24,-25 24,0-25,0 0,0 25,0 0,0 0,0 0,-25 25,25 0,0-1,-25 1,25 0,-24 25,-1-26</inkml:trace>
  <inkml:trace contextRef="#ctx0" brushRef="#br1" timeOffset="728553.6708">17661 10145,'0'0,"0"0,0 0,0 0,0 0,0 0,-25 0,25 0,0 0,-25 25,25 0,0-25,-24 25,24-1,0 1,0-25,-25 25,50 0,-25-25,0 25,0-25,24 0,1 0,-25 0,25 0,0-25,0 25,-1-25,-24 0</inkml:trace>
  <inkml:trace contextRef="#ctx0" brushRef="#br1" timeOffset="728820.6862">17785 10046,'0'0,"25"0,-25 25,0 0,0-1,0 1,0 25,-25-25,25 24,0 1,0-25,-25 24,25-24,0 0,0 0,0-25,0 0,0 0,0 0</inkml:trace>
  <inkml:trace contextRef="#ctx0" brushRef="#br1" timeOffset="729120.7034">17909 10145,'25'-25,"0"1,-1-1,-24 25,25 0,-25 25,25-25,-25 24,-25 1,25 0,0 0,-25 24,25-24,0 0,0 0,0 0,0-1,0-24,0 0,25 25,0-50,-25 25,0 0,25 0,-25-24,25 24,-1-25,-24 25</inkml:trace>
  <inkml:trace contextRef="#ctx0" brushRef="#br1" timeOffset="729598.7307">18157 10294,'0'0,"0"0,0 0,0 0,0 0,0 0,0 0,0 0,0 0,0 0,0 0,0 0,0 0,0 0,0 25,0-25,0 25,0-25,0 24,0 1,0 0,0 0,25 0,0-1,-25-24,24 0,1 0,0 0,0 0,0-24,-1-1,-24-25,0 25,0-24,0 49,0-50,0 25,-24 25,-1-24,0 24,25-25,-25 50,0-25,25 0,0 24,0 1,25-25</inkml:trace>
  <inkml:trace contextRef="#ctx0" brushRef="#br1" timeOffset="730131.7612">18455 10344,'24'0,"1"0,-25 0,0 0,0 0,0 24,0 1,0 0,25 0,-25-25,0 25,25-1,0-24,-25 0,25 0,-25 0,24-24,-24-1,25 0,-25 0,0 0,0 1,-25-1,25 0,0 0,-24 0,-1 25,25-24,0 24,0 0,0 0,25 24,-25 1,24 0,1 0,0 0,0-1,0 1,-1 0,26-25,-25 0,0 0,-1-25,1 25,0-25,0 1,0-1,-25-25,0 1,-25 24,25-25,-25 25,0-24,25 24,-25 0,1 0,24 25,0 0,0 0,0 25,24-25</inkml:trace>
  <inkml:trace contextRef="#ctx0" brushRef="#br1" timeOffset="730444.7788">19075 10145,'0'0,"0"0,-25 25,25 0,0-25,-25 25,25-1,0 1,0 0,0-25,25 25,-25-50,25 25,-25-25,25 0,-25 1,0-1,0 0,-25 0,25 25,-25 0,0 0,25 0,-25-25,25 25</inkml:trace>
  <inkml:trace contextRef="#ctx0" brushRef="#br1" timeOffset="736041.0989">22101 6722,'0'0,"0"0,0 0,0 0,0-25,0 25,0 0,0 0,0 0,0 0,0 25,-25 0,25 0,-25-1,1 1,24 0,-25 0,25 25,0-26,0-24,25 25,-1-25,1-25,25 25,-25-24,24-1,1 0,-1 25,-24-25,0 25,0-25,0 25,-1 0,-24 0</inkml:trace>
  <inkml:trace contextRef="#ctx0" brushRef="#br1" timeOffset="736307.1144">22423 6623,'0'0,"0"0,0 0,0 0,-24 25,-1-1,25 1,-25 25,0 24,25-24,-25 0,1-1,24 26,-25-51,25 26,0-25,0-25,0 25,0-25,0-25,0 0</inkml:trace>
  <inkml:trace contextRef="#ctx0" brushRef="#br1" timeOffset="736741.1392">22523 6573,'24'0,"1"-25,0 25,0 0,0 0,-25 0,24 25,-24 0,0 25,0-26,0 1,-24 25,-1-1,0 1,25 0,-25-1,0-24,25 0,0 0,0-25,25 0,0 0,-25 0,25-25,0 0,-1 0,1 25,0-24,-25-1,25 25,-25 25,25-25,-25 24,0 1,0 0,0 25,0-26,0 1,0 0,0 0,0 0,0-25,0 0,0 0</inkml:trace>
  <inkml:trace contextRef="#ctx0" brushRef="#br1" timeOffset="737232.1673">22944 6846,'0'-25,"0"25,0 0,0 0,0 25,0 0,0-25,0 25,0 0,25-25,-25 0,25 0,-25-25,25 25,-25-25,0 0,0-25,0 26,0-1,0-25,0 50,-25-25,25 1,0-1,0 25,25 25,-25-25,25 24,-1 1,-24 0,50 25,-25-26,0 1,-1 0,26 0,-25-25,0 0,-1 0,1-25,-25 25,25-25,-25-24,0 24,-25 0,25 0,-25 0,1 1,24-1,-25 0,0 25,25 0,0 0,0 0,0 0,25 0</inkml:trace>
  <inkml:trace contextRef="#ctx0" brushRef="#br1" timeOffset="737488.1819">23490 6598,'0'0,"0"50,0-26,0 1,25-25,-25 25,0 0,25-25,-1 0,1 0,-25 0,25-25,0 25,-25-25,0 25,0-25,-25 1,0 24,-24-25,24 25,0-25,0 25</inkml:trace>
  <inkml:trace contextRef="#ctx0" brushRef="#br1" timeOffset="740209.3376">22994 6424,'0'0,"0"0,0 0,0 0,0 0,0 0,0 0,0 0,0 0,0 0,0 0,0 0,0 0,0 0,0 0,0 0,0 0,0 0,0 0,0 0,0 0,0 0,0 0,0 0,0 0,0 0,0 0,0 0,0-24,0 24,0-50,0 25,0-24,0-1,0-24,0-1,0 1,0-25,0-1,0 26,0-1,0 1,0 24,0 1,0-1,0 25,0 1,0 24,-25-25,25 25,0 0,0-25,0 25,-25-25,25 25,0 0,-24 0,24 25,-25-25,0 0,0 25,0 0,1-25,-1 24,-25 1,0 0,-24 0,24 24,-24-24,0 25,-26-1,1 1,0 0,0 24,0-24,-25-1,24 26,1-26,25 1,-26 0,26-26,24 1,-24 25,24-25,1-1,24-24,0 25,0-25,25 0,-24 25,24-25,0 0,-25 0,25 0,0 0,0 0,0 0,0 0,0 0,0 0,0 0,0 0,0 0,0 0,0 0,0 0,0 0,0 0,0 0,0 0,0 0,0 0,0 0,0 0,0 0,-25 0,25 0,0 0,0 0,0 0,0 0,0 0,0 0,0 0,0 0,0 0,0 0,0 0,0 25,0 0,0-1,0 26,25 0,-25-1,0 26,0 24,25 0,-25-24,0 49,24-25,-24 0,0 0,25 0,-25 1,0-1,0 0,0 0,0 0,0 1,0-1,25-25,-25 26,0-1,0-25,0 1,0 24,0-25,0 1,0-1,-25 0,25 1,0 24,0-49,-25 24,25 1,0-1,0 0,0-24,-24 0,24-1,0-24,0 0,0 0,0-1,0-24,0 0,0 0,0 0,0 0,0 0,0 0,0-24,0 24,0 0,0-25,0 25,-25-25,25 25,0 0,0 0,0 0,0 0,0 0,0 0,0 0,0-25,-25 0,25 1,-25-1,0 0,1 0,24 0,-50 25,50 0,-25 0,0 0,1 25,24 25,0-1,0 1,0 0,0-1,24 1,1-25,0-1,0 1,0-25,24 0,-24-25,0 1,0-1,-1 0,-24 0,0 0,0-24,0 24,0 25,0-25,0 25,0 0,0-25,0 25,0 0,-24 0,24 0,0 0,0 0,0 0,0 0,0 0,0 0,0 0,0 0,-25 0,25 0,0-24,0 24,0-25,0 25,-25-25,25 0</inkml:trace>
  <inkml:trace contextRef="#ctx0" brushRef="#br1" timeOffset="741758.4262">20712 9351,'0'0,"0"25,0-25,0 0,0 0,25 25,-25-25,25 25,-25 0,24-1,1 26,0 0,-25 24,25-24,0 24,-1-24,1 24,0-24,0-26,-25 1,25 0,-1-25,-24 0,0-25,25 0,-25-49,25 24,-25-24,25 0,-25-1,25 1,-1-1,1 26,0-1,-25 1,25 24,0 25,-25-25,0 25,24 0,-24 25,0-25,0 25,0-25,0 24,0 1,0 0,0 0,0 0,0-1,0-24,-24 25,24 0,0 0,-25 0,0-1,0 26,0-25,1 24,-1 1,0-25,0 24,25 1,-25-25,25 0,-24-1,24-24,0 0,0 0,0 0,0 0,0 0,0-24,0 24,24-25,-24 0,0 0,0 0,0 1,-24-1,24 0,0-25,0 26,-25-26,25 25,-25 0,25 1,-25-26,0 25,1 0,24 25,-50-24,25-1,25 0,-49 25,49 0,-25-25,0 25,25 0,0 0,0 0,0 0,0 0,0 0,0 0,25 25,0-25,-25 0,49 0,-24 0,25 0,-26 0,26 0,0-25,-1 25,-24 0,0-25,24 25,-24-24,0 24,-25 0,0 0,0 0,-25 0,0 24,25-24,-49 0,24 25,0 0,0-25,-24 25,24-25,0 25,0-25,1 0,24 0,0-25,24 25,-24-25,25 0,0 0,0 1,0 24,-1-25,1 25,-25 25,25-25,-25 49,0-24,-25 25,25-26,0 1,0 0,0-25,0 0,25-25,0 0,-25 1,49-1,-49 0,25 0,-25 25,0 25,-25 0,1 24,-1 1,-25 24,25-24,1 24,-1-49,25 0,25-25,-1-25,26 0,-25-24,24 24,1-25,0 1,-26 49,-24-25,0 50,0-25,-24 25,24-25,-25 0</inkml:trace>
  <inkml:trace contextRef="#ctx0" brushRef="#br1" timeOffset="744033.5563">16768 5507,'-25'24,"0"-24,25 25,-24-25,-1 25,25 0,-25-25,25 25,0-25,-25 0,25 0,0 0,25 24,0-24,-25 0,25 0,-1 0,1 0,25-24,-1 24,-24-25,25 0,-1 25,1-25,-25 0,24 25,-24-24,0-1,25 25,-26-25,1 25,-25 0,25 0,0 0,-25 0,25 0,-25 0,0 0,0 0,0 0,0 0,0 0,0-25,-25 25,25-25,-25 25,0 0,0-24,1-1,-26 25,25-25,25 25,-25 0,1 0,24 0,0 0,0 0,0 0,24 0,1 25,0-25,0 25,0-25,-25 0,24 24,1-24,-25 25,0 25,0-25,0 24,0 1,-25-1,25 1,-24 0,24-1,-25-24,25 25,0-50,0 25,0-25,0 0,25 0</inkml:trace>
  <inkml:trace contextRef="#ctx0" brushRef="#br1" timeOffset="765987.812">21382 9947,'0'0,"-25"-25,25 25,0 0,0 0,0-25,25 0,-25 0,0 1,24-1,-24 25,25-25,-25 0,0 25,25 0,-25 0,0 25,-25 0,0 0,1-1,-1 26,0-25,0 24,25-49,-25 25,25-25,25 0,-25 0,25 0,0-25,0 25,-1-24,1-1,0 0,0 25,-25 0,0 0,-25 25,25 0,-50-1,26 1,-1 0,0 25,25-50,0 0,0 0,0 0,50-25,-26 0,1 0,25 0,-25 25,-1-24,-24 24,0 24,-24-24,-1 25,0 25,-25 0,26-26,-26 1,25 0,25 0,0-25,0 0,25-25,25 0,-26 0,26 1,-25-1,0 25,-1 0,1 0,-25 0,0 25,-25-1,25 1,0-25,0 25,0-25,25 0,-25 0,25-25,25 25,-26-25,1 1,-25 24,0 0,0 0,-25 24,1 1,-1 0,0 25,0-26,0 1,1 0,24-25,0 0,24 0,1-25,0 0,0 1,0-1,-25 25,0 25,0-1,-25 1,0 25,0-25,0-1,1 1,-1 0,25-25,0-25,0 0,25 1</inkml:trace>
  <inkml:trace contextRef="#ctx0" brushRef="#br1" timeOffset="766485.8405">21779 9426,'0'0,"0"0,0 0,0 0,0 0,0 0,0 0,0 0,0 0,-25 0,25 25,0-1,-25-24,0 50,25-25,-25 24,25-24,-25 0,25 25,0-26,0 1,25-25,-25 25,25-25,0 0,0 0,0 0,-1-25,1 25,0 0,0-25,0 25,-1-24,-24-1</inkml:trace>
  <inkml:trace contextRef="#ctx0" brushRef="#br1" timeOffset="766798.8584">22027 9252,'0'0,"0"0,-25 25,25 0,0 0,0-25,0 49,-25 1,25-1,0 1,0 0,0 24,0-24,0 24,0-49,-25 49,25-49,0 25,0-26,0 26,0-50,0 25,0-25,0 0</inkml:trace>
  <inkml:trace contextRef="#ctx0" brushRef="#br1" timeOffset="767167.8794">22151 9401,'24'-50,"1"26,0-1,0-25,0 50,-1-25,-24 1,0 24,25 24,-25-24,0 50,0 0,0-1,0 1,-25 24,25 1,-24-1,-1-24,0 24,25-49,-25 24,25-24,0 0,0-25,25 25,0-25,-25 0,25 0,-1 0,1 0,0-25,25 25,-26-50,26 26,24-1</inkml:trace>
  <inkml:trace contextRef="#ctx0" brushRef="#br1" timeOffset="771266.1139">23713 10096,'0'0,"0"0,-25 0,25 0,0 0,0-25,0 25,0-25,0 25,0-25,0 25,25 0,-25 0,-25 0,25 25,-24-25,-1 25,0 0,0-1,25-24,-25 25,25-25,0 0,0 0,25-25,0 1,25-1,-26 0,1 0,25-25,-50 50,25-24,-25 24,0 0,-25 24,0 1,-25 0,26 0,-1 25,-25-26,25 1,1 0,24-25,0 0,24 0,1-25,0 25,25-25,-26 25,1-24,25-1,-50 25,25 0,-25 0,0 0,-25 25,25-25,-25 24,0 1,0-25,25 0,0 0,0 25,25-50,0 25,0 0,0-25,-1 1,26 24,-50 0,0 0,0 0,0 0,-25 24,-24 1,24 0,-25 0,25 0,1-1,-1-24,25 0,0 0,25 0,-1-24,1-1,0 0,0 25,24-25,-49 25,25 0,-25 0,0 0,-25 25,25-25,0 0,0 25,0-25,0 0,0-25,25 25,0 0,-25-25,25 25,-25 0,0 0,25 0,-25 25,-25-25,25 25,0-25,0 25,-25-25,25 24,0-24,0 0,0 0,0 0,0 0,0 0,0 0,25-24,-25 24,0-25,0 25,25-25,-25 25,0 0,0 0,0 0,0 0,0 0,0 0,0 0,-25 25,25-25,0 0,0 0,0 0,0 0,0 0,25 0,-25 0,25 0,-25 0,0 25,-25-1,0-24,25 25,-25 0,25 0,0-25,0 0,0 0,0 0,25 0,-25-25,25 0,0 25,-1-25,1 25,-25 0,0 0,-25 0,25 25,-24-25,24 25,0-25,0 0,0 0,0-25,0 0,24 1</inkml:trace>
  <inkml:trace contextRef="#ctx0" brushRef="#br1" timeOffset="771746.1414">24110 9550,'0'0,"0"0,0 0,0 0,0 0,0 0,0 0,-25 25,1-25,24 24,-25 1,25 0,0-25,0 25,0-25,0 0,0 0,25 49,-25-49,49 0,-49 0,75-24,-75 24,74 0,-74 0,50 0,-50 0,24-25,-24 25,0 0</inkml:trace>
  <inkml:trace contextRef="#ctx0" brushRef="#br1" timeOffset="772069.1599">24433 9327,'0'0,"0"-50,0 50,0 0,0 0,0 0,-25 50,25-50,-25 99,25-50,-25 1,25 0,-25 24,25-24,-24 24,24-49,0-25,-25 99,25-99,0 50,0-50,0 49,0-49,0 0,0 0</inkml:trace>
  <inkml:trace contextRef="#ctx0" brushRef="#br1" timeOffset="772470.1819">24557 9376,'49'-49,"1"24,-1-25,-49 50,75-49,-75 49,25-25,-25 25,0 0,0 0,0 74,0-24,-25-1,-25 26,1-1,24 1,-25-1,25 0,1 1,-26-26,50-49,0 75,0-75,0 0,50 25,-50-25,49 0,-49 0,75 0,-75 0,74-25,-74 25,50-25,-50 25,74 0,-74 0,25 0,-25 0,0 0</inkml:trace>
  <inkml:trace contextRef="#ctx0" brushRef="#br1" timeOffset="799536.7309">22622 17611,'0'0,"0"0,25-24,-25 24,0 0,0 0,0 0,0 0,0 0,24 74,-24-74,50 25,-50-25,75 0,-51-25,51 25,-26-25,1-24,24 24,-24 0,0 25,-1-25,1 0,-25 25,-1 0,1-25,-25 1</inkml:trace>
  <inkml:trace contextRef="#ctx0" brushRef="#br1" timeOffset="918178.5168">17661 7119,'0'25,"25"0,-25-1,25 26,-25 24,24 1,1-1,-25 1,25-1,0-24,0 24,-25-24,0-1,0-49,0 25,0-50,0 25,-25-25,25-24,-25-26,25 26,-25-26,25 26,0-26,25 26,-25-1,25 25,-25 1,25-1,24 25,-24 0,0 0,24 0</inkml:trace>
  <inkml:trace contextRef="#ctx0" brushRef="#br1" timeOffset="918479.5341">18107 7417,'0'0,"0"0,25 0,0 0,-25-25,50 0,-50 25,24-25,-24 0,25 1,-25-1,0 25,0 0,0 0,-25 25,25-1,-24 26,24 0,-25 24,0-24,25-1,0 26,0-51,25 26,-25-50,25 0,-25 0,24-50</inkml:trace>
  <inkml:trace contextRef="#ctx0" brushRef="#br1" timeOffset="918676.5453">18529 6871,'25'-25,"-25"25,0 0,0 25,0 49,0 1,-25 24,25 0,0 0,-25 25,25-24,-25-1,25-25,0-24,-24-1</inkml:trace>
  <inkml:trace contextRef="#ctx0" brushRef="#br1" timeOffset="918923.5595">18455 7466,'24'-49,"-24"-1,25 25,-25 0,25 50,-25 0,25 0,0 24,0 1,-1 0,1 24,0-24,0-26,0 26,-1-25,1 0,25-25,-25 0,-1-25,1 0,0-25,-25 26,0-51,25 26</inkml:trace>
  <inkml:trace contextRef="#ctx0" brushRef="#br1" timeOffset="919191.5748">19100 7764,'0'25,"24"-25,-24 0,0-25,0 0,0-25,0 1,0-1,0-24,0 24,0 1,0-1,0 25,25 0,-25 1,50 24,-50 24,25-24,-1 25,1 0</inkml:trace>
  <inkml:trace contextRef="#ctx0" brushRef="#br1" timeOffset="919521.5937">19372 7689,'25'0,"-25"0,25 0,-25-24,25-1,0-25,-1 1,-24-1,25 0,0 26,-25-26,25 50,-25 0,25 25,0 24,-25 1,0 0,24 24,1-24,0-26,0 1,0-25,-1 0,1-25,0 1,0-1,-25-25,0-24,25 24,-25-24,0 24,0-24,0 24,24 25,-24 1</inkml:trace>
  <inkml:trace contextRef="#ctx0" brushRef="#br1" timeOffset="920634.6573">17413 14163,'0'0,"0"0,0 0,0 0,0 0,0 0,0 0,0 0,0 0,25 0,-25 0,24 0,1 0,0-24,0 24,0 0,0-25,-25 25</inkml:trace>
  <inkml:trace contextRef="#ctx0" brushRef="#br1" timeOffset="920823.6681">17363 14337,'0'25,"25"-25,-25 25,25-50,-25 25,25 0,-25-25,24 25,1-25,-25 25,0 0</inkml:trace>
  <inkml:trace contextRef="#ctx0" brushRef="#br1" timeOffset="921224.6911">17140 13891,'0'0,"0"0,0 24,-25-24,0 25,1 25,24-1,-50 26,25-1,0 1,1-1,24 1,0-1,-25-24,50-1,-25-24,24 0,1 0,0-25,0 24,0-24,24 0,-24-24,0 24,0 0,-25 0,0 0,24 0</inkml:trace>
  <inkml:trace contextRef="#ctx0" brushRef="#br1" timeOffset="943788.9817">8483 6276,'0'0,"0"0,0 0,0 0,-25-25,25 25,0 0,0 0,0 0,0 0,0 0,0 0,0 0,0 0,0 0,0 0,0 0,0 0,0 0,0 0,0 0,0 0,0 0,0 0,0 0,0 0,0 0,0 0,-24-25,24 25,0-25,0 25,0 0,0 0,-25 0,25 0,0 0,0 0,0-25,0 25,0 0,0 0,0 0,0 0,0 0,0 0,0 0,-25 0</inkml:trace>
</inkml:ink>
</file>

<file path=ppt/ink/ink8.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41:15.399"/>
    </inkml:context>
    <inkml:brush xml:id="br0">
      <inkml:brushProperty name="width" value="0.05292" units="cm"/>
      <inkml:brushProperty name="height" value="0.05292" units="cm"/>
      <inkml:brushProperty name="color" value="#FF0000"/>
    </inkml:brush>
  </inkml:definitions>
  <inkml:trace contextRef="#ctx0" brushRef="#br0">11662 5179 31 0,'2'-12'32'16,"-3"-5"-2"-16,-9-2-22 15,8 8-2-15,-12-2-3 16,2 0-1-16,-8 3-1 16,-3 2-1-16,-4 2-1 15,-4 1 0-15,-3 3-1 0,-7 1 0 16,-1-1 0-16,-10-1 0 16,-4 0 1-16,-5-4 0 15,-10-1 0 1,-7-3 1-16,-10-6 1 0,-6-4 0 15,-7-4 1-15,-2 2 1 16,-6-10 0-16,-1 6 1 16,-9-6 0-16,3 7 0 15,-6-4 0-15,2 12 0 16,-11-4-1-16,2 13 0 16,-11-1 0-16,1 8-1 15,-5 4-1-15,4 9 0 16,-4 3 0-16,5 8 0 0,0 6 0 15,7 6 1-15,5 7-3 16,10 7 3-16,9 2-2 16,8 2 0-1,12 2 1-15,11 1-1 0,11 1 0 16,12 2 0-16,14-4 1 16,14 3-1-16,15-4 1 15,14-1-1-15,17 2 0 16,19-3 1-16,17-2 0 15,18-4 0-15,20-3 0 16,20-5 0-16,20 0-1 16,16-3 2-16,16-7-1 15,11 0-1-15,11-5 1 0,6-4 0 16,4 3 0 0,1-4-1-16,-1-5 1 15,-3 0 0-15,-2-2-1 16,-1-5 0-16,-4-2 0 0,-3-1 1 15,-6-6-1-15,-2-1 0 16,-7-3 0-16,-6-3-1 16,-14 0 1-16,-12-4 0 15,-17-2 0-15,-14-3-1 16,-18-4 1-16,-18-3 1 16,-19-3-1-16,-14-2 1 15,-16-10 0-15,-10-3-1 16,-13-6 1-16,-11-6 0 15,-12-6-1-15,-11-1 0 16,-9-9 0-16,-8 0 1 16,-12-2-1-16,-8 5 0 15,-9 4 0-15,-11 9-1 0,-6 11 2 16,-5 10-1-16,-2 15 0 16,-4 11-1-16,4 17 0 15,3 6-2-15,14 21-10 16,4-4-25-16,19 6 1 15,12-9-2-15,28-3 2 16,25-24 37 0</inkml:trace>
</inkml:ink>
</file>

<file path=ppt/ink/ink9.xml><?xml version="1.0" encoding="utf-8"?>
<inkml:ink xmlns:inkml="http://www.w3.org/2003/InkML">
  <inkml:definitions>
    <inkml:context xml:id="ctx0">
      <inkml:inkSource xml:id="inkSrc0">
        <inkml:traceFormat>
          <inkml:channel name="X" type="integer" max="27760" units="cm"/>
          <inkml:channel name="Y" type="integer" max="15694" units="cm"/>
          <inkml:channel name="F" type="integer" max="255" units="dev"/>
          <inkml:channel name="T" type="integer" max="2.14748E9" units="dev"/>
        </inkml:traceFormat>
        <inkml:channelProperties>
          <inkml:channelProperty channel="X" name="resolution" value="1000" units="1/cm"/>
          <inkml:channelProperty channel="Y" name="resolution" value="1000.25494" units="1/cm"/>
          <inkml:channelProperty channel="F" name="resolution" value="0" units="1/dev"/>
          <inkml:channelProperty channel="T" name="resolution" value="1" units="1/dev"/>
        </inkml:channelProperties>
      </inkml:inkSource>
      <inkml:timestamp xml:id="ts0" timeString="2016-11-01T15:41:09.365"/>
    </inkml:context>
    <inkml:brush xml:id="br0">
      <inkml:brushProperty name="width" value="0.05292" units="cm"/>
      <inkml:brushProperty name="height" value="0.05292" units="cm"/>
      <inkml:brushProperty name="color" value="#FF0000"/>
    </inkml:brush>
  </inkml:definitions>
  <inkml:trace contextRef="#ctx0" brushRef="#br0">14028 2371 54 0,'-61'35'31'0,"-2"-1"2"0,15 6-24 16,2-16-2-16,21 9-1 15,17-11-2-15,26-2 0 16,29-10-1-16,31-6-1 16,28-13 1-16,39 0-1 15,38-8-1-15,37-10-1 16,36 0 0-16,24 2 1 16,18-1-1-16,6 4 1 15,-4 4 1-15,-13 4-1 16,-29 4 2-16,-32 3-1 15,-44-4 1-15,-39 8 1 16,-42 0-2-16,-30 0-1 16,-27-4 0-16,-25 4 1 0,-19 3-3 15,0 0-2-15,0 0-3 16,-11-20-12 0,11 20-21-16,-12 0 1 15,6 11-1-15,-5-5 2 0,11-6 37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pitchFamily="1"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 charset="0"/>
                <a:ea typeface="+mn-ea"/>
                <a:cs typeface="+mn-cs"/>
              </a:defRPr>
            </a:lvl1pPr>
          </a:lstStyle>
          <a:p>
            <a:pPr>
              <a:defRPr/>
            </a:pPr>
            <a:endParaRPr lang="en-US"/>
          </a:p>
        </p:txBody>
      </p:sp>
      <p:sp>
        <p:nvSpPr>
          <p:cNvPr id="1208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pitchFamily="1"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F1ED4FB-64AF-4A05-88D6-6605041257F1}" type="slidenum">
              <a:rPr lang="en-US"/>
              <a:pPr>
                <a:defRPr/>
              </a:pPr>
              <a:t>‹#›</a:t>
            </a:fld>
            <a:endParaRPr lang="en-US"/>
          </a:p>
        </p:txBody>
      </p:sp>
    </p:spTree>
    <p:extLst>
      <p:ext uri="{BB962C8B-B14F-4D97-AF65-F5344CB8AC3E}">
        <p14:creationId xmlns:p14="http://schemas.microsoft.com/office/powerpoint/2010/main" val="20242964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MS PGothic" pitchFamily="34"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879C215D-931C-4012-80BB-05802D563677}" type="slidenum">
              <a:rPr lang="en-US" sz="1300"/>
              <a:pPr/>
              <a:t>5</a:t>
            </a:fld>
            <a:endParaRPr lang="en-US" sz="130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992110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16</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4477135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113</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114</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115</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619DAAA-6D2B-45E8-9B2F-E50AC6E2BAF9}" type="slidenum">
              <a:rPr lang="en-US" sz="1200" smtClean="0"/>
              <a:pPr/>
              <a:t>116</a:t>
            </a:fld>
            <a:endParaRPr lang="en-US" sz="1200"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43CE345-0130-4A8B-B921-FA83C97536C0}" type="slidenum">
              <a:rPr lang="en-US" sz="1200" smtClean="0"/>
              <a:pPr/>
              <a:t>117</a:t>
            </a:fld>
            <a:endParaRPr lang="en-US" sz="1200"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6994FEA-F89E-4970-A14C-DD88A94E8885}" type="slidenum">
              <a:rPr lang="en-US" sz="1200" smtClean="0"/>
              <a:pPr/>
              <a:t>118</a:t>
            </a:fld>
            <a:endParaRPr lang="en-US" sz="1200"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4AD0AE8-C0BB-46FB-AD76-FD2BF32800CD}" type="slidenum">
              <a:rPr lang="en-US" sz="1200" smtClean="0"/>
              <a:pPr/>
              <a:t>119</a:t>
            </a:fld>
            <a:endParaRPr lang="en-US" sz="1200"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4A65FDE-DDAF-4E79-94D8-DAF6F2879C1C}" type="slidenum">
              <a:rPr lang="en-US" sz="1200" smtClean="0"/>
              <a:pPr/>
              <a:t>120</a:t>
            </a:fld>
            <a:endParaRPr lang="en-US" sz="1200"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F5AA06-9449-47DB-94BF-69904D10E7FD}" type="slidenum">
              <a:rPr lang="en-US" sz="1200" smtClean="0"/>
              <a:pPr/>
              <a:t>121</a:t>
            </a:fld>
            <a:endParaRPr lang="en-US" sz="1200"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133</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17</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54604581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C8BEB5C-A17F-47CD-A096-F63CE1AE1EC0}" type="slidenum">
              <a:rPr lang="en-US" sz="1200" smtClean="0"/>
              <a:pPr/>
              <a:t>134</a:t>
            </a:fld>
            <a:endParaRPr lang="en-US" sz="1200"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C154C1-1C64-40ED-BDDB-A9A02E72C843}" type="slidenum">
              <a:rPr lang="en-US" sz="1200" smtClean="0"/>
              <a:pPr/>
              <a:t>135</a:t>
            </a:fld>
            <a:endParaRPr lang="en-US" sz="120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9BFFD16-AF72-4C7E-BBE0-EA20B130F1FE}" type="slidenum">
              <a:rPr lang="en-US" sz="1200" smtClean="0"/>
              <a:pPr/>
              <a:t>136</a:t>
            </a:fld>
            <a:endParaRPr lang="en-US" sz="1200"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436F51A-00C8-4196-853F-5872729C090D}" type="slidenum">
              <a:rPr lang="en-US" sz="1200" smtClean="0"/>
              <a:pPr/>
              <a:t>137</a:t>
            </a:fld>
            <a:endParaRPr lang="en-US" sz="120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ABCE624C-4BF5-4025-A202-E043A5E6A015}" type="slidenum">
              <a:rPr lang="en-US" sz="1200" smtClean="0"/>
              <a:pPr/>
              <a:t>138</a:t>
            </a:fld>
            <a:endParaRPr lang="en-US" sz="1200"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139</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140</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141</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C154C1-1C64-40ED-BDDB-A9A02E72C843}" type="slidenum">
              <a:rPr lang="en-US" sz="1200" smtClean="0"/>
              <a:pPr/>
              <a:t>142</a:t>
            </a:fld>
            <a:endParaRPr lang="en-US" sz="120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7B2492-CE92-4D06-AC7F-4749A9E5CC42}" type="slidenum">
              <a:rPr lang="en-US" sz="1200" smtClean="0"/>
              <a:pPr/>
              <a:t>143</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18</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1239052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144</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145</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17FD54ED-2E71-4379-8DFA-81AAC6455F4C}" type="slidenum">
              <a:rPr lang="en-US" sz="1200" smtClean="0"/>
              <a:pPr/>
              <a:t>146</a:t>
            </a:fld>
            <a:endParaRPr lang="en-US" sz="120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276290F-F443-437C-A8E0-DC11772199C2}" type="slidenum">
              <a:rPr lang="en-US" sz="1200" smtClean="0"/>
              <a:pPr/>
              <a:t>147</a:t>
            </a:fld>
            <a:endParaRPr lang="en-US" sz="1200" smtClean="0"/>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endParaRPr lang="en-US" smtClean="0">
              <a:latin typeface="Times"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4DDE970-AF48-482D-9B80-69B696479FE4}" type="slidenum">
              <a:rPr lang="en-US" sz="1200" smtClean="0"/>
              <a:pPr/>
              <a:t>148</a:t>
            </a:fld>
            <a:endParaRPr lang="en-US" sz="1200"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87FCDD1-C911-4DAB-990A-7E4889563E21}" type="slidenum">
              <a:rPr lang="en-US" sz="1200" smtClean="0"/>
              <a:pPr/>
              <a:t>149</a:t>
            </a:fld>
            <a:endParaRPr lang="en-US" sz="1200"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0B50D58-AF60-44F7-9071-70B9B61945B7}" type="slidenum">
              <a:rPr lang="en-US" sz="1200" smtClean="0"/>
              <a:pPr/>
              <a:t>150</a:t>
            </a:fld>
            <a:endParaRPr lang="en-US" sz="1200"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151</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C8BEB5C-A17F-47CD-A096-F63CE1AE1EC0}" type="slidenum">
              <a:rPr lang="en-US" sz="1200" smtClean="0"/>
              <a:pPr/>
              <a:t>152</a:t>
            </a:fld>
            <a:endParaRPr lang="en-US" sz="1200"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33989CE-9A7E-40A2-96B3-6DC7C420990D}" type="slidenum">
              <a:rPr lang="en-US" sz="1200" smtClean="0"/>
              <a:pPr/>
              <a:t>153</a:t>
            </a:fld>
            <a:endParaRPr lang="en-US" sz="1200"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DB448B-A29B-48A4-9763-0C2A2DF18869}"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987983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154</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47C0600-1DCD-42EC-B171-A1F7DE1608F5}" type="slidenum">
              <a:rPr lang="en-US" sz="1200" smtClean="0"/>
              <a:pPr/>
              <a:t>155</a:t>
            </a:fld>
            <a:endParaRPr lang="en-US" sz="120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E276992-A899-4A6E-913B-FBA031BB77D4}" type="slidenum">
              <a:rPr lang="en-US" sz="1200" smtClean="0"/>
              <a:pPr/>
              <a:t>156</a:t>
            </a:fld>
            <a:endParaRPr lang="en-US"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47C0600-1DCD-42EC-B171-A1F7DE1608F5}" type="slidenum">
              <a:rPr lang="en-US" sz="1200" smtClean="0"/>
              <a:pPr/>
              <a:t>157</a:t>
            </a:fld>
            <a:endParaRPr lang="en-US" sz="120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7B2492-CE92-4D06-AC7F-4749A9E5CC42}" type="slidenum">
              <a:rPr lang="en-US" sz="1200" smtClean="0"/>
              <a:pPr/>
              <a:t>158</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FE173BA-A49F-43CE-8E06-ABBA6A4BF1EA}" type="slidenum">
              <a:rPr lang="en-US" sz="1200" smtClean="0"/>
              <a:pPr/>
              <a:t>159</a:t>
            </a:fld>
            <a:endParaRPr lang="en-US" sz="1200"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63242D2-DD88-4DD9-BEF4-D3D1696FF5B2}" type="slidenum">
              <a:rPr lang="en-US" sz="1200" smtClean="0"/>
              <a:pPr/>
              <a:t>160</a:t>
            </a:fld>
            <a:endParaRPr lang="en-US" sz="120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3EF210E-D6BB-4030-B2C1-1AC43E2BFCCF}" type="slidenum">
              <a:rPr lang="en-US" sz="1200" smtClean="0"/>
              <a:pPr/>
              <a:t>161</a:t>
            </a:fld>
            <a:endParaRPr lang="en-US" sz="120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F3B5FC8-F336-44EE-BF97-E652E2BB2A8B}" type="slidenum">
              <a:rPr lang="en-US" sz="1200" smtClean="0"/>
              <a:pPr/>
              <a:t>162</a:t>
            </a:fld>
            <a:endParaRPr lang="en-US" sz="1200"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8EC33EC-3822-482B-8193-144B0A54FB00}" type="slidenum">
              <a:rPr lang="en-US" sz="1200" smtClean="0"/>
              <a:pPr/>
              <a:t>163</a:t>
            </a:fld>
            <a:endParaRPr lang="en-US" sz="120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DB448B-A29B-48A4-9763-0C2A2DF18869}"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00811636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DBEE490-FFFD-4CA3-A25A-1641021954CD}" type="slidenum">
              <a:rPr lang="en-US" sz="1200" smtClean="0"/>
              <a:pPr/>
              <a:t>164</a:t>
            </a:fld>
            <a:endParaRPr lang="en-US" sz="1200"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D037EB-12F5-4D78-A24E-90C5EFC8C106}" type="slidenum">
              <a:rPr lang="en-US" sz="1200" smtClean="0"/>
              <a:pPr/>
              <a:t>165</a:t>
            </a:fld>
            <a:endParaRPr lang="en-US" sz="120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166</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3DD1165-BFF1-45CD-9CC5-7FD87CC0CA69}" type="slidenum">
              <a:rPr lang="en-US" sz="1200" smtClean="0"/>
              <a:pPr/>
              <a:t>167</a:t>
            </a:fld>
            <a:endParaRPr lang="en-US" sz="1200"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D5D1D94-A4B9-4FA7-BBDD-14EB2FCC5E3E}" type="slidenum">
              <a:rPr lang="en-US" sz="1200" smtClean="0"/>
              <a:pPr/>
              <a:t>168</a:t>
            </a:fld>
            <a:endParaRPr lang="en-US" sz="1200"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0386990-51AB-49E3-A1AA-51B7B3DD7AF3}" type="slidenum">
              <a:rPr lang="en-US" sz="1200" smtClean="0"/>
              <a:pPr/>
              <a:t>169</a:t>
            </a:fld>
            <a:endParaRPr lang="en-US" sz="1200"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C154C1-1C64-40ED-BDDB-A9A02E72C843}" type="slidenum">
              <a:rPr lang="en-US" sz="1200" smtClean="0"/>
              <a:pPr/>
              <a:t>170</a:t>
            </a:fld>
            <a:endParaRPr lang="en-US" sz="120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4EA5819-F162-4FBE-9316-4B4296AD1EE2}" type="slidenum">
              <a:rPr lang="en-US" sz="1200" smtClean="0"/>
              <a:pPr/>
              <a:t>171</a:t>
            </a:fld>
            <a:endParaRPr lang="en-US" sz="12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FFDE273B-0497-404D-AE9E-0F553160B61D}" type="slidenum">
              <a:rPr lang="en-US" sz="1200" smtClean="0"/>
              <a:pPr/>
              <a:t>172</a:t>
            </a:fld>
            <a:endParaRPr lang="en-US" sz="120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173</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497428-21F6-4E38-8301-3E13E5348B25}"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6679298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174</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01087189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175</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407296609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176</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19087162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177</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4242345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178</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95827494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A33A79-A997-4272-9BC8-94593D812154}"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40167048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180</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28277753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181</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7329396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34" charset="-128"/>
              </a:defRPr>
            </a:lvl1pPr>
            <a:lvl2pPr marL="742883" indent="-285724">
              <a:defRPr sz="2400">
                <a:solidFill>
                  <a:schemeClr val="tx1"/>
                </a:solidFill>
                <a:latin typeface="Times" pitchFamily="-106" charset="0"/>
                <a:ea typeface="ＭＳ Ｐゴシック" pitchFamily="34" charset="-128"/>
              </a:defRPr>
            </a:lvl2pPr>
            <a:lvl3pPr marL="1142898" indent="-228580">
              <a:defRPr sz="2400">
                <a:solidFill>
                  <a:schemeClr val="tx1"/>
                </a:solidFill>
                <a:latin typeface="Times" pitchFamily="-106" charset="0"/>
                <a:ea typeface="ＭＳ Ｐゴシック" pitchFamily="34" charset="-128"/>
              </a:defRPr>
            </a:lvl3pPr>
            <a:lvl4pPr marL="1600057" indent="-228580">
              <a:defRPr sz="2400">
                <a:solidFill>
                  <a:schemeClr val="tx1"/>
                </a:solidFill>
                <a:latin typeface="Times" pitchFamily="-106" charset="0"/>
                <a:ea typeface="ＭＳ Ｐゴシック" pitchFamily="34" charset="-128"/>
              </a:defRPr>
            </a:lvl4pPr>
            <a:lvl5pPr marL="2057217" indent="-228580">
              <a:defRPr sz="2400">
                <a:solidFill>
                  <a:schemeClr val="tx1"/>
                </a:solidFill>
                <a:latin typeface="Times" pitchFamily="-106" charset="0"/>
                <a:ea typeface="ＭＳ Ｐゴシック" pitchFamily="34" charset="-128"/>
              </a:defRPr>
            </a:lvl5pPr>
            <a:lvl6pPr marL="2514376"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535"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8695"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5854" indent="-22858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fld id="{C8F1AA57-7477-4B69-9C5B-97859DFEFD4A}" type="slidenum">
              <a:rPr lang="en-US" sz="1200">
                <a:latin typeface="Arial" pitchFamily="34" charset="0"/>
              </a:rPr>
              <a:pPr/>
              <a:t>182</a:t>
            </a:fld>
            <a:endParaRPr lang="en-US" sz="1200">
              <a:latin typeface="Arial" pitchFamily="34"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20406303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fld id="{6BF175E9-F2EE-4B8A-A8C5-9226DCF40BD9}" type="slidenum">
              <a:rPr lang="en-US" sz="1200" smtClean="0">
                <a:latin typeface="Arial" charset="0"/>
              </a:rPr>
              <a:pPr/>
              <a:t>183</a:t>
            </a:fld>
            <a:endParaRPr lang="en-US" sz="1200" smtClean="0">
              <a:latin typeface="Arial"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63598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497428-21F6-4E38-8301-3E13E5348B25}"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54328410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06" charset="0"/>
                <a:ea typeface="ＭＳ Ｐゴシック" pitchFamily="34" charset="-128"/>
              </a:defRPr>
            </a:lvl1pPr>
            <a:lvl2pPr marL="785302" indent="-302039">
              <a:defRPr sz="2500">
                <a:solidFill>
                  <a:schemeClr val="tx1"/>
                </a:solidFill>
                <a:latin typeface="Times" pitchFamily="-106" charset="0"/>
                <a:ea typeface="ＭＳ Ｐゴシック" pitchFamily="34" charset="-128"/>
              </a:defRPr>
            </a:lvl2pPr>
            <a:lvl3pPr marL="1208157" indent="-241632">
              <a:defRPr sz="2500">
                <a:solidFill>
                  <a:schemeClr val="tx1"/>
                </a:solidFill>
                <a:latin typeface="Times" pitchFamily="-106" charset="0"/>
                <a:ea typeface="ＭＳ Ｐゴシック" pitchFamily="34" charset="-128"/>
              </a:defRPr>
            </a:lvl3pPr>
            <a:lvl4pPr marL="1691420" indent="-241632">
              <a:defRPr sz="2500">
                <a:solidFill>
                  <a:schemeClr val="tx1"/>
                </a:solidFill>
                <a:latin typeface="Times" pitchFamily="-106" charset="0"/>
                <a:ea typeface="ＭＳ Ｐゴシック" pitchFamily="34" charset="-128"/>
              </a:defRPr>
            </a:lvl4pPr>
            <a:lvl5pPr marL="2174684" indent="-241632">
              <a:defRPr sz="2500">
                <a:solidFill>
                  <a:schemeClr val="tx1"/>
                </a:solidFill>
                <a:latin typeface="Times" pitchFamily="-106" charset="0"/>
                <a:ea typeface="ＭＳ Ｐゴシック" pitchFamily="34" charset="-128"/>
              </a:defRPr>
            </a:lvl5pPr>
            <a:lvl6pPr marL="2657947"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6pPr>
            <a:lvl7pPr marL="3141210"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7pPr>
            <a:lvl8pPr marL="3624473"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8pPr>
            <a:lvl9pPr marL="4107736"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9pPr>
          </a:lstStyle>
          <a:p>
            <a:fld id="{C8F1AA57-7477-4B69-9C5B-97859DFEFD4A}" type="slidenum">
              <a:rPr lang="en-US" sz="1300">
                <a:latin typeface="Arial" pitchFamily="34" charset="0"/>
              </a:rPr>
              <a:pPr/>
              <a:t>184</a:t>
            </a:fld>
            <a:endParaRPr lang="en-US" sz="1300">
              <a:latin typeface="Arial" pitchFamily="34"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94381156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06" charset="0"/>
                <a:ea typeface="ＭＳ Ｐゴシック" pitchFamily="34" charset="-128"/>
              </a:defRPr>
            </a:lvl1pPr>
            <a:lvl2pPr marL="785302" indent="-302039">
              <a:defRPr sz="2500">
                <a:solidFill>
                  <a:schemeClr val="tx1"/>
                </a:solidFill>
                <a:latin typeface="Times" pitchFamily="-106" charset="0"/>
                <a:ea typeface="ＭＳ Ｐゴシック" pitchFamily="34" charset="-128"/>
              </a:defRPr>
            </a:lvl2pPr>
            <a:lvl3pPr marL="1208157" indent="-241632">
              <a:defRPr sz="2500">
                <a:solidFill>
                  <a:schemeClr val="tx1"/>
                </a:solidFill>
                <a:latin typeface="Times" pitchFamily="-106" charset="0"/>
                <a:ea typeface="ＭＳ Ｐゴシック" pitchFamily="34" charset="-128"/>
              </a:defRPr>
            </a:lvl3pPr>
            <a:lvl4pPr marL="1691420" indent="-241632">
              <a:defRPr sz="2500">
                <a:solidFill>
                  <a:schemeClr val="tx1"/>
                </a:solidFill>
                <a:latin typeface="Times" pitchFamily="-106" charset="0"/>
                <a:ea typeface="ＭＳ Ｐゴシック" pitchFamily="34" charset="-128"/>
              </a:defRPr>
            </a:lvl4pPr>
            <a:lvl5pPr marL="2174684" indent="-241632">
              <a:defRPr sz="2500">
                <a:solidFill>
                  <a:schemeClr val="tx1"/>
                </a:solidFill>
                <a:latin typeface="Times" pitchFamily="-106" charset="0"/>
                <a:ea typeface="ＭＳ Ｐゴシック" pitchFamily="34" charset="-128"/>
              </a:defRPr>
            </a:lvl5pPr>
            <a:lvl6pPr marL="2657947"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6pPr>
            <a:lvl7pPr marL="3141210"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7pPr>
            <a:lvl8pPr marL="3624473"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8pPr>
            <a:lvl9pPr marL="4107736" indent="-241632" algn="ctr" eaLnBrk="0" fontAlgn="base" hangingPunct="0">
              <a:spcBef>
                <a:spcPct val="0"/>
              </a:spcBef>
              <a:spcAft>
                <a:spcPct val="0"/>
              </a:spcAft>
              <a:defRPr sz="2500">
                <a:solidFill>
                  <a:schemeClr val="tx1"/>
                </a:solidFill>
                <a:latin typeface="Times" pitchFamily="-106" charset="0"/>
                <a:ea typeface="ＭＳ Ｐゴシック" pitchFamily="34" charset="-128"/>
              </a:defRPr>
            </a:lvl9pPr>
          </a:lstStyle>
          <a:p>
            <a:fld id="{C8F1AA57-7477-4B69-9C5B-97859DFEFD4A}" type="slidenum">
              <a:rPr lang="en-US" sz="1300">
                <a:latin typeface="Arial" pitchFamily="34" charset="0"/>
              </a:rPr>
              <a:pPr/>
              <a:t>185</a:t>
            </a:fld>
            <a:endParaRPr lang="en-US" sz="1300">
              <a:latin typeface="Arial" pitchFamily="34"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6164879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186</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07392992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190</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26326716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191</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75093778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AF0A41-DC1A-42BD-BE69-AACD14080C1E}"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87748230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AF0A41-DC1A-42BD-BE69-AACD14080C1E}"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42550901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AF0A41-DC1A-42BD-BE69-AACD14080C1E}"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58956015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D037EB-12F5-4D78-A24E-90C5EFC8C106}"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016760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497428-21F6-4E38-8301-3E13E5348B25}"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266002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497428-21F6-4E38-8301-3E13E5348B25}"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945486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DB448B-A29B-48A4-9763-0C2A2DF18869}"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00665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itchFamily="18" charset="0"/>
                <a:ea typeface="MS PGothic" pitchFamily="34" charset="-128"/>
              </a:defRPr>
            </a:lvl1pPr>
            <a:lvl2pPr marL="785372" indent="-302066">
              <a:defRPr sz="2500">
                <a:solidFill>
                  <a:schemeClr val="tx1"/>
                </a:solidFill>
                <a:latin typeface="Times New Roman" pitchFamily="18" charset="0"/>
                <a:ea typeface="MS PGothic" pitchFamily="34" charset="-128"/>
              </a:defRPr>
            </a:lvl2pPr>
            <a:lvl3pPr marL="1208265" indent="-241653">
              <a:defRPr sz="2500">
                <a:solidFill>
                  <a:schemeClr val="tx1"/>
                </a:solidFill>
                <a:latin typeface="Times New Roman" pitchFamily="18" charset="0"/>
                <a:ea typeface="MS PGothic" pitchFamily="34" charset="-128"/>
              </a:defRPr>
            </a:lvl3pPr>
            <a:lvl4pPr marL="1691571" indent="-241653">
              <a:defRPr sz="2500">
                <a:solidFill>
                  <a:schemeClr val="tx1"/>
                </a:solidFill>
                <a:latin typeface="Times New Roman" pitchFamily="18" charset="0"/>
                <a:ea typeface="MS PGothic" pitchFamily="34" charset="-128"/>
              </a:defRPr>
            </a:lvl4pPr>
            <a:lvl5pPr marL="2174878" indent="-241653">
              <a:defRPr sz="2500">
                <a:solidFill>
                  <a:schemeClr val="tx1"/>
                </a:solidFill>
                <a:latin typeface="Times New Roman" pitchFamily="18"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8EBA55EA-BE20-49B3-8F93-F75BC798588A}" type="slidenum">
              <a:rPr lang="en-US" sz="1300">
                <a:solidFill>
                  <a:prstClr val="black"/>
                </a:solidFill>
                <a:latin typeface="Arial" pitchFamily="34" charset="0"/>
              </a:rPr>
              <a:pPr/>
              <a:t>6</a:t>
            </a:fld>
            <a:endParaRPr lang="en-US" sz="1300" dirty="0">
              <a:solidFill>
                <a:prstClr val="black"/>
              </a:solidFill>
              <a:latin typeface="Arial" pitchFamily="34" charset="0"/>
            </a:endParaRPr>
          </a:p>
        </p:txBody>
      </p:sp>
      <p:sp>
        <p:nvSpPr>
          <p:cNvPr id="107523" name="Rectangle 2"/>
          <p:cNvSpPr>
            <a:spLocks noGrp="1" noRot="1" noChangeAspect="1" noChangeArrowheads="1" noTextEdit="1"/>
          </p:cNvSpPr>
          <p:nvPr>
            <p:ph type="sldImg"/>
          </p:nvPr>
        </p:nvSpPr>
        <p:spPr>
          <a:xfrm>
            <a:off x="1257300" y="722313"/>
            <a:ext cx="4800600" cy="3600450"/>
          </a:xfrm>
          <a:solidFill>
            <a:srgbClr val="FFFFFF"/>
          </a:solidFill>
          <a:ln/>
        </p:spPr>
      </p:sp>
      <p:sp>
        <p:nvSpPr>
          <p:cNvPr id="107524" name="Rectangle 3"/>
          <p:cNvSpPr>
            <a:spLocks noGrp="1" noChangeArrowheads="1"/>
          </p:cNvSpPr>
          <p:nvPr>
            <p:ph type="body" idx="1"/>
          </p:nvPr>
        </p:nvSpPr>
        <p:spPr>
          <a:xfrm>
            <a:off x="731520" y="4560570"/>
            <a:ext cx="585216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80" tIns="48789" rIns="97580" bIns="48789"/>
          <a:lstStyle/>
          <a:p>
            <a:pPr marL="41954" eaLnBrk="1" hangingPunct="1">
              <a:spcBef>
                <a:spcPts val="437"/>
              </a:spcBef>
            </a:pPr>
            <a:r>
              <a:rPr lang="en-US" dirty="0" smtClean="0">
                <a:solidFill>
                  <a:srgbClr val="000000"/>
                </a:solidFill>
                <a:latin typeface="Arial" pitchFamily="34" charset="0"/>
                <a:cs typeface="Arial" pitchFamily="34" charset="0"/>
                <a:sym typeface="Arial" pitchFamily="34" charset="0"/>
              </a:rPr>
              <a:t>Next is: 13112221</a:t>
            </a:r>
          </a:p>
        </p:txBody>
      </p:sp>
    </p:spTree>
    <p:extLst>
      <p:ext uri="{BB962C8B-B14F-4D97-AF65-F5344CB8AC3E}">
        <p14:creationId xmlns:p14="http://schemas.microsoft.com/office/powerpoint/2010/main" val="731920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DB448B-A29B-48A4-9763-0C2A2DF18869}"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260550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AF0A41-DC1A-42BD-BE69-AACD14080C1E}"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913796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E7A425-10B8-4B8D-B1C6-24FBB116BC40}"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158455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4518B9-FAAE-4C1C-9BF9-8A5B13F7965B}"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022582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4518B9-FAAE-4C1C-9BF9-8A5B13F7965B}"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4022157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4518B9-FAAE-4C1C-9BF9-8A5B13F7965B}"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845732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4518B9-FAAE-4C1C-9BF9-8A5B13F7965B}"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627078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EA5819-F162-4FBE-9316-4B4296AD1EE2}"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029294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4518B9-FAAE-4C1C-9BF9-8A5B13F7965B}"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619703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7B2492-CE92-4D06-AC7F-4749A9E5CC42}"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530554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itchFamily="18" charset="0"/>
                <a:ea typeface="MS PGothic" pitchFamily="34" charset="-128"/>
              </a:defRPr>
            </a:lvl1pPr>
            <a:lvl2pPr marL="785372" indent="-302066">
              <a:defRPr sz="2500">
                <a:solidFill>
                  <a:schemeClr val="tx1"/>
                </a:solidFill>
                <a:latin typeface="Times New Roman" pitchFamily="18" charset="0"/>
                <a:ea typeface="MS PGothic" pitchFamily="34" charset="-128"/>
              </a:defRPr>
            </a:lvl2pPr>
            <a:lvl3pPr marL="1208265" indent="-241653">
              <a:defRPr sz="2500">
                <a:solidFill>
                  <a:schemeClr val="tx1"/>
                </a:solidFill>
                <a:latin typeface="Times New Roman" pitchFamily="18" charset="0"/>
                <a:ea typeface="MS PGothic" pitchFamily="34" charset="-128"/>
              </a:defRPr>
            </a:lvl3pPr>
            <a:lvl4pPr marL="1691571" indent="-241653">
              <a:defRPr sz="2500">
                <a:solidFill>
                  <a:schemeClr val="tx1"/>
                </a:solidFill>
                <a:latin typeface="Times New Roman" pitchFamily="18" charset="0"/>
                <a:ea typeface="MS PGothic" pitchFamily="34" charset="-128"/>
              </a:defRPr>
            </a:lvl4pPr>
            <a:lvl5pPr marL="2174878" indent="-241653">
              <a:defRPr sz="2500">
                <a:solidFill>
                  <a:schemeClr val="tx1"/>
                </a:solidFill>
                <a:latin typeface="Times New Roman" pitchFamily="18"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New Roman" pitchFamily="18"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New Roman" pitchFamily="18"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New Roman" pitchFamily="18"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New Roman" pitchFamily="18" charset="0"/>
                <a:ea typeface="MS PGothic" pitchFamily="34" charset="-128"/>
              </a:defRPr>
            </a:lvl9pPr>
          </a:lstStyle>
          <a:p>
            <a:fld id="{0D1F7BE1-85E5-4AAD-AC2B-A34107DA8F0E}" type="slidenum">
              <a:rPr lang="en-US" sz="1300">
                <a:solidFill>
                  <a:prstClr val="black"/>
                </a:solidFill>
                <a:latin typeface="Arial" pitchFamily="34" charset="0"/>
              </a:rPr>
              <a:pPr/>
              <a:t>7</a:t>
            </a:fld>
            <a:endParaRPr lang="en-US" sz="1300" dirty="0">
              <a:solidFill>
                <a:prstClr val="black"/>
              </a:solidFill>
              <a:latin typeface="Arial" pitchFamily="34" charset="0"/>
            </a:endParaRPr>
          </a:p>
        </p:txBody>
      </p:sp>
      <p:sp>
        <p:nvSpPr>
          <p:cNvPr id="108547" name="Rectangle 2"/>
          <p:cNvSpPr>
            <a:spLocks noGrp="1" noRot="1" noChangeAspect="1" noChangeArrowheads="1" noTextEdit="1"/>
          </p:cNvSpPr>
          <p:nvPr>
            <p:ph type="sldImg"/>
          </p:nvPr>
        </p:nvSpPr>
        <p:spPr>
          <a:xfrm>
            <a:off x="1257300" y="722313"/>
            <a:ext cx="4800600" cy="3600450"/>
          </a:xfrm>
          <a:solidFill>
            <a:srgbClr val="FFFFFF"/>
          </a:solidFill>
          <a:ln/>
        </p:spPr>
      </p:sp>
      <p:sp>
        <p:nvSpPr>
          <p:cNvPr id="108548" name="Rectangle 3"/>
          <p:cNvSpPr>
            <a:spLocks noGrp="1" noChangeArrowheads="1"/>
          </p:cNvSpPr>
          <p:nvPr>
            <p:ph type="body" idx="1"/>
          </p:nvPr>
        </p:nvSpPr>
        <p:spPr>
          <a:xfrm>
            <a:off x="731520" y="4560570"/>
            <a:ext cx="585216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80" tIns="48789" rIns="97580" bIns="48789"/>
          <a:lstStyle/>
          <a:p>
            <a:pPr marL="41954" eaLnBrk="1" hangingPunct="1">
              <a:spcBef>
                <a:spcPts val="437"/>
              </a:spcBef>
            </a:pPr>
            <a:r>
              <a:rPr lang="en-US" dirty="0" smtClean="0">
                <a:solidFill>
                  <a:srgbClr val="000000"/>
                </a:solidFill>
                <a:latin typeface="Arial" pitchFamily="34" charset="0"/>
                <a:cs typeface="Arial" pitchFamily="34" charset="0"/>
                <a:sym typeface="Arial" pitchFamily="34" charset="0"/>
              </a:rPr>
              <a:t>Next is: 13112221</a:t>
            </a:r>
          </a:p>
        </p:txBody>
      </p:sp>
    </p:spTree>
    <p:extLst>
      <p:ext uri="{BB962C8B-B14F-4D97-AF65-F5344CB8AC3E}">
        <p14:creationId xmlns:p14="http://schemas.microsoft.com/office/powerpoint/2010/main" val="3925506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7B2492-CE92-4D06-AC7F-4749A9E5CC42}"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992906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7B2492-CE92-4D06-AC7F-4749A9E5CC42}"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407699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EC33EC-3822-482B-8193-144B0A54FB00}"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293442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EC33EC-3822-482B-8193-144B0A54FB00}"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406742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D037EB-12F5-4D78-A24E-90C5EFC8C106}"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776530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D037EB-12F5-4D78-A24E-90C5EFC8C106}"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255056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A33A79-A997-4272-9BC8-94593D812154}"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848808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A33A79-A997-4272-9BC8-94593D812154}"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047722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A33A79-A997-4272-9BC8-94593D812154}"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978719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A33A79-A997-4272-9BC8-94593D812154}"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132681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charset="0"/>
                <a:ea typeface="MS PGothic" pitchFamily="34" charset="-128"/>
              </a:defRPr>
            </a:lvl1pPr>
            <a:lvl2pPr marL="785372" indent="-302066">
              <a:defRPr sz="2500">
                <a:solidFill>
                  <a:schemeClr val="tx1"/>
                </a:solidFill>
                <a:latin typeface="Times" charset="0"/>
                <a:ea typeface="MS PGothic" pitchFamily="34" charset="-128"/>
              </a:defRPr>
            </a:lvl2pPr>
            <a:lvl3pPr marL="1208265" indent="-241653">
              <a:defRPr sz="2500">
                <a:solidFill>
                  <a:schemeClr val="tx1"/>
                </a:solidFill>
                <a:latin typeface="Times" charset="0"/>
                <a:ea typeface="MS PGothic" pitchFamily="34" charset="-128"/>
              </a:defRPr>
            </a:lvl3pPr>
            <a:lvl4pPr marL="1691571" indent="-241653">
              <a:defRPr sz="2500">
                <a:solidFill>
                  <a:schemeClr val="tx1"/>
                </a:solidFill>
                <a:latin typeface="Times" charset="0"/>
                <a:ea typeface="MS PGothic" pitchFamily="34" charset="-128"/>
              </a:defRPr>
            </a:lvl4pPr>
            <a:lvl5pPr marL="2174878" indent="-241653">
              <a:defRPr sz="2500">
                <a:solidFill>
                  <a:schemeClr val="tx1"/>
                </a:solidFill>
                <a:latin typeface="Times" charset="0"/>
                <a:ea typeface="MS PGothic" pitchFamily="34" charset="-128"/>
              </a:defRPr>
            </a:lvl5pPr>
            <a:lvl6pPr marL="2658184" indent="-241653" algn="ctr" eaLnBrk="0" fontAlgn="base" hangingPunct="0">
              <a:spcBef>
                <a:spcPct val="0"/>
              </a:spcBef>
              <a:spcAft>
                <a:spcPct val="0"/>
              </a:spcAft>
              <a:defRPr sz="2500">
                <a:solidFill>
                  <a:schemeClr val="tx1"/>
                </a:solidFill>
                <a:latin typeface="Times" charset="0"/>
                <a:ea typeface="MS PGothic" pitchFamily="34" charset="-128"/>
              </a:defRPr>
            </a:lvl6pPr>
            <a:lvl7pPr marL="3141490" indent="-241653" algn="ctr" eaLnBrk="0" fontAlgn="base" hangingPunct="0">
              <a:spcBef>
                <a:spcPct val="0"/>
              </a:spcBef>
              <a:spcAft>
                <a:spcPct val="0"/>
              </a:spcAft>
              <a:defRPr sz="2500">
                <a:solidFill>
                  <a:schemeClr val="tx1"/>
                </a:solidFill>
                <a:latin typeface="Times" charset="0"/>
                <a:ea typeface="MS PGothic" pitchFamily="34" charset="-128"/>
              </a:defRPr>
            </a:lvl7pPr>
            <a:lvl8pPr marL="3624796" indent="-241653" algn="ctr" eaLnBrk="0" fontAlgn="base" hangingPunct="0">
              <a:spcBef>
                <a:spcPct val="0"/>
              </a:spcBef>
              <a:spcAft>
                <a:spcPct val="0"/>
              </a:spcAft>
              <a:defRPr sz="2500">
                <a:solidFill>
                  <a:schemeClr val="tx1"/>
                </a:solidFill>
                <a:latin typeface="Times" charset="0"/>
                <a:ea typeface="MS PGothic" pitchFamily="34" charset="-128"/>
              </a:defRPr>
            </a:lvl8pPr>
            <a:lvl9pPr marL="4108102" indent="-241653" algn="ctr" eaLnBrk="0" fontAlgn="base" hangingPunct="0">
              <a:spcBef>
                <a:spcPct val="0"/>
              </a:spcBef>
              <a:spcAft>
                <a:spcPct val="0"/>
              </a:spcAft>
              <a:defRPr sz="2500">
                <a:solidFill>
                  <a:schemeClr val="tx1"/>
                </a:solidFill>
                <a:latin typeface="Times" charset="0"/>
                <a:ea typeface="MS PGothic" pitchFamily="34" charset="-128"/>
              </a:defRPr>
            </a:lvl9pPr>
          </a:lstStyle>
          <a:p>
            <a:fld id="{879C215D-931C-4012-80BB-05802D563677}" type="slidenum">
              <a:rPr lang="en-US" sz="1300"/>
              <a:pPr/>
              <a:t>10</a:t>
            </a:fld>
            <a:endParaRPr lang="en-US" sz="130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834000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A33A79-A997-4272-9BC8-94593D812154}"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629648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19DAAA-6D2B-45E8-9B2F-E50AC6E2BAF9}"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979114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3CE345-0130-4A8B-B921-FA83C97536C0}"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568275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994FEA-F89E-4970-A14C-DD88A94E8885}"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510784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AD0AE8-C0BB-46FB-AD76-FD2BF32800CD}"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445573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A65FDE-DDAF-4E79-94D8-DAF6F2879C1C}"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8178996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F5AA06-9449-47DB-94BF-69904D10E7FD}"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8462582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78B84E-E7E4-489C-835B-1137FD92A89C}"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charset="0"/>
            </a:endParaRPr>
          </a:p>
        </p:txBody>
      </p:sp>
    </p:spTree>
    <p:extLst>
      <p:ext uri="{BB962C8B-B14F-4D97-AF65-F5344CB8AC3E}">
        <p14:creationId xmlns:p14="http://schemas.microsoft.com/office/powerpoint/2010/main" val="17926209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78B84E-E7E4-489C-835B-1137FD92A89C}"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charset="0"/>
            </a:endParaRPr>
          </a:p>
        </p:txBody>
      </p:sp>
    </p:spTree>
    <p:extLst>
      <p:ext uri="{BB962C8B-B14F-4D97-AF65-F5344CB8AC3E}">
        <p14:creationId xmlns:p14="http://schemas.microsoft.com/office/powerpoint/2010/main" val="22458024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78B84E-E7E4-489C-835B-1137FD92A89C}"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charset="0"/>
            </a:endParaRPr>
          </a:p>
        </p:txBody>
      </p:sp>
    </p:spTree>
    <p:extLst>
      <p:ext uri="{BB962C8B-B14F-4D97-AF65-F5344CB8AC3E}">
        <p14:creationId xmlns:p14="http://schemas.microsoft.com/office/powerpoint/2010/main" val="1793648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11</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518505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4F8853-6AAF-49B2-9D1D-F661E25228E8}"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4589610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ABED6C-FCCD-4F3F-88E8-A05702C7E902}"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336480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ABED6C-FCCD-4F3F-88E8-A05702C7E902}"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37584634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AF0A41-DC1A-42BD-BE69-AACD14080C1E}"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0799623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63</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6497428-21F6-4E38-8301-3E13E5348B25}" type="slidenum">
              <a:rPr lang="en-US" sz="1200" smtClean="0"/>
              <a:pPr/>
              <a:t>64</a:t>
            </a:fld>
            <a:endParaRPr lang="en-US" sz="120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65</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ADB448B-A29B-48A4-9763-0C2A2DF18869}" type="slidenum">
              <a:rPr lang="en-US" sz="1200" smtClean="0"/>
              <a:pPr/>
              <a:t>66</a:t>
            </a:fld>
            <a:endParaRPr lang="en-US" sz="1200"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67</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68</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15891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12</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1081745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BE7A425-10B8-4B8D-B1C6-24FBB116BC40}" type="slidenum">
              <a:rPr lang="en-US" sz="1200" smtClean="0"/>
              <a:pPr/>
              <a:t>69</a:t>
            </a:fld>
            <a:endParaRPr lang="en-US" sz="1200"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70</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71</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72</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73</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74</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4EA5819-F162-4FBE-9316-4B4296AD1EE2}" type="slidenum">
              <a:rPr lang="en-US" sz="1200" smtClean="0"/>
              <a:pPr/>
              <a:t>75</a:t>
            </a:fld>
            <a:endParaRPr lang="en-US" sz="12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7B2492-CE92-4D06-AC7F-4749A9E5CC42}" type="slidenum">
              <a:rPr lang="en-US" sz="1200" smtClean="0"/>
              <a:pPr/>
              <a:t>76</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07B2492-CE92-4D06-AC7F-4749A9E5CC42}" type="slidenum">
              <a:rPr lang="en-US" sz="1200" smtClean="0"/>
              <a:pPr/>
              <a:t>77</a:t>
            </a:fld>
            <a:endParaRPr lang="en-US" sz="120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8EC33EC-3822-482B-8193-144B0A54FB00}" type="slidenum">
              <a:rPr lang="en-US" sz="1200" smtClean="0"/>
              <a:pPr/>
              <a:t>78</a:t>
            </a:fld>
            <a:endParaRPr lang="en-US" sz="120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13</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699337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D037EB-12F5-4D78-A24E-90C5EFC8C106}" type="slidenum">
              <a:rPr lang="en-US" sz="1200" smtClean="0"/>
              <a:pPr/>
              <a:t>79</a:t>
            </a:fld>
            <a:endParaRPr lang="en-US" sz="120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80</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82</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83</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84</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619DAAA-6D2B-45E8-9B2F-E50AC6E2BAF9}" type="slidenum">
              <a:rPr lang="en-US" sz="1200" smtClean="0"/>
              <a:pPr/>
              <a:t>86</a:t>
            </a:fld>
            <a:endParaRPr lang="en-US" sz="1200"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943CE345-0130-4A8B-B921-FA83C97536C0}" type="slidenum">
              <a:rPr lang="en-US" sz="1200" smtClean="0"/>
              <a:pPr/>
              <a:t>87</a:t>
            </a:fld>
            <a:endParaRPr lang="en-US" sz="1200"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D6994FEA-F89E-4970-A14C-DD88A94E8885}" type="slidenum">
              <a:rPr lang="en-US" sz="1200" smtClean="0"/>
              <a:pPr/>
              <a:t>88</a:t>
            </a:fld>
            <a:endParaRPr lang="en-US" sz="1200"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4AD0AE8-C0BB-46FB-AD76-FD2BF32800CD}" type="slidenum">
              <a:rPr lang="en-US" sz="1200" smtClean="0"/>
              <a:pPr/>
              <a:t>89</a:t>
            </a:fld>
            <a:endParaRPr lang="en-US" sz="1200"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4A65FDE-DDAF-4E79-94D8-DAF6F2879C1C}" type="slidenum">
              <a:rPr lang="en-US" sz="1200" smtClean="0"/>
              <a:pPr/>
              <a:t>90</a:t>
            </a:fld>
            <a:endParaRPr lang="en-US" sz="1200"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14</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21110579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B7F5AA06-9449-47DB-94BF-69904D10E7FD}" type="slidenum">
              <a:rPr lang="en-US" sz="1200" smtClean="0"/>
              <a:pPr/>
              <a:t>91</a:t>
            </a:fld>
            <a:endParaRPr lang="en-US" sz="1200"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578B84E-E7E4-489C-835B-1137FD92A89C}" type="slidenum">
              <a:rPr lang="en-US" sz="1200" smtClean="0"/>
              <a:pPr/>
              <a:t>92</a:t>
            </a:fld>
            <a:endParaRPr lang="en-US" sz="1200"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D4F8853-6AAF-49B2-9D1D-F661E25228E8}" type="slidenum">
              <a:rPr lang="en-US" sz="1200" smtClean="0"/>
              <a:pPr/>
              <a:t>93</a:t>
            </a:fld>
            <a:endParaRPr lang="en-US" sz="1200"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578B84E-E7E4-489C-835B-1137FD92A89C}" type="slidenum">
              <a:rPr lang="en-US" sz="1200" smtClean="0"/>
              <a:pPr/>
              <a:t>94</a:t>
            </a:fld>
            <a:endParaRPr lang="en-US" sz="1200"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3578B84E-E7E4-489C-835B-1137FD92A89C}" type="slidenum">
              <a:rPr lang="en-US" sz="1200" smtClean="0"/>
              <a:pPr/>
              <a:t>95</a:t>
            </a:fld>
            <a:endParaRPr lang="en-US" sz="1200"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C8ABED6C-FCCD-4F3F-88E8-A05702C7E902}" type="slidenum">
              <a:rPr lang="en-US" sz="1200" smtClean="0"/>
              <a:pPr/>
              <a:t>96</a:t>
            </a:fld>
            <a:endParaRPr lang="en-US" sz="1200"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46AF0A41-DC1A-42BD-BE69-AACD14080C1E}" type="slidenum">
              <a:rPr lang="en-US" sz="1200" smtClean="0"/>
              <a:pPr/>
              <a:t>99</a:t>
            </a:fld>
            <a:endParaRPr lang="en-US" sz="120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8EC33EC-3822-482B-8193-144B0A54FB00}" type="slidenum">
              <a:rPr lang="en-US" sz="1200" smtClean="0"/>
              <a:pPr/>
              <a:t>100</a:t>
            </a:fld>
            <a:endParaRPr lang="en-US" sz="120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D037EB-12F5-4D78-A24E-90C5EFC8C106}" type="slidenum">
              <a:rPr lang="en-US" sz="1200" smtClean="0"/>
              <a:pPr/>
              <a:t>101</a:t>
            </a:fld>
            <a:endParaRPr lang="en-US" sz="120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102</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65414A00-FC2E-4BED-AACC-D32313D962CD}" type="slidenum">
              <a:rPr lang="en-US" sz="1200" smtClean="0"/>
              <a:pPr/>
              <a:t>15</a:t>
            </a:fld>
            <a:endParaRPr lang="en-US" sz="120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extLst>
      <p:ext uri="{BB962C8B-B14F-4D97-AF65-F5344CB8AC3E}">
        <p14:creationId xmlns:p14="http://schemas.microsoft.com/office/powerpoint/2010/main" val="15295883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103</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104</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105</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106</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107</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284518B9-FAAE-4C1C-9BF9-8A5B13F7965B}" type="slidenum">
              <a:rPr lang="en-US" sz="1200" smtClean="0"/>
              <a:pPr/>
              <a:t>108</a:t>
            </a:fld>
            <a:endParaRPr lang="en-US" sz="120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04EA5819-F162-4FBE-9316-4B4296AD1EE2}" type="slidenum">
              <a:rPr lang="en-US" sz="1200" smtClean="0"/>
              <a:pPr/>
              <a:t>109</a:t>
            </a:fld>
            <a:endParaRPr lang="en-US" sz="120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50A33A79-A997-4272-9BC8-94593D812154}" type="slidenum">
              <a:rPr lang="en-US" sz="1200" smtClean="0"/>
              <a:pPr/>
              <a:t>110</a:t>
            </a:fld>
            <a:endParaRPr lang="en-US"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111</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fld id="{879C215D-931C-4012-80BB-05802D563677}" type="slidenum">
              <a:rPr lang="en-US" sz="1200" smtClean="0"/>
              <a:pPr/>
              <a:t>112</a:t>
            </a:fld>
            <a:endParaRPr lang="en-US" sz="120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9E9891-57E7-41BC-89C8-F10E34B1AF96}" type="slidenum">
              <a:rPr lang="en-US"/>
              <a:pPr>
                <a:defRPr/>
              </a:pPr>
              <a:t>‹#›</a:t>
            </a:fld>
            <a:endParaRPr lang="en-US"/>
          </a:p>
        </p:txBody>
      </p:sp>
    </p:spTree>
    <p:extLst>
      <p:ext uri="{BB962C8B-B14F-4D97-AF65-F5344CB8AC3E}">
        <p14:creationId xmlns:p14="http://schemas.microsoft.com/office/powerpoint/2010/main" val="3483852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15EF62-DEF4-409B-A80C-ABE42423CCC2}" type="slidenum">
              <a:rPr lang="en-US"/>
              <a:pPr>
                <a:defRPr/>
              </a:pPr>
              <a:t>‹#›</a:t>
            </a:fld>
            <a:endParaRPr lang="en-US"/>
          </a:p>
        </p:txBody>
      </p:sp>
    </p:spTree>
    <p:extLst>
      <p:ext uri="{BB962C8B-B14F-4D97-AF65-F5344CB8AC3E}">
        <p14:creationId xmlns:p14="http://schemas.microsoft.com/office/powerpoint/2010/main" val="9290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507166-5D35-4A1A-9FB7-F2FC4EDF3EDF}" type="slidenum">
              <a:rPr lang="en-US"/>
              <a:pPr>
                <a:defRPr/>
              </a:pPr>
              <a:t>‹#›</a:t>
            </a:fld>
            <a:endParaRPr lang="en-US"/>
          </a:p>
        </p:txBody>
      </p:sp>
    </p:spTree>
    <p:extLst>
      <p:ext uri="{BB962C8B-B14F-4D97-AF65-F5344CB8AC3E}">
        <p14:creationId xmlns:p14="http://schemas.microsoft.com/office/powerpoint/2010/main" val="4217565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DB6129-7378-41A0-85AA-C106B444D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118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12EFEE-787C-420F-8D4F-7CF068842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943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BF7B71-37EC-4CE9-97CC-5D04141BB1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242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A5854-D092-48AD-BCD5-89596DFB26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1379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3291DB-0653-4424-9C71-F038F8A72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95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C5FE98-123A-43E3-B8BC-FEDD189E4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512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A2DD231-EE11-4BAA-AB80-264936488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697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7590DB-BC7D-497A-934C-DE8067B28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4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3521E6-4C87-4667-8631-33B82B023A98}" type="slidenum">
              <a:rPr lang="en-US"/>
              <a:pPr>
                <a:defRPr/>
              </a:pPr>
              <a:t>‹#›</a:t>
            </a:fld>
            <a:endParaRPr lang="en-US"/>
          </a:p>
        </p:txBody>
      </p:sp>
    </p:spTree>
    <p:extLst>
      <p:ext uri="{BB962C8B-B14F-4D97-AF65-F5344CB8AC3E}">
        <p14:creationId xmlns:p14="http://schemas.microsoft.com/office/powerpoint/2010/main" val="632212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CF308-9838-4F42-9AEA-34FAAC5C7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025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694873-CEAE-4723-804E-8488813B27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9289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A568A6-FDAB-4A13-8B90-93FF5E32FC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228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2AA4ED-E98F-46E1-B2A0-45D6C95DE42B}" type="slidenum">
              <a:rPr lang="en-US"/>
              <a:pPr>
                <a:defRPr/>
              </a:pPr>
              <a:t>‹#›</a:t>
            </a:fld>
            <a:endParaRPr lang="en-US"/>
          </a:p>
        </p:txBody>
      </p:sp>
    </p:spTree>
    <p:extLst>
      <p:ext uri="{BB962C8B-B14F-4D97-AF65-F5344CB8AC3E}">
        <p14:creationId xmlns:p14="http://schemas.microsoft.com/office/powerpoint/2010/main" val="3960371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676FA6-C7E7-4336-89D0-D7ABD4BAAD84}" type="slidenum">
              <a:rPr lang="en-US"/>
              <a:pPr>
                <a:defRPr/>
              </a:pPr>
              <a:t>‹#›</a:t>
            </a:fld>
            <a:endParaRPr lang="en-US"/>
          </a:p>
        </p:txBody>
      </p:sp>
    </p:spTree>
    <p:extLst>
      <p:ext uri="{BB962C8B-B14F-4D97-AF65-F5344CB8AC3E}">
        <p14:creationId xmlns:p14="http://schemas.microsoft.com/office/powerpoint/2010/main" val="3990815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EA9CBD-8F7C-4868-9342-1B2AE031A5BF}" type="slidenum">
              <a:rPr lang="en-US"/>
              <a:pPr>
                <a:defRPr/>
              </a:pPr>
              <a:t>‹#›</a:t>
            </a:fld>
            <a:endParaRPr lang="en-US"/>
          </a:p>
        </p:txBody>
      </p:sp>
    </p:spTree>
    <p:extLst>
      <p:ext uri="{BB962C8B-B14F-4D97-AF65-F5344CB8AC3E}">
        <p14:creationId xmlns:p14="http://schemas.microsoft.com/office/powerpoint/2010/main" val="836140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400FB8-FA8F-4CBF-AC83-B8AFCB63F890}" type="slidenum">
              <a:rPr lang="en-US"/>
              <a:pPr>
                <a:defRPr/>
              </a:pPr>
              <a:t>‹#›</a:t>
            </a:fld>
            <a:endParaRPr lang="en-US"/>
          </a:p>
        </p:txBody>
      </p:sp>
    </p:spTree>
    <p:extLst>
      <p:ext uri="{BB962C8B-B14F-4D97-AF65-F5344CB8AC3E}">
        <p14:creationId xmlns:p14="http://schemas.microsoft.com/office/powerpoint/2010/main" val="3488829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3A8A2A-31B7-41A1-AC60-588501AB0F0D}" type="slidenum">
              <a:rPr lang="en-US"/>
              <a:pPr>
                <a:defRPr/>
              </a:pPr>
              <a:t>‹#›</a:t>
            </a:fld>
            <a:endParaRPr lang="en-US"/>
          </a:p>
        </p:txBody>
      </p:sp>
    </p:spTree>
    <p:extLst>
      <p:ext uri="{BB962C8B-B14F-4D97-AF65-F5344CB8AC3E}">
        <p14:creationId xmlns:p14="http://schemas.microsoft.com/office/powerpoint/2010/main" val="25493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5D7EA4-12E9-47C7-AACB-DD23C2FC491E}" type="slidenum">
              <a:rPr lang="en-US"/>
              <a:pPr>
                <a:defRPr/>
              </a:pPr>
              <a:t>‹#›</a:t>
            </a:fld>
            <a:endParaRPr lang="en-US"/>
          </a:p>
        </p:txBody>
      </p:sp>
    </p:spTree>
    <p:extLst>
      <p:ext uri="{BB962C8B-B14F-4D97-AF65-F5344CB8AC3E}">
        <p14:creationId xmlns:p14="http://schemas.microsoft.com/office/powerpoint/2010/main" val="2141716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BDC5B5-CE03-4D1A-801D-CC8F358B15E4}" type="slidenum">
              <a:rPr lang="en-US"/>
              <a:pPr>
                <a:defRPr/>
              </a:pPr>
              <a:t>‹#›</a:t>
            </a:fld>
            <a:endParaRPr lang="en-US"/>
          </a:p>
        </p:txBody>
      </p:sp>
    </p:spTree>
    <p:extLst>
      <p:ext uri="{BB962C8B-B14F-4D97-AF65-F5344CB8AC3E}">
        <p14:creationId xmlns:p14="http://schemas.microsoft.com/office/powerpoint/2010/main" val="814974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40FBA1-C1C8-4108-8DD9-BA0F94EB10D0}" type="slidenum">
              <a:rPr lang="en-US"/>
              <a:pPr>
                <a:defRPr/>
              </a:pPr>
              <a:t>‹#›</a:t>
            </a:fld>
            <a:endParaRPr lang="en-US"/>
          </a:p>
        </p:txBody>
      </p:sp>
    </p:spTree>
    <p:extLst>
      <p:ext uri="{BB962C8B-B14F-4D97-AF65-F5344CB8AC3E}">
        <p14:creationId xmlns:p14="http://schemas.microsoft.com/office/powerpoint/2010/main" val="1677151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13E644-3C2B-450C-A7B0-A6FDF3226D00}" type="slidenum">
              <a:rPr lang="en-US"/>
              <a:pPr>
                <a:defRPr/>
              </a:pPr>
              <a:t>‹#›</a:t>
            </a:fld>
            <a:endParaRPr lang="en-US"/>
          </a:p>
        </p:txBody>
      </p:sp>
    </p:spTree>
    <p:extLst>
      <p:ext uri="{BB962C8B-B14F-4D97-AF65-F5344CB8AC3E}">
        <p14:creationId xmlns:p14="http://schemas.microsoft.com/office/powerpoint/2010/main" val="3322990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44D3F0-6B1B-475B-8BF6-84D4C496FEE7}" type="slidenum">
              <a:rPr lang="en-US"/>
              <a:pPr>
                <a:defRPr/>
              </a:pPr>
              <a:t>‹#›</a:t>
            </a:fld>
            <a:endParaRPr lang="en-US"/>
          </a:p>
        </p:txBody>
      </p:sp>
    </p:spTree>
    <p:extLst>
      <p:ext uri="{BB962C8B-B14F-4D97-AF65-F5344CB8AC3E}">
        <p14:creationId xmlns:p14="http://schemas.microsoft.com/office/powerpoint/2010/main" val="540237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5DFF6B-A1C8-4DED-BE22-14EBB22376EB}" type="slidenum">
              <a:rPr lang="en-US"/>
              <a:pPr>
                <a:defRPr/>
              </a:pPr>
              <a:t>‹#›</a:t>
            </a:fld>
            <a:endParaRPr lang="en-US"/>
          </a:p>
        </p:txBody>
      </p:sp>
    </p:spTree>
    <p:extLst>
      <p:ext uri="{BB962C8B-B14F-4D97-AF65-F5344CB8AC3E}">
        <p14:creationId xmlns:p14="http://schemas.microsoft.com/office/powerpoint/2010/main" val="3886600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5576D2-15FD-4181-AF62-A73455509B07}" type="slidenum">
              <a:rPr lang="en-US"/>
              <a:pPr>
                <a:defRPr/>
              </a:pPr>
              <a:t>‹#›</a:t>
            </a:fld>
            <a:endParaRPr lang="en-US"/>
          </a:p>
        </p:txBody>
      </p:sp>
    </p:spTree>
    <p:extLst>
      <p:ext uri="{BB962C8B-B14F-4D97-AF65-F5344CB8AC3E}">
        <p14:creationId xmlns:p14="http://schemas.microsoft.com/office/powerpoint/2010/main" val="3203814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37F88-CB26-4661-86E4-B918AE4A9FA7}" type="slidenum">
              <a:rPr lang="en-US"/>
              <a:pPr>
                <a:defRPr/>
              </a:pPr>
              <a:t>‹#›</a:t>
            </a:fld>
            <a:endParaRPr lang="en-US"/>
          </a:p>
        </p:txBody>
      </p:sp>
    </p:spTree>
    <p:extLst>
      <p:ext uri="{BB962C8B-B14F-4D97-AF65-F5344CB8AC3E}">
        <p14:creationId xmlns:p14="http://schemas.microsoft.com/office/powerpoint/2010/main" val="3030647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FA40DC1-08CA-4C89-A374-46D84FAC817E}" type="slidenum">
              <a:rPr lang="en-US"/>
              <a:pPr>
                <a:defRPr/>
              </a:pPr>
              <a:t>‹#›</a:t>
            </a:fld>
            <a:endParaRPr lang="en-US"/>
          </a:p>
        </p:txBody>
      </p:sp>
    </p:spTree>
    <p:extLst>
      <p:ext uri="{BB962C8B-B14F-4D97-AF65-F5344CB8AC3E}">
        <p14:creationId xmlns:p14="http://schemas.microsoft.com/office/powerpoint/2010/main" val="1900734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1A39F7-953B-46D6-88E8-8ADEEEE1A993}" type="slidenum">
              <a:rPr lang="en-US"/>
              <a:pPr>
                <a:defRPr/>
              </a:pPr>
              <a:t>‹#›</a:t>
            </a:fld>
            <a:endParaRPr lang="en-US"/>
          </a:p>
        </p:txBody>
      </p:sp>
    </p:spTree>
    <p:extLst>
      <p:ext uri="{BB962C8B-B14F-4D97-AF65-F5344CB8AC3E}">
        <p14:creationId xmlns:p14="http://schemas.microsoft.com/office/powerpoint/2010/main" val="1458811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9FCD94-BCB0-43A4-ABEE-BB95F58EE241}" type="slidenum">
              <a:rPr lang="en-US"/>
              <a:pPr>
                <a:defRPr/>
              </a:pPr>
              <a:t>‹#›</a:t>
            </a:fld>
            <a:endParaRPr lang="en-US"/>
          </a:p>
        </p:txBody>
      </p:sp>
    </p:spTree>
    <p:extLst>
      <p:ext uri="{BB962C8B-B14F-4D97-AF65-F5344CB8AC3E}">
        <p14:creationId xmlns:p14="http://schemas.microsoft.com/office/powerpoint/2010/main" val="72139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BE8E14-2588-4DFA-9F53-3F5795B48EE9}" type="slidenum">
              <a:rPr lang="en-US"/>
              <a:pPr>
                <a:defRPr/>
              </a:pPr>
              <a:t>‹#›</a:t>
            </a:fld>
            <a:endParaRPr lang="en-US"/>
          </a:p>
        </p:txBody>
      </p:sp>
    </p:spTree>
    <p:extLst>
      <p:ext uri="{BB962C8B-B14F-4D97-AF65-F5344CB8AC3E}">
        <p14:creationId xmlns:p14="http://schemas.microsoft.com/office/powerpoint/2010/main" val="837685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C19980-8909-40A4-B9A7-68E115047148}" type="slidenum">
              <a:rPr lang="en-US"/>
              <a:pPr>
                <a:defRPr/>
              </a:pPr>
              <a:t>‹#›</a:t>
            </a:fld>
            <a:endParaRPr lang="en-US"/>
          </a:p>
        </p:txBody>
      </p:sp>
    </p:spTree>
    <p:extLst>
      <p:ext uri="{BB962C8B-B14F-4D97-AF65-F5344CB8AC3E}">
        <p14:creationId xmlns:p14="http://schemas.microsoft.com/office/powerpoint/2010/main" val="31825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pitchFamily="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CB6BE56-0A85-4865-9DC8-5C6BA1EA10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6" charset="-128"/>
        </a:defRPr>
      </a:lvl1pPr>
      <a:lvl2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6" charset="-128"/>
        </a:defRPr>
      </a:lvl2pPr>
      <a:lvl3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6" charset="-128"/>
        </a:defRPr>
      </a:lvl3pPr>
      <a:lvl4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6" charset="-128"/>
        </a:defRPr>
      </a:lvl4pPr>
      <a:lvl5pPr algn="ctr" rtl="0" eaLnBrk="0" fontAlgn="base" hangingPunct="0">
        <a:spcBef>
          <a:spcPct val="0"/>
        </a:spcBef>
        <a:spcAft>
          <a:spcPct val="0"/>
        </a:spcAft>
        <a:defRPr sz="4400">
          <a:solidFill>
            <a:schemeClr val="tx2"/>
          </a:solidFill>
          <a:latin typeface="Times" pitchFamily="1" charset="0"/>
          <a:ea typeface="MS PGothic" pitchFamily="34" charset="-128"/>
          <a:cs typeface="ＭＳ Ｐゴシック" pitchFamily="-106"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mn-lt"/>
                <a:ea typeface="ＭＳ Ｐゴシック" pitchFamily="-106" charset="-128"/>
              </a:defRPr>
            </a:lvl1pPr>
          </a:lstStyle>
          <a:p>
            <a:pPr>
              <a:defRPr/>
            </a:pPr>
            <a:endParaRPr lang="en-US">
              <a:solidFill>
                <a:srgbClr val="000000"/>
              </a:solidFill>
            </a:endParaRPr>
          </a:p>
        </p:txBody>
      </p:sp>
      <p:sp>
        <p:nvSpPr>
          <p:cNvPr id="901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6" charset="-128"/>
              </a:defRPr>
            </a:lvl1pPr>
          </a:lstStyle>
          <a:p>
            <a:pPr>
              <a:defRPr/>
            </a:pPr>
            <a:endParaRPr lang="en-US">
              <a:solidFill>
                <a:srgbClr val="000000"/>
              </a:solidFill>
            </a:endParaRPr>
          </a:p>
        </p:txBody>
      </p:sp>
      <p:sp>
        <p:nvSpPr>
          <p:cNvPr id="901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434D441-9DC8-4AFF-8521-90C59220C7CE}" type="slidenum">
              <a:rPr lang="en-US">
                <a:solidFill>
                  <a:srgbClr val="000000"/>
                </a:solidFill>
                <a:ea typeface="ＭＳ Ｐゴシック" pitchFamily="-105" charset="-128"/>
              </a:rPr>
              <a:pPr>
                <a:defRPr/>
              </a:pPr>
              <a:t>‹#›</a:t>
            </a:fld>
            <a:endParaRPr lang="en-US">
              <a:solidFill>
                <a:srgbClr val="000000"/>
              </a:solidFill>
              <a:ea typeface="ＭＳ Ｐゴシック" pitchFamily="-105" charset="-128"/>
            </a:endParaRPr>
          </a:p>
        </p:txBody>
      </p:sp>
    </p:spTree>
    <p:extLst>
      <p:ext uri="{BB962C8B-B14F-4D97-AF65-F5344CB8AC3E}">
        <p14:creationId xmlns:p14="http://schemas.microsoft.com/office/powerpoint/2010/main" val="5933997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pitchFamily="1"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pitchFamily="1"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pitchFamily="-106" charset="0"/>
                <a:ea typeface="ＭＳ Ｐゴシック" pitchFamily="-106" charset="-128"/>
              </a:defRPr>
            </a:lvl1pPr>
          </a:lstStyle>
          <a:p>
            <a:pPr>
              <a:defRPr/>
            </a:pPr>
            <a:fld id="{633C3199-3C04-4097-870E-F632314626F8}" type="slidenum">
              <a:rPr lang="en-US"/>
              <a:pPr>
                <a:defRPr/>
              </a:pPr>
              <a:t>‹#›</a:t>
            </a:fld>
            <a:endParaRPr lang="en-US"/>
          </a:p>
        </p:txBody>
      </p:sp>
    </p:spTree>
    <p:extLst>
      <p:ext uri="{BB962C8B-B14F-4D97-AF65-F5344CB8AC3E}">
        <p14:creationId xmlns:p14="http://schemas.microsoft.com/office/powerpoint/2010/main" val="32538986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2pPr>
      <a:lvl3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3pPr>
      <a:lvl4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4pPr>
      <a:lvl5pPr algn="ctr" rtl="0" eaLnBrk="0" fontAlgn="base" hangingPunct="0">
        <a:spcBef>
          <a:spcPct val="0"/>
        </a:spcBef>
        <a:spcAft>
          <a:spcPct val="0"/>
        </a:spcAft>
        <a:defRPr sz="4400">
          <a:solidFill>
            <a:schemeClr val="tx2"/>
          </a:solidFill>
          <a:latin typeface="Times" pitchFamily="1" charset="0"/>
          <a:ea typeface="ＭＳ Ｐゴシック" pitchFamily="-106" charset="-128"/>
        </a:defRPr>
      </a:lvl5pPr>
      <a:lvl6pPr marL="457200" algn="ctr" rtl="0" eaLnBrk="0" fontAlgn="base" hangingPunct="0">
        <a:spcBef>
          <a:spcPct val="0"/>
        </a:spcBef>
        <a:spcAft>
          <a:spcPct val="0"/>
        </a:spcAft>
        <a:defRPr sz="4400">
          <a:solidFill>
            <a:schemeClr val="tx2"/>
          </a:solidFill>
          <a:latin typeface="Times" pitchFamily="1" charset="0"/>
        </a:defRPr>
      </a:lvl6pPr>
      <a:lvl7pPr marL="914400" algn="ctr" rtl="0" eaLnBrk="0" fontAlgn="base" hangingPunct="0">
        <a:spcBef>
          <a:spcPct val="0"/>
        </a:spcBef>
        <a:spcAft>
          <a:spcPct val="0"/>
        </a:spcAft>
        <a:defRPr sz="4400">
          <a:solidFill>
            <a:schemeClr val="tx2"/>
          </a:solidFill>
          <a:latin typeface="Times" pitchFamily="1" charset="0"/>
        </a:defRPr>
      </a:lvl7pPr>
      <a:lvl8pPr marL="1371600" algn="ctr" rtl="0" eaLnBrk="0" fontAlgn="base" hangingPunct="0">
        <a:spcBef>
          <a:spcPct val="0"/>
        </a:spcBef>
        <a:spcAft>
          <a:spcPct val="0"/>
        </a:spcAft>
        <a:defRPr sz="4400">
          <a:solidFill>
            <a:schemeClr val="tx2"/>
          </a:solidFill>
          <a:latin typeface="Times" pitchFamily="1" charset="0"/>
        </a:defRPr>
      </a:lvl8pPr>
      <a:lvl9pPr marL="1828800" algn="ctr" rtl="0" eaLnBrk="0" fontAlgn="base" hangingPunct="0">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00.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221.emf"/></Relationships>
</file>

<file path=ppt/slides/_rels/slide101.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230.emf"/></Relationships>
</file>

<file path=ppt/slides/_rels/slide102.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240.emf"/></Relationships>
</file>

<file path=ppt/slides/_rels/slide103.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250.emf"/></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261.emf"/></Relationships>
</file>

<file path=ppt/slides/_rels/slide11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gif"/><Relationship Id="rId4" Type="http://schemas.openxmlformats.org/officeDocument/2006/relationships/image" Target="../media/image39.PNG"/></Relationships>
</file>

<file path=ppt/slides/_rels/slide1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271.emf"/></Relationships>
</file>

<file path=ppt/slides/_rels/slide116.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310.emf"/></Relationships>
</file>

<file path=ppt/slides/_rels/slide117.xml.rels><?xml version="1.0" encoding="UTF-8" standalone="yes"?>
<Relationships xmlns="http://schemas.openxmlformats.org/package/2006/relationships"><Relationship Id="rId3" Type="http://schemas.openxmlformats.org/officeDocument/2006/relationships/customXml" Target="../ink/ink36.xml"/><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320.emf"/></Relationships>
</file>

<file path=ppt/slides/_rels/slide118.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330.emf"/></Relationships>
</file>

<file path=ppt/slides/_rels/slide119.xml.rels><?xml version="1.0" encoding="UTF-8" standalone="yes"?>
<Relationships xmlns="http://schemas.openxmlformats.org/package/2006/relationships"><Relationship Id="rId3" Type="http://schemas.openxmlformats.org/officeDocument/2006/relationships/customXml" Target="../ink/ink38.xml"/><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340.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3" Type="http://schemas.openxmlformats.org/officeDocument/2006/relationships/customXml" Target="../ink/ink39.xml"/><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350.emf"/></Relationships>
</file>

<file path=ppt/slides/_rels/slide121.xml.rels><?xml version="1.0" encoding="UTF-8" standalone="yes"?>
<Relationships xmlns="http://schemas.openxmlformats.org/package/2006/relationships"><Relationship Id="rId3" Type="http://schemas.openxmlformats.org/officeDocument/2006/relationships/customXml" Target="../ink/ink40.xml"/><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360.emf"/></Relationships>
</file>

<file path=ppt/slides/_rels/slide122.xml.rels><?xml version="1.0" encoding="UTF-8" standalone="yes"?>
<Relationships xmlns="http://schemas.openxmlformats.org/package/2006/relationships"><Relationship Id="rId3" Type="http://schemas.openxmlformats.org/officeDocument/2006/relationships/image" Target="../media/image450.emf"/><Relationship Id="rId2" Type="http://schemas.openxmlformats.org/officeDocument/2006/relationships/customXml" Target="../ink/ink4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customXml" Target="../ink/ink42.xml"/><Relationship Id="rId2" Type="http://schemas.openxmlformats.org/officeDocument/2006/relationships/image" Target="../media/image56.jpeg"/><Relationship Id="rId1" Type="http://schemas.openxmlformats.org/officeDocument/2006/relationships/slideLayout" Target="../slideLayouts/slideLayout24.xml"/><Relationship Id="rId4" Type="http://schemas.openxmlformats.org/officeDocument/2006/relationships/image" Target="../media/image290.em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91.emf"/></Relationships>
</file>

<file path=ppt/slides/_rels/slide134.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260.emf"/><Relationship Id="rId5" Type="http://schemas.openxmlformats.org/officeDocument/2006/relationships/customXml" Target="../ink/ink45.xml"/><Relationship Id="rId4" Type="http://schemas.openxmlformats.org/officeDocument/2006/relationships/image" Target="../media/image90.emf"/></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customXml" Target="../ink/ink46.xml"/><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270.emf"/></Relationships>
</file>

<file path=ppt/slides/_rels/slide137.xml.rels><?xml version="1.0" encoding="UTF-8" standalone="yes"?>
<Relationships xmlns="http://schemas.openxmlformats.org/package/2006/relationships"><Relationship Id="rId3" Type="http://schemas.openxmlformats.org/officeDocument/2006/relationships/customXml" Target="../ink/ink47.xml"/><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281.emf"/></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customXml" Target="../ink/ink48.xml"/><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211.emf"/></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customXml" Target="../ink/ink49.xml"/><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220.emf"/></Relationships>
</file>

<file path=ppt/slides/_rels/slide1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customXml" Target="../ink/ink50.xml"/><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210.emf"/></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customXml" Target="../ink/ink51.xml"/><Relationship Id="rId2" Type="http://schemas.openxmlformats.org/officeDocument/2006/relationships/notesSlide" Target="../notesSlides/notesSlide127.xml"/><Relationship Id="rId1" Type="http://schemas.openxmlformats.org/officeDocument/2006/relationships/slideLayout" Target="../slideLayouts/slideLayout7.xml"/><Relationship Id="rId4" Type="http://schemas.openxmlformats.org/officeDocument/2006/relationships/image" Target="../media/image150.emf"/></Relationships>
</file>

<file path=ppt/slides/_rels/slide152.xml.rels><?xml version="1.0" encoding="UTF-8" standalone="yes"?>
<Relationships xmlns="http://schemas.openxmlformats.org/package/2006/relationships"><Relationship Id="rId3" Type="http://schemas.openxmlformats.org/officeDocument/2006/relationships/customXml" Target="../ink/ink52.xml"/><Relationship Id="rId2" Type="http://schemas.openxmlformats.org/officeDocument/2006/relationships/notesSlide" Target="../notesSlides/notesSlide128.xml"/><Relationship Id="rId1" Type="http://schemas.openxmlformats.org/officeDocument/2006/relationships/slideLayout" Target="../slideLayouts/slideLayout7.xml"/><Relationship Id="rId6" Type="http://schemas.openxmlformats.org/officeDocument/2006/relationships/image" Target="../media/image170.emf"/><Relationship Id="rId5" Type="http://schemas.openxmlformats.org/officeDocument/2006/relationships/customXml" Target="../ink/ink53.xml"/><Relationship Id="rId4" Type="http://schemas.openxmlformats.org/officeDocument/2006/relationships/image" Target="../media/image160.emf"/></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customXml" Target="../ink/ink54.xml"/><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162.xml.rels><?xml version="1.0" encoding="UTF-8" standalone="yes"?>
<Relationships xmlns="http://schemas.openxmlformats.org/package/2006/relationships"><Relationship Id="rId3" Type="http://schemas.openxmlformats.org/officeDocument/2006/relationships/customXml" Target="../ink/ink55.xml"/><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openxmlformats.org/officeDocument/2006/relationships/image" Target="../media/image110.emf"/></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customXml" Target="../ink/ink56.xml"/><Relationship Id="rId2" Type="http://schemas.openxmlformats.org/officeDocument/2006/relationships/notesSlide" Target="../notesSlides/notesSlide141.xml"/><Relationship Id="rId1" Type="http://schemas.openxmlformats.org/officeDocument/2006/relationships/slideLayout" Target="../slideLayouts/slideLayout7.xml"/><Relationship Id="rId4" Type="http://schemas.openxmlformats.org/officeDocument/2006/relationships/image" Target="../media/image120.emf"/></Relationships>
</file>

<file path=ppt/slides/_rels/slide166.xml.rels><?xml version="1.0" encoding="UTF-8" standalone="yes"?>
<Relationships xmlns="http://schemas.openxmlformats.org/package/2006/relationships"><Relationship Id="rId3" Type="http://schemas.openxmlformats.org/officeDocument/2006/relationships/customXml" Target="../ink/ink57.xml"/><Relationship Id="rId2" Type="http://schemas.openxmlformats.org/officeDocument/2006/relationships/notesSlide" Target="../notesSlides/notesSlide142.xml"/><Relationship Id="rId1" Type="http://schemas.openxmlformats.org/officeDocument/2006/relationships/slideLayout" Target="../slideLayouts/slideLayout7.xml"/><Relationship Id="rId4" Type="http://schemas.openxmlformats.org/officeDocument/2006/relationships/image" Target="../media/image280.emf"/></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customXml" Target="../ink/ink58.xml"/><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140.emf"/></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9.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jpeg"/></Relationships>
</file>

<file path=ppt/slides/_rels/slide1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0.xml"/><Relationship Id="rId1" Type="http://schemas.openxmlformats.org/officeDocument/2006/relationships/slideLayout" Target="../slideLayouts/slideLayout7.xml"/><Relationship Id="rId5" Type="http://schemas.openxmlformats.org/officeDocument/2006/relationships/image" Target="../media/image6.emf"/><Relationship Id="rId4" Type="http://schemas.openxmlformats.org/officeDocument/2006/relationships/customXml" Target="../ink/ink59.xml"/></Relationships>
</file>

<file path=ppt/slides/_rels/slide1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52.xml"/><Relationship Id="rId1" Type="http://schemas.openxmlformats.org/officeDocument/2006/relationships/slideLayout" Target="../slideLayouts/slideLayout7.xml"/><Relationship Id="rId6" Type="http://schemas.openxmlformats.org/officeDocument/2006/relationships/image" Target="../media/image80.emf"/><Relationship Id="rId5" Type="http://schemas.openxmlformats.org/officeDocument/2006/relationships/customXml" Target="../ink/ink60.xml"/><Relationship Id="rId4" Type="http://schemas.openxmlformats.org/officeDocument/2006/relationships/image" Target="../media/image61.png"/></Relationships>
</file>

<file path=ppt/slides/_rels/slide17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customXml" Target="../ink/ink61.xml"/><Relationship Id="rId2" Type="http://schemas.openxmlformats.org/officeDocument/2006/relationships/notesSlide" Target="../notesSlides/notesSlide155.xml"/><Relationship Id="rId1" Type="http://schemas.openxmlformats.org/officeDocument/2006/relationships/slideLayout" Target="../slideLayouts/slideLayout7.xml"/><Relationship Id="rId4" Type="http://schemas.openxmlformats.org/officeDocument/2006/relationships/image" Target="../media/image311.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6.JPG"/></Relationships>
</file>

<file path=ppt/slides/_rels/slide18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58.xml"/><Relationship Id="rId1" Type="http://schemas.openxmlformats.org/officeDocument/2006/relationships/slideLayout" Target="../slideLayouts/slideLayout7.xml"/><Relationship Id="rId5" Type="http://schemas.openxmlformats.org/officeDocument/2006/relationships/image" Target="../media/image500.emf"/><Relationship Id="rId4" Type="http://schemas.openxmlformats.org/officeDocument/2006/relationships/customXml" Target="../ink/ink62.xml"/></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8.jpeg"/><Relationship Id="rId5" Type="http://schemas.openxmlformats.org/officeDocument/2006/relationships/image" Target="../media/image66.JPG"/><Relationship Id="rId4" Type="http://schemas.openxmlformats.org/officeDocument/2006/relationships/notesSlide" Target="../notesSlides/notesSlide159.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7.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69.jpeg"/></Relationships>
</file>

<file path=ppt/slides/_rels/slide185.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image" Target="../media/image69.jpeg"/><Relationship Id="rId3" Type="http://schemas.openxmlformats.org/officeDocument/2006/relationships/tags" Target="../tags/tag10.xml"/><Relationship Id="rId21" Type="http://schemas.microsoft.com/office/2007/relationships/hdphoto" Target="../media/hdphoto2.wdp"/><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notesSlide" Target="../notesSlides/notesSlide161.xml"/><Relationship Id="rId2" Type="http://schemas.openxmlformats.org/officeDocument/2006/relationships/tags" Target="../tags/tag9.xml"/><Relationship Id="rId16" Type="http://schemas.openxmlformats.org/officeDocument/2006/relationships/slideLayout" Target="../slideLayouts/slideLayout7.xml"/><Relationship Id="rId20" Type="http://schemas.openxmlformats.org/officeDocument/2006/relationships/image" Target="../media/image70.jpe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tags" Target="../tags/tag22.xml"/><Relationship Id="rId10" Type="http://schemas.openxmlformats.org/officeDocument/2006/relationships/tags" Target="../tags/tag17.xml"/><Relationship Id="rId19" Type="http://schemas.microsoft.com/office/2007/relationships/hdphoto" Target="../media/hdphoto1.wdp"/><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s>
</file>

<file path=ppt/slides/_rels/slide1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4.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customXml" Target="../ink/ink63.xml"/><Relationship Id="rId2" Type="http://schemas.openxmlformats.org/officeDocument/2006/relationships/notesSlide" Target="../notesSlides/notesSlide165.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93.xml.rels><?xml version="1.0" encoding="UTF-8" standalone="yes"?>
<Relationships xmlns="http://schemas.openxmlformats.org/package/2006/relationships"><Relationship Id="rId3" Type="http://schemas.openxmlformats.org/officeDocument/2006/relationships/customXml" Target="../ink/ink64.xml"/><Relationship Id="rId2" Type="http://schemas.openxmlformats.org/officeDocument/2006/relationships/notesSlide" Target="../notesSlides/notesSlide166.xml"/><Relationship Id="rId1" Type="http://schemas.openxmlformats.org/officeDocument/2006/relationships/slideLayout" Target="../slideLayouts/slideLayout7.xml"/><Relationship Id="rId4" Type="http://schemas.openxmlformats.org/officeDocument/2006/relationships/image" Target="../media/image191.emf"/></Relationships>
</file>

<file path=ppt/slides/_rels/slide194.xml.rels><?xml version="1.0" encoding="UTF-8" standalone="yes"?>
<Relationships xmlns="http://schemas.openxmlformats.org/package/2006/relationships"><Relationship Id="rId3" Type="http://schemas.openxmlformats.org/officeDocument/2006/relationships/customXml" Target="../ink/ink65.xml"/><Relationship Id="rId2" Type="http://schemas.openxmlformats.org/officeDocument/2006/relationships/notesSlide" Target="../notesSlides/notesSlide167.xml"/><Relationship Id="rId1" Type="http://schemas.openxmlformats.org/officeDocument/2006/relationships/slideLayout" Target="../slideLayouts/slideLayout7.xml"/><Relationship Id="rId6" Type="http://schemas.openxmlformats.org/officeDocument/2006/relationships/image" Target="../media/image201.emf"/><Relationship Id="rId5" Type="http://schemas.openxmlformats.org/officeDocument/2006/relationships/customXml" Target="../ink/ink66.xml"/><Relationship Id="rId4" Type="http://schemas.openxmlformats.org/officeDocument/2006/relationships/image" Target="../media/image131.emf"/></Relationships>
</file>

<file path=ppt/slides/_rels/slide19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png"/><Relationship Id="rId9" Type="http://schemas.openxmlformats.org/officeDocument/2006/relationships/image" Target="../media/image33.jpeg"/></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6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67.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90.emf"/></Relationships>
</file>

<file path=ppt/slides/_rels/slide68.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200.emf"/><Relationship Id="rId5" Type="http://schemas.openxmlformats.org/officeDocument/2006/relationships/customXml" Target="../ink/ink8.xml"/><Relationship Id="rId4" Type="http://schemas.openxmlformats.org/officeDocument/2006/relationships/image" Target="../media/image130.emf"/></Relationships>
</file>

<file path=ppt/slides/_rels/slide69.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212.em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231.emf"/><Relationship Id="rId4" Type="http://schemas.openxmlformats.org/officeDocument/2006/relationships/customXml" Target="../ink/ink10.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251.emf"/><Relationship Id="rId4" Type="http://schemas.openxmlformats.org/officeDocument/2006/relationships/customXml" Target="../ink/ink11.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282.emf"/><Relationship Id="rId5" Type="http://schemas.openxmlformats.org/officeDocument/2006/relationships/customXml" Target="../ink/ink12.xml"/><Relationship Id="rId4" Type="http://schemas.openxmlformats.org/officeDocument/2006/relationships/image" Target="../media/image21.png"/></Relationships>
</file>

<file path=ppt/slides/_rels/slide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312.emf"/><Relationship Id="rId5" Type="http://schemas.openxmlformats.org/officeDocument/2006/relationships/customXml" Target="../ink/ink13.xml"/><Relationship Id="rId4" Type="http://schemas.openxmlformats.org/officeDocument/2006/relationships/image" Target="../media/image23.gif"/></Relationships>
</file>

<file path=ppt/slides/_rels/slide75.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321.e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331.emf"/></Relationships>
</file>

<file path=ppt/slides/_rels/slide78.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341.emf"/></Relationships>
</file>

<file path=ppt/slides/_rels/slide79.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351.emf"/></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0.emf"/><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customXml" Target="../ink/ink1.xml"/><Relationship Id="rId4"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361.emf"/></Relationships>
</file>

<file path=ppt/slides/_rels/slide81.xml.rels><?xml version="1.0" encoding="UTF-8" standalone="yes"?>
<Relationships xmlns="http://schemas.openxmlformats.org/package/2006/relationships"><Relationship Id="rId3" Type="http://schemas.openxmlformats.org/officeDocument/2006/relationships/image" Target="../media/image370.emf"/><Relationship Id="rId2" Type="http://schemas.openxmlformats.org/officeDocument/2006/relationships/customXml" Target="../ink/ink1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380.emf"/></Relationships>
</file>

<file path=ppt/slides/_rels/slide83.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390.emf"/></Relationships>
</file>

<file path=ppt/slides/_rels/slide84.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400.emf"/></Relationships>
</file>

<file path=ppt/slides/_rels/slide8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430.emf"/><Relationship Id="rId5" Type="http://schemas.openxmlformats.org/officeDocument/2006/relationships/customXml" Target="../ink/ink23.xml"/><Relationship Id="rId4" Type="http://schemas.openxmlformats.org/officeDocument/2006/relationships/image" Target="../media/image26.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440.emf"/></Relationships>
</file>

<file path=ppt/slides/_rels/slide88.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451.emf"/></Relationships>
</file>

<file path=ppt/slides/_rels/slide89.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460.e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470.emf"/></Relationships>
</file>

<file path=ppt/slides/_rels/slide92.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png"/></Relationships>
</file>

<file path=ppt/slides/_rels/slide9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9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png"/></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9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ChangeArrowheads="1"/>
          </p:cNvSpPr>
          <p:nvPr/>
        </p:nvSpPr>
        <p:spPr bwMode="auto">
          <a:xfrm>
            <a:off x="2103924" y="251936"/>
            <a:ext cx="4678332" cy="738664"/>
          </a:xfrm>
          <a:prstGeom prst="rect">
            <a:avLst/>
          </a:prstGeom>
          <a:solidFill>
            <a:srgbClr val="FFCC99"/>
          </a:solidFill>
          <a:ln>
            <a:noFill/>
          </a:ln>
          <a:extLst/>
        </p:spPr>
        <p:txBody>
          <a:bodyPr wrap="none">
            <a:spAutoFit/>
          </a:bodyPr>
          <a:lstStyle/>
          <a:p>
            <a:r>
              <a:rPr lang="en-US" sz="4200" dirty="0" smtClean="0">
                <a:solidFill>
                  <a:srgbClr val="000000"/>
                </a:solidFill>
                <a:latin typeface="Cambria" pitchFamily="18" charset="0"/>
                <a:ea typeface="ＭＳ Ｐゴシック" pitchFamily="-105" charset="-128"/>
              </a:rPr>
              <a:t>'pop tarts' &gt; 'candy'</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3309"/>
          <a:stretch/>
        </p:blipFill>
        <p:spPr>
          <a:xfrm>
            <a:off x="0" y="1498153"/>
            <a:ext cx="9144000" cy="4597847"/>
          </a:xfrm>
          <a:prstGeom prst="rect">
            <a:avLst/>
          </a:prstGeom>
        </p:spPr>
      </p:pic>
      <p:sp>
        <p:nvSpPr>
          <p:cNvPr id="4" name="Rectangle 3"/>
          <p:cNvSpPr/>
          <p:nvPr/>
        </p:nvSpPr>
        <p:spPr>
          <a:xfrm>
            <a:off x="6934200" y="390435"/>
            <a:ext cx="1447800" cy="461665"/>
          </a:xfrm>
          <a:prstGeom prst="rect">
            <a:avLst/>
          </a:prstGeom>
        </p:spPr>
        <p:txBody>
          <a:bodyPr wrap="square">
            <a:spAutoFit/>
          </a:bodyPr>
          <a:lstStyle/>
          <a:p>
            <a:r>
              <a:rPr lang="en-US" sz="1200" dirty="0" smtClean="0">
                <a:solidFill>
                  <a:srgbClr val="000000"/>
                </a:solidFill>
                <a:latin typeface="Cambria" pitchFamily="18" charset="0"/>
                <a:ea typeface="ＭＳ Ｐゴシック" pitchFamily="-105" charset="-128"/>
              </a:rPr>
              <a:t>Official CS5 snack comparison</a:t>
            </a:r>
            <a:endParaRPr lang="en-US" sz="1200" dirty="0"/>
          </a:p>
        </p:txBody>
      </p:sp>
      <p:sp>
        <p:nvSpPr>
          <p:cNvPr id="2" name="Rounded Rectangle 1"/>
          <p:cNvSpPr/>
          <p:nvPr/>
        </p:nvSpPr>
        <p:spPr bwMode="auto">
          <a:xfrm>
            <a:off x="7924800" y="2133600"/>
            <a:ext cx="1014484" cy="882555"/>
          </a:xfrm>
          <a:prstGeom prst="round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6" name="Rectangle 5"/>
          <p:cNvSpPr>
            <a:spLocks noChangeArrowheads="1"/>
          </p:cNvSpPr>
          <p:nvPr/>
        </p:nvSpPr>
        <p:spPr bwMode="auto">
          <a:xfrm rot="1215443">
            <a:off x="325659" y="5570285"/>
            <a:ext cx="1513319" cy="830997"/>
          </a:xfrm>
          <a:prstGeom prst="rect">
            <a:avLst/>
          </a:prstGeom>
          <a:solidFill>
            <a:schemeClr val="bg1">
              <a:lumMod val="85000"/>
            </a:schemeClr>
          </a:solidFill>
          <a:ln>
            <a:noFill/>
          </a:ln>
          <a:extLst/>
        </p:spPr>
        <p:txBody>
          <a:bodyPr wrap="square">
            <a:spAutoFit/>
          </a:bodyPr>
          <a:lstStyle/>
          <a:p>
            <a:r>
              <a:rPr lang="en-US" dirty="0" smtClean="0">
                <a:solidFill>
                  <a:srgbClr val="000000"/>
                </a:solidFill>
                <a:latin typeface="Candara" panose="020E0502030303020204" pitchFamily="34" charset="0"/>
                <a:ea typeface="ＭＳ Ｐゴシック" pitchFamily="-105" charset="-128"/>
              </a:rPr>
              <a:t>pop-tart recursion!</a:t>
            </a:r>
          </a:p>
        </p:txBody>
      </p:sp>
      <p:sp>
        <p:nvSpPr>
          <p:cNvPr id="7" name="Rectangle 6"/>
          <p:cNvSpPr>
            <a:spLocks noChangeArrowheads="1"/>
          </p:cNvSpPr>
          <p:nvPr/>
        </p:nvSpPr>
        <p:spPr bwMode="auto">
          <a:xfrm>
            <a:off x="7315200" y="5475846"/>
            <a:ext cx="1513319" cy="1200329"/>
          </a:xfrm>
          <a:prstGeom prst="rect">
            <a:avLst/>
          </a:prstGeom>
          <a:solidFill>
            <a:schemeClr val="bg1">
              <a:lumMod val="85000"/>
            </a:schemeClr>
          </a:solidFill>
          <a:ln w="28575">
            <a:solidFill>
              <a:schemeClr val="bg1"/>
            </a:solidFill>
          </a:ln>
          <a:extLst/>
        </p:spPr>
        <p:txBody>
          <a:bodyPr wrap="square">
            <a:spAutoFit/>
          </a:bodyPr>
          <a:lstStyle/>
          <a:p>
            <a:r>
              <a:rPr lang="en-US" dirty="0" smtClean="0">
                <a:solidFill>
                  <a:srgbClr val="000000"/>
                </a:solidFill>
                <a:latin typeface="Candara" panose="020E0502030303020204" pitchFamily="34" charset="0"/>
                <a:ea typeface="ＭＳ Ｐゴシック" pitchFamily="-105" charset="-128"/>
              </a:rPr>
              <a:t>But this </a:t>
            </a:r>
            <a:r>
              <a:rPr lang="en-US" b="1" i="1" dirty="0" smtClean="0">
                <a:solidFill>
                  <a:srgbClr val="C00000"/>
                </a:solidFill>
                <a:latin typeface="Candara" panose="020E0502030303020204" pitchFamily="34" charset="0"/>
                <a:ea typeface="ＭＳ Ｐゴシック" pitchFamily="-105" charset="-128"/>
              </a:rPr>
              <a:t>should</a:t>
            </a:r>
            <a:r>
              <a:rPr lang="en-US" b="1" dirty="0" smtClean="0">
                <a:solidFill>
                  <a:srgbClr val="C00000"/>
                </a:solidFill>
                <a:latin typeface="Candara" panose="020E0502030303020204" pitchFamily="34" charset="0"/>
                <a:ea typeface="ＭＳ Ｐゴシック" pitchFamily="-105" charset="-128"/>
              </a:rPr>
              <a:t> </a:t>
            </a:r>
            <a:r>
              <a:rPr lang="en-US" dirty="0" smtClean="0">
                <a:solidFill>
                  <a:srgbClr val="000000"/>
                </a:solidFill>
                <a:latin typeface="Candara" panose="020E0502030303020204" pitchFamily="34" charset="0"/>
                <a:ea typeface="ＭＳ Ｐゴシック" pitchFamily="-105" charset="-128"/>
              </a:rPr>
              <a:t>exist!</a:t>
            </a:r>
          </a:p>
        </p:txBody>
      </p:sp>
    </p:spTree>
    <p:extLst>
      <p:ext uri="{BB962C8B-B14F-4D97-AF65-F5344CB8AC3E}">
        <p14:creationId xmlns:p14="http://schemas.microsoft.com/office/powerpoint/2010/main" val="42408356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Rectangle 41"/>
          <p:cNvSpPr>
            <a:spLocks noChangeArrowheads="1"/>
          </p:cNvSpPr>
          <p:nvPr/>
        </p:nvSpPr>
        <p:spPr bwMode="auto">
          <a:xfrm>
            <a:off x="4724400" y="217349"/>
            <a:ext cx="4038600" cy="461665"/>
          </a:xfrm>
          <a:prstGeom prst="rect">
            <a:avLst/>
          </a:prstGeom>
          <a:solidFill>
            <a:schemeClr val="bg1">
              <a:lumMod val="95000"/>
            </a:schemeClr>
          </a:solidFill>
          <a:ln>
            <a:noFill/>
          </a:ln>
        </p:spPr>
        <p:txBody>
          <a:bodyPr wrap="square">
            <a:spAutoFit/>
          </a:bodyPr>
          <a:lstStyle/>
          <a:p>
            <a:r>
              <a:rPr lang="en-US" b="1" i="1" dirty="0" smtClean="0">
                <a:solidFill>
                  <a:srgbClr val="CC0099"/>
                </a:solidFill>
                <a:latin typeface="Cambria" pitchFamily="18" charset="0"/>
              </a:rPr>
              <a:t>Other CS Courses @ HMC?</a:t>
            </a:r>
            <a:endParaRPr lang="en-US" dirty="0">
              <a:solidFill>
                <a:srgbClr val="CC0099"/>
              </a:solidFill>
              <a:latin typeface="Cambria" pitchFamily="18" charset="0"/>
            </a:endParaRPr>
          </a:p>
        </p:txBody>
      </p:sp>
      <p:sp>
        <p:nvSpPr>
          <p:cNvPr id="3076" name="Rectangle 42"/>
          <p:cNvSpPr>
            <a:spLocks noChangeArrowheads="1"/>
          </p:cNvSpPr>
          <p:nvPr/>
        </p:nvSpPr>
        <p:spPr bwMode="auto">
          <a:xfrm>
            <a:off x="609600" y="1650393"/>
            <a:ext cx="1015314" cy="415925"/>
          </a:xfrm>
          <a:prstGeom prst="rect">
            <a:avLst/>
          </a:prstGeom>
          <a:solidFill>
            <a:srgbClr val="FFE7FF"/>
          </a:solidFill>
          <a:ln>
            <a:noFill/>
          </a:ln>
          <a:extLst/>
        </p:spPr>
        <p:txBody>
          <a:bodyPr wrap="square">
            <a:spAutoFit/>
          </a:bodyPr>
          <a:lstStyle/>
          <a:p>
            <a:r>
              <a:rPr lang="en-US" sz="2100" b="1" i="1" dirty="0" smtClean="0">
                <a:latin typeface="Cambria" pitchFamily="18" charset="0"/>
              </a:rPr>
              <a:t>CS 60</a:t>
            </a:r>
            <a:endParaRPr lang="en-US" sz="2100" b="1" dirty="0">
              <a:latin typeface="Cambria" pitchFamily="18" charset="0"/>
            </a:endParaRPr>
          </a:p>
        </p:txBody>
      </p:sp>
      <p:sp>
        <p:nvSpPr>
          <p:cNvPr id="3078" name="Rectangle 42"/>
          <p:cNvSpPr>
            <a:spLocks noChangeArrowheads="1"/>
          </p:cNvSpPr>
          <p:nvPr/>
        </p:nvSpPr>
        <p:spPr bwMode="auto">
          <a:xfrm>
            <a:off x="685800" y="4056842"/>
            <a:ext cx="939114" cy="415925"/>
          </a:xfrm>
          <a:prstGeom prst="rect">
            <a:avLst/>
          </a:prstGeom>
          <a:solidFill>
            <a:srgbClr val="FFE7FF"/>
          </a:solidFill>
          <a:ln>
            <a:noFill/>
          </a:ln>
          <a:extLst/>
        </p:spPr>
        <p:txBody>
          <a:bodyPr wrap="square">
            <a:spAutoFit/>
          </a:bodyPr>
          <a:lstStyle/>
          <a:p>
            <a:r>
              <a:rPr lang="en-US" sz="2100" b="1" i="1" dirty="0" smtClean="0">
                <a:latin typeface="Cambria" pitchFamily="18" charset="0"/>
              </a:rPr>
              <a:t>CS 35</a:t>
            </a:r>
            <a:endParaRPr lang="en-US" sz="2100" b="1" dirty="0">
              <a:latin typeface="Cambria" pitchFamily="18" charset="0"/>
            </a:endParaRPr>
          </a:p>
        </p:txBody>
      </p:sp>
      <p:sp>
        <p:nvSpPr>
          <p:cNvPr id="17" name="Rectangle 43"/>
          <p:cNvSpPr>
            <a:spLocks noChangeArrowheads="1"/>
          </p:cNvSpPr>
          <p:nvPr/>
        </p:nvSpPr>
        <p:spPr bwMode="auto">
          <a:xfrm>
            <a:off x="1777314" y="1647091"/>
            <a:ext cx="68332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smtClean="0">
                <a:solidFill>
                  <a:srgbClr val="CC0099"/>
                </a:solidFill>
                <a:latin typeface="Cambria" pitchFamily="18" charset="0"/>
              </a:rPr>
              <a:t>CS, Principles and Practice</a:t>
            </a:r>
            <a:endParaRPr lang="en-US" sz="2100" b="1" i="1" dirty="0">
              <a:solidFill>
                <a:srgbClr val="CC0099"/>
              </a:solidFill>
              <a:latin typeface="Cambria" pitchFamily="18" charset="0"/>
            </a:endParaRPr>
          </a:p>
        </p:txBody>
      </p:sp>
      <p:sp>
        <p:nvSpPr>
          <p:cNvPr id="16" name="Rectangle 43"/>
          <p:cNvSpPr>
            <a:spLocks noChangeArrowheads="1"/>
          </p:cNvSpPr>
          <p:nvPr/>
        </p:nvSpPr>
        <p:spPr bwMode="auto">
          <a:xfrm>
            <a:off x="1771136" y="2175302"/>
            <a:ext cx="68332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smtClean="0">
                <a:latin typeface="Cambria" pitchFamily="18" charset="0"/>
              </a:rPr>
              <a:t>CS for Computer Scientists and/or Software Engineers...</a:t>
            </a:r>
            <a:endParaRPr lang="en-US" sz="2100" b="1" i="1" dirty="0">
              <a:latin typeface="Cambria" pitchFamily="18" charset="0"/>
            </a:endParaRPr>
          </a:p>
        </p:txBody>
      </p:sp>
      <p:sp>
        <p:nvSpPr>
          <p:cNvPr id="18" name="Rectangle 43"/>
          <p:cNvSpPr>
            <a:spLocks noChangeArrowheads="1"/>
          </p:cNvSpPr>
          <p:nvPr/>
        </p:nvSpPr>
        <p:spPr bwMode="auto">
          <a:xfrm>
            <a:off x="1771136" y="4009291"/>
            <a:ext cx="68332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smtClean="0">
                <a:solidFill>
                  <a:srgbClr val="CC0099"/>
                </a:solidFill>
                <a:latin typeface="Cambria" pitchFamily="18" charset="0"/>
              </a:rPr>
              <a:t>CS for Insight...         </a:t>
            </a:r>
            <a:r>
              <a:rPr lang="en-US" sz="2100" dirty="0" smtClean="0">
                <a:latin typeface="Cambria" pitchFamily="18" charset="0"/>
              </a:rPr>
              <a:t>i.e., insight </a:t>
            </a:r>
            <a:r>
              <a:rPr lang="en-US" sz="2100" i="1" dirty="0" smtClean="0">
                <a:latin typeface="Cambria" pitchFamily="18" charset="0"/>
              </a:rPr>
              <a:t>toward non-CS disciplines</a:t>
            </a:r>
            <a:endParaRPr lang="en-US" sz="2100" b="1" i="1" dirty="0">
              <a:latin typeface="Cambria" pitchFamily="18" charset="0"/>
            </a:endParaRPr>
          </a:p>
        </p:txBody>
      </p:sp>
      <p:sp>
        <p:nvSpPr>
          <p:cNvPr id="19" name="Rectangle 43"/>
          <p:cNvSpPr>
            <a:spLocks noChangeArrowheads="1"/>
          </p:cNvSpPr>
          <p:nvPr/>
        </p:nvSpPr>
        <p:spPr bwMode="auto">
          <a:xfrm>
            <a:off x="1764958" y="4537502"/>
            <a:ext cx="683328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i="1" dirty="0" smtClean="0">
                <a:latin typeface="Cambria" pitchFamily="18" charset="0"/>
              </a:rPr>
              <a:t>"Python Scripting for All"</a:t>
            </a:r>
            <a:endParaRPr lang="en-US" sz="2100" b="1" i="1" dirty="0">
              <a:latin typeface="Cambria" pitchFamily="18" charset="0"/>
            </a:endParaRPr>
          </a:p>
        </p:txBody>
      </p:sp>
      <p:sp>
        <p:nvSpPr>
          <p:cNvPr id="20" name="Rectangle 41"/>
          <p:cNvSpPr>
            <a:spLocks noChangeArrowheads="1"/>
          </p:cNvSpPr>
          <p:nvPr/>
        </p:nvSpPr>
        <p:spPr bwMode="auto">
          <a:xfrm>
            <a:off x="152400" y="6230546"/>
            <a:ext cx="6093941" cy="461665"/>
          </a:xfrm>
          <a:prstGeom prst="rect">
            <a:avLst/>
          </a:prstGeom>
          <a:noFill/>
          <a:ln>
            <a:solidFill>
              <a:srgbClr val="CC0099"/>
            </a:solidFill>
          </a:ln>
        </p:spPr>
        <p:txBody>
          <a:bodyPr wrap="square">
            <a:spAutoFit/>
          </a:bodyPr>
          <a:lstStyle/>
          <a:p>
            <a:r>
              <a:rPr lang="en-US" i="1" dirty="0" smtClean="0">
                <a:latin typeface="Cambria" pitchFamily="18" charset="0"/>
              </a:rPr>
              <a:t>Check out non-</a:t>
            </a:r>
            <a:r>
              <a:rPr lang="en-US" i="1" dirty="0" err="1" smtClean="0">
                <a:latin typeface="Cambria" pitchFamily="18" charset="0"/>
              </a:rPr>
              <a:t>Mudd</a:t>
            </a:r>
            <a:r>
              <a:rPr lang="en-US" i="1" dirty="0" smtClean="0">
                <a:latin typeface="Cambria" pitchFamily="18" charset="0"/>
              </a:rPr>
              <a:t> opportunities, as well...</a:t>
            </a:r>
            <a:endParaRPr lang="en-US" dirty="0">
              <a:latin typeface="Cambria" pitchFamily="18" charset="0"/>
            </a:endParaRPr>
          </a:p>
        </p:txBody>
      </p:sp>
      <p:sp>
        <p:nvSpPr>
          <p:cNvPr id="5" name="TextBox 4"/>
          <p:cNvSpPr txBox="1"/>
          <p:nvPr/>
        </p:nvSpPr>
        <p:spPr>
          <a:xfrm>
            <a:off x="7653273" y="2767907"/>
            <a:ext cx="1137106" cy="461665"/>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vs. cs5?</a:t>
            </a:r>
            <a:endParaRPr lang="en-US" dirty="0">
              <a:latin typeface="Calibri" panose="020F0502020204030204" pitchFamily="34" charset="0"/>
              <a:cs typeface="Calibri" panose="020F0502020204030204" pitchFamily="34" charset="0"/>
            </a:endParaRPr>
          </a:p>
        </p:txBody>
      </p:sp>
      <p:sp>
        <p:nvSpPr>
          <p:cNvPr id="21" name="TextBox 20"/>
          <p:cNvSpPr txBox="1"/>
          <p:nvPr/>
        </p:nvSpPr>
        <p:spPr>
          <a:xfrm>
            <a:off x="7625894" y="4807627"/>
            <a:ext cx="1137106" cy="461665"/>
          </a:xfrm>
          <a:prstGeom prst="rect">
            <a:avLst/>
          </a:prstGeom>
          <a:noFill/>
        </p:spPr>
        <p:txBody>
          <a:bodyPr wrap="none" rtlCol="0">
            <a:spAutoFit/>
          </a:bodyPr>
          <a:lstStyle/>
          <a:p>
            <a:r>
              <a:rPr lang="en-US" dirty="0" smtClean="0">
                <a:latin typeface="Calibri" panose="020F0502020204030204" pitchFamily="34" charset="0"/>
                <a:cs typeface="Calibri" panose="020F0502020204030204" pitchFamily="34" charset="0"/>
              </a:rPr>
              <a:t>vs. cs5?</a:t>
            </a:r>
            <a:endParaRPr lang="en-US" dirty="0">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899360" y="3170160"/>
              <a:ext cx="6562800" cy="2719080"/>
            </p14:xfrm>
          </p:contentPart>
        </mc:Choice>
        <mc:Fallback xmlns="">
          <p:pic>
            <p:nvPicPr>
              <p:cNvPr id="3" name="Ink 2"/>
              <p:cNvPicPr/>
              <p:nvPr/>
            </p:nvPicPr>
            <p:blipFill>
              <a:blip r:embed="rId4"/>
              <a:stretch>
                <a:fillRect/>
              </a:stretch>
            </p:blipFill>
            <p:spPr>
              <a:xfrm>
                <a:off x="1885320" y="3153600"/>
                <a:ext cx="6584760" cy="2742480"/>
              </a:xfrm>
              <a:prstGeom prst="rect">
                <a:avLst/>
              </a:prstGeom>
            </p:spPr>
          </p:pic>
        </mc:Fallback>
      </mc:AlternateContent>
    </p:spTree>
    <p:extLst>
      <p:ext uri="{BB962C8B-B14F-4D97-AF65-F5344CB8AC3E}">
        <p14:creationId xmlns:p14="http://schemas.microsoft.com/office/powerpoint/2010/main" val="4497825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700087" y="2412831"/>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5603" name="Rectangle 3"/>
          <p:cNvSpPr>
            <a:spLocks noChangeArrowheads="1"/>
          </p:cNvSpPr>
          <p:nvPr/>
        </p:nvSpPr>
        <p:spPr bwMode="auto">
          <a:xfrm>
            <a:off x="912812" y="2816056"/>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5604" name="Rectangle 4"/>
          <p:cNvSpPr>
            <a:spLocks noChangeArrowheads="1"/>
          </p:cNvSpPr>
          <p:nvPr/>
        </p:nvSpPr>
        <p:spPr bwMode="auto">
          <a:xfrm>
            <a:off x="1073150" y="2992268"/>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a:latin typeface="Courier New" pitchFamily="49" charset="0"/>
              </a:rPr>
              <a:t>A</a:t>
            </a:r>
            <a:endParaRPr lang="en-US" sz="1800" b="1" dirty="0">
              <a:latin typeface="Courier New" pitchFamily="49" charset="0"/>
            </a:endParaRPr>
          </a:p>
        </p:txBody>
      </p:sp>
      <p:sp>
        <p:nvSpPr>
          <p:cNvPr id="25605" name="AutoShape 5"/>
          <p:cNvSpPr>
            <a:spLocks noChangeArrowheads="1"/>
          </p:cNvSpPr>
          <p:nvPr/>
        </p:nvSpPr>
        <p:spPr bwMode="auto">
          <a:xfrm>
            <a:off x="2344737" y="3254206"/>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6" name="AutoShape 6"/>
          <p:cNvSpPr>
            <a:spLocks noChangeArrowheads="1"/>
          </p:cNvSpPr>
          <p:nvPr/>
        </p:nvSpPr>
        <p:spPr bwMode="auto">
          <a:xfrm>
            <a:off x="2344737" y="4103518"/>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5607" name="AutoShape 7"/>
          <p:cNvSpPr>
            <a:spLocks noChangeArrowheads="1"/>
          </p:cNvSpPr>
          <p:nvPr/>
        </p:nvSpPr>
        <p:spPr bwMode="auto">
          <a:xfrm>
            <a:off x="2344737" y="241759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8" name="Text Box 11"/>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Lists ~</a:t>
            </a:r>
            <a:r>
              <a:rPr lang="en-US" sz="4000" dirty="0" smtClean="0">
                <a:latin typeface="Cambria" pitchFamily="18" charset="0"/>
              </a:rPr>
              <a:t> </a:t>
            </a:r>
            <a:r>
              <a:rPr lang="en-US" sz="4000" dirty="0">
                <a:latin typeface="Cambria" pitchFamily="18" charset="0"/>
              </a:rPr>
              <a:t>2D data</a:t>
            </a:r>
          </a:p>
        </p:txBody>
      </p:sp>
      <p:sp>
        <p:nvSpPr>
          <p:cNvPr id="25609" name="Freeform 12"/>
          <p:cNvSpPr>
            <a:spLocks/>
          </p:cNvSpPr>
          <p:nvPr/>
        </p:nvSpPr>
        <p:spPr bwMode="auto">
          <a:xfrm>
            <a:off x="1416050" y="2260431"/>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0" name="Rectangle 13"/>
          <p:cNvSpPr>
            <a:spLocks noChangeArrowheads="1"/>
          </p:cNvSpPr>
          <p:nvPr/>
        </p:nvSpPr>
        <p:spPr bwMode="auto">
          <a:xfrm>
            <a:off x="2516187" y="2714456"/>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1" name="Rectangle 14"/>
          <p:cNvSpPr>
            <a:spLocks noChangeArrowheads="1"/>
          </p:cNvSpPr>
          <p:nvPr/>
        </p:nvSpPr>
        <p:spPr bwMode="auto">
          <a:xfrm>
            <a:off x="2517775" y="3555831"/>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2" name="Rectangle 15"/>
          <p:cNvSpPr>
            <a:spLocks noChangeArrowheads="1"/>
          </p:cNvSpPr>
          <p:nvPr/>
        </p:nvSpPr>
        <p:spPr bwMode="auto">
          <a:xfrm>
            <a:off x="2516187" y="4400381"/>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3" name="Freeform 16"/>
          <p:cNvSpPr>
            <a:spLocks/>
          </p:cNvSpPr>
          <p:nvPr/>
        </p:nvSpPr>
        <p:spPr bwMode="auto">
          <a:xfrm>
            <a:off x="2881312" y="2389018"/>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4" name="Freeform 17"/>
          <p:cNvSpPr>
            <a:spLocks/>
          </p:cNvSpPr>
          <p:nvPr/>
        </p:nvSpPr>
        <p:spPr bwMode="auto">
          <a:xfrm>
            <a:off x="2867025" y="3219281"/>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5" name="Freeform 18"/>
          <p:cNvSpPr>
            <a:spLocks/>
          </p:cNvSpPr>
          <p:nvPr/>
        </p:nvSpPr>
        <p:spPr bwMode="auto">
          <a:xfrm>
            <a:off x="2876550" y="4065418"/>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6" name="Rectangle 19"/>
          <p:cNvSpPr>
            <a:spLocks noChangeArrowheads="1"/>
          </p:cNvSpPr>
          <p:nvPr/>
        </p:nvSpPr>
        <p:spPr bwMode="auto">
          <a:xfrm>
            <a:off x="2520481" y="2892256"/>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A[0]</a:t>
            </a:r>
            <a:endParaRPr lang="en-US" sz="1800" b="1">
              <a:latin typeface="Courier New" pitchFamily="49" charset="0"/>
            </a:endParaRPr>
          </a:p>
        </p:txBody>
      </p:sp>
      <p:sp>
        <p:nvSpPr>
          <p:cNvPr id="25617" name="Rectangle 20"/>
          <p:cNvSpPr>
            <a:spLocks noChangeArrowheads="1"/>
          </p:cNvSpPr>
          <p:nvPr/>
        </p:nvSpPr>
        <p:spPr bwMode="auto">
          <a:xfrm>
            <a:off x="2523656" y="3743156"/>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A[1]</a:t>
            </a:r>
            <a:endParaRPr lang="en-US" sz="1800" b="1">
              <a:latin typeface="Courier New" pitchFamily="49" charset="0"/>
            </a:endParaRPr>
          </a:p>
        </p:txBody>
      </p:sp>
      <p:sp>
        <p:nvSpPr>
          <p:cNvPr id="25618" name="Rectangle 21"/>
          <p:cNvSpPr>
            <a:spLocks noChangeArrowheads="1"/>
          </p:cNvSpPr>
          <p:nvPr/>
        </p:nvSpPr>
        <p:spPr bwMode="auto">
          <a:xfrm>
            <a:off x="2522068" y="4589293"/>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a:t>
            </a:r>
            <a:endParaRPr lang="en-US" sz="1800" b="1">
              <a:latin typeface="Courier New" pitchFamily="49" charset="0"/>
            </a:endParaRPr>
          </a:p>
        </p:txBody>
      </p:sp>
      <p:sp>
        <p:nvSpPr>
          <p:cNvPr id="25620" name="Rectangle 23"/>
          <p:cNvSpPr>
            <a:spLocks noChangeArrowheads="1"/>
          </p:cNvSpPr>
          <p:nvPr/>
        </p:nvSpPr>
        <p:spPr bwMode="auto">
          <a:xfrm>
            <a:off x="499314" y="1447800"/>
            <a:ext cx="831189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dirty="0">
                <a:latin typeface="Courier New" pitchFamily="49" charset="0"/>
              </a:rPr>
              <a:t>A = [ [1,2,3,4], [5,6], [</a:t>
            </a:r>
            <a:r>
              <a:rPr lang="en-US" sz="2700" b="1" dirty="0" smtClean="0">
                <a:latin typeface="Courier New" pitchFamily="49" charset="0"/>
              </a:rPr>
              <a:t>7,8,9,10,11] </a:t>
            </a:r>
            <a:r>
              <a:rPr lang="en-US" sz="2700" b="1" dirty="0">
                <a:latin typeface="Courier New" pitchFamily="49" charset="0"/>
              </a:rPr>
              <a:t>]</a:t>
            </a:r>
          </a:p>
        </p:txBody>
      </p:sp>
      <p:sp>
        <p:nvSpPr>
          <p:cNvPr id="25621" name="AutoShape 24"/>
          <p:cNvSpPr>
            <a:spLocks noChangeArrowheads="1"/>
          </p:cNvSpPr>
          <p:nvPr/>
        </p:nvSpPr>
        <p:spPr bwMode="auto">
          <a:xfrm>
            <a:off x="3779837"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2" name="AutoShape 25"/>
          <p:cNvSpPr>
            <a:spLocks noChangeArrowheads="1"/>
          </p:cNvSpPr>
          <p:nvPr/>
        </p:nvSpPr>
        <p:spPr bwMode="auto">
          <a:xfrm>
            <a:off x="4703762"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3" name="AutoShape 26"/>
          <p:cNvSpPr>
            <a:spLocks noChangeArrowheads="1"/>
          </p:cNvSpPr>
          <p:nvPr/>
        </p:nvSpPr>
        <p:spPr bwMode="auto">
          <a:xfrm>
            <a:off x="5616575" y="2517606"/>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4" name="AutoShape 30"/>
          <p:cNvSpPr>
            <a:spLocks noChangeArrowheads="1"/>
          </p:cNvSpPr>
          <p:nvPr/>
        </p:nvSpPr>
        <p:spPr bwMode="auto">
          <a:xfrm>
            <a:off x="3779837" y="3358981"/>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5" name="AutoShape 31"/>
          <p:cNvSpPr>
            <a:spLocks noChangeArrowheads="1"/>
          </p:cNvSpPr>
          <p:nvPr/>
        </p:nvSpPr>
        <p:spPr bwMode="auto">
          <a:xfrm>
            <a:off x="4703762" y="3358981"/>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6" name="AutoShape 34"/>
          <p:cNvSpPr>
            <a:spLocks noChangeArrowheads="1"/>
          </p:cNvSpPr>
          <p:nvPr/>
        </p:nvSpPr>
        <p:spPr bwMode="auto">
          <a:xfrm>
            <a:off x="3756025"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7" name="AutoShape 35"/>
          <p:cNvSpPr>
            <a:spLocks noChangeArrowheads="1"/>
          </p:cNvSpPr>
          <p:nvPr/>
        </p:nvSpPr>
        <p:spPr bwMode="auto">
          <a:xfrm>
            <a:off x="4679950"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8" name="AutoShape 36"/>
          <p:cNvSpPr>
            <a:spLocks noChangeArrowheads="1"/>
          </p:cNvSpPr>
          <p:nvPr/>
        </p:nvSpPr>
        <p:spPr bwMode="auto">
          <a:xfrm>
            <a:off x="5592762" y="4265443"/>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9" name="AutoShape 40"/>
          <p:cNvSpPr>
            <a:spLocks noChangeArrowheads="1"/>
          </p:cNvSpPr>
          <p:nvPr/>
        </p:nvSpPr>
        <p:spPr bwMode="auto">
          <a:xfrm>
            <a:off x="6535737"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0" name="AutoShape 42"/>
          <p:cNvSpPr>
            <a:spLocks noChangeArrowheads="1"/>
          </p:cNvSpPr>
          <p:nvPr/>
        </p:nvSpPr>
        <p:spPr bwMode="auto">
          <a:xfrm>
            <a:off x="7466012" y="4259093"/>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1" name="AutoShape 44"/>
          <p:cNvSpPr>
            <a:spLocks noChangeArrowheads="1"/>
          </p:cNvSpPr>
          <p:nvPr/>
        </p:nvSpPr>
        <p:spPr bwMode="auto">
          <a:xfrm>
            <a:off x="6511925"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 name="Down Arrow 2"/>
          <p:cNvSpPr/>
          <p:nvPr/>
        </p:nvSpPr>
        <p:spPr bwMode="auto">
          <a:xfrm rot="8071781">
            <a:off x="5905743" y="2921292"/>
            <a:ext cx="333843" cy="389647"/>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6" name="Rectangle 108"/>
          <p:cNvSpPr>
            <a:spLocks noChangeArrowheads="1"/>
          </p:cNvSpPr>
          <p:nvPr/>
        </p:nvSpPr>
        <p:spPr bwMode="auto">
          <a:xfrm>
            <a:off x="3826184" y="2839055"/>
            <a:ext cx="5597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A[0][0]</a:t>
            </a:r>
          </a:p>
        </p:txBody>
      </p:sp>
      <p:sp>
        <p:nvSpPr>
          <p:cNvPr id="37" name="Rectangle 108"/>
          <p:cNvSpPr>
            <a:spLocks noChangeArrowheads="1"/>
          </p:cNvSpPr>
          <p:nvPr/>
        </p:nvSpPr>
        <p:spPr bwMode="auto">
          <a:xfrm>
            <a:off x="4710062" y="283295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a:t>
            </a:r>
            <a:r>
              <a:rPr lang="en-US" sz="1000" b="1" dirty="0" smtClean="0">
                <a:latin typeface="Calibri" pitchFamily="34" charset="0"/>
              </a:rPr>
              <a:t>][1]</a:t>
            </a:r>
            <a:endParaRPr lang="en-US" sz="1000" b="1" dirty="0">
              <a:latin typeface="Calibri" pitchFamily="34" charset="0"/>
            </a:endParaRPr>
          </a:p>
        </p:txBody>
      </p:sp>
      <p:sp>
        <p:nvSpPr>
          <p:cNvPr id="38" name="Rectangle 108"/>
          <p:cNvSpPr>
            <a:spLocks noChangeArrowheads="1"/>
          </p:cNvSpPr>
          <p:nvPr/>
        </p:nvSpPr>
        <p:spPr bwMode="auto">
          <a:xfrm>
            <a:off x="6578966" y="2840314"/>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a:t>
            </a:r>
            <a:r>
              <a:rPr lang="en-US" sz="1000" b="1" dirty="0" smtClean="0">
                <a:latin typeface="Calibri" pitchFamily="34" charset="0"/>
              </a:rPr>
              <a:t>][3]</a:t>
            </a:r>
            <a:endParaRPr lang="en-US" sz="1000" b="1" dirty="0">
              <a:latin typeface="Calibri" pitchFamily="34" charset="0"/>
            </a:endParaRPr>
          </a:p>
        </p:txBody>
      </p:sp>
      <p:sp>
        <p:nvSpPr>
          <p:cNvPr id="39" name="Rectangle 108"/>
          <p:cNvSpPr>
            <a:spLocks noChangeArrowheads="1"/>
          </p:cNvSpPr>
          <p:nvPr/>
        </p:nvSpPr>
        <p:spPr bwMode="auto">
          <a:xfrm>
            <a:off x="3799890" y="3691934"/>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A[1][0]</a:t>
            </a:r>
            <a:endParaRPr lang="en-US" sz="1000" b="1" dirty="0">
              <a:latin typeface="Calibri" pitchFamily="34" charset="0"/>
            </a:endParaRPr>
          </a:p>
        </p:txBody>
      </p:sp>
      <p:sp>
        <p:nvSpPr>
          <p:cNvPr id="40" name="Rectangle 108"/>
          <p:cNvSpPr>
            <a:spLocks noChangeArrowheads="1"/>
          </p:cNvSpPr>
          <p:nvPr/>
        </p:nvSpPr>
        <p:spPr bwMode="auto">
          <a:xfrm>
            <a:off x="4722311" y="3687330"/>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A[1][1]</a:t>
            </a:r>
            <a:endParaRPr lang="en-US" sz="1000" b="1" dirty="0">
              <a:latin typeface="Calibri" pitchFamily="34" charset="0"/>
            </a:endParaRPr>
          </a:p>
        </p:txBody>
      </p:sp>
      <p:sp>
        <p:nvSpPr>
          <p:cNvPr id="41" name="Rectangle 108"/>
          <p:cNvSpPr>
            <a:spLocks noChangeArrowheads="1"/>
          </p:cNvSpPr>
          <p:nvPr/>
        </p:nvSpPr>
        <p:spPr bwMode="auto">
          <a:xfrm>
            <a:off x="3790306"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a:t>
            </a:r>
            <a:r>
              <a:rPr lang="en-US" sz="1000" b="1" dirty="0">
                <a:latin typeface="Calibri" pitchFamily="34" charset="0"/>
              </a:rPr>
              <a:t>0</a:t>
            </a:r>
            <a:r>
              <a:rPr lang="en-US" sz="1000" b="1" dirty="0" smtClean="0">
                <a:latin typeface="Calibri" pitchFamily="34" charset="0"/>
              </a:rPr>
              <a:t>]</a:t>
            </a:r>
            <a:endParaRPr lang="en-US" sz="1000" b="1" dirty="0">
              <a:latin typeface="Calibri" pitchFamily="34" charset="0"/>
            </a:endParaRPr>
          </a:p>
        </p:txBody>
      </p:sp>
      <p:sp>
        <p:nvSpPr>
          <p:cNvPr id="42" name="Rectangle 108"/>
          <p:cNvSpPr>
            <a:spLocks noChangeArrowheads="1"/>
          </p:cNvSpPr>
          <p:nvPr/>
        </p:nvSpPr>
        <p:spPr bwMode="auto">
          <a:xfrm>
            <a:off x="4702259"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A[2][1]</a:t>
            </a:r>
            <a:endParaRPr lang="en-US" sz="1000" b="1" dirty="0">
              <a:latin typeface="Calibri" pitchFamily="34" charset="0"/>
            </a:endParaRPr>
          </a:p>
        </p:txBody>
      </p:sp>
      <p:sp>
        <p:nvSpPr>
          <p:cNvPr id="43" name="Rectangle 108"/>
          <p:cNvSpPr>
            <a:spLocks noChangeArrowheads="1"/>
          </p:cNvSpPr>
          <p:nvPr/>
        </p:nvSpPr>
        <p:spPr bwMode="auto">
          <a:xfrm>
            <a:off x="5620804"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A[2][2]</a:t>
            </a:r>
            <a:endParaRPr lang="en-US" sz="1000" b="1" dirty="0">
              <a:latin typeface="Calibri" pitchFamily="34" charset="0"/>
            </a:endParaRPr>
          </a:p>
        </p:txBody>
      </p:sp>
      <p:sp>
        <p:nvSpPr>
          <p:cNvPr id="44" name="Rectangle 108"/>
          <p:cNvSpPr>
            <a:spLocks noChangeArrowheads="1"/>
          </p:cNvSpPr>
          <p:nvPr/>
        </p:nvSpPr>
        <p:spPr bwMode="auto">
          <a:xfrm>
            <a:off x="6535737"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A[2][3]</a:t>
            </a:r>
            <a:endParaRPr lang="en-US" sz="1000" b="1" dirty="0">
              <a:latin typeface="Calibri" pitchFamily="34" charset="0"/>
            </a:endParaRPr>
          </a:p>
        </p:txBody>
      </p:sp>
      <p:sp>
        <p:nvSpPr>
          <p:cNvPr id="45" name="Rectangle 108"/>
          <p:cNvSpPr>
            <a:spLocks noChangeArrowheads="1"/>
          </p:cNvSpPr>
          <p:nvPr/>
        </p:nvSpPr>
        <p:spPr bwMode="auto">
          <a:xfrm>
            <a:off x="7491697"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A[2][4]</a:t>
            </a:r>
            <a:endParaRPr lang="en-US" sz="1000" b="1" dirty="0">
              <a:latin typeface="Calibri" pitchFamily="34" charset="0"/>
            </a:endParaRPr>
          </a:p>
        </p:txBody>
      </p:sp>
      <p:sp>
        <p:nvSpPr>
          <p:cNvPr id="4" name="Rectangle 3"/>
          <p:cNvSpPr/>
          <p:nvPr/>
        </p:nvSpPr>
        <p:spPr>
          <a:xfrm>
            <a:off x="2492146" y="6136285"/>
            <a:ext cx="1641796"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(A[0])</a:t>
            </a:r>
            <a:endParaRPr lang="en-US" sz="2100" b="1" dirty="0">
              <a:latin typeface="Courier New" pitchFamily="49" charset="0"/>
              <a:cs typeface="Courier New" pitchFamily="49" charset="0"/>
            </a:endParaRPr>
          </a:p>
        </p:txBody>
      </p:sp>
      <p:sp>
        <p:nvSpPr>
          <p:cNvPr id="47" name="Rectangle 46"/>
          <p:cNvSpPr/>
          <p:nvPr/>
        </p:nvSpPr>
        <p:spPr>
          <a:xfrm>
            <a:off x="4727354" y="6136285"/>
            <a:ext cx="1156086"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a:t>
            </a:r>
            <a:endParaRPr lang="en-US" sz="2100" b="1" dirty="0">
              <a:latin typeface="Courier New" pitchFamily="49" charset="0"/>
              <a:cs typeface="Courier New" pitchFamily="49" charset="0"/>
            </a:endParaRPr>
          </a:p>
        </p:txBody>
      </p:sp>
      <p:sp>
        <p:nvSpPr>
          <p:cNvPr id="48" name="Rectangle 47"/>
          <p:cNvSpPr/>
          <p:nvPr/>
        </p:nvSpPr>
        <p:spPr>
          <a:xfrm>
            <a:off x="6476851" y="6136285"/>
            <a:ext cx="2321533" cy="415498"/>
          </a:xfrm>
          <a:prstGeom prst="rect">
            <a:avLst/>
          </a:prstGeom>
        </p:spPr>
        <p:txBody>
          <a:bodyPr wrap="none">
            <a:spAutoFit/>
          </a:bodyPr>
          <a:lstStyle/>
          <a:p>
            <a:r>
              <a:rPr lang="en-US" sz="2100" dirty="0">
                <a:latin typeface="Calibri" pitchFamily="34" charset="0"/>
                <a:cs typeface="Courier New" pitchFamily="49" charset="0"/>
              </a:rPr>
              <a:t>R</a:t>
            </a:r>
            <a:r>
              <a:rPr lang="en-US" sz="2100" dirty="0" smtClean="0">
                <a:latin typeface="Calibri" pitchFamily="34" charset="0"/>
                <a:cs typeface="Courier New" pitchFamily="49" charset="0"/>
              </a:rPr>
              <a:t>eplace 10 with 42.</a:t>
            </a:r>
            <a:endParaRPr lang="en-US" sz="2100" dirty="0">
              <a:latin typeface="Calibri" pitchFamily="34" charset="0"/>
              <a:cs typeface="Courier New" pitchFamily="49" charset="0"/>
            </a:endParaRPr>
          </a:p>
        </p:txBody>
      </p:sp>
      <p:sp>
        <p:nvSpPr>
          <p:cNvPr id="5" name="Rectangle 4"/>
          <p:cNvSpPr/>
          <p:nvPr/>
        </p:nvSpPr>
        <p:spPr>
          <a:xfrm>
            <a:off x="4078813" y="2462725"/>
            <a:ext cx="369012" cy="461665"/>
          </a:xfrm>
          <a:prstGeom prst="rect">
            <a:avLst/>
          </a:prstGeom>
        </p:spPr>
        <p:txBody>
          <a:bodyPr wrap="none">
            <a:spAutoFit/>
          </a:bodyPr>
          <a:lstStyle/>
          <a:p>
            <a:r>
              <a:rPr lang="en-US" b="1" dirty="0">
                <a:latin typeface="Courier New" pitchFamily="49" charset="0"/>
              </a:rPr>
              <a:t>1</a:t>
            </a:r>
            <a:endParaRPr lang="en-US" dirty="0"/>
          </a:p>
        </p:txBody>
      </p:sp>
      <p:sp>
        <p:nvSpPr>
          <p:cNvPr id="50" name="Rectangle 49"/>
          <p:cNvSpPr/>
          <p:nvPr/>
        </p:nvSpPr>
        <p:spPr>
          <a:xfrm>
            <a:off x="5001979" y="2459559"/>
            <a:ext cx="369012" cy="461665"/>
          </a:xfrm>
          <a:prstGeom prst="rect">
            <a:avLst/>
          </a:prstGeom>
        </p:spPr>
        <p:txBody>
          <a:bodyPr wrap="none">
            <a:spAutoFit/>
          </a:bodyPr>
          <a:lstStyle/>
          <a:p>
            <a:r>
              <a:rPr lang="en-US" b="1" dirty="0" smtClean="0">
                <a:latin typeface="Courier New" pitchFamily="49" charset="0"/>
              </a:rPr>
              <a:t>2</a:t>
            </a:r>
            <a:endParaRPr lang="en-US" dirty="0"/>
          </a:p>
        </p:txBody>
      </p:sp>
      <p:sp>
        <p:nvSpPr>
          <p:cNvPr id="51" name="Rectangle 50"/>
          <p:cNvSpPr/>
          <p:nvPr/>
        </p:nvSpPr>
        <p:spPr>
          <a:xfrm>
            <a:off x="6823512" y="2467163"/>
            <a:ext cx="369012" cy="461665"/>
          </a:xfrm>
          <a:prstGeom prst="rect">
            <a:avLst/>
          </a:prstGeom>
        </p:spPr>
        <p:txBody>
          <a:bodyPr wrap="none">
            <a:spAutoFit/>
          </a:bodyPr>
          <a:lstStyle/>
          <a:p>
            <a:r>
              <a:rPr lang="en-US" b="1" dirty="0">
                <a:latin typeface="Courier New" pitchFamily="49" charset="0"/>
              </a:rPr>
              <a:t>4</a:t>
            </a:r>
            <a:endParaRPr lang="en-US" dirty="0"/>
          </a:p>
        </p:txBody>
      </p:sp>
      <p:sp>
        <p:nvSpPr>
          <p:cNvPr id="6" name="Rectangle 5"/>
          <p:cNvSpPr/>
          <p:nvPr/>
        </p:nvSpPr>
        <p:spPr>
          <a:xfrm>
            <a:off x="6166547" y="3140905"/>
            <a:ext cx="324128" cy="461665"/>
          </a:xfrm>
          <a:prstGeom prst="rect">
            <a:avLst/>
          </a:prstGeom>
        </p:spPr>
        <p:txBody>
          <a:bodyPr wrap="none">
            <a:spAutoFit/>
          </a:bodyPr>
          <a:lstStyle/>
          <a:p>
            <a:r>
              <a:rPr lang="en-US" b="1" dirty="0" smtClean="0">
                <a:latin typeface="Cambria" pitchFamily="18" charset="0"/>
              </a:rPr>
              <a:t>?</a:t>
            </a:r>
            <a:endParaRPr lang="en-US" b="1" dirty="0"/>
          </a:p>
        </p:txBody>
      </p:sp>
      <p:sp>
        <p:nvSpPr>
          <p:cNvPr id="53" name="Rectangle 52"/>
          <p:cNvSpPr/>
          <p:nvPr/>
        </p:nvSpPr>
        <p:spPr>
          <a:xfrm>
            <a:off x="5888158" y="2467481"/>
            <a:ext cx="369012" cy="461665"/>
          </a:xfrm>
          <a:prstGeom prst="rect">
            <a:avLst/>
          </a:prstGeom>
        </p:spPr>
        <p:txBody>
          <a:bodyPr wrap="none">
            <a:spAutoFit/>
          </a:bodyPr>
          <a:lstStyle/>
          <a:p>
            <a:r>
              <a:rPr lang="en-US" b="1" dirty="0" smtClean="0">
                <a:latin typeface="Courier New" pitchFamily="49" charset="0"/>
              </a:rPr>
              <a:t>3</a:t>
            </a:r>
            <a:endParaRPr lang="en-US" dirty="0"/>
          </a:p>
        </p:txBody>
      </p:sp>
      <p:sp>
        <p:nvSpPr>
          <p:cNvPr id="54" name="Rectangle 53"/>
          <p:cNvSpPr/>
          <p:nvPr/>
        </p:nvSpPr>
        <p:spPr>
          <a:xfrm>
            <a:off x="4086728" y="3313763"/>
            <a:ext cx="369012" cy="461665"/>
          </a:xfrm>
          <a:prstGeom prst="rect">
            <a:avLst/>
          </a:prstGeom>
        </p:spPr>
        <p:txBody>
          <a:bodyPr wrap="none">
            <a:spAutoFit/>
          </a:bodyPr>
          <a:lstStyle/>
          <a:p>
            <a:r>
              <a:rPr lang="en-US" b="1" dirty="0" smtClean="0">
                <a:latin typeface="Courier New" pitchFamily="49" charset="0"/>
              </a:rPr>
              <a:t>5</a:t>
            </a:r>
            <a:endParaRPr lang="en-US" dirty="0"/>
          </a:p>
        </p:txBody>
      </p:sp>
      <p:sp>
        <p:nvSpPr>
          <p:cNvPr id="55" name="Rectangle 54"/>
          <p:cNvSpPr/>
          <p:nvPr/>
        </p:nvSpPr>
        <p:spPr>
          <a:xfrm>
            <a:off x="5009894" y="3310597"/>
            <a:ext cx="369012" cy="461665"/>
          </a:xfrm>
          <a:prstGeom prst="rect">
            <a:avLst/>
          </a:prstGeom>
        </p:spPr>
        <p:txBody>
          <a:bodyPr wrap="none">
            <a:spAutoFit/>
          </a:bodyPr>
          <a:lstStyle/>
          <a:p>
            <a:r>
              <a:rPr lang="en-US" b="1" dirty="0">
                <a:latin typeface="Courier New" pitchFamily="49" charset="0"/>
              </a:rPr>
              <a:t>6</a:t>
            </a:r>
            <a:endParaRPr lang="en-US" dirty="0"/>
          </a:p>
        </p:txBody>
      </p:sp>
      <p:sp>
        <p:nvSpPr>
          <p:cNvPr id="56" name="Rectangle 55"/>
          <p:cNvSpPr/>
          <p:nvPr/>
        </p:nvSpPr>
        <p:spPr>
          <a:xfrm>
            <a:off x="4042608" y="4211375"/>
            <a:ext cx="369012" cy="461665"/>
          </a:xfrm>
          <a:prstGeom prst="rect">
            <a:avLst/>
          </a:prstGeom>
        </p:spPr>
        <p:txBody>
          <a:bodyPr wrap="none">
            <a:spAutoFit/>
          </a:bodyPr>
          <a:lstStyle/>
          <a:p>
            <a:r>
              <a:rPr lang="en-US" b="1" dirty="0" smtClean="0">
                <a:latin typeface="Courier New" pitchFamily="49" charset="0"/>
              </a:rPr>
              <a:t>7</a:t>
            </a:r>
            <a:endParaRPr lang="en-US" dirty="0"/>
          </a:p>
        </p:txBody>
      </p:sp>
      <p:sp>
        <p:nvSpPr>
          <p:cNvPr id="57" name="Rectangle 56"/>
          <p:cNvSpPr/>
          <p:nvPr/>
        </p:nvSpPr>
        <p:spPr>
          <a:xfrm>
            <a:off x="4965774" y="4208209"/>
            <a:ext cx="369012" cy="461665"/>
          </a:xfrm>
          <a:prstGeom prst="rect">
            <a:avLst/>
          </a:prstGeom>
        </p:spPr>
        <p:txBody>
          <a:bodyPr wrap="none">
            <a:spAutoFit/>
          </a:bodyPr>
          <a:lstStyle/>
          <a:p>
            <a:r>
              <a:rPr lang="en-US" b="1" dirty="0" smtClean="0">
                <a:latin typeface="Courier New" pitchFamily="49" charset="0"/>
              </a:rPr>
              <a:t>8</a:t>
            </a:r>
            <a:endParaRPr lang="en-US" dirty="0"/>
          </a:p>
        </p:txBody>
      </p:sp>
      <p:sp>
        <p:nvSpPr>
          <p:cNvPr id="58" name="Rectangle 57"/>
          <p:cNvSpPr/>
          <p:nvPr/>
        </p:nvSpPr>
        <p:spPr>
          <a:xfrm>
            <a:off x="6717577" y="4215813"/>
            <a:ext cx="508473" cy="415498"/>
          </a:xfrm>
          <a:prstGeom prst="rect">
            <a:avLst/>
          </a:prstGeom>
        </p:spPr>
        <p:txBody>
          <a:bodyPr wrap="none">
            <a:spAutoFit/>
          </a:bodyPr>
          <a:lstStyle/>
          <a:p>
            <a:r>
              <a:rPr lang="en-US" sz="2100" b="1" dirty="0" smtClean="0">
                <a:latin typeface="Courier New" pitchFamily="49" charset="0"/>
              </a:rPr>
              <a:t>10</a:t>
            </a:r>
            <a:endParaRPr lang="en-US" sz="2100" dirty="0"/>
          </a:p>
        </p:txBody>
      </p:sp>
      <p:sp>
        <p:nvSpPr>
          <p:cNvPr id="59" name="Rectangle 58"/>
          <p:cNvSpPr/>
          <p:nvPr/>
        </p:nvSpPr>
        <p:spPr>
          <a:xfrm>
            <a:off x="5851953" y="4216131"/>
            <a:ext cx="369012" cy="461665"/>
          </a:xfrm>
          <a:prstGeom prst="rect">
            <a:avLst/>
          </a:prstGeom>
        </p:spPr>
        <p:txBody>
          <a:bodyPr wrap="none">
            <a:spAutoFit/>
          </a:bodyPr>
          <a:lstStyle/>
          <a:p>
            <a:r>
              <a:rPr lang="en-US" b="1" dirty="0" smtClean="0">
                <a:latin typeface="Courier New" pitchFamily="49" charset="0"/>
              </a:rPr>
              <a:t>9</a:t>
            </a:r>
            <a:endParaRPr lang="en-US" dirty="0"/>
          </a:p>
        </p:txBody>
      </p:sp>
      <p:sp>
        <p:nvSpPr>
          <p:cNvPr id="60" name="Rectangle 59"/>
          <p:cNvSpPr/>
          <p:nvPr/>
        </p:nvSpPr>
        <p:spPr>
          <a:xfrm>
            <a:off x="7721126" y="4220596"/>
            <a:ext cx="508474" cy="415498"/>
          </a:xfrm>
          <a:prstGeom prst="rect">
            <a:avLst/>
          </a:prstGeom>
        </p:spPr>
        <p:txBody>
          <a:bodyPr wrap="none">
            <a:spAutoFit/>
          </a:bodyPr>
          <a:lstStyle/>
          <a:p>
            <a:r>
              <a:rPr lang="en-US" sz="2100" b="1" dirty="0" smtClean="0">
                <a:latin typeface="Courier New" pitchFamily="49" charset="0"/>
              </a:rPr>
              <a:t>11</a:t>
            </a:r>
            <a:endParaRPr lang="en-US" sz="2100" dirty="0"/>
          </a:p>
        </p:txBody>
      </p:sp>
      <p:sp>
        <p:nvSpPr>
          <p:cNvPr id="61" name="Down Arrow 60"/>
          <p:cNvSpPr/>
          <p:nvPr/>
        </p:nvSpPr>
        <p:spPr bwMode="auto">
          <a:xfrm rot="2332905">
            <a:off x="6967407" y="3968429"/>
            <a:ext cx="333843" cy="389647"/>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312274" y="6113202"/>
            <a:ext cx="1586460" cy="461665"/>
          </a:xfrm>
          <a:prstGeom prst="rect">
            <a:avLst/>
          </a:prstGeom>
        </p:spPr>
        <p:txBody>
          <a:bodyPr wrap="none">
            <a:spAutoFit/>
          </a:bodyPr>
          <a:lstStyle/>
          <a:p>
            <a:r>
              <a:rPr lang="en-US" dirty="0" smtClean="0">
                <a:latin typeface="Calibri" pitchFamily="34" charset="0"/>
                <a:cs typeface="Courier New" pitchFamily="49" charset="0"/>
              </a:rPr>
              <a:t>Where's 3?</a:t>
            </a:r>
            <a:endParaRPr lang="en-US"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28760" y="762120"/>
              <a:ext cx="8334720" cy="3210120"/>
            </p14:xfrm>
          </p:contentPart>
        </mc:Choice>
        <mc:Fallback xmlns="">
          <p:pic>
            <p:nvPicPr>
              <p:cNvPr id="2" name="Ink 1"/>
              <p:cNvPicPr/>
              <p:nvPr/>
            </p:nvPicPr>
            <p:blipFill>
              <a:blip r:embed="rId4"/>
              <a:stretch>
                <a:fillRect/>
              </a:stretch>
            </p:blipFill>
            <p:spPr>
              <a:xfrm>
                <a:off x="419400" y="752760"/>
                <a:ext cx="8353440" cy="3228840"/>
              </a:xfrm>
              <a:prstGeom prst="rect">
                <a:avLst/>
              </a:prstGeom>
            </p:spPr>
          </p:pic>
        </mc:Fallback>
      </mc:AlternateContent>
    </p:spTree>
    <p:extLst>
      <p:ext uri="{BB962C8B-B14F-4D97-AF65-F5344CB8AC3E}">
        <p14:creationId xmlns:p14="http://schemas.microsoft.com/office/powerpoint/2010/main" val="35948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7652"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7653"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a:t>
            </a:r>
            <a:endParaRPr lang="en-US" sz="1800" b="1">
              <a:latin typeface="Courier New" pitchFamily="49" charset="0"/>
            </a:endParaRPr>
          </a:p>
        </p:txBody>
      </p:sp>
      <p:sp>
        <p:nvSpPr>
          <p:cNvPr id="27654"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5"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7656"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7"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58"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59"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0"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1"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2"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3"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4" name="Rectangle 86"/>
          <p:cNvSpPr>
            <a:spLocks noChangeArrowheads="1"/>
          </p:cNvSpPr>
          <p:nvPr/>
        </p:nvSpPr>
        <p:spPr bwMode="auto">
          <a:xfrm>
            <a:off x="2522069" y="24145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A[0]</a:t>
            </a:r>
            <a:endParaRPr lang="en-US" sz="1800" b="1">
              <a:latin typeface="Courier New" pitchFamily="49" charset="0"/>
            </a:endParaRPr>
          </a:p>
        </p:txBody>
      </p:sp>
      <p:sp>
        <p:nvSpPr>
          <p:cNvPr id="27665" name="Rectangle 87"/>
          <p:cNvSpPr>
            <a:spLocks noChangeArrowheads="1"/>
          </p:cNvSpPr>
          <p:nvPr/>
        </p:nvSpPr>
        <p:spPr bwMode="auto">
          <a:xfrm>
            <a:off x="2525244" y="32654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A[1]</a:t>
            </a:r>
            <a:endParaRPr lang="en-US" sz="1800" b="1">
              <a:latin typeface="Courier New" pitchFamily="49" charset="0"/>
            </a:endParaRPr>
          </a:p>
        </p:txBody>
      </p:sp>
      <p:sp>
        <p:nvSpPr>
          <p:cNvPr id="27666" name="Rectangle 88"/>
          <p:cNvSpPr>
            <a:spLocks noChangeArrowheads="1"/>
          </p:cNvSpPr>
          <p:nvPr/>
        </p:nvSpPr>
        <p:spPr bwMode="auto">
          <a:xfrm>
            <a:off x="2523656" y="4111625"/>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a:t>
            </a:r>
            <a:endParaRPr lang="en-US" sz="1800" b="1">
              <a:latin typeface="Courier New" pitchFamily="49" charset="0"/>
            </a:endParaRPr>
          </a:p>
        </p:txBody>
      </p:sp>
      <p:sp>
        <p:nvSpPr>
          <p:cNvPr id="27667"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8"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9"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0"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1"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2"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3"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4"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5"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6"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7"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8"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9" name="Text Box 103"/>
          <p:cNvSpPr txBox="1">
            <a:spLocks noChangeArrowheads="1"/>
          </p:cNvSpPr>
          <p:nvPr/>
        </p:nvSpPr>
        <p:spPr bwMode="auto">
          <a:xfrm>
            <a:off x="850900" y="5943600"/>
            <a:ext cx="4330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latin typeface="Cambria" pitchFamily="18" charset="0"/>
              </a:rPr>
              <a:t>How many rows does </a:t>
            </a:r>
            <a:r>
              <a:rPr lang="en-US" sz="1800">
                <a:solidFill>
                  <a:srgbClr val="1608F9"/>
                </a:solidFill>
                <a:latin typeface="Cambria" pitchFamily="18" charset="0"/>
              </a:rPr>
              <a:t>A</a:t>
            </a:r>
            <a:r>
              <a:rPr lang="en-US" sz="1800">
                <a:latin typeface="Cambria" pitchFamily="18" charset="0"/>
              </a:rPr>
              <a:t> have, in general ?</a:t>
            </a:r>
          </a:p>
        </p:txBody>
      </p:sp>
      <p:sp>
        <p:nvSpPr>
          <p:cNvPr id="27680" name="Text Box 104"/>
          <p:cNvSpPr txBox="1">
            <a:spLocks noChangeArrowheads="1"/>
          </p:cNvSpPr>
          <p:nvPr/>
        </p:nvSpPr>
        <p:spPr bwMode="auto">
          <a:xfrm>
            <a:off x="152400" y="6415088"/>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dirty="0">
                <a:latin typeface="Cambria" pitchFamily="18" charset="0"/>
              </a:rPr>
              <a:t>How many columns does </a:t>
            </a:r>
            <a:r>
              <a:rPr lang="en-US" sz="1800" dirty="0">
                <a:solidFill>
                  <a:srgbClr val="1608F9"/>
                </a:solidFill>
                <a:latin typeface="Cambria" pitchFamily="18" charset="0"/>
              </a:rPr>
              <a:t>A</a:t>
            </a:r>
            <a:r>
              <a:rPr lang="en-US" sz="1800" dirty="0">
                <a:latin typeface="Cambria" pitchFamily="18" charset="0"/>
              </a:rPr>
              <a:t> have, in general ?</a:t>
            </a:r>
          </a:p>
        </p:txBody>
      </p:sp>
      <p:sp>
        <p:nvSpPr>
          <p:cNvPr id="27681" name="Text Box 105"/>
          <p:cNvSpPr txBox="1">
            <a:spLocks noChangeArrowheads="1"/>
          </p:cNvSpPr>
          <p:nvPr/>
        </p:nvSpPr>
        <p:spPr bwMode="auto">
          <a:xfrm>
            <a:off x="152400" y="5486400"/>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dirty="0">
                <a:latin typeface="Cambria" pitchFamily="18" charset="0"/>
              </a:rPr>
              <a:t>What does each component of </a:t>
            </a:r>
            <a:r>
              <a:rPr lang="en-US" sz="1800" dirty="0">
                <a:solidFill>
                  <a:srgbClr val="1608F9"/>
                </a:solidFill>
                <a:latin typeface="Cambria" pitchFamily="18" charset="0"/>
              </a:rPr>
              <a:t>A[1][2]</a:t>
            </a:r>
            <a:r>
              <a:rPr lang="en-US" sz="1800" dirty="0">
                <a:latin typeface="Cambria" pitchFamily="18" charset="0"/>
              </a:rPr>
              <a:t> mean ?</a:t>
            </a:r>
          </a:p>
        </p:txBody>
      </p:sp>
      <p:sp>
        <p:nvSpPr>
          <p:cNvPr id="27682" name="Rectangle 106"/>
          <p:cNvSpPr>
            <a:spLocks noChangeArrowheads="1"/>
          </p:cNvSpPr>
          <p:nvPr/>
        </p:nvSpPr>
        <p:spPr bwMode="auto">
          <a:xfrm>
            <a:off x="1828800" y="4978400"/>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800" dirty="0" smtClean="0">
                <a:latin typeface="Cambria" pitchFamily="18" charset="0"/>
              </a:rPr>
              <a:t>What is </a:t>
            </a:r>
            <a:r>
              <a:rPr lang="en-US" sz="1800" dirty="0" smtClean="0">
                <a:solidFill>
                  <a:srgbClr val="1608F9"/>
                </a:solidFill>
                <a:latin typeface="Cambria" pitchFamily="18" charset="0"/>
              </a:rPr>
              <a:t>A[1][2]</a:t>
            </a:r>
            <a:r>
              <a:rPr lang="en-US" sz="1800" dirty="0" smtClean="0">
                <a:latin typeface="Cambria" pitchFamily="18" charset="0"/>
              </a:rPr>
              <a:t>?</a:t>
            </a:r>
            <a:endParaRPr lang="en-US" sz="1800" dirty="0">
              <a:latin typeface="Cambria" pitchFamily="18" charset="0"/>
            </a:endParaRPr>
          </a:p>
        </p:txBody>
      </p:sp>
      <p:sp>
        <p:nvSpPr>
          <p:cNvPr id="27683" name="Rectangle 107"/>
          <p:cNvSpPr>
            <a:spLocks noChangeArrowheads="1"/>
          </p:cNvSpPr>
          <p:nvPr/>
        </p:nvSpPr>
        <p:spPr bwMode="auto">
          <a:xfrm>
            <a:off x="6469626" y="4297363"/>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A[2][3]</a:t>
            </a:r>
            <a:endParaRPr lang="en-US" sz="1800" b="1">
              <a:latin typeface="Courier New" pitchFamily="49" charset="0"/>
            </a:endParaRPr>
          </a:p>
        </p:txBody>
      </p:sp>
      <p:sp>
        <p:nvSpPr>
          <p:cNvPr id="27684" name="Rectangle 108"/>
          <p:cNvSpPr>
            <a:spLocks noChangeArrowheads="1"/>
          </p:cNvSpPr>
          <p:nvPr/>
        </p:nvSpPr>
        <p:spPr bwMode="auto">
          <a:xfrm>
            <a:off x="3688326" y="2535238"/>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a:latin typeface="Courier New" pitchFamily="49" charset="0"/>
              </a:rPr>
              <a:t>A[0][0]</a:t>
            </a:r>
            <a:endParaRPr lang="en-US" sz="1800" b="1" dirty="0">
              <a:latin typeface="Courier New" pitchFamily="49" charset="0"/>
            </a:endParaRPr>
          </a:p>
        </p:txBody>
      </p:sp>
      <p:sp>
        <p:nvSpPr>
          <p:cNvPr id="27685" name="Rectangle 23"/>
          <p:cNvSpPr>
            <a:spLocks noChangeArrowheads="1"/>
          </p:cNvSpPr>
          <p:nvPr/>
        </p:nvSpPr>
        <p:spPr bwMode="auto">
          <a:xfrm>
            <a:off x="228600" y="1024583"/>
            <a:ext cx="8686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700" b="1" dirty="0">
                <a:latin typeface="Courier New" pitchFamily="49" charset="0"/>
              </a:rPr>
              <a:t>A = [ [1,2,3,4], </a:t>
            </a:r>
            <a:r>
              <a:rPr lang="en-US" sz="2700" b="1" dirty="0" smtClean="0">
                <a:latin typeface="Courier New" pitchFamily="49" charset="0"/>
              </a:rPr>
              <a:t>[</a:t>
            </a:r>
            <a:r>
              <a:rPr lang="en-US" sz="2700" b="1" dirty="0">
                <a:latin typeface="Courier New" pitchFamily="49" charset="0"/>
              </a:rPr>
              <a:t>5,6,7,8], </a:t>
            </a:r>
            <a:r>
              <a:rPr lang="en-US" sz="2700" b="1" dirty="0" smtClean="0">
                <a:latin typeface="Courier New" pitchFamily="49" charset="0"/>
              </a:rPr>
              <a:t>[</a:t>
            </a:r>
            <a:r>
              <a:rPr lang="en-US" sz="2700" b="1" dirty="0">
                <a:latin typeface="Courier New" pitchFamily="49" charset="0"/>
              </a:rPr>
              <a:t>9,0,1,2] ]</a:t>
            </a:r>
          </a:p>
        </p:txBody>
      </p:sp>
      <p:sp>
        <p:nvSpPr>
          <p:cNvPr id="27686" name="Rectangle 1"/>
          <p:cNvSpPr>
            <a:spLocks noChangeArrowheads="1"/>
          </p:cNvSpPr>
          <p:nvPr/>
        </p:nvSpPr>
        <p:spPr bwMode="auto">
          <a:xfrm>
            <a:off x="4081463" y="1978025"/>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1</a:t>
            </a:r>
            <a:endParaRPr lang="en-US"/>
          </a:p>
        </p:txBody>
      </p:sp>
      <p:sp>
        <p:nvSpPr>
          <p:cNvPr id="27687" name="Rectangle 46"/>
          <p:cNvSpPr>
            <a:spLocks noChangeArrowheads="1"/>
          </p:cNvSpPr>
          <p:nvPr/>
        </p:nvSpPr>
        <p:spPr bwMode="auto">
          <a:xfrm>
            <a:off x="5041900" y="19812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2</a:t>
            </a:r>
            <a:endParaRPr lang="en-US" dirty="0"/>
          </a:p>
        </p:txBody>
      </p:sp>
      <p:sp>
        <p:nvSpPr>
          <p:cNvPr id="27688" name="Rectangle 47"/>
          <p:cNvSpPr>
            <a:spLocks noChangeArrowheads="1"/>
          </p:cNvSpPr>
          <p:nvPr/>
        </p:nvSpPr>
        <p:spPr bwMode="auto">
          <a:xfrm>
            <a:off x="5930900" y="19812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3</a:t>
            </a:r>
            <a:endParaRPr lang="en-US"/>
          </a:p>
        </p:txBody>
      </p:sp>
      <p:sp>
        <p:nvSpPr>
          <p:cNvPr id="27689" name="Rectangle 48"/>
          <p:cNvSpPr>
            <a:spLocks noChangeArrowheads="1"/>
          </p:cNvSpPr>
          <p:nvPr/>
        </p:nvSpPr>
        <p:spPr bwMode="auto">
          <a:xfrm>
            <a:off x="6894513" y="19812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4</a:t>
            </a:r>
            <a:endParaRPr lang="en-US"/>
          </a:p>
        </p:txBody>
      </p:sp>
      <p:sp>
        <p:nvSpPr>
          <p:cNvPr id="27690" name="Rectangle 49"/>
          <p:cNvSpPr>
            <a:spLocks noChangeArrowheads="1"/>
          </p:cNvSpPr>
          <p:nvPr/>
        </p:nvSpPr>
        <p:spPr bwMode="auto">
          <a:xfrm>
            <a:off x="4064000" y="2809875"/>
            <a:ext cx="369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5</a:t>
            </a:r>
            <a:endParaRPr lang="en-US"/>
          </a:p>
        </p:txBody>
      </p:sp>
      <p:sp>
        <p:nvSpPr>
          <p:cNvPr id="27691" name="Rectangle 50"/>
          <p:cNvSpPr>
            <a:spLocks noChangeArrowheads="1"/>
          </p:cNvSpPr>
          <p:nvPr/>
        </p:nvSpPr>
        <p:spPr bwMode="auto">
          <a:xfrm>
            <a:off x="5024438" y="2814638"/>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6</a:t>
            </a:r>
            <a:endParaRPr lang="en-US"/>
          </a:p>
        </p:txBody>
      </p:sp>
      <p:sp>
        <p:nvSpPr>
          <p:cNvPr id="27692" name="Rectangle 51"/>
          <p:cNvSpPr>
            <a:spLocks noChangeArrowheads="1"/>
          </p:cNvSpPr>
          <p:nvPr/>
        </p:nvSpPr>
        <p:spPr bwMode="auto">
          <a:xfrm>
            <a:off x="5926138" y="2789238"/>
            <a:ext cx="369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7</a:t>
            </a:r>
            <a:endParaRPr lang="en-US"/>
          </a:p>
        </p:txBody>
      </p:sp>
      <p:sp>
        <p:nvSpPr>
          <p:cNvPr id="27693" name="Rectangle 52"/>
          <p:cNvSpPr>
            <a:spLocks noChangeArrowheads="1"/>
          </p:cNvSpPr>
          <p:nvPr/>
        </p:nvSpPr>
        <p:spPr bwMode="auto">
          <a:xfrm>
            <a:off x="6891338" y="278923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8</a:t>
            </a:r>
            <a:endParaRPr lang="en-US"/>
          </a:p>
        </p:txBody>
      </p:sp>
      <p:sp>
        <p:nvSpPr>
          <p:cNvPr id="27694" name="Rectangle 53"/>
          <p:cNvSpPr>
            <a:spLocks noChangeArrowheads="1"/>
          </p:cNvSpPr>
          <p:nvPr/>
        </p:nvSpPr>
        <p:spPr bwMode="auto">
          <a:xfrm>
            <a:off x="4052888" y="3736975"/>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9</a:t>
            </a:r>
            <a:endParaRPr lang="en-US"/>
          </a:p>
        </p:txBody>
      </p:sp>
      <p:sp>
        <p:nvSpPr>
          <p:cNvPr id="27695" name="Rectangle 54"/>
          <p:cNvSpPr>
            <a:spLocks noChangeArrowheads="1"/>
          </p:cNvSpPr>
          <p:nvPr/>
        </p:nvSpPr>
        <p:spPr bwMode="auto">
          <a:xfrm>
            <a:off x="50117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0</a:t>
            </a:r>
            <a:endParaRPr lang="en-US"/>
          </a:p>
        </p:txBody>
      </p:sp>
      <p:sp>
        <p:nvSpPr>
          <p:cNvPr id="27696" name="Rectangle 55"/>
          <p:cNvSpPr>
            <a:spLocks noChangeArrowheads="1"/>
          </p:cNvSpPr>
          <p:nvPr/>
        </p:nvSpPr>
        <p:spPr bwMode="auto">
          <a:xfrm>
            <a:off x="5902325" y="374015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latin typeface="Courier New" pitchFamily="49" charset="0"/>
              </a:rPr>
              <a:t>1</a:t>
            </a:r>
            <a:endParaRPr lang="en-US"/>
          </a:p>
        </p:txBody>
      </p:sp>
      <p:sp>
        <p:nvSpPr>
          <p:cNvPr id="27697" name="Rectangle 56"/>
          <p:cNvSpPr>
            <a:spLocks noChangeArrowheads="1"/>
          </p:cNvSpPr>
          <p:nvPr/>
        </p:nvSpPr>
        <p:spPr bwMode="auto">
          <a:xfrm>
            <a:off x="68659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2</a:t>
            </a:r>
            <a:endParaRPr lang="en-US" dirty="0"/>
          </a:p>
        </p:txBody>
      </p:sp>
      <p:sp>
        <p:nvSpPr>
          <p:cNvPr id="4" name="Rectangle 3"/>
          <p:cNvSpPr/>
          <p:nvPr/>
        </p:nvSpPr>
        <p:spPr>
          <a:xfrm>
            <a:off x="342900" y="4698499"/>
            <a:ext cx="1016000" cy="369887"/>
          </a:xfrm>
          <a:prstGeom prst="rect">
            <a:avLst/>
          </a:prstGeom>
          <a:noFill/>
        </p:spPr>
        <p:txBody>
          <a:bodyPr wrap="none">
            <a:spAutoFit/>
          </a:bodyPr>
          <a:lstStyle/>
          <a:p>
            <a:pPr>
              <a:defRPr/>
            </a:pPr>
            <a:r>
              <a:rPr lang="en-US" sz="1800" b="1" dirty="0">
                <a:solidFill>
                  <a:srgbClr val="008000"/>
                </a:solidFill>
              </a:rPr>
              <a:t>To try…</a:t>
            </a:r>
            <a:endParaRPr lang="en-US" dirty="0">
              <a:solidFill>
                <a:srgbClr val="008000"/>
              </a:solidFill>
            </a:endParaRPr>
          </a:p>
        </p:txBody>
      </p:sp>
      <p:sp>
        <p:nvSpPr>
          <p:cNvPr id="52" name="Text Box 11"/>
          <p:cNvSpPr txBox="1">
            <a:spLocks noChangeArrowheads="1"/>
          </p:cNvSpPr>
          <p:nvPr/>
        </p:nvSpPr>
        <p:spPr bwMode="auto">
          <a:xfrm>
            <a:off x="762000" y="762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i="1" dirty="0" smtClean="0">
                <a:latin typeface="Cambria" pitchFamily="18" charset="0"/>
              </a:rPr>
              <a:t>Rectangular </a:t>
            </a:r>
            <a:r>
              <a:rPr lang="en-US" sz="4000" dirty="0" smtClean="0">
                <a:latin typeface="Cambria" pitchFamily="18" charset="0"/>
              </a:rPr>
              <a:t>2D </a:t>
            </a:r>
            <a:r>
              <a:rPr lang="en-US" sz="4000" dirty="0">
                <a:latin typeface="Cambria" pitchFamily="18" charset="0"/>
              </a:rPr>
              <a:t>data</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828800" y="1504800"/>
              <a:ext cx="6753600" cy="5039280"/>
            </p14:xfrm>
          </p:contentPart>
        </mc:Choice>
        <mc:Fallback xmlns="">
          <p:pic>
            <p:nvPicPr>
              <p:cNvPr id="2" name="Ink 1"/>
              <p:cNvPicPr/>
              <p:nvPr/>
            </p:nvPicPr>
            <p:blipFill>
              <a:blip r:embed="rId4"/>
              <a:stretch>
                <a:fillRect/>
              </a:stretch>
            </p:blipFill>
            <p:spPr>
              <a:xfrm>
                <a:off x="1819440" y="1495440"/>
                <a:ext cx="6772320" cy="5058000"/>
              </a:xfrm>
              <a:prstGeom prst="rect">
                <a:avLst/>
              </a:prstGeom>
            </p:spPr>
          </p:pic>
        </mc:Fallback>
      </mc:AlternateContent>
    </p:spTree>
    <p:extLst>
      <p:ext uri="{BB962C8B-B14F-4D97-AF65-F5344CB8AC3E}">
        <p14:creationId xmlns:p14="http://schemas.microsoft.com/office/powerpoint/2010/main" val="153979645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28600" y="195254"/>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i="1" dirty="0" smtClean="0">
                <a:latin typeface="Cambria" pitchFamily="18" charset="0"/>
              </a:rPr>
              <a:t>Try it…</a:t>
            </a:r>
            <a:endParaRPr lang="en-US" sz="3600" i="1" dirty="0">
              <a:latin typeface="Cambria" pitchFamily="18" charset="0"/>
            </a:endParaRPr>
          </a:p>
        </p:txBody>
      </p:sp>
      <p:sp>
        <p:nvSpPr>
          <p:cNvPr id="34820" name="Rectangle 3"/>
          <p:cNvSpPr>
            <a:spLocks noChangeArrowheads="1"/>
          </p:cNvSpPr>
          <p:nvPr/>
        </p:nvSpPr>
        <p:spPr bwMode="auto">
          <a:xfrm>
            <a:off x="152400" y="1183481"/>
            <a:ext cx="51816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800" b="1" dirty="0" err="1">
                <a:solidFill>
                  <a:srgbClr val="EE7403"/>
                </a:solidFill>
                <a:latin typeface="Courier New" pitchFamily="49" charset="0"/>
              </a:rPr>
              <a:t>def</a:t>
            </a:r>
            <a:r>
              <a:rPr lang="en-US" sz="1800" b="1" dirty="0">
                <a:latin typeface="Courier New" pitchFamily="49" charset="0"/>
              </a:rPr>
              <a:t> mystery(A):</a:t>
            </a:r>
          </a:p>
          <a:p>
            <a:pPr algn="l"/>
            <a:r>
              <a:rPr lang="en-US" sz="1800" b="1" dirty="0">
                <a:solidFill>
                  <a:srgbClr val="008000"/>
                </a:solidFill>
                <a:latin typeface="Courier New" pitchFamily="49" charset="0"/>
              </a:rPr>
              <a:t>    """ what happens to A ? """</a:t>
            </a:r>
          </a:p>
          <a:p>
            <a:pPr algn="l"/>
            <a:endParaRPr lang="en-US" sz="1800" b="1" dirty="0">
              <a:solidFill>
                <a:srgbClr val="008000"/>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NROWS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 </a:t>
            </a:r>
          </a:p>
          <a:p>
            <a:pPr algn="l"/>
            <a:r>
              <a:rPr lang="en-US" sz="1800" b="1" dirty="0">
                <a:latin typeface="Courier New" pitchFamily="49" charset="0"/>
              </a:rPr>
              <a:t>    </a:t>
            </a:r>
            <a:r>
              <a:rPr lang="en-US" sz="1800" b="1" dirty="0" smtClean="0">
                <a:latin typeface="Courier New" pitchFamily="49" charset="0"/>
              </a:rPr>
              <a:t>NCOLS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(A[0])</a:t>
            </a:r>
          </a:p>
          <a:p>
            <a:pPr algn="l"/>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r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0,NROWS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c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0,NCOLS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if</a:t>
            </a:r>
            <a:r>
              <a:rPr lang="en-US" sz="1800" b="1" dirty="0">
                <a:latin typeface="Courier New" pitchFamily="49" charset="0"/>
              </a:rPr>
              <a:t> </a:t>
            </a:r>
            <a:r>
              <a:rPr lang="en-US" sz="1800" b="1" dirty="0" smtClean="0">
                <a:latin typeface="Courier New" pitchFamily="49" charset="0"/>
              </a:rPr>
              <a:t>A[r][c]%4 == 0:</a:t>
            </a:r>
            <a:endParaRPr lang="en-US" sz="1800" b="1" dirty="0">
              <a:latin typeface="Courier New" pitchFamily="49" charset="0"/>
            </a:endParaRPr>
          </a:p>
          <a:p>
            <a:pPr algn="l"/>
            <a:r>
              <a:rPr lang="en-US" sz="1800" b="1" dirty="0">
                <a:latin typeface="Courier New" pitchFamily="49" charset="0"/>
              </a:rPr>
              <a:t>		</a:t>
            </a:r>
            <a:r>
              <a:rPr lang="en-US" sz="1800" b="1" dirty="0" smtClean="0">
                <a:latin typeface="Courier New" pitchFamily="49" charset="0"/>
              </a:rPr>
              <a:t>A[r][c] </a:t>
            </a:r>
            <a:r>
              <a:rPr lang="en-US" sz="1800" b="1" dirty="0">
                <a:latin typeface="Courier New" pitchFamily="49" charset="0"/>
              </a:rPr>
              <a:t>= 1</a:t>
            </a:r>
          </a:p>
          <a:p>
            <a:pPr algn="l"/>
            <a:r>
              <a:rPr lang="en-US" sz="1800" b="1" dirty="0">
                <a:latin typeface="Courier New" pitchFamily="49" charset="0"/>
              </a:rPr>
              <a:t>	   </a:t>
            </a:r>
            <a:r>
              <a:rPr lang="en-US" sz="1800" b="1" dirty="0">
                <a:solidFill>
                  <a:srgbClr val="EE7403"/>
                </a:solidFill>
                <a:latin typeface="Courier New" pitchFamily="49" charset="0"/>
              </a:rPr>
              <a:t>else</a:t>
            </a:r>
            <a:r>
              <a:rPr lang="en-US" sz="1800" b="1" dirty="0">
                <a:latin typeface="Courier New" pitchFamily="49" charset="0"/>
              </a:rPr>
              <a:t>:</a:t>
            </a:r>
          </a:p>
          <a:p>
            <a:pPr algn="l"/>
            <a:r>
              <a:rPr lang="en-US" sz="1800" b="1" dirty="0">
                <a:latin typeface="Courier New" pitchFamily="49" charset="0"/>
              </a:rPr>
              <a:t>		</a:t>
            </a:r>
            <a:r>
              <a:rPr lang="en-US" sz="1800" b="1" dirty="0" smtClean="0">
                <a:latin typeface="Courier New" pitchFamily="49" charset="0"/>
              </a:rPr>
              <a:t>A[r][c] </a:t>
            </a:r>
            <a:r>
              <a:rPr lang="en-US" sz="1800" b="1" dirty="0">
                <a:latin typeface="Courier New" pitchFamily="49" charset="0"/>
              </a:rPr>
              <a:t>+= 1</a:t>
            </a:r>
          </a:p>
          <a:p>
            <a:pPr algn="l"/>
            <a:endParaRPr lang="en-US" sz="1800" b="1" dirty="0">
              <a:latin typeface="Courier New" pitchFamily="49" charset="0"/>
            </a:endParaRPr>
          </a:p>
        </p:txBody>
      </p:sp>
      <p:sp>
        <p:nvSpPr>
          <p:cNvPr id="34822" name="Text Box 6"/>
          <p:cNvSpPr txBox="1">
            <a:spLocks noChangeArrowheads="1"/>
          </p:cNvSpPr>
          <p:nvPr/>
        </p:nvSpPr>
        <p:spPr bwMode="auto">
          <a:xfrm>
            <a:off x="2873022" y="5819368"/>
            <a:ext cx="19078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dirty="0" smtClean="0">
                <a:solidFill>
                  <a:srgbClr val="008000"/>
                </a:solidFill>
                <a:latin typeface="Cambria" pitchFamily="18" charset="0"/>
              </a:rPr>
              <a:t>After</a:t>
            </a:r>
            <a:r>
              <a:rPr lang="en-US" sz="1800" dirty="0" smtClean="0">
                <a:solidFill>
                  <a:srgbClr val="008000"/>
                </a:solidFill>
                <a:latin typeface="Cambria" pitchFamily="18" charset="0"/>
              </a:rPr>
              <a:t> – </a:t>
            </a:r>
            <a:r>
              <a:rPr lang="en-US" sz="1800" i="1" dirty="0" smtClean="0">
                <a:solidFill>
                  <a:srgbClr val="008000"/>
                </a:solidFill>
                <a:latin typeface="Cambria" pitchFamily="18" charset="0"/>
              </a:rPr>
              <a:t>with the code as written</a:t>
            </a:r>
            <a:r>
              <a:rPr lang="en-US" sz="1800" dirty="0" smtClean="0">
                <a:solidFill>
                  <a:srgbClr val="008000"/>
                </a:solidFill>
                <a:latin typeface="Cambria" pitchFamily="18" charset="0"/>
              </a:rPr>
              <a:t>…</a:t>
            </a:r>
            <a:endParaRPr lang="en-US" sz="1800" dirty="0">
              <a:solidFill>
                <a:srgbClr val="008000"/>
              </a:solidFill>
              <a:latin typeface="Cambria" pitchFamily="18" charset="0"/>
            </a:endParaRPr>
          </a:p>
        </p:txBody>
      </p:sp>
      <p:sp>
        <p:nvSpPr>
          <p:cNvPr id="34824" name="Rectangle 8"/>
          <p:cNvSpPr>
            <a:spLocks noChangeArrowheads="1"/>
          </p:cNvSpPr>
          <p:nvPr/>
        </p:nvSpPr>
        <p:spPr bwMode="auto">
          <a:xfrm>
            <a:off x="2907835" y="5297132"/>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008000"/>
                </a:solidFill>
                <a:latin typeface="Courier New" pitchFamily="49" charset="0"/>
              </a:rPr>
              <a:t>A</a:t>
            </a:r>
          </a:p>
        </p:txBody>
      </p:sp>
      <p:sp>
        <p:nvSpPr>
          <p:cNvPr id="34840" name="Rectangle 26"/>
          <p:cNvSpPr>
            <a:spLocks noChangeArrowheads="1"/>
          </p:cNvSpPr>
          <p:nvPr/>
        </p:nvSpPr>
        <p:spPr bwMode="auto">
          <a:xfrm>
            <a:off x="559858" y="5374382"/>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41" name="Line 27"/>
          <p:cNvSpPr>
            <a:spLocks noChangeShapeType="1"/>
          </p:cNvSpPr>
          <p:nvPr/>
        </p:nvSpPr>
        <p:spPr bwMode="auto">
          <a:xfrm>
            <a:off x="563033" y="5756969"/>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2" name="Line 28"/>
          <p:cNvSpPr>
            <a:spLocks noChangeShapeType="1"/>
          </p:cNvSpPr>
          <p:nvPr/>
        </p:nvSpPr>
        <p:spPr bwMode="auto">
          <a:xfrm>
            <a:off x="566208" y="6077644"/>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3" name="Line 29"/>
          <p:cNvSpPr>
            <a:spLocks noChangeShapeType="1"/>
          </p:cNvSpPr>
          <p:nvPr/>
        </p:nvSpPr>
        <p:spPr bwMode="auto">
          <a:xfrm rot="-5400000">
            <a:off x="564620" y="5922069"/>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4" name="Line 30"/>
          <p:cNvSpPr>
            <a:spLocks noChangeShapeType="1"/>
          </p:cNvSpPr>
          <p:nvPr/>
        </p:nvSpPr>
        <p:spPr bwMode="auto">
          <a:xfrm rot="-5400000">
            <a:off x="1102783" y="5920482"/>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5" name="Line 31"/>
          <p:cNvSpPr>
            <a:spLocks noChangeShapeType="1"/>
          </p:cNvSpPr>
          <p:nvPr/>
        </p:nvSpPr>
        <p:spPr bwMode="auto">
          <a:xfrm rot="-5400000">
            <a:off x="1663170" y="5918894"/>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6" name="Rectangle 33"/>
          <p:cNvSpPr>
            <a:spLocks noChangeArrowheads="1"/>
          </p:cNvSpPr>
          <p:nvPr/>
        </p:nvSpPr>
        <p:spPr bwMode="auto">
          <a:xfrm>
            <a:off x="505542" y="5095528"/>
            <a:ext cx="201529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000" dirty="0" smtClean="0">
                <a:latin typeface="Cambria" pitchFamily="18" charset="0"/>
              </a:rPr>
              <a:t>Write in the </a:t>
            </a:r>
            <a:r>
              <a:rPr lang="en-US" sz="1000" dirty="0">
                <a:latin typeface="Cambria" pitchFamily="18" charset="0"/>
              </a:rPr>
              <a:t>resulting values in </a:t>
            </a:r>
            <a:r>
              <a:rPr lang="en-US" sz="1000" dirty="0" smtClean="0">
                <a:latin typeface="Cambria" pitchFamily="18" charset="0"/>
              </a:rPr>
              <a:t>A:</a:t>
            </a:r>
            <a:endParaRPr lang="en-US" sz="1000" dirty="0">
              <a:latin typeface="Cambria" pitchFamily="18" charset="0"/>
            </a:endParaRPr>
          </a:p>
        </p:txBody>
      </p:sp>
      <p:sp>
        <p:nvSpPr>
          <p:cNvPr id="34847" name="Rectangle 23"/>
          <p:cNvSpPr>
            <a:spLocks noChangeArrowheads="1"/>
          </p:cNvSpPr>
          <p:nvPr/>
        </p:nvSpPr>
        <p:spPr bwMode="auto">
          <a:xfrm>
            <a:off x="5685368" y="441325"/>
            <a:ext cx="3262432" cy="1015663"/>
          </a:xfrm>
          <a:prstGeom prst="rect">
            <a:avLst/>
          </a:prstGeom>
          <a:solidFill>
            <a:srgbClr val="CCFFCC"/>
          </a:solidFill>
          <a:ln>
            <a:noFill/>
          </a:ln>
          <a:extLst/>
        </p:spPr>
        <p:txBody>
          <a:bodyPr wrap="none">
            <a:spAutoFit/>
          </a:bodyPr>
          <a:lstStyle/>
          <a:p>
            <a:pPr algn="l"/>
            <a:r>
              <a:rPr lang="en-US" sz="2000" b="1" dirty="0">
                <a:latin typeface="Courier New" pitchFamily="49" charset="0"/>
              </a:rPr>
              <a:t>A = [ </a:t>
            </a:r>
            <a:r>
              <a:rPr lang="en-US" sz="2000" b="1" dirty="0" smtClean="0">
                <a:latin typeface="Courier New" pitchFamily="49" charset="0"/>
              </a:rPr>
              <a:t>[4, 2, 2, 2],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2, 4, 4],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4, 4, 2] </a:t>
            </a:r>
            <a:r>
              <a:rPr lang="en-US" sz="2000" b="1" dirty="0">
                <a:latin typeface="Courier New" pitchFamily="49" charset="0"/>
              </a:rPr>
              <a:t>]</a:t>
            </a:r>
          </a:p>
        </p:txBody>
      </p:sp>
      <p:sp>
        <p:nvSpPr>
          <p:cNvPr id="34848" name="Text Box 10"/>
          <p:cNvSpPr txBox="1">
            <a:spLocks noChangeArrowheads="1"/>
          </p:cNvSpPr>
          <p:nvPr/>
        </p:nvSpPr>
        <p:spPr bwMode="auto">
          <a:xfrm>
            <a:off x="5215466" y="3810000"/>
            <a:ext cx="3732333" cy="1492716"/>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Starting with the 2d array </a:t>
            </a:r>
            <a:r>
              <a:rPr lang="en-US" sz="1400" b="1" dirty="0">
                <a:solidFill>
                  <a:srgbClr val="008000"/>
                </a:solidFill>
                <a:latin typeface="Cambria" pitchFamily="18" charset="0"/>
              </a:rPr>
              <a:t>A</a:t>
            </a:r>
            <a:r>
              <a:rPr lang="en-US" sz="1400" dirty="0">
                <a:latin typeface="Cambria" pitchFamily="18" charset="0"/>
              </a:rPr>
              <a:t> shown </a:t>
            </a:r>
            <a:r>
              <a:rPr lang="en-US" sz="1400" dirty="0" smtClean="0">
                <a:latin typeface="Cambria" pitchFamily="18" charset="0"/>
              </a:rPr>
              <a:t>above, write the </a:t>
            </a:r>
            <a:r>
              <a:rPr lang="en-US" sz="1400" dirty="0">
                <a:latin typeface="Cambria" pitchFamily="18" charset="0"/>
              </a:rPr>
              <a:t>values in </a:t>
            </a:r>
            <a:r>
              <a:rPr lang="en-US" sz="1400" b="1" dirty="0">
                <a:solidFill>
                  <a:srgbClr val="008000"/>
                </a:solidFill>
                <a:latin typeface="Cambria" pitchFamily="18" charset="0"/>
              </a:rPr>
              <a:t>A</a:t>
            </a:r>
            <a:r>
              <a:rPr lang="en-US" sz="1400" dirty="0">
                <a:latin typeface="Cambria" pitchFamily="18" charset="0"/>
              </a:rPr>
              <a:t> </a:t>
            </a:r>
            <a:r>
              <a:rPr lang="en-US" sz="1400" i="1" dirty="0">
                <a:latin typeface="Cambria" pitchFamily="18" charset="0"/>
              </a:rPr>
              <a:t>after</a:t>
            </a:r>
            <a:r>
              <a:rPr lang="en-US" sz="1400" dirty="0">
                <a:latin typeface="Cambria" pitchFamily="18" charset="0"/>
              </a:rPr>
              <a:t> running </a:t>
            </a:r>
            <a:r>
              <a:rPr lang="en-US" sz="1400" dirty="0" smtClean="0">
                <a:latin typeface="Cambria" pitchFamily="18" charset="0"/>
              </a:rPr>
              <a:t>the </a:t>
            </a:r>
            <a:r>
              <a:rPr lang="en-US" sz="1400" dirty="0">
                <a:latin typeface="Cambria" pitchFamily="18" charset="0"/>
              </a:rPr>
              <a:t>code</a:t>
            </a:r>
            <a:r>
              <a:rPr lang="en-US" sz="1400" dirty="0" smtClean="0">
                <a:latin typeface="Cambria" pitchFamily="18" charset="0"/>
              </a:rPr>
              <a:t>?</a:t>
            </a:r>
          </a:p>
          <a:p>
            <a:pPr>
              <a:spcBef>
                <a:spcPct val="50000"/>
              </a:spcBef>
            </a:pPr>
            <a:r>
              <a:rPr lang="en-US" sz="1400" dirty="0" smtClean="0">
                <a:latin typeface="Cambria" pitchFamily="18" charset="0"/>
              </a:rPr>
              <a:t>Then, how would you </a:t>
            </a:r>
            <a:r>
              <a:rPr lang="en-US" sz="1400" i="1" u="sng" dirty="0" smtClean="0">
                <a:latin typeface="Cambria" pitchFamily="18" charset="0"/>
              </a:rPr>
              <a:t>change the code</a:t>
            </a:r>
            <a:r>
              <a:rPr lang="en-US" sz="1400" dirty="0" smtClean="0">
                <a:latin typeface="Cambria" pitchFamily="18" charset="0"/>
              </a:rPr>
              <a:t> to produce a True where the original value is equal </a:t>
            </a:r>
            <a:r>
              <a:rPr lang="en-US" sz="1400" b="1" i="1" dirty="0" smtClean="0">
                <a:latin typeface="Cambria" pitchFamily="18" charset="0"/>
              </a:rPr>
              <a:t>to its neighbor to the right</a:t>
            </a:r>
            <a:r>
              <a:rPr lang="en-US" sz="1400" dirty="0" smtClean="0">
                <a:latin typeface="Cambria" pitchFamily="18" charset="0"/>
              </a:rPr>
              <a:t>?!                 </a:t>
            </a:r>
            <a:r>
              <a:rPr lang="en-US" sz="1200" dirty="0" smtClean="0">
                <a:latin typeface="Cambria" pitchFamily="18" charset="0"/>
              </a:rPr>
              <a:t>(False, if no neighbor or a different neighbor.)</a:t>
            </a:r>
            <a:r>
              <a:rPr lang="en-US" sz="1400" dirty="0" smtClean="0">
                <a:latin typeface="Cambria" pitchFamily="18" charset="0"/>
              </a:rPr>
              <a:t> </a:t>
            </a:r>
            <a:endParaRPr lang="en-US" sz="1400" dirty="0">
              <a:latin typeface="Cambria" pitchFamily="18" charset="0"/>
            </a:endParaRPr>
          </a:p>
        </p:txBody>
      </p:sp>
      <p:sp>
        <p:nvSpPr>
          <p:cNvPr id="36" name="Rectangle 26"/>
          <p:cNvSpPr>
            <a:spLocks noChangeArrowheads="1"/>
          </p:cNvSpPr>
          <p:nvPr/>
        </p:nvSpPr>
        <p:spPr bwMode="auto">
          <a:xfrm>
            <a:off x="6613525" y="5564188"/>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 name="Line 27"/>
          <p:cNvSpPr>
            <a:spLocks noChangeShapeType="1"/>
          </p:cNvSpPr>
          <p:nvPr/>
        </p:nvSpPr>
        <p:spPr bwMode="auto">
          <a:xfrm>
            <a:off x="6616700" y="59467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28"/>
          <p:cNvSpPr>
            <a:spLocks noChangeShapeType="1"/>
          </p:cNvSpPr>
          <p:nvPr/>
        </p:nvSpPr>
        <p:spPr bwMode="auto">
          <a:xfrm>
            <a:off x="6619875" y="62674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9"/>
          <p:cNvSpPr>
            <a:spLocks noChangeShapeType="1"/>
          </p:cNvSpPr>
          <p:nvPr/>
        </p:nvSpPr>
        <p:spPr bwMode="auto">
          <a:xfrm rot="-5400000">
            <a:off x="6618287" y="61118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30"/>
          <p:cNvSpPr>
            <a:spLocks noChangeShapeType="1"/>
          </p:cNvSpPr>
          <p:nvPr/>
        </p:nvSpPr>
        <p:spPr bwMode="auto">
          <a:xfrm rot="-5400000">
            <a:off x="7156450" y="61102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31"/>
          <p:cNvSpPr>
            <a:spLocks noChangeShapeType="1"/>
          </p:cNvSpPr>
          <p:nvPr/>
        </p:nvSpPr>
        <p:spPr bwMode="auto">
          <a:xfrm rot="-5400000">
            <a:off x="7716837" y="61087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Rectangle 23"/>
          <p:cNvSpPr>
            <a:spLocks noChangeArrowheads="1"/>
          </p:cNvSpPr>
          <p:nvPr/>
        </p:nvSpPr>
        <p:spPr bwMode="auto">
          <a:xfrm>
            <a:off x="6690432" y="5588000"/>
            <a:ext cx="2185214" cy="1092607"/>
          </a:xfrm>
          <a:prstGeom prst="rect">
            <a:avLst/>
          </a:prstGeom>
          <a:noFill/>
          <a:ln>
            <a:noFill/>
          </a:ln>
          <a:extLst/>
        </p:spPr>
        <p:txBody>
          <a:bodyPr wrap="none">
            <a:spAutoFit/>
          </a:bodyPr>
          <a:lstStyle/>
          <a:p>
            <a:pPr algn="l">
              <a:spcBef>
                <a:spcPts val="300"/>
              </a:spcBef>
            </a:pP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a:t>
            </a:r>
            <a:r>
              <a:rPr lang="en-US" sz="2000" b="1" dirty="0" err="1">
                <a:latin typeface="Courier New" pitchFamily="49" charset="0"/>
              </a:rPr>
              <a:t>T</a:t>
            </a:r>
            <a:r>
              <a:rPr lang="en-US" sz="2000" b="1" dirty="0" smtClean="0">
                <a:latin typeface="Courier New" pitchFamily="49" charset="0"/>
              </a:rPr>
              <a:t>   F </a:t>
            </a:r>
            <a:endParaRPr lang="en-US" sz="2000" b="1" dirty="0">
              <a:latin typeface="Courier New" pitchFamily="49" charset="0"/>
            </a:endParaRPr>
          </a:p>
          <a:p>
            <a:pPr algn="l">
              <a:spcBef>
                <a:spcPts val="300"/>
              </a:spcBef>
            </a:pPr>
            <a:r>
              <a:rPr lang="en-US" sz="2000" b="1" dirty="0">
                <a:latin typeface="Courier New" pitchFamily="49" charset="0"/>
              </a:rPr>
              <a:t>T</a:t>
            </a:r>
            <a:r>
              <a:rPr lang="en-US" sz="2000" b="1" dirty="0" smtClean="0">
                <a:latin typeface="Courier New" pitchFamily="49" charset="0"/>
              </a:rPr>
              <a:t>   </a:t>
            </a: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F </a:t>
            </a:r>
            <a:endParaRPr lang="en-US" sz="2000" b="1" dirty="0">
              <a:latin typeface="Courier New" pitchFamily="49" charset="0"/>
            </a:endParaRPr>
          </a:p>
          <a:p>
            <a:pPr algn="l">
              <a:spcBef>
                <a:spcPts val="300"/>
              </a:spcBef>
            </a:pP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a:t>
            </a:r>
            <a:r>
              <a:rPr lang="en-US" sz="2000" b="1" dirty="0">
                <a:latin typeface="Courier New" pitchFamily="49" charset="0"/>
              </a:rPr>
              <a:t>F</a:t>
            </a:r>
            <a:r>
              <a:rPr lang="en-US" sz="2000" b="1" dirty="0" smtClean="0">
                <a:latin typeface="Courier New" pitchFamily="49" charset="0"/>
              </a:rPr>
              <a:t>   </a:t>
            </a:r>
            <a:r>
              <a:rPr lang="en-US" sz="2000" b="1" dirty="0" err="1" smtClean="0">
                <a:latin typeface="Courier New" pitchFamily="49" charset="0"/>
              </a:rPr>
              <a:t>F</a:t>
            </a:r>
            <a:endParaRPr lang="en-US" sz="2000" b="1" dirty="0">
              <a:latin typeface="Courier New" pitchFamily="49" charset="0"/>
            </a:endParaRPr>
          </a:p>
        </p:txBody>
      </p:sp>
      <p:sp>
        <p:nvSpPr>
          <p:cNvPr id="44" name="Text Box 6"/>
          <p:cNvSpPr txBox="1">
            <a:spLocks noChangeArrowheads="1"/>
          </p:cNvSpPr>
          <p:nvPr/>
        </p:nvSpPr>
        <p:spPr bwMode="auto">
          <a:xfrm>
            <a:off x="4645378" y="5562979"/>
            <a:ext cx="19078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dirty="0" smtClean="0">
                <a:solidFill>
                  <a:srgbClr val="008000"/>
                </a:solidFill>
                <a:latin typeface="Cambria" pitchFamily="18" charset="0"/>
              </a:rPr>
              <a:t>Challenge:</a:t>
            </a:r>
            <a:endParaRPr lang="en-US" sz="1800" dirty="0">
              <a:solidFill>
                <a:srgbClr val="008000"/>
              </a:solidFill>
              <a:latin typeface="Cambria" pitchFamily="18" charset="0"/>
            </a:endParaRPr>
          </a:p>
        </p:txBody>
      </p:sp>
      <p:sp>
        <p:nvSpPr>
          <p:cNvPr id="45"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a:t>
            </a:r>
            <a:r>
              <a:rPr lang="en-US" sz="1800" b="1" dirty="0" smtClean="0">
                <a:latin typeface="Courier New" pitchFamily="49" charset="0"/>
              </a:rPr>
              <a:t>4   </a:t>
            </a:r>
            <a:r>
              <a:rPr lang="en-US" sz="1800" b="1" dirty="0">
                <a:latin typeface="Courier New" pitchFamily="49" charset="0"/>
              </a:rPr>
              <a:t>2   </a:t>
            </a:r>
            <a:r>
              <a:rPr lang="en-US" sz="1800" b="1" dirty="0" smtClean="0">
                <a:latin typeface="Courier New" pitchFamily="49" charset="0"/>
              </a:rPr>
              <a:t>2   2</a:t>
            </a:r>
            <a:endParaRPr lang="en-US" sz="1800" b="1" dirty="0">
              <a:latin typeface="Courier New" pitchFamily="49" charset="0"/>
            </a:endParaRPr>
          </a:p>
          <a:p>
            <a:pPr algn="l">
              <a:lnSpc>
                <a:spcPct val="120000"/>
              </a:lnSpc>
            </a:pPr>
            <a:r>
              <a:rPr lang="en-US" sz="1800" b="1" dirty="0">
                <a:latin typeface="Courier New" pitchFamily="49" charset="0"/>
              </a:rPr>
              <a:t> </a:t>
            </a:r>
            <a:r>
              <a:rPr lang="en-US" sz="1800" b="1" dirty="0" smtClean="0">
                <a:latin typeface="Courier New" pitchFamily="49" charset="0"/>
              </a:rPr>
              <a:t>2   </a:t>
            </a:r>
            <a:r>
              <a:rPr lang="en-US" sz="1800" b="1" dirty="0">
                <a:latin typeface="Courier New" pitchFamily="49" charset="0"/>
              </a:rPr>
              <a:t>2</a:t>
            </a:r>
            <a:r>
              <a:rPr lang="en-US" sz="1800" b="1" dirty="0" smtClean="0">
                <a:latin typeface="Courier New" pitchFamily="49" charset="0"/>
              </a:rPr>
              <a:t>   </a:t>
            </a:r>
            <a:r>
              <a:rPr lang="en-US" sz="1800" b="1" dirty="0">
                <a:latin typeface="Courier New" pitchFamily="49" charset="0"/>
              </a:rPr>
              <a:t>4</a:t>
            </a:r>
            <a:r>
              <a:rPr lang="en-US" sz="1800" b="1" dirty="0" smtClean="0">
                <a:latin typeface="Courier New" pitchFamily="49" charset="0"/>
              </a:rPr>
              <a:t>   </a:t>
            </a:r>
            <a:r>
              <a:rPr lang="en-US" sz="1800" b="1" dirty="0">
                <a:latin typeface="Courier New" pitchFamily="49" charset="0"/>
              </a:rPr>
              <a:t>4</a:t>
            </a:r>
          </a:p>
          <a:p>
            <a:pPr algn="l">
              <a:lnSpc>
                <a:spcPct val="120000"/>
              </a:lnSpc>
            </a:pPr>
            <a:r>
              <a:rPr lang="en-US" sz="1800" b="1" dirty="0">
                <a:latin typeface="Courier New" pitchFamily="49" charset="0"/>
              </a:rPr>
              <a:t> </a:t>
            </a:r>
            <a:r>
              <a:rPr lang="en-US" sz="1800" b="1" dirty="0" smtClean="0">
                <a:latin typeface="Courier New" pitchFamily="49" charset="0"/>
              </a:rPr>
              <a:t>2   4   4   2</a:t>
            </a:r>
            <a:endParaRPr lang="en-US" sz="1800" b="1" dirty="0">
              <a:latin typeface="Courier New" pitchFamily="49" charset="0"/>
            </a:endParaRPr>
          </a:p>
        </p:txBody>
      </p:sp>
      <p:sp>
        <p:nvSpPr>
          <p:cNvPr id="46" name="Text Box 5"/>
          <p:cNvSpPr txBox="1">
            <a:spLocks noChangeArrowheads="1"/>
          </p:cNvSpPr>
          <p:nvPr/>
        </p:nvSpPr>
        <p:spPr bwMode="auto">
          <a:xfrm>
            <a:off x="7162800" y="1584237"/>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solidFill>
                  <a:srgbClr val="008000"/>
                </a:solidFill>
                <a:latin typeface="Cambria" pitchFamily="18" charset="0"/>
              </a:rPr>
              <a:t>Before</a:t>
            </a:r>
          </a:p>
        </p:txBody>
      </p:sp>
      <p:sp>
        <p:nvSpPr>
          <p:cNvPr id="47" name="Rectangle 7"/>
          <p:cNvSpPr>
            <a:spLocks noChangeArrowheads="1"/>
          </p:cNvSpPr>
          <p:nvPr/>
        </p:nvSpPr>
        <p:spPr bwMode="auto">
          <a:xfrm>
            <a:off x="6858000" y="1523118"/>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48"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0</a:t>
            </a:r>
          </a:p>
        </p:txBody>
      </p:sp>
      <p:sp>
        <p:nvSpPr>
          <p:cNvPr id="54"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1</a:t>
            </a:r>
          </a:p>
        </p:txBody>
      </p:sp>
      <p:sp>
        <p:nvSpPr>
          <p:cNvPr id="55"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2</a:t>
            </a:r>
          </a:p>
        </p:txBody>
      </p:sp>
      <p:sp>
        <p:nvSpPr>
          <p:cNvPr id="56"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60"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61"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2"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95560" y="171360"/>
              <a:ext cx="8829720" cy="6449040"/>
            </p14:xfrm>
          </p:contentPart>
        </mc:Choice>
        <mc:Fallback xmlns="">
          <p:pic>
            <p:nvPicPr>
              <p:cNvPr id="2" name="Ink 1"/>
              <p:cNvPicPr/>
              <p:nvPr/>
            </p:nvPicPr>
            <p:blipFill>
              <a:blip r:embed="rId4"/>
              <a:stretch>
                <a:fillRect/>
              </a:stretch>
            </p:blipFill>
            <p:spPr>
              <a:xfrm>
                <a:off x="286200" y="162000"/>
                <a:ext cx="8848440" cy="6467760"/>
              </a:xfrm>
              <a:prstGeom prst="rect">
                <a:avLst/>
              </a:prstGeom>
            </p:spPr>
          </p:pic>
        </mc:Fallback>
      </mc:AlternateContent>
    </p:spTree>
    <p:extLst>
      <p:ext uri="{BB962C8B-B14F-4D97-AF65-F5344CB8AC3E}">
        <p14:creationId xmlns:p14="http://schemas.microsoft.com/office/powerpoint/2010/main" val="13802197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447800" y="3386137"/>
            <a:ext cx="3886200" cy="1490663"/>
          </a:xfrm>
          <a:prstGeom prst="roundRect">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 name="Rounded Rectangle 3"/>
          <p:cNvSpPr/>
          <p:nvPr/>
        </p:nvSpPr>
        <p:spPr bwMode="auto">
          <a:xfrm>
            <a:off x="2339622" y="3699933"/>
            <a:ext cx="2932289" cy="27375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4818" name="Text Box 2"/>
          <p:cNvSpPr txBox="1">
            <a:spLocks noChangeArrowheads="1"/>
          </p:cNvSpPr>
          <p:nvPr/>
        </p:nvSpPr>
        <p:spPr bwMode="auto">
          <a:xfrm>
            <a:off x="228600" y="195254"/>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i="1" dirty="0" smtClean="0">
                <a:latin typeface="Cambria" pitchFamily="18" charset="0"/>
              </a:rPr>
              <a:t>hw9pr2</a:t>
            </a:r>
            <a:endParaRPr lang="en-US" sz="3600" i="1" dirty="0">
              <a:latin typeface="Cambria" pitchFamily="18" charset="0"/>
            </a:endParaRPr>
          </a:p>
        </p:txBody>
      </p:sp>
      <p:sp>
        <p:nvSpPr>
          <p:cNvPr id="34819"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a:t>
            </a:r>
            <a:r>
              <a:rPr lang="en-US" sz="1800" b="1" dirty="0" smtClean="0">
                <a:latin typeface="Courier New" pitchFamily="49" charset="0"/>
              </a:rPr>
              <a:t>4   </a:t>
            </a:r>
            <a:r>
              <a:rPr lang="en-US" sz="1800" b="1" dirty="0">
                <a:latin typeface="Courier New" pitchFamily="49" charset="0"/>
              </a:rPr>
              <a:t>2   </a:t>
            </a:r>
            <a:r>
              <a:rPr lang="en-US" sz="1800" b="1" dirty="0" smtClean="0">
                <a:latin typeface="Courier New" pitchFamily="49" charset="0"/>
              </a:rPr>
              <a:t>2   2</a:t>
            </a:r>
            <a:endParaRPr lang="en-US" sz="1800" b="1" dirty="0">
              <a:latin typeface="Courier New" pitchFamily="49" charset="0"/>
            </a:endParaRPr>
          </a:p>
          <a:p>
            <a:pPr algn="l">
              <a:lnSpc>
                <a:spcPct val="120000"/>
              </a:lnSpc>
            </a:pPr>
            <a:r>
              <a:rPr lang="en-US" sz="1800" b="1" dirty="0">
                <a:latin typeface="Courier New" pitchFamily="49" charset="0"/>
              </a:rPr>
              <a:t> </a:t>
            </a:r>
            <a:r>
              <a:rPr lang="en-US" sz="1800" b="1" dirty="0" smtClean="0">
                <a:latin typeface="Courier New" pitchFamily="49" charset="0"/>
              </a:rPr>
              <a:t>2   </a:t>
            </a:r>
            <a:r>
              <a:rPr lang="en-US" sz="1800" b="1" dirty="0">
                <a:latin typeface="Courier New" pitchFamily="49" charset="0"/>
              </a:rPr>
              <a:t>2</a:t>
            </a:r>
            <a:r>
              <a:rPr lang="en-US" sz="1800" b="1" dirty="0" smtClean="0">
                <a:latin typeface="Courier New" pitchFamily="49" charset="0"/>
              </a:rPr>
              <a:t>   </a:t>
            </a:r>
            <a:r>
              <a:rPr lang="en-US" sz="1800" b="1" dirty="0">
                <a:latin typeface="Courier New" pitchFamily="49" charset="0"/>
              </a:rPr>
              <a:t>4</a:t>
            </a:r>
            <a:r>
              <a:rPr lang="en-US" sz="1800" b="1" dirty="0" smtClean="0">
                <a:latin typeface="Courier New" pitchFamily="49" charset="0"/>
              </a:rPr>
              <a:t>   </a:t>
            </a:r>
            <a:r>
              <a:rPr lang="en-US" sz="1800" b="1" dirty="0">
                <a:latin typeface="Courier New" pitchFamily="49" charset="0"/>
              </a:rPr>
              <a:t>4</a:t>
            </a:r>
          </a:p>
          <a:p>
            <a:pPr algn="l">
              <a:lnSpc>
                <a:spcPct val="120000"/>
              </a:lnSpc>
            </a:pPr>
            <a:r>
              <a:rPr lang="en-US" sz="1800" b="1" dirty="0">
                <a:latin typeface="Courier New" pitchFamily="49" charset="0"/>
              </a:rPr>
              <a:t> </a:t>
            </a:r>
            <a:r>
              <a:rPr lang="en-US" sz="1800" b="1" dirty="0" smtClean="0">
                <a:latin typeface="Courier New" pitchFamily="49" charset="0"/>
              </a:rPr>
              <a:t>2   4   4   2</a:t>
            </a:r>
            <a:endParaRPr lang="en-US" sz="1800" b="1" dirty="0">
              <a:latin typeface="Courier New" pitchFamily="49" charset="0"/>
            </a:endParaRPr>
          </a:p>
        </p:txBody>
      </p:sp>
      <p:sp>
        <p:nvSpPr>
          <p:cNvPr id="34820" name="Rectangle 3"/>
          <p:cNvSpPr>
            <a:spLocks noChangeArrowheads="1"/>
          </p:cNvSpPr>
          <p:nvPr/>
        </p:nvSpPr>
        <p:spPr bwMode="auto">
          <a:xfrm>
            <a:off x="163688" y="1185333"/>
            <a:ext cx="544688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800" b="1" dirty="0" err="1">
                <a:solidFill>
                  <a:srgbClr val="EE7403"/>
                </a:solidFill>
                <a:latin typeface="Courier New" pitchFamily="49" charset="0"/>
              </a:rPr>
              <a:t>def</a:t>
            </a:r>
            <a:r>
              <a:rPr lang="en-US" sz="1800" b="1" dirty="0">
                <a:latin typeface="Courier New" pitchFamily="49" charset="0"/>
              </a:rPr>
              <a:t> </a:t>
            </a:r>
            <a:r>
              <a:rPr lang="en-US" sz="1800" b="1" dirty="0" smtClean="0">
                <a:latin typeface="Courier New" pitchFamily="49" charset="0"/>
              </a:rPr>
              <a:t>inarow_2east(A</a:t>
            </a:r>
            <a:r>
              <a:rPr lang="en-US" sz="1800" b="1" dirty="0">
                <a:latin typeface="Courier New" pitchFamily="49" charset="0"/>
              </a:rPr>
              <a:t>):</a:t>
            </a:r>
          </a:p>
          <a:p>
            <a:pPr algn="l"/>
            <a:r>
              <a:rPr lang="en-US" sz="1800" b="1" dirty="0">
                <a:solidFill>
                  <a:srgbClr val="008000"/>
                </a:solidFill>
                <a:latin typeface="Courier New" pitchFamily="49" charset="0"/>
              </a:rPr>
              <a:t>    """ what happens to A ? """</a:t>
            </a:r>
          </a:p>
          <a:p>
            <a:pPr algn="l"/>
            <a:endParaRPr lang="en-US" sz="1800" b="1" dirty="0">
              <a:solidFill>
                <a:srgbClr val="008000"/>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NROWS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 </a:t>
            </a:r>
          </a:p>
          <a:p>
            <a:pPr algn="l"/>
            <a:r>
              <a:rPr lang="en-US" sz="1800" b="1" dirty="0">
                <a:latin typeface="Courier New" pitchFamily="49" charset="0"/>
              </a:rPr>
              <a:t>    </a:t>
            </a:r>
            <a:r>
              <a:rPr lang="en-US" sz="1800" b="1" dirty="0" smtClean="0">
                <a:latin typeface="Courier New" pitchFamily="49" charset="0"/>
              </a:rPr>
              <a:t>NCOLS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(A[0])</a:t>
            </a:r>
          </a:p>
          <a:p>
            <a:pPr algn="l"/>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r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0,NROWS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c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0,NCOLS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if</a:t>
            </a:r>
            <a:r>
              <a:rPr lang="en-US" sz="1800" b="1" dirty="0">
                <a:latin typeface="Courier New" pitchFamily="49" charset="0"/>
              </a:rPr>
              <a:t> </a:t>
            </a:r>
            <a:r>
              <a:rPr lang="en-US" sz="1800" b="1" dirty="0" smtClean="0">
                <a:latin typeface="Courier New" pitchFamily="49" charset="0"/>
              </a:rPr>
              <a:t>c &lt; NCOLS-1:</a:t>
            </a:r>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 </a:t>
            </a:r>
            <a:r>
              <a:rPr lang="en-US" sz="1800" b="1" dirty="0" smtClean="0">
                <a:solidFill>
                  <a:srgbClr val="EE7403"/>
                </a:solidFill>
                <a:latin typeface="Courier New" pitchFamily="49" charset="0"/>
              </a:rPr>
              <a:t>  if </a:t>
            </a:r>
            <a:r>
              <a:rPr lang="en-US" sz="1800" b="1" dirty="0">
                <a:latin typeface="Courier New" pitchFamily="49" charset="0"/>
              </a:rPr>
              <a:t>A[r][c] </a:t>
            </a:r>
            <a:r>
              <a:rPr lang="en-US" sz="1800" b="1" dirty="0" smtClean="0">
                <a:latin typeface="Courier New" pitchFamily="49" charset="0"/>
              </a:rPr>
              <a:t>== A[r][c+1]:</a:t>
            </a:r>
            <a:endParaRPr lang="en-US" sz="1800" b="1" dirty="0">
              <a:latin typeface="Courier New" pitchFamily="49" charset="0"/>
            </a:endParaRPr>
          </a:p>
          <a:p>
            <a:pPr algn="l"/>
            <a:r>
              <a:rPr lang="en-US" sz="1800" b="1" dirty="0">
                <a:latin typeface="Courier New" pitchFamily="49" charset="0"/>
              </a:rPr>
              <a:t> </a:t>
            </a:r>
            <a:r>
              <a:rPr lang="en-US" sz="1800" b="1" dirty="0" smtClean="0">
                <a:latin typeface="Courier New" pitchFamily="49" charset="0"/>
              </a:rPr>
              <a:t>               A[r][c] = </a:t>
            </a:r>
            <a:r>
              <a:rPr lang="en-US" sz="1800" b="1" dirty="0" smtClean="0">
                <a:solidFill>
                  <a:srgbClr val="CC0099"/>
                </a:solidFill>
                <a:latin typeface="Courier New" pitchFamily="49" charset="0"/>
              </a:rPr>
              <a:t>True</a:t>
            </a:r>
          </a:p>
          <a:p>
            <a:pPr algn="l"/>
            <a:r>
              <a:rPr lang="en-US" sz="1800" b="1" dirty="0" smtClean="0">
                <a:solidFill>
                  <a:srgbClr val="EE7403"/>
                </a:solidFill>
                <a:latin typeface="Courier New" pitchFamily="49" charset="0"/>
              </a:rPr>
              <a:t>             else</a:t>
            </a:r>
            <a:r>
              <a:rPr lang="en-US" sz="1800" b="1" dirty="0">
                <a:latin typeface="Courier New" pitchFamily="49" charset="0"/>
              </a:rPr>
              <a:t>:</a:t>
            </a:r>
            <a:endParaRPr lang="en-US" sz="1800" b="1" dirty="0">
              <a:solidFill>
                <a:srgbClr val="CC0099"/>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               A[r</a:t>
            </a:r>
            <a:r>
              <a:rPr lang="en-US" sz="1800" b="1" dirty="0">
                <a:latin typeface="Courier New" pitchFamily="49" charset="0"/>
              </a:rPr>
              <a:t>][c] = </a:t>
            </a:r>
            <a:r>
              <a:rPr lang="en-US" sz="1800" b="1" dirty="0" smtClean="0">
                <a:solidFill>
                  <a:srgbClr val="CC0099"/>
                </a:solidFill>
                <a:latin typeface="Courier New" pitchFamily="49" charset="0"/>
              </a:rPr>
              <a:t>False</a:t>
            </a:r>
            <a:endParaRPr lang="en-US" sz="1800" b="1" dirty="0">
              <a:latin typeface="Courier New" pitchFamily="49" charset="0"/>
            </a:endParaRPr>
          </a:p>
        </p:txBody>
      </p:sp>
      <p:sp>
        <p:nvSpPr>
          <p:cNvPr id="34821" name="Text Box 5"/>
          <p:cNvSpPr txBox="1">
            <a:spLocks noChangeArrowheads="1"/>
          </p:cNvSpPr>
          <p:nvPr/>
        </p:nvSpPr>
        <p:spPr bwMode="auto">
          <a:xfrm>
            <a:off x="7162800" y="1584237"/>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solidFill>
                  <a:srgbClr val="008000"/>
                </a:solidFill>
                <a:latin typeface="Cambria" pitchFamily="18" charset="0"/>
              </a:rPr>
              <a:t>Before</a:t>
            </a:r>
          </a:p>
        </p:txBody>
      </p:sp>
      <p:sp>
        <p:nvSpPr>
          <p:cNvPr id="34823" name="Rectangle 7"/>
          <p:cNvSpPr>
            <a:spLocks noChangeArrowheads="1"/>
          </p:cNvSpPr>
          <p:nvPr/>
        </p:nvSpPr>
        <p:spPr bwMode="auto">
          <a:xfrm>
            <a:off x="6858000" y="1523118"/>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4825"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6"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7"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8"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9"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0"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0</a:t>
            </a:r>
          </a:p>
        </p:txBody>
      </p:sp>
      <p:sp>
        <p:nvSpPr>
          <p:cNvPr id="34831"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1</a:t>
            </a:r>
          </a:p>
        </p:txBody>
      </p:sp>
      <p:sp>
        <p:nvSpPr>
          <p:cNvPr id="34832"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2</a:t>
            </a:r>
          </a:p>
        </p:txBody>
      </p:sp>
      <p:sp>
        <p:nvSpPr>
          <p:cNvPr id="34833"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4"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5"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6"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34837"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34838"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34839"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algn="l"/>
            <a:r>
              <a:rPr lang="en-US" sz="2000" b="1" dirty="0">
                <a:latin typeface="Courier New" pitchFamily="49" charset="0"/>
              </a:rPr>
              <a:t>A = [ </a:t>
            </a:r>
            <a:r>
              <a:rPr lang="en-US" sz="2000" b="1" dirty="0" smtClean="0">
                <a:latin typeface="Courier New" pitchFamily="49" charset="0"/>
              </a:rPr>
              <a:t>[4, 2, 2, 2],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2, 4, 4],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4, 4, 2] </a:t>
            </a:r>
            <a:r>
              <a:rPr lang="en-US" sz="2000" b="1" dirty="0">
                <a:latin typeface="Courier New" pitchFamily="49" charset="0"/>
              </a:rPr>
              <a:t>]</a:t>
            </a:r>
          </a:p>
        </p:txBody>
      </p:sp>
      <p:sp>
        <p:nvSpPr>
          <p:cNvPr id="34848" name="Text Box 10"/>
          <p:cNvSpPr txBox="1">
            <a:spLocks noChangeArrowheads="1"/>
          </p:cNvSpPr>
          <p:nvPr/>
        </p:nvSpPr>
        <p:spPr bwMode="auto">
          <a:xfrm>
            <a:off x="533400" y="5475111"/>
            <a:ext cx="3863622" cy="1061829"/>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H</a:t>
            </a:r>
            <a:r>
              <a:rPr lang="en-US" sz="1400" dirty="0" smtClean="0">
                <a:latin typeface="Cambria" pitchFamily="18" charset="0"/>
              </a:rPr>
              <a:t>ow would you </a:t>
            </a:r>
            <a:r>
              <a:rPr lang="en-US" sz="1400" i="1" u="sng" dirty="0" smtClean="0">
                <a:latin typeface="Cambria" pitchFamily="18" charset="0"/>
              </a:rPr>
              <a:t>change the code</a:t>
            </a:r>
            <a:r>
              <a:rPr lang="en-US" sz="1400" dirty="0" smtClean="0">
                <a:latin typeface="Cambria" pitchFamily="18" charset="0"/>
              </a:rPr>
              <a:t> to produce a True where the original value is equal </a:t>
            </a:r>
            <a:r>
              <a:rPr lang="en-US" sz="1400" b="1" i="1" dirty="0" smtClean="0">
                <a:latin typeface="Cambria" pitchFamily="18" charset="0"/>
              </a:rPr>
              <a:t>to its neighbor to the right</a:t>
            </a:r>
            <a:r>
              <a:rPr lang="en-US" sz="1400" dirty="0" smtClean="0">
                <a:latin typeface="Cambria" pitchFamily="18" charset="0"/>
              </a:rPr>
              <a:t>?!                </a:t>
            </a:r>
          </a:p>
          <a:p>
            <a:pPr>
              <a:spcBef>
                <a:spcPct val="50000"/>
              </a:spcBef>
            </a:pPr>
            <a:r>
              <a:rPr lang="en-US" sz="1400" dirty="0" smtClean="0">
                <a:latin typeface="Cambria" pitchFamily="18" charset="0"/>
              </a:rPr>
              <a:t> </a:t>
            </a:r>
            <a:r>
              <a:rPr lang="en-US" sz="1200" dirty="0" smtClean="0">
                <a:latin typeface="Cambria" pitchFamily="18" charset="0"/>
              </a:rPr>
              <a:t>(False, if no neighbor or a different neighbor.)</a:t>
            </a:r>
            <a:r>
              <a:rPr lang="en-US" sz="1400" dirty="0" smtClean="0">
                <a:latin typeface="Cambria" pitchFamily="18" charset="0"/>
              </a:rPr>
              <a:t> </a:t>
            </a:r>
            <a:endParaRPr lang="en-US" sz="1400" dirty="0">
              <a:latin typeface="Cambria" pitchFamily="18" charset="0"/>
            </a:endParaRPr>
          </a:p>
        </p:txBody>
      </p:sp>
      <p:sp>
        <p:nvSpPr>
          <p:cNvPr id="36" name="Rectangle 26"/>
          <p:cNvSpPr>
            <a:spLocks noChangeArrowheads="1"/>
          </p:cNvSpPr>
          <p:nvPr/>
        </p:nvSpPr>
        <p:spPr bwMode="auto">
          <a:xfrm>
            <a:off x="6540147" y="5106988"/>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 name="Line 27"/>
          <p:cNvSpPr>
            <a:spLocks noChangeShapeType="1"/>
          </p:cNvSpPr>
          <p:nvPr/>
        </p:nvSpPr>
        <p:spPr bwMode="auto">
          <a:xfrm>
            <a:off x="6543322" y="5489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28"/>
          <p:cNvSpPr>
            <a:spLocks noChangeShapeType="1"/>
          </p:cNvSpPr>
          <p:nvPr/>
        </p:nvSpPr>
        <p:spPr bwMode="auto">
          <a:xfrm>
            <a:off x="6546497" y="5810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29"/>
          <p:cNvSpPr>
            <a:spLocks noChangeShapeType="1"/>
          </p:cNvSpPr>
          <p:nvPr/>
        </p:nvSpPr>
        <p:spPr bwMode="auto">
          <a:xfrm rot="-5400000">
            <a:off x="6544909" y="5654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30"/>
          <p:cNvSpPr>
            <a:spLocks noChangeShapeType="1"/>
          </p:cNvSpPr>
          <p:nvPr/>
        </p:nvSpPr>
        <p:spPr bwMode="auto">
          <a:xfrm rot="-5400000">
            <a:off x="7083072" y="56530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31"/>
          <p:cNvSpPr>
            <a:spLocks noChangeShapeType="1"/>
          </p:cNvSpPr>
          <p:nvPr/>
        </p:nvSpPr>
        <p:spPr bwMode="auto">
          <a:xfrm rot="-5400000">
            <a:off x="7643459" y="5651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Rectangle 23"/>
          <p:cNvSpPr>
            <a:spLocks noChangeArrowheads="1"/>
          </p:cNvSpPr>
          <p:nvPr/>
        </p:nvSpPr>
        <p:spPr bwMode="auto">
          <a:xfrm>
            <a:off x="6617054" y="5130800"/>
            <a:ext cx="2185214" cy="1092607"/>
          </a:xfrm>
          <a:prstGeom prst="rect">
            <a:avLst/>
          </a:prstGeom>
          <a:noFill/>
          <a:ln>
            <a:noFill/>
          </a:ln>
          <a:extLst/>
        </p:spPr>
        <p:txBody>
          <a:bodyPr wrap="none">
            <a:spAutoFit/>
          </a:bodyPr>
          <a:lstStyle/>
          <a:p>
            <a:pPr algn="l">
              <a:spcBef>
                <a:spcPts val="300"/>
              </a:spcBef>
            </a:pP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a:t>
            </a:r>
            <a:r>
              <a:rPr lang="en-US" sz="2000" b="1" dirty="0" err="1">
                <a:latin typeface="Courier New" pitchFamily="49" charset="0"/>
              </a:rPr>
              <a:t>T</a:t>
            </a:r>
            <a:r>
              <a:rPr lang="en-US" sz="2000" b="1" dirty="0" smtClean="0">
                <a:latin typeface="Courier New" pitchFamily="49" charset="0"/>
              </a:rPr>
              <a:t>   F </a:t>
            </a:r>
            <a:endParaRPr lang="en-US" sz="2000" b="1" dirty="0">
              <a:latin typeface="Courier New" pitchFamily="49" charset="0"/>
            </a:endParaRPr>
          </a:p>
          <a:p>
            <a:pPr algn="l">
              <a:spcBef>
                <a:spcPts val="300"/>
              </a:spcBef>
            </a:pPr>
            <a:r>
              <a:rPr lang="en-US" sz="2000" b="1" dirty="0">
                <a:latin typeface="Courier New" pitchFamily="49" charset="0"/>
              </a:rPr>
              <a:t>T</a:t>
            </a:r>
            <a:r>
              <a:rPr lang="en-US" sz="2000" b="1" dirty="0" smtClean="0">
                <a:latin typeface="Courier New" pitchFamily="49" charset="0"/>
              </a:rPr>
              <a:t>   </a:t>
            </a: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F </a:t>
            </a:r>
            <a:endParaRPr lang="en-US" sz="2000" b="1" dirty="0">
              <a:latin typeface="Courier New" pitchFamily="49" charset="0"/>
            </a:endParaRPr>
          </a:p>
          <a:p>
            <a:pPr algn="l">
              <a:spcBef>
                <a:spcPts val="300"/>
              </a:spcBef>
            </a:pPr>
            <a:r>
              <a:rPr lang="en-US" sz="2000" b="1" dirty="0">
                <a:latin typeface="Courier New" pitchFamily="49" charset="0"/>
              </a:rPr>
              <a:t>F</a:t>
            </a:r>
            <a:r>
              <a:rPr lang="en-US" sz="2000" b="1" dirty="0" smtClean="0">
                <a:latin typeface="Courier New" pitchFamily="49" charset="0"/>
              </a:rPr>
              <a:t>   </a:t>
            </a:r>
            <a:r>
              <a:rPr lang="en-US" sz="2000" b="1" dirty="0">
                <a:latin typeface="Courier New" pitchFamily="49" charset="0"/>
              </a:rPr>
              <a:t>T</a:t>
            </a:r>
            <a:r>
              <a:rPr lang="en-US" sz="2000" b="1" dirty="0" smtClean="0">
                <a:latin typeface="Courier New" pitchFamily="49" charset="0"/>
              </a:rPr>
              <a:t>  </a:t>
            </a:r>
            <a:r>
              <a:rPr lang="en-US" sz="2000" b="1" dirty="0">
                <a:latin typeface="Courier New" pitchFamily="49" charset="0"/>
              </a:rPr>
              <a:t>F</a:t>
            </a:r>
            <a:r>
              <a:rPr lang="en-US" sz="2000" b="1" dirty="0" smtClean="0">
                <a:latin typeface="Courier New" pitchFamily="49" charset="0"/>
              </a:rPr>
              <a:t>   </a:t>
            </a:r>
            <a:r>
              <a:rPr lang="en-US" sz="2000" b="1" dirty="0" err="1" smtClean="0">
                <a:latin typeface="Courier New" pitchFamily="49" charset="0"/>
              </a:rPr>
              <a:t>F</a:t>
            </a:r>
            <a:endParaRPr lang="en-US" sz="2000" b="1" dirty="0">
              <a:latin typeface="Courier New" pitchFamily="49" charset="0"/>
            </a:endParaRPr>
          </a:p>
        </p:txBody>
      </p:sp>
      <p:sp>
        <p:nvSpPr>
          <p:cNvPr id="44" name="Text Box 6"/>
          <p:cNvSpPr txBox="1">
            <a:spLocks noChangeArrowheads="1"/>
          </p:cNvSpPr>
          <p:nvPr/>
        </p:nvSpPr>
        <p:spPr bwMode="auto">
          <a:xfrm>
            <a:off x="4572000" y="5105779"/>
            <a:ext cx="19078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dirty="0" smtClean="0">
                <a:solidFill>
                  <a:srgbClr val="CC0099"/>
                </a:solidFill>
                <a:latin typeface="Cambria" pitchFamily="18" charset="0"/>
              </a:rPr>
              <a:t>Challenge:</a:t>
            </a:r>
            <a:endParaRPr lang="en-US" sz="1800" dirty="0">
              <a:solidFill>
                <a:srgbClr val="CC0099"/>
              </a:solidFill>
              <a:latin typeface="Cambria" pitchFamily="18" charset="0"/>
            </a:endParaRPr>
          </a:p>
        </p:txBody>
      </p:sp>
      <p:sp>
        <p:nvSpPr>
          <p:cNvPr id="2" name="Down Arrow 1"/>
          <p:cNvSpPr/>
          <p:nvPr/>
        </p:nvSpPr>
        <p:spPr bwMode="auto">
          <a:xfrm>
            <a:off x="7179381" y="3733800"/>
            <a:ext cx="793750" cy="1066800"/>
          </a:xfrm>
          <a:prstGeom prst="downArrow">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5" name="Down Arrow 34"/>
          <p:cNvSpPr/>
          <p:nvPr/>
        </p:nvSpPr>
        <p:spPr bwMode="auto">
          <a:xfrm rot="16601437">
            <a:off x="1047488" y="4493459"/>
            <a:ext cx="534197" cy="589751"/>
          </a:xfrm>
          <a:prstGeom prst="downArrow">
            <a:avLst/>
          </a:prstGeom>
          <a:solidFill>
            <a:srgbClr val="FFCC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447920" y="1552680"/>
              <a:ext cx="7430040" cy="3943440"/>
            </p14:xfrm>
          </p:contentPart>
        </mc:Choice>
        <mc:Fallback xmlns="">
          <p:pic>
            <p:nvPicPr>
              <p:cNvPr id="5" name="Ink 4"/>
              <p:cNvPicPr/>
              <p:nvPr/>
            </p:nvPicPr>
            <p:blipFill>
              <a:blip r:embed="rId4"/>
              <a:stretch>
                <a:fillRect/>
              </a:stretch>
            </p:blipFill>
            <p:spPr>
              <a:xfrm>
                <a:off x="1438560" y="1543320"/>
                <a:ext cx="7448760" cy="3962160"/>
              </a:xfrm>
              <a:prstGeom prst="rect">
                <a:avLst/>
              </a:prstGeom>
            </p:spPr>
          </p:pic>
        </mc:Fallback>
      </mc:AlternateContent>
    </p:spTree>
    <p:extLst>
      <p:ext uri="{BB962C8B-B14F-4D97-AF65-F5344CB8AC3E}">
        <p14:creationId xmlns:p14="http://schemas.microsoft.com/office/powerpoint/2010/main" val="20585449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nvSpPr>
        <p:spPr bwMode="auto">
          <a:xfrm>
            <a:off x="533400" y="228600"/>
            <a:ext cx="8001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Differing approaches to </a:t>
            </a:r>
            <a:r>
              <a:rPr lang="en-US" sz="4200" b="1" i="1" dirty="0" smtClean="0">
                <a:latin typeface="Cambria" pitchFamily="18" charset="0"/>
              </a:rPr>
              <a:t>rules</a:t>
            </a:r>
            <a:r>
              <a:rPr lang="en-US" sz="4200" dirty="0" smtClean="0">
                <a:latin typeface="Cambria" pitchFamily="18" charset="0"/>
              </a:rPr>
              <a:t> …</a:t>
            </a:r>
            <a:endParaRPr lang="en-US" sz="4200" dirty="0">
              <a:latin typeface="Cambria" pitchFamily="18" charset="0"/>
            </a:endParaRPr>
          </a:p>
        </p:txBody>
      </p:sp>
      <p:sp>
        <p:nvSpPr>
          <p:cNvPr id="10" name="Rectangle 9"/>
          <p:cNvSpPr/>
          <p:nvPr/>
        </p:nvSpPr>
        <p:spPr>
          <a:xfrm>
            <a:off x="645696" y="2726703"/>
            <a:ext cx="5526504" cy="461665"/>
          </a:xfrm>
          <a:prstGeom prst="rect">
            <a:avLst/>
          </a:prstGeom>
          <a:noFill/>
        </p:spPr>
        <p:txBody>
          <a:bodyPr wrap="square">
            <a:spAutoFit/>
          </a:bodyPr>
          <a:lstStyle/>
          <a:p>
            <a:pPr algn="l"/>
            <a:r>
              <a:rPr lang="en-US" b="1" dirty="0" smtClean="0">
                <a:solidFill>
                  <a:srgbClr val="1608F9"/>
                </a:solidFill>
                <a:latin typeface="Calibri" pitchFamily="34" charset="0"/>
              </a:rPr>
              <a:t>Mathematicians</a:t>
            </a:r>
            <a:endParaRPr lang="en-US" dirty="0">
              <a:solidFill>
                <a:srgbClr val="1608F9"/>
              </a:solidFill>
              <a:latin typeface="Calibri" pitchFamily="34" charset="0"/>
            </a:endParaRPr>
          </a:p>
        </p:txBody>
      </p:sp>
      <p:sp>
        <p:nvSpPr>
          <p:cNvPr id="2" name="Rectangle 1"/>
          <p:cNvSpPr/>
          <p:nvPr/>
        </p:nvSpPr>
        <p:spPr>
          <a:xfrm>
            <a:off x="645696" y="3429000"/>
            <a:ext cx="631904" cy="461665"/>
          </a:xfrm>
          <a:prstGeom prst="rect">
            <a:avLst/>
          </a:prstGeom>
        </p:spPr>
        <p:txBody>
          <a:bodyPr wrap="none">
            <a:spAutoFit/>
          </a:bodyPr>
          <a:lstStyle/>
          <a:p>
            <a:r>
              <a:rPr lang="en-US" b="1" dirty="0" smtClean="0">
                <a:solidFill>
                  <a:srgbClr val="1608F9"/>
                </a:solidFill>
                <a:latin typeface="Calibri" pitchFamily="34" charset="0"/>
              </a:rPr>
              <a:t>CS</a:t>
            </a:r>
            <a:r>
              <a:rPr lang="en-US" dirty="0" smtClean="0">
                <a:solidFill>
                  <a:srgbClr val="1608F9"/>
                </a:solidFill>
                <a:latin typeface="Calibri" pitchFamily="34" charset="0"/>
              </a:rPr>
              <a:t>?</a:t>
            </a:r>
            <a:endParaRPr lang="en-US" dirty="0">
              <a:solidFill>
                <a:srgbClr val="1608F9"/>
              </a:solidFill>
            </a:endParaRPr>
          </a:p>
        </p:txBody>
      </p:sp>
      <p:sp>
        <p:nvSpPr>
          <p:cNvPr id="12" name="Rectangle 26"/>
          <p:cNvSpPr>
            <a:spLocks noChangeArrowheads="1"/>
          </p:cNvSpPr>
          <p:nvPr/>
        </p:nvSpPr>
        <p:spPr bwMode="auto">
          <a:xfrm>
            <a:off x="620713" y="1358900"/>
            <a:ext cx="7304087" cy="461665"/>
          </a:xfrm>
          <a:prstGeom prst="rect">
            <a:avLst/>
          </a:prstGeom>
          <a:noFill/>
          <a:ln>
            <a:noFill/>
          </a:ln>
        </p:spPr>
        <p:txBody>
          <a:bodyPr wrap="square">
            <a:spAutoFit/>
          </a:bodyPr>
          <a:lstStyle/>
          <a:p>
            <a:pPr algn="l"/>
            <a:r>
              <a:rPr lang="en-US" b="1" dirty="0" smtClean="0">
                <a:solidFill>
                  <a:srgbClr val="1608F9"/>
                </a:solidFill>
                <a:latin typeface="Calibri" pitchFamily="34" charset="0"/>
              </a:rPr>
              <a:t>Engineers</a:t>
            </a:r>
            <a:endParaRPr lang="en-US" dirty="0">
              <a:solidFill>
                <a:srgbClr val="1608F9"/>
              </a:solidFill>
              <a:latin typeface="Calibri" pitchFamily="34" charset="0"/>
            </a:endParaRPr>
          </a:p>
        </p:txBody>
      </p:sp>
      <p:sp>
        <p:nvSpPr>
          <p:cNvPr id="13" name="Rectangle 12"/>
          <p:cNvSpPr/>
          <p:nvPr/>
        </p:nvSpPr>
        <p:spPr>
          <a:xfrm>
            <a:off x="620713" y="2045368"/>
            <a:ext cx="7304088" cy="461665"/>
          </a:xfrm>
          <a:prstGeom prst="rect">
            <a:avLst/>
          </a:prstGeom>
          <a:noFill/>
        </p:spPr>
        <p:txBody>
          <a:bodyPr wrap="square">
            <a:spAutoFit/>
          </a:bodyPr>
          <a:lstStyle/>
          <a:p>
            <a:pPr algn="l"/>
            <a:r>
              <a:rPr lang="en-US" b="1" dirty="0" smtClean="0">
                <a:solidFill>
                  <a:srgbClr val="1608F9"/>
                </a:solidFill>
                <a:latin typeface="Calibri" pitchFamily="34" charset="0"/>
              </a:rPr>
              <a:t>Physicists</a:t>
            </a:r>
            <a:endParaRPr lang="en-US" dirty="0">
              <a:solidFill>
                <a:srgbClr val="1608F9"/>
              </a:solidFill>
              <a:latin typeface="Calibri" pitchFamily="34" charset="0"/>
            </a:endParaRPr>
          </a:p>
        </p:txBody>
      </p:sp>
      <p:sp>
        <p:nvSpPr>
          <p:cNvPr id="7" name="Rectangle 6"/>
          <p:cNvSpPr/>
          <p:nvPr/>
        </p:nvSpPr>
        <p:spPr>
          <a:xfrm rot="21019226">
            <a:off x="4130415" y="2091222"/>
            <a:ext cx="3258552" cy="461665"/>
          </a:xfrm>
          <a:prstGeom prst="rect">
            <a:avLst/>
          </a:prstGeom>
          <a:solidFill>
            <a:srgbClr val="CCECFF"/>
          </a:solidFill>
        </p:spPr>
        <p:txBody>
          <a:bodyPr wrap="square">
            <a:spAutoFit/>
          </a:bodyPr>
          <a:lstStyle/>
          <a:p>
            <a:r>
              <a:rPr lang="en-US" dirty="0" smtClean="0">
                <a:solidFill>
                  <a:srgbClr val="000000"/>
                </a:solidFill>
                <a:latin typeface="Calibri" pitchFamily="34" charset="0"/>
              </a:rPr>
              <a:t>different worldviews…</a:t>
            </a:r>
            <a:endParaRPr lang="en-US" dirty="0">
              <a:solidFill>
                <a:srgbClr val="000000"/>
              </a:solidFill>
              <a:latin typeface="Calibri" pitchFamily="34" charset="0"/>
            </a:endParaRPr>
          </a:p>
        </p:txBody>
      </p:sp>
    </p:spTree>
    <p:extLst>
      <p:ext uri="{BB962C8B-B14F-4D97-AF65-F5344CB8AC3E}">
        <p14:creationId xmlns:p14="http://schemas.microsoft.com/office/powerpoint/2010/main" val="346236825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equations approximate reality;</a:t>
            </a:r>
            <a:endParaRPr lang="en-US" dirty="0">
              <a:solidFill>
                <a:srgbClr val="000000"/>
              </a:solidFill>
              <a:latin typeface="Calibri" pitchFamily="34" charset="0"/>
            </a:endParaRPr>
          </a:p>
        </p:txBody>
      </p:sp>
      <p:pic>
        <p:nvPicPr>
          <p:cNvPr id="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002" y="1752600"/>
            <a:ext cx="6703596" cy="487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Up Arrow 4"/>
          <p:cNvSpPr>
            <a:spLocks noChangeArrowheads="1"/>
          </p:cNvSpPr>
          <p:nvPr/>
        </p:nvSpPr>
        <p:spPr bwMode="auto">
          <a:xfrm rot="10800000">
            <a:off x="3352800" y="331266"/>
            <a:ext cx="412416" cy="501066"/>
          </a:xfrm>
          <a:prstGeom prst="upArrow">
            <a:avLst>
              <a:gd name="adj1" fmla="val 50000"/>
              <a:gd name="adj2" fmla="val 49981"/>
            </a:avLst>
          </a:prstGeom>
          <a:solidFill>
            <a:srgbClr val="CCECFF"/>
          </a:solidFill>
          <a:ln w="9525" algn="ctr">
            <a:noFill/>
            <a:round/>
            <a:headEnd/>
            <a:tailEnd/>
          </a:ln>
        </p:spPr>
        <p:txBody>
          <a:bodyPr/>
          <a:lstStyle/>
          <a:p>
            <a:endParaRPr lang="en-US"/>
          </a:p>
        </p:txBody>
      </p:sp>
      <p:sp>
        <p:nvSpPr>
          <p:cNvPr id="3" name="Rectangle 2"/>
          <p:cNvSpPr/>
          <p:nvPr/>
        </p:nvSpPr>
        <p:spPr>
          <a:xfrm>
            <a:off x="3639476" y="304800"/>
            <a:ext cx="856324" cy="276999"/>
          </a:xfrm>
          <a:prstGeom prst="rect">
            <a:avLst/>
          </a:prstGeom>
        </p:spPr>
        <p:txBody>
          <a:bodyPr wrap="none">
            <a:spAutoFit/>
          </a:bodyPr>
          <a:lstStyle/>
          <a:p>
            <a:r>
              <a:rPr lang="en-US" sz="1200" dirty="0" smtClean="0">
                <a:latin typeface="Calibri" pitchFamily="34" charset="0"/>
              </a:rPr>
              <a:t>"the rules"</a:t>
            </a:r>
            <a:endParaRPr lang="en-US" sz="1200" dirty="0"/>
          </a:p>
        </p:txBody>
      </p:sp>
      <p:sp>
        <p:nvSpPr>
          <p:cNvPr id="12" name="Rectangle 11"/>
          <p:cNvSpPr/>
          <p:nvPr/>
        </p:nvSpPr>
        <p:spPr>
          <a:xfrm>
            <a:off x="7848600" y="5977549"/>
            <a:ext cx="798776" cy="646331"/>
          </a:xfrm>
          <a:prstGeom prst="rect">
            <a:avLst/>
          </a:prstGeom>
        </p:spPr>
        <p:txBody>
          <a:bodyPr wrap="square">
            <a:spAutoFit/>
          </a:bodyPr>
          <a:lstStyle/>
          <a:p>
            <a:pPr algn="l"/>
            <a:r>
              <a:rPr lang="en-US" sz="1200" dirty="0" smtClean="0">
                <a:latin typeface="Calibri" pitchFamily="34" charset="0"/>
              </a:rPr>
              <a:t>Grand Canyon Skywalk</a:t>
            </a:r>
            <a:endParaRPr lang="en-US" sz="1200" dirty="0"/>
          </a:p>
        </p:txBody>
      </p:sp>
      <p:sp>
        <p:nvSpPr>
          <p:cNvPr id="7" name="Rectangle 6"/>
          <p:cNvSpPr/>
          <p:nvPr/>
        </p:nvSpPr>
        <p:spPr>
          <a:xfrm>
            <a:off x="7924801" y="1905000"/>
            <a:ext cx="914400" cy="584775"/>
          </a:xfrm>
          <a:prstGeom prst="rect">
            <a:avLst/>
          </a:prstGeom>
          <a:solidFill>
            <a:srgbClr val="CCECFF"/>
          </a:solidFill>
        </p:spPr>
        <p:txBody>
          <a:bodyPr wrap="square">
            <a:spAutoFit/>
          </a:bodyPr>
          <a:lstStyle/>
          <a:p>
            <a:pPr algn="l"/>
            <a:r>
              <a:rPr lang="en-US" sz="1600" dirty="0" smtClean="0">
                <a:latin typeface="Calibri" pitchFamily="34" charset="0"/>
              </a:rPr>
              <a:t>Safety margins!</a:t>
            </a:r>
            <a:endParaRPr lang="en-US" sz="1600" b="1" i="1" dirty="0">
              <a:solidFill>
                <a:srgbClr val="FF0000"/>
              </a:solidFill>
            </a:endParaRPr>
          </a:p>
        </p:txBody>
      </p:sp>
    </p:spTree>
    <p:extLst>
      <p:ext uri="{BB962C8B-B14F-4D97-AF65-F5344CB8AC3E}">
        <p14:creationId xmlns:p14="http://schemas.microsoft.com/office/powerpoint/2010/main" val="46207218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000000"/>
                </a:solidFill>
                <a:latin typeface="Calibri" pitchFamily="34" charset="0"/>
              </a:rPr>
              <a:t>Engineers </a:t>
            </a:r>
            <a:r>
              <a:rPr lang="en-US" dirty="0" smtClean="0">
                <a:solidFill>
                  <a:srgbClr val="000000"/>
                </a:solidFill>
                <a:latin typeface="Calibri" pitchFamily="34" charset="0"/>
              </a:rPr>
              <a:t>believe equations approximate reality;</a:t>
            </a:r>
            <a:endParaRPr lang="en-US" dirty="0">
              <a:solidFill>
                <a:srgbClr val="000000"/>
              </a:solidFill>
              <a:latin typeface="Calibri" pitchFamily="34" charset="0"/>
            </a:endParaRPr>
          </a:p>
        </p:txBody>
      </p:sp>
      <p:sp>
        <p:nvSpPr>
          <p:cNvPr id="7" name="Rectangle 6"/>
          <p:cNvSpPr/>
          <p:nvPr/>
        </p:nvSpPr>
        <p:spPr>
          <a:xfrm>
            <a:off x="620713" y="1257072"/>
            <a:ext cx="7304088" cy="461665"/>
          </a:xfrm>
          <a:prstGeom prst="rect">
            <a:avLst/>
          </a:prstGeom>
          <a:noFill/>
        </p:spPr>
        <p:txBody>
          <a:bodyPr wrap="square">
            <a:spAutoFit/>
          </a:bodyPr>
          <a:lstStyle/>
          <a:p>
            <a:pPr algn="l"/>
            <a:r>
              <a:rPr lang="en-US" dirty="0">
                <a:solidFill>
                  <a:srgbClr val="1608F9"/>
                </a:solidFill>
                <a:latin typeface="Calibri" pitchFamily="34" charset="0"/>
              </a:rPr>
              <a:t>Physicists </a:t>
            </a:r>
            <a:r>
              <a:rPr lang="en-US" dirty="0" smtClean="0">
                <a:solidFill>
                  <a:srgbClr val="000000"/>
                </a:solidFill>
                <a:latin typeface="Calibri" pitchFamily="34" charset="0"/>
              </a:rPr>
              <a:t>believe reality approximates equations… </a:t>
            </a:r>
            <a:endParaRPr lang="en-US" dirty="0">
              <a:solidFill>
                <a:srgbClr val="000000"/>
              </a:solidFill>
              <a:latin typeface="Calibri" pitchFamily="34" charset="0"/>
            </a:endParaRPr>
          </a:p>
        </p:txBody>
      </p:sp>
      <p:sp>
        <p:nvSpPr>
          <p:cNvPr id="8" name="Rectangle 7"/>
          <p:cNvSpPr/>
          <p:nvPr/>
        </p:nvSpPr>
        <p:spPr>
          <a:xfrm>
            <a:off x="6882064" y="5748407"/>
            <a:ext cx="1499936" cy="461665"/>
          </a:xfrm>
          <a:prstGeom prst="rect">
            <a:avLst/>
          </a:prstGeom>
        </p:spPr>
        <p:txBody>
          <a:bodyPr wrap="square">
            <a:spAutoFit/>
          </a:bodyPr>
          <a:lstStyle/>
          <a:p>
            <a:pPr algn="l"/>
            <a:r>
              <a:rPr lang="en-US" sz="1200" dirty="0" smtClean="0">
                <a:latin typeface="Calibri" pitchFamily="34" charset="0"/>
              </a:rPr>
              <a:t>Not a parabola, so not a real shot!</a:t>
            </a:r>
            <a:endParaRPr lang="en-US" sz="1200" dirty="0"/>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338" y="2716904"/>
            <a:ext cx="5476875"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219200" y="6093768"/>
            <a:ext cx="4572000" cy="230832"/>
          </a:xfrm>
          <a:prstGeom prst="rect">
            <a:avLst/>
          </a:prstGeom>
        </p:spPr>
        <p:txBody>
          <a:bodyPr>
            <a:spAutoFit/>
          </a:bodyPr>
          <a:lstStyle/>
          <a:p>
            <a:pPr algn="l"/>
            <a:r>
              <a:rPr lang="en-US" sz="900" dirty="0" smtClean="0">
                <a:latin typeface="Calibri" pitchFamily="34" charset="0"/>
              </a:rPr>
              <a:t>http://www.youtube.com/watch?feature=player_embedded&amp;v=WbaH52JI3So</a:t>
            </a:r>
            <a:endParaRPr lang="en-US" sz="900" dirty="0">
              <a:latin typeface="Calibri" pitchFamily="34" charset="0"/>
            </a:endParaRPr>
          </a:p>
        </p:txBody>
      </p:sp>
      <p:sp>
        <p:nvSpPr>
          <p:cNvPr id="4" name="Rectangle 3"/>
          <p:cNvSpPr/>
          <p:nvPr/>
        </p:nvSpPr>
        <p:spPr>
          <a:xfrm>
            <a:off x="1219200" y="6223519"/>
            <a:ext cx="4572000" cy="230832"/>
          </a:xfrm>
          <a:prstGeom prst="rect">
            <a:avLst/>
          </a:prstGeom>
        </p:spPr>
        <p:txBody>
          <a:bodyPr>
            <a:spAutoFit/>
          </a:bodyPr>
          <a:lstStyle/>
          <a:p>
            <a:pPr algn="l"/>
            <a:r>
              <a:rPr lang="en-US" sz="900" dirty="0" smtClean="0">
                <a:latin typeface="Calibri" pitchFamily="34" charset="0"/>
              </a:rPr>
              <a:t>http://www.fourandsix.com/blog/2011/8/29/seriously-amazing-beer-pong-shots.html</a:t>
            </a:r>
            <a:endParaRPr lang="en-US" sz="900" dirty="0">
              <a:latin typeface="Calibri" pitchFamily="34" charset="0"/>
            </a:endParaRPr>
          </a:p>
        </p:txBody>
      </p:sp>
      <p:sp>
        <p:nvSpPr>
          <p:cNvPr id="10" name="Rectangle 9"/>
          <p:cNvSpPr/>
          <p:nvPr/>
        </p:nvSpPr>
        <p:spPr>
          <a:xfrm>
            <a:off x="6951357" y="4495800"/>
            <a:ext cx="1101159" cy="1077218"/>
          </a:xfrm>
          <a:prstGeom prst="rect">
            <a:avLst/>
          </a:prstGeom>
          <a:solidFill>
            <a:srgbClr val="CCECFF"/>
          </a:solidFill>
        </p:spPr>
        <p:txBody>
          <a:bodyPr wrap="square">
            <a:spAutoFit/>
          </a:bodyPr>
          <a:lstStyle/>
          <a:p>
            <a:pPr algn="l"/>
            <a:r>
              <a:rPr lang="en-US" sz="1600" dirty="0" smtClean="0">
                <a:latin typeface="Calibri" pitchFamily="34" charset="0"/>
              </a:rPr>
              <a:t>Image forensics' verdict:</a:t>
            </a:r>
          </a:p>
          <a:p>
            <a:pPr algn="l"/>
            <a:r>
              <a:rPr lang="en-US" sz="1600" b="1" i="1" dirty="0" smtClean="0">
                <a:solidFill>
                  <a:srgbClr val="FF0000"/>
                </a:solidFill>
                <a:latin typeface="Calibri" pitchFamily="34" charset="0"/>
              </a:rPr>
              <a:t>Fake!</a:t>
            </a:r>
            <a:endParaRPr lang="en-US" sz="1600" b="1" i="1" dirty="0">
              <a:solidFill>
                <a:srgbClr val="FF0000"/>
              </a:solidFill>
            </a:endParaRPr>
          </a:p>
        </p:txBody>
      </p:sp>
    </p:spTree>
    <p:extLst>
      <p:ext uri="{BB962C8B-B14F-4D97-AF65-F5344CB8AC3E}">
        <p14:creationId xmlns:p14="http://schemas.microsoft.com/office/powerpoint/2010/main" val="25565930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5696" y="1824335"/>
            <a:ext cx="5526504" cy="461665"/>
          </a:xfrm>
          <a:prstGeom prst="rect">
            <a:avLst/>
          </a:prstGeom>
          <a:noFill/>
        </p:spPr>
        <p:txBody>
          <a:bodyPr wrap="square">
            <a:spAutoFit/>
          </a:bodyPr>
          <a:lstStyle/>
          <a:p>
            <a:pPr algn="l"/>
            <a:r>
              <a:rPr lang="en-US" i="1" dirty="0" smtClean="0">
                <a:solidFill>
                  <a:srgbClr val="1608F9"/>
                </a:solidFill>
                <a:latin typeface="Calibri" pitchFamily="34" charset="0"/>
              </a:rPr>
              <a:t>Mathematicians </a:t>
            </a:r>
            <a:r>
              <a:rPr lang="en-US" i="1" dirty="0" smtClean="0">
                <a:latin typeface="Calibri" pitchFamily="34" charset="0"/>
              </a:rPr>
              <a:t>don't care either way!</a:t>
            </a:r>
            <a:endParaRPr lang="en-US" i="1" dirty="0">
              <a:latin typeface="Calibri" pitchFamily="34" charset="0"/>
            </a:endParaRPr>
          </a:p>
        </p:txBody>
      </p:sp>
      <p:pic>
        <p:nvPicPr>
          <p:cNvPr id="267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14600"/>
            <a:ext cx="2181726" cy="307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726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4050" t="69658" r="21776" b="15104"/>
          <a:stretch/>
        </p:blipFill>
        <p:spPr bwMode="auto">
          <a:xfrm>
            <a:off x="590261" y="3652600"/>
            <a:ext cx="5124739" cy="116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000000"/>
                </a:solidFill>
                <a:latin typeface="Calibri" pitchFamily="34" charset="0"/>
              </a:rPr>
              <a:t>Engineers </a:t>
            </a:r>
            <a:r>
              <a:rPr lang="en-US" dirty="0" smtClean="0">
                <a:solidFill>
                  <a:srgbClr val="000000"/>
                </a:solidFill>
                <a:latin typeface="Calibri" pitchFamily="34" charset="0"/>
              </a:rPr>
              <a:t>believe equations approximate reality;</a:t>
            </a:r>
            <a:endParaRPr lang="en-US" dirty="0">
              <a:solidFill>
                <a:srgbClr val="000000"/>
              </a:solidFill>
              <a:latin typeface="Calibri" pitchFamily="34" charset="0"/>
            </a:endParaRPr>
          </a:p>
        </p:txBody>
      </p:sp>
      <p:sp>
        <p:nvSpPr>
          <p:cNvPr id="14" name="Rectangle 13"/>
          <p:cNvSpPr/>
          <p:nvPr/>
        </p:nvSpPr>
        <p:spPr>
          <a:xfrm>
            <a:off x="620713" y="1257072"/>
            <a:ext cx="7304088" cy="461665"/>
          </a:xfrm>
          <a:prstGeom prst="rect">
            <a:avLst/>
          </a:prstGeom>
          <a:noFill/>
        </p:spPr>
        <p:txBody>
          <a:bodyPr wrap="square">
            <a:spAutoFit/>
          </a:bodyPr>
          <a:lstStyle/>
          <a:p>
            <a:pPr algn="l"/>
            <a:r>
              <a:rPr lang="en-US" dirty="0">
                <a:solidFill>
                  <a:srgbClr val="000000"/>
                </a:solidFill>
                <a:latin typeface="Calibri" pitchFamily="34" charset="0"/>
              </a:rPr>
              <a:t>Physicists </a:t>
            </a:r>
            <a:r>
              <a:rPr lang="en-US" dirty="0" smtClean="0">
                <a:solidFill>
                  <a:srgbClr val="000000"/>
                </a:solidFill>
                <a:latin typeface="Calibri" pitchFamily="34" charset="0"/>
              </a:rPr>
              <a:t>believe reality approximates equations… </a:t>
            </a:r>
            <a:endParaRPr lang="en-US" dirty="0">
              <a:solidFill>
                <a:srgbClr val="000000"/>
              </a:solidFill>
              <a:latin typeface="Calibri" pitchFamily="34" charset="0"/>
            </a:endParaRPr>
          </a:p>
        </p:txBody>
      </p:sp>
      <p:sp>
        <p:nvSpPr>
          <p:cNvPr id="3" name="Rectangle 2"/>
          <p:cNvSpPr/>
          <p:nvPr/>
        </p:nvSpPr>
        <p:spPr>
          <a:xfrm>
            <a:off x="533400" y="3048000"/>
            <a:ext cx="5184940" cy="553998"/>
          </a:xfrm>
          <a:prstGeom prst="rect">
            <a:avLst/>
          </a:prstGeom>
        </p:spPr>
        <p:txBody>
          <a:bodyPr wrap="square">
            <a:spAutoFit/>
          </a:bodyPr>
          <a:lstStyle/>
          <a:p>
            <a:r>
              <a:rPr lang="en-US" sz="1500" dirty="0" smtClean="0">
                <a:solidFill>
                  <a:srgbClr val="000000"/>
                </a:solidFill>
                <a:latin typeface="Calibri" pitchFamily="34" charset="0"/>
              </a:rPr>
              <a:t>A solid sphere can be split into 5 parts and </a:t>
            </a:r>
            <a:r>
              <a:rPr lang="en-US" sz="1500" u="sng" dirty="0" smtClean="0">
                <a:solidFill>
                  <a:srgbClr val="000000"/>
                </a:solidFill>
                <a:latin typeface="Calibri" pitchFamily="34" charset="0"/>
              </a:rPr>
              <a:t>rigidly</a:t>
            </a:r>
            <a:r>
              <a:rPr lang="en-US" sz="1500" dirty="0" smtClean="0">
                <a:solidFill>
                  <a:srgbClr val="000000"/>
                </a:solidFill>
                <a:latin typeface="Calibri" pitchFamily="34" charset="0"/>
              </a:rPr>
              <a:t> reassembled into two solid spheres the same size as the original</a:t>
            </a:r>
            <a:endParaRPr lang="en-US" sz="1500" dirty="0"/>
          </a:p>
        </p:txBody>
      </p:sp>
      <p:sp>
        <p:nvSpPr>
          <p:cNvPr id="2" name="Rectangle 1"/>
          <p:cNvSpPr/>
          <p:nvPr/>
        </p:nvSpPr>
        <p:spPr bwMode="auto">
          <a:xfrm>
            <a:off x="6634879" y="3352800"/>
            <a:ext cx="336884" cy="12071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 name="Rectangle 9"/>
          <p:cNvSpPr/>
          <p:nvPr/>
        </p:nvSpPr>
        <p:spPr bwMode="auto">
          <a:xfrm>
            <a:off x="6950242" y="3276600"/>
            <a:ext cx="701842" cy="94648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 name="Rectangle 3"/>
          <p:cNvSpPr/>
          <p:nvPr/>
        </p:nvSpPr>
        <p:spPr>
          <a:xfrm>
            <a:off x="1663248" y="4948535"/>
            <a:ext cx="2978764" cy="461665"/>
          </a:xfrm>
          <a:prstGeom prst="rect">
            <a:avLst/>
          </a:prstGeom>
          <a:solidFill>
            <a:srgbClr val="CCECFF"/>
          </a:solidFill>
        </p:spPr>
        <p:txBody>
          <a:bodyPr wrap="none">
            <a:spAutoFit/>
          </a:bodyPr>
          <a:lstStyle/>
          <a:p>
            <a:r>
              <a:rPr lang="en-US" dirty="0" err="1" smtClean="0">
                <a:solidFill>
                  <a:srgbClr val="000000"/>
                </a:solidFill>
                <a:latin typeface="Calibri" pitchFamily="34" charset="0"/>
              </a:rPr>
              <a:t>Banach-Tarski</a:t>
            </a:r>
            <a:r>
              <a:rPr lang="en-US" dirty="0" smtClean="0">
                <a:solidFill>
                  <a:srgbClr val="000000"/>
                </a:solidFill>
                <a:latin typeface="Calibri" pitchFamily="34" charset="0"/>
              </a:rPr>
              <a:t> paradox</a:t>
            </a:r>
            <a:endParaRPr lang="en-US" dirty="0"/>
          </a:p>
        </p:txBody>
      </p:sp>
      <p:sp>
        <p:nvSpPr>
          <p:cNvPr id="12" name="Rectangle 11"/>
          <p:cNvSpPr/>
          <p:nvPr/>
        </p:nvSpPr>
        <p:spPr>
          <a:xfrm>
            <a:off x="6852578" y="5587090"/>
            <a:ext cx="1712392" cy="323165"/>
          </a:xfrm>
          <a:prstGeom prst="rect">
            <a:avLst/>
          </a:prstGeom>
          <a:solidFill>
            <a:srgbClr val="FFCC99"/>
          </a:solidFill>
        </p:spPr>
        <p:txBody>
          <a:bodyPr wrap="none">
            <a:spAutoFit/>
          </a:bodyPr>
          <a:lstStyle/>
          <a:p>
            <a:r>
              <a:rPr lang="en-US" sz="1500" dirty="0" err="1" smtClean="0">
                <a:solidFill>
                  <a:srgbClr val="000000"/>
                </a:solidFill>
                <a:latin typeface="Calibri" pitchFamily="34" charset="0"/>
              </a:rPr>
              <a:t>Banach-Tarski</a:t>
            </a:r>
            <a:r>
              <a:rPr lang="en-US" sz="1500" dirty="0" smtClean="0">
                <a:solidFill>
                  <a:srgbClr val="000000"/>
                </a:solidFill>
                <a:latin typeface="Calibri" pitchFamily="34" charset="0"/>
              </a:rPr>
              <a:t> XKCD</a:t>
            </a:r>
            <a:endParaRPr lang="en-US" sz="1500" dirty="0"/>
          </a:p>
        </p:txBody>
      </p:sp>
      <p:sp>
        <p:nvSpPr>
          <p:cNvPr id="6" name="Rectangle 5"/>
          <p:cNvSpPr/>
          <p:nvPr/>
        </p:nvSpPr>
        <p:spPr>
          <a:xfrm>
            <a:off x="84932" y="6497272"/>
            <a:ext cx="1961179" cy="323165"/>
          </a:xfrm>
          <a:prstGeom prst="rect">
            <a:avLst/>
          </a:prstGeom>
        </p:spPr>
        <p:txBody>
          <a:bodyPr wrap="none">
            <a:spAutoFit/>
          </a:bodyPr>
          <a:lstStyle/>
          <a:p>
            <a:pPr algn="l"/>
            <a:r>
              <a:rPr lang="en-US" sz="1500" dirty="0" smtClean="0">
                <a:latin typeface="Cambria" pitchFamily="18" charset="0"/>
              </a:rPr>
              <a:t>the parts are "clouds"</a:t>
            </a:r>
            <a:endParaRPr lang="en-US" sz="1500" dirty="0">
              <a:latin typeface="Cambria" pitchFamily="18" charset="0"/>
            </a:endParaRPr>
          </a:p>
        </p:txBody>
      </p:sp>
    </p:spTree>
    <p:extLst>
      <p:ext uri="{BB962C8B-B14F-4D97-AF65-F5344CB8AC3E}">
        <p14:creationId xmlns:p14="http://schemas.microsoft.com/office/powerpoint/2010/main" val="175691618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5696" y="1824335"/>
            <a:ext cx="5526504" cy="461665"/>
          </a:xfrm>
          <a:prstGeom prst="rect">
            <a:avLst/>
          </a:prstGeom>
          <a:noFill/>
        </p:spPr>
        <p:txBody>
          <a:bodyPr wrap="square">
            <a:spAutoFit/>
          </a:bodyPr>
          <a:lstStyle/>
          <a:p>
            <a:pPr algn="l"/>
            <a:r>
              <a:rPr lang="en-US" i="1" dirty="0" smtClean="0">
                <a:latin typeface="Calibri" pitchFamily="34" charset="0"/>
              </a:rPr>
              <a:t>Mathematicians don't care either way!</a:t>
            </a:r>
            <a:endParaRPr lang="en-US" i="1" dirty="0">
              <a:latin typeface="Calibri" pitchFamily="34" charset="0"/>
            </a:endParaRPr>
          </a:p>
        </p:txBody>
      </p:sp>
      <p:sp>
        <p:nvSpPr>
          <p:cNvPr id="13"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000000"/>
                </a:solidFill>
                <a:latin typeface="Calibri" pitchFamily="34" charset="0"/>
              </a:rPr>
              <a:t>Engineers </a:t>
            </a:r>
            <a:r>
              <a:rPr lang="en-US" dirty="0" smtClean="0">
                <a:solidFill>
                  <a:srgbClr val="000000"/>
                </a:solidFill>
                <a:latin typeface="Calibri" pitchFamily="34" charset="0"/>
              </a:rPr>
              <a:t>believe equations approximate reality;</a:t>
            </a:r>
            <a:endParaRPr lang="en-US" dirty="0">
              <a:solidFill>
                <a:srgbClr val="000000"/>
              </a:solidFill>
              <a:latin typeface="Calibri" pitchFamily="34" charset="0"/>
            </a:endParaRPr>
          </a:p>
        </p:txBody>
      </p:sp>
      <p:sp>
        <p:nvSpPr>
          <p:cNvPr id="14" name="Rectangle 13"/>
          <p:cNvSpPr/>
          <p:nvPr/>
        </p:nvSpPr>
        <p:spPr>
          <a:xfrm>
            <a:off x="620713" y="1257072"/>
            <a:ext cx="7304088" cy="461665"/>
          </a:xfrm>
          <a:prstGeom prst="rect">
            <a:avLst/>
          </a:prstGeom>
          <a:noFill/>
        </p:spPr>
        <p:txBody>
          <a:bodyPr wrap="square">
            <a:spAutoFit/>
          </a:bodyPr>
          <a:lstStyle/>
          <a:p>
            <a:pPr algn="l"/>
            <a:r>
              <a:rPr lang="en-US" dirty="0">
                <a:solidFill>
                  <a:srgbClr val="000000"/>
                </a:solidFill>
                <a:latin typeface="Calibri" pitchFamily="34" charset="0"/>
              </a:rPr>
              <a:t>Physicists </a:t>
            </a:r>
            <a:r>
              <a:rPr lang="en-US" dirty="0" smtClean="0">
                <a:solidFill>
                  <a:srgbClr val="000000"/>
                </a:solidFill>
                <a:latin typeface="Calibri" pitchFamily="34" charset="0"/>
              </a:rPr>
              <a:t>believe reality approximates equations… </a:t>
            </a:r>
            <a:endParaRPr lang="en-US" dirty="0">
              <a:solidFill>
                <a:srgbClr val="000000"/>
              </a:solidFill>
              <a:latin typeface="Calibri"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286125"/>
            <a:ext cx="3333750" cy="3190875"/>
          </a:xfrm>
          <a:prstGeom prst="rect">
            <a:avLst/>
          </a:prstGeom>
        </p:spPr>
      </p:pic>
      <p:sp>
        <p:nvSpPr>
          <p:cNvPr id="2" name="Rectangle 1"/>
          <p:cNvSpPr/>
          <p:nvPr/>
        </p:nvSpPr>
        <p:spPr>
          <a:xfrm>
            <a:off x="6477000" y="5692170"/>
            <a:ext cx="1862661" cy="784830"/>
          </a:xfrm>
          <a:prstGeom prst="rect">
            <a:avLst/>
          </a:prstGeom>
        </p:spPr>
        <p:txBody>
          <a:bodyPr wrap="square">
            <a:spAutoFit/>
          </a:bodyPr>
          <a:lstStyle/>
          <a:p>
            <a:r>
              <a:rPr lang="en-US" sz="1500" dirty="0" smtClean="0">
                <a:solidFill>
                  <a:srgbClr val="000000"/>
                </a:solidFill>
                <a:latin typeface="Calibri" pitchFamily="34" charset="0"/>
              </a:rPr>
              <a:t>why settle for gears, when you could have </a:t>
            </a:r>
            <a:r>
              <a:rPr lang="en-US" sz="1500" b="1" i="1" dirty="0" smtClean="0">
                <a:solidFill>
                  <a:srgbClr val="C00000"/>
                </a:solidFill>
                <a:latin typeface="Calibri" pitchFamily="34" charset="0"/>
              </a:rPr>
              <a:t>fractal</a:t>
            </a:r>
            <a:r>
              <a:rPr lang="en-US" sz="1500" dirty="0" smtClean="0">
                <a:solidFill>
                  <a:srgbClr val="C00000"/>
                </a:solidFill>
                <a:latin typeface="Calibri" pitchFamily="34" charset="0"/>
              </a:rPr>
              <a:t> </a:t>
            </a:r>
            <a:r>
              <a:rPr lang="en-US" sz="1500" dirty="0" smtClean="0">
                <a:solidFill>
                  <a:srgbClr val="000000"/>
                </a:solidFill>
                <a:latin typeface="Calibri" pitchFamily="34" charset="0"/>
              </a:rPr>
              <a:t>gears?</a:t>
            </a:r>
            <a:endParaRPr lang="en-US" sz="1500" dirty="0"/>
          </a:p>
        </p:txBody>
      </p:sp>
      <p:sp>
        <p:nvSpPr>
          <p:cNvPr id="9" name="Rectangle 8"/>
          <p:cNvSpPr/>
          <p:nvPr/>
        </p:nvSpPr>
        <p:spPr>
          <a:xfrm>
            <a:off x="2418350" y="2516832"/>
            <a:ext cx="5506451" cy="461665"/>
          </a:xfrm>
          <a:prstGeom prst="rect">
            <a:avLst/>
          </a:prstGeom>
          <a:solidFill>
            <a:srgbClr val="CCECFF"/>
          </a:solidFill>
        </p:spPr>
        <p:txBody>
          <a:bodyPr wrap="square">
            <a:spAutoFit/>
          </a:bodyPr>
          <a:lstStyle/>
          <a:p>
            <a:r>
              <a:rPr lang="en-US" dirty="0" smtClean="0">
                <a:latin typeface="Calibri" pitchFamily="34" charset="0"/>
              </a:rPr>
              <a:t>Don't like your reality?</a:t>
            </a:r>
            <a:r>
              <a:rPr lang="en-US" b="1" dirty="0" smtClean="0">
                <a:latin typeface="Calibri" pitchFamily="34" charset="0"/>
              </a:rPr>
              <a:t>  </a:t>
            </a:r>
            <a:r>
              <a:rPr lang="en-US" b="1" i="1" dirty="0" smtClean="0">
                <a:solidFill>
                  <a:srgbClr val="1608F9"/>
                </a:solidFill>
                <a:latin typeface="Calibri" pitchFamily="34" charset="0"/>
              </a:rPr>
              <a:t>Build a new one!</a:t>
            </a:r>
            <a:endParaRPr lang="en-US" b="1" i="1" dirty="0">
              <a:solidFill>
                <a:srgbClr val="1608F9"/>
              </a:solidFill>
              <a:latin typeface="Calibri" pitchFamily="34" charset="0"/>
            </a:endParaRPr>
          </a:p>
        </p:txBody>
      </p:sp>
      <p:sp>
        <p:nvSpPr>
          <p:cNvPr id="10" name="Rectangle 9"/>
          <p:cNvSpPr/>
          <p:nvPr/>
        </p:nvSpPr>
        <p:spPr>
          <a:xfrm>
            <a:off x="1449290" y="2514600"/>
            <a:ext cx="631904" cy="461665"/>
          </a:xfrm>
          <a:prstGeom prst="rect">
            <a:avLst/>
          </a:prstGeom>
          <a:solidFill>
            <a:srgbClr val="CCECFF"/>
          </a:solidFill>
        </p:spPr>
        <p:txBody>
          <a:bodyPr wrap="none">
            <a:spAutoFit/>
          </a:bodyPr>
          <a:lstStyle/>
          <a:p>
            <a:r>
              <a:rPr lang="en-US" b="1" i="1" dirty="0" smtClean="0">
                <a:solidFill>
                  <a:srgbClr val="1608F9"/>
                </a:solidFill>
                <a:latin typeface="Calibri" pitchFamily="34" charset="0"/>
              </a:rPr>
              <a:t>CS?</a:t>
            </a:r>
            <a:endParaRPr lang="en-US" b="1" i="1" dirty="0">
              <a:solidFill>
                <a:srgbClr val="1608F9"/>
              </a:solidFill>
            </a:endParaRPr>
          </a:p>
        </p:txBody>
      </p:sp>
    </p:spTree>
    <p:extLst>
      <p:ext uri="{BB962C8B-B14F-4D97-AF65-F5344CB8AC3E}">
        <p14:creationId xmlns:p14="http://schemas.microsoft.com/office/powerpoint/2010/main" val="137192454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Oval 8"/>
          <p:cNvSpPr>
            <a:spLocks noChangeArrowheads="1"/>
          </p:cNvSpPr>
          <p:nvPr/>
        </p:nvSpPr>
        <p:spPr bwMode="auto">
          <a:xfrm>
            <a:off x="1355725" y="3616523"/>
            <a:ext cx="1936750" cy="1141413"/>
          </a:xfrm>
          <a:prstGeom prst="ellipse">
            <a:avLst/>
          </a:pr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3" name="Text Box 9"/>
          <p:cNvSpPr txBox="1">
            <a:spLocks noChangeArrowheads="1"/>
          </p:cNvSpPr>
          <p:nvPr/>
        </p:nvSpPr>
        <p:spPr bwMode="auto">
          <a:xfrm>
            <a:off x="1431925" y="3845123"/>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ambria" pitchFamily="18" charset="0"/>
              </a:rPr>
              <a:t>Axioms</a:t>
            </a:r>
          </a:p>
        </p:txBody>
      </p:sp>
      <p:sp>
        <p:nvSpPr>
          <p:cNvPr id="17414" name="Text Box 10"/>
          <p:cNvSpPr txBox="1">
            <a:spLocks noChangeArrowheads="1"/>
          </p:cNvSpPr>
          <p:nvPr/>
        </p:nvSpPr>
        <p:spPr bwMode="auto">
          <a:xfrm>
            <a:off x="1812925" y="4149923"/>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ambria" pitchFamily="18" charset="0"/>
              </a:rPr>
              <a:t>Definitions</a:t>
            </a:r>
          </a:p>
        </p:txBody>
      </p:sp>
      <p:sp>
        <p:nvSpPr>
          <p:cNvPr id="17415" name="Rectangle 11"/>
          <p:cNvSpPr>
            <a:spLocks noChangeArrowheads="1"/>
          </p:cNvSpPr>
          <p:nvPr/>
        </p:nvSpPr>
        <p:spPr bwMode="auto">
          <a:xfrm>
            <a:off x="1016794" y="6205954"/>
            <a:ext cx="2514600" cy="369332"/>
          </a:xfrm>
          <a:prstGeom prst="rect">
            <a:avLst/>
          </a:prstGeom>
          <a:solidFill>
            <a:schemeClr val="bg1">
              <a:lumMod val="95000"/>
            </a:schemeClr>
          </a:solidFill>
          <a:ln>
            <a:noFill/>
          </a:ln>
          <a:extLst/>
        </p:spPr>
        <p:txBody>
          <a:bodyPr>
            <a:spAutoFit/>
          </a:bodyPr>
          <a:lstStyle/>
          <a:p>
            <a:r>
              <a:rPr lang="en-US" sz="1800" b="1" dirty="0" smtClean="0">
                <a:latin typeface="Cambria" pitchFamily="18" charset="0"/>
              </a:rPr>
              <a:t>math worldview</a:t>
            </a:r>
            <a:endParaRPr lang="en-US" sz="1800" b="1" dirty="0">
              <a:latin typeface="Cambria" pitchFamily="18" charset="0"/>
            </a:endParaRPr>
          </a:p>
        </p:txBody>
      </p:sp>
      <p:sp>
        <p:nvSpPr>
          <p:cNvPr id="26" name="Rectangle 25"/>
          <p:cNvSpPr/>
          <p:nvPr/>
        </p:nvSpPr>
        <p:spPr>
          <a:xfrm>
            <a:off x="645695" y="1824335"/>
            <a:ext cx="6704429" cy="461665"/>
          </a:xfrm>
          <a:prstGeom prst="rect">
            <a:avLst/>
          </a:prstGeom>
          <a:noFill/>
        </p:spPr>
        <p:txBody>
          <a:bodyPr wrap="square">
            <a:spAutoFit/>
          </a:bodyPr>
          <a:lstStyle/>
          <a:p>
            <a:pPr algn="l"/>
            <a:r>
              <a:rPr lang="en-US" i="1" dirty="0" smtClean="0">
                <a:latin typeface="Calibri" pitchFamily="34" charset="0"/>
              </a:rPr>
              <a:t>Mathematics reason about </a:t>
            </a:r>
            <a:r>
              <a:rPr lang="en-US" b="1" i="1" dirty="0" smtClean="0">
                <a:solidFill>
                  <a:srgbClr val="C00000"/>
                </a:solidFill>
                <a:latin typeface="Calibri" pitchFamily="34" charset="0"/>
              </a:rPr>
              <a:t>structural</a:t>
            </a:r>
            <a:r>
              <a:rPr lang="en-US" i="1" dirty="0" smtClean="0">
                <a:solidFill>
                  <a:srgbClr val="C00000"/>
                </a:solidFill>
                <a:latin typeface="Calibri" pitchFamily="34" charset="0"/>
              </a:rPr>
              <a:t> </a:t>
            </a:r>
            <a:r>
              <a:rPr lang="en-US" i="1" dirty="0" smtClean="0">
                <a:latin typeface="Calibri" pitchFamily="34" charset="0"/>
              </a:rPr>
              <a:t>rules…</a:t>
            </a:r>
            <a:endParaRPr lang="en-US" i="1" dirty="0">
              <a:latin typeface="Calibri" pitchFamily="34" charset="0"/>
            </a:endParaRPr>
          </a:p>
        </p:txBody>
      </p:sp>
      <p:sp>
        <p:nvSpPr>
          <p:cNvPr id="27"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chemeClr val="bg1">
                    <a:lumMod val="65000"/>
                  </a:schemeClr>
                </a:solidFill>
                <a:latin typeface="Calibri" pitchFamily="34" charset="0"/>
              </a:rPr>
              <a:t>Engineers </a:t>
            </a:r>
            <a:r>
              <a:rPr lang="en-US" dirty="0" smtClean="0">
                <a:solidFill>
                  <a:schemeClr val="bg1">
                    <a:lumMod val="65000"/>
                  </a:schemeClr>
                </a:solidFill>
                <a:latin typeface="Calibri" pitchFamily="34" charset="0"/>
              </a:rPr>
              <a:t>believe equations approximate reality;</a:t>
            </a:r>
            <a:endParaRPr lang="en-US" dirty="0">
              <a:solidFill>
                <a:schemeClr val="bg1">
                  <a:lumMod val="65000"/>
                </a:schemeClr>
              </a:solidFill>
              <a:latin typeface="Calibri" pitchFamily="34" charset="0"/>
            </a:endParaRPr>
          </a:p>
        </p:txBody>
      </p:sp>
      <p:sp>
        <p:nvSpPr>
          <p:cNvPr id="28" name="Rectangle 27"/>
          <p:cNvSpPr/>
          <p:nvPr/>
        </p:nvSpPr>
        <p:spPr>
          <a:xfrm>
            <a:off x="620713" y="1257072"/>
            <a:ext cx="7304088" cy="461665"/>
          </a:xfrm>
          <a:prstGeom prst="rect">
            <a:avLst/>
          </a:prstGeom>
          <a:noFill/>
        </p:spPr>
        <p:txBody>
          <a:bodyPr wrap="square">
            <a:spAutoFit/>
          </a:bodyPr>
          <a:lstStyle/>
          <a:p>
            <a:pPr algn="l"/>
            <a:r>
              <a:rPr lang="en-US" dirty="0">
                <a:solidFill>
                  <a:schemeClr val="bg1">
                    <a:lumMod val="65000"/>
                  </a:schemeClr>
                </a:solidFill>
                <a:latin typeface="Calibri" pitchFamily="34" charset="0"/>
              </a:rPr>
              <a:t>Physicists </a:t>
            </a:r>
            <a:r>
              <a:rPr lang="en-US" dirty="0" smtClean="0">
                <a:solidFill>
                  <a:schemeClr val="bg1">
                    <a:lumMod val="65000"/>
                  </a:schemeClr>
                </a:solidFill>
                <a:latin typeface="Calibri" pitchFamily="34" charset="0"/>
              </a:rPr>
              <a:t>believe reality approximates equations… </a:t>
            </a:r>
            <a:endParaRPr lang="en-US" dirty="0">
              <a:solidFill>
                <a:schemeClr val="bg1">
                  <a:lumMod val="65000"/>
                </a:schemeClr>
              </a:solidFill>
              <a:latin typeface="Calibri" pitchFamily="34" charset="0"/>
            </a:endParaRPr>
          </a:p>
        </p:txBody>
      </p:sp>
      <p:sp>
        <p:nvSpPr>
          <p:cNvPr id="29" name="Rectangle 28"/>
          <p:cNvSpPr/>
          <p:nvPr/>
        </p:nvSpPr>
        <p:spPr>
          <a:xfrm>
            <a:off x="2134771" y="2362200"/>
            <a:ext cx="6704429" cy="461665"/>
          </a:xfrm>
          <a:prstGeom prst="rect">
            <a:avLst/>
          </a:prstGeom>
          <a:noFill/>
        </p:spPr>
        <p:txBody>
          <a:bodyPr wrap="square">
            <a:spAutoFit/>
          </a:bodyPr>
          <a:lstStyle/>
          <a:p>
            <a:pPr algn="r"/>
            <a:r>
              <a:rPr lang="en-US" i="1" dirty="0" smtClean="0">
                <a:latin typeface="Calibri" pitchFamily="34" charset="0"/>
              </a:rPr>
              <a:t>… and </a:t>
            </a:r>
            <a:r>
              <a:rPr lang="en-US" i="1" dirty="0" err="1" smtClean="0">
                <a:latin typeface="Calibri" pitchFamily="34" charset="0"/>
              </a:rPr>
              <a:t>CSers</a:t>
            </a:r>
            <a:r>
              <a:rPr lang="en-US" i="1" dirty="0" smtClean="0">
                <a:latin typeface="Calibri" pitchFamily="34" charset="0"/>
              </a:rPr>
              <a:t> reason about </a:t>
            </a:r>
            <a:r>
              <a:rPr lang="en-US" b="1" i="1" dirty="0" smtClean="0">
                <a:solidFill>
                  <a:srgbClr val="1608F9"/>
                </a:solidFill>
                <a:latin typeface="Calibri" pitchFamily="34" charset="0"/>
              </a:rPr>
              <a:t>procedural</a:t>
            </a:r>
            <a:r>
              <a:rPr lang="en-US" i="1" dirty="0" smtClean="0">
                <a:solidFill>
                  <a:srgbClr val="1608F9"/>
                </a:solidFill>
                <a:latin typeface="Calibri" pitchFamily="34" charset="0"/>
              </a:rPr>
              <a:t> </a:t>
            </a:r>
            <a:r>
              <a:rPr lang="en-US" i="1" dirty="0" smtClean="0">
                <a:latin typeface="Calibri" pitchFamily="34" charset="0"/>
              </a:rPr>
              <a:t>ones.</a:t>
            </a:r>
            <a:endParaRPr lang="en-US" i="1" dirty="0">
              <a:latin typeface="Calibri" pitchFamily="34" charset="0"/>
            </a:endParaRPr>
          </a:p>
        </p:txBody>
      </p:sp>
      <p:sp>
        <p:nvSpPr>
          <p:cNvPr id="24" name="Text Box 9"/>
          <p:cNvSpPr txBox="1">
            <a:spLocks noChangeArrowheads="1"/>
          </p:cNvSpPr>
          <p:nvPr/>
        </p:nvSpPr>
        <p:spPr bwMode="auto">
          <a:xfrm>
            <a:off x="1143000" y="5305425"/>
            <a:ext cx="23820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Insights, tools, </a:t>
            </a:r>
            <a:r>
              <a:rPr lang="en-US" sz="1800" dirty="0" smtClean="0">
                <a:solidFill>
                  <a:srgbClr val="C00000"/>
                </a:solidFill>
                <a:latin typeface="Cambria" pitchFamily="18" charset="0"/>
              </a:rPr>
              <a:t>mathematical truths</a:t>
            </a:r>
            <a:endParaRPr lang="en-US" sz="1800" dirty="0">
              <a:solidFill>
                <a:srgbClr val="C00000"/>
              </a:solidFill>
              <a:latin typeface="Cambria" pitchFamily="18" charset="0"/>
            </a:endParaRPr>
          </a:p>
        </p:txBody>
      </p:sp>
      <p:sp>
        <p:nvSpPr>
          <p:cNvPr id="25" name="Oval 18"/>
          <p:cNvSpPr>
            <a:spLocks noChangeArrowheads="1"/>
          </p:cNvSpPr>
          <p:nvPr/>
        </p:nvSpPr>
        <p:spPr bwMode="auto">
          <a:xfrm>
            <a:off x="5318125" y="3276600"/>
            <a:ext cx="2667000" cy="1371600"/>
          </a:xfrm>
          <a:prstGeom prst="ellipse">
            <a:avLst/>
          </a:prstGeom>
          <a:noFill/>
          <a:ln w="9525">
            <a:solidFill>
              <a:srgbClr val="1608F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 name="Text Box 19"/>
          <p:cNvSpPr txBox="1">
            <a:spLocks noChangeArrowheads="1"/>
          </p:cNvSpPr>
          <p:nvPr/>
        </p:nvSpPr>
        <p:spPr bwMode="auto">
          <a:xfrm>
            <a:off x="6080125" y="42672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if/else</a:t>
            </a:r>
          </a:p>
        </p:txBody>
      </p:sp>
      <p:sp>
        <p:nvSpPr>
          <p:cNvPr id="31" name="Text Box 20"/>
          <p:cNvSpPr txBox="1">
            <a:spLocks noChangeArrowheads="1"/>
          </p:cNvSpPr>
          <p:nvPr/>
        </p:nvSpPr>
        <p:spPr bwMode="auto">
          <a:xfrm>
            <a:off x="5743575" y="3705225"/>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while</a:t>
            </a:r>
          </a:p>
        </p:txBody>
      </p:sp>
      <p:sp>
        <p:nvSpPr>
          <p:cNvPr id="32" name="Text Box 21"/>
          <p:cNvSpPr txBox="1">
            <a:spLocks noChangeArrowheads="1"/>
          </p:cNvSpPr>
          <p:nvPr/>
        </p:nvSpPr>
        <p:spPr bwMode="auto">
          <a:xfrm>
            <a:off x="5927725" y="33528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for</a:t>
            </a:r>
          </a:p>
        </p:txBody>
      </p:sp>
      <p:sp>
        <p:nvSpPr>
          <p:cNvPr id="33" name="Text Box 22"/>
          <p:cNvSpPr txBox="1">
            <a:spLocks noChangeArrowheads="1"/>
          </p:cNvSpPr>
          <p:nvPr/>
        </p:nvSpPr>
        <p:spPr bwMode="auto">
          <a:xfrm>
            <a:off x="5470525" y="39624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Arial" pitchFamily="34" charset="0"/>
              </a:rPr>
              <a:t>arithmetic operations</a:t>
            </a:r>
          </a:p>
        </p:txBody>
      </p:sp>
      <p:sp>
        <p:nvSpPr>
          <p:cNvPr id="34" name="Text Box 23"/>
          <p:cNvSpPr txBox="1">
            <a:spLocks noChangeArrowheads="1"/>
          </p:cNvSpPr>
          <p:nvPr/>
        </p:nvSpPr>
        <p:spPr bwMode="auto">
          <a:xfrm>
            <a:off x="6816196" y="3699933"/>
            <a:ext cx="1303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Arial" pitchFamily="34" charset="0"/>
              </a:rPr>
              <a:t>variables</a:t>
            </a:r>
          </a:p>
        </p:txBody>
      </p:sp>
      <p:sp>
        <p:nvSpPr>
          <p:cNvPr id="35" name="Text Box 24"/>
          <p:cNvSpPr txBox="1">
            <a:spLocks noChangeArrowheads="1"/>
          </p:cNvSpPr>
          <p:nvPr/>
        </p:nvSpPr>
        <p:spPr bwMode="auto">
          <a:xfrm>
            <a:off x="5622925"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Arial" pitchFamily="34" charset="0"/>
              </a:rPr>
              <a:t>lists</a:t>
            </a:r>
            <a:endParaRPr lang="en-US" sz="1400" b="1" dirty="0">
              <a:latin typeface="Arial" pitchFamily="34" charset="0"/>
            </a:endParaRPr>
          </a:p>
        </p:txBody>
      </p:sp>
      <p:sp>
        <p:nvSpPr>
          <p:cNvPr id="2" name="Down Arrow 1"/>
          <p:cNvSpPr/>
          <p:nvPr/>
        </p:nvSpPr>
        <p:spPr bwMode="auto">
          <a:xfrm>
            <a:off x="2083594" y="4555265"/>
            <a:ext cx="381000" cy="733425"/>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8" name="Rectangle 11"/>
          <p:cNvSpPr>
            <a:spLocks noChangeArrowheads="1"/>
          </p:cNvSpPr>
          <p:nvPr/>
        </p:nvSpPr>
        <p:spPr bwMode="auto">
          <a:xfrm>
            <a:off x="5410200" y="6205954"/>
            <a:ext cx="2514600" cy="369332"/>
          </a:xfrm>
          <a:prstGeom prst="rect">
            <a:avLst/>
          </a:prstGeom>
          <a:solidFill>
            <a:schemeClr val="bg1">
              <a:lumMod val="95000"/>
            </a:schemeClr>
          </a:solidFill>
          <a:ln>
            <a:noFill/>
          </a:ln>
          <a:extLst/>
        </p:spPr>
        <p:txBody>
          <a:bodyPr>
            <a:spAutoFit/>
          </a:bodyPr>
          <a:lstStyle/>
          <a:p>
            <a:r>
              <a:rPr lang="en-US" sz="1800" b="1" dirty="0" smtClean="0">
                <a:latin typeface="Cambria" pitchFamily="18" charset="0"/>
              </a:rPr>
              <a:t>CS worldview</a:t>
            </a:r>
            <a:endParaRPr lang="en-US" sz="1800" b="1" dirty="0">
              <a:latin typeface="Cambria" pitchFamily="18" charset="0"/>
            </a:endParaRPr>
          </a:p>
        </p:txBody>
      </p:sp>
      <p:sp>
        <p:nvSpPr>
          <p:cNvPr id="39" name="Text Box 9"/>
          <p:cNvSpPr txBox="1">
            <a:spLocks noChangeArrowheads="1"/>
          </p:cNvSpPr>
          <p:nvPr/>
        </p:nvSpPr>
        <p:spPr bwMode="auto">
          <a:xfrm>
            <a:off x="5440361" y="5305425"/>
            <a:ext cx="24844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Insights, tools, </a:t>
            </a:r>
            <a:r>
              <a:rPr lang="en-US" sz="1800" dirty="0" smtClean="0">
                <a:solidFill>
                  <a:srgbClr val="1608F9"/>
                </a:solidFill>
                <a:latin typeface="Cambria" pitchFamily="18" charset="0"/>
              </a:rPr>
              <a:t>algorithms</a:t>
            </a:r>
            <a:endParaRPr lang="en-US" sz="1800" dirty="0">
              <a:solidFill>
                <a:srgbClr val="1608F9"/>
              </a:solidFill>
              <a:latin typeface="Cambria" pitchFamily="18" charset="0"/>
            </a:endParaRPr>
          </a:p>
        </p:txBody>
      </p:sp>
      <p:sp>
        <p:nvSpPr>
          <p:cNvPr id="40" name="Down Arrow 39"/>
          <p:cNvSpPr/>
          <p:nvPr/>
        </p:nvSpPr>
        <p:spPr bwMode="auto">
          <a:xfrm>
            <a:off x="6477000" y="4572000"/>
            <a:ext cx="381000" cy="733425"/>
          </a:xfrm>
          <a:prstGeom prst="downArrow">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1" name="Text Box 10"/>
          <p:cNvSpPr txBox="1">
            <a:spLocks noChangeArrowheads="1"/>
          </p:cNvSpPr>
          <p:nvPr/>
        </p:nvSpPr>
        <p:spPr bwMode="auto">
          <a:xfrm>
            <a:off x="848440" y="4834467"/>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smtClean="0">
                <a:solidFill>
                  <a:srgbClr val="C00000"/>
                </a:solidFill>
                <a:latin typeface="Cambria" pitchFamily="18" charset="0"/>
              </a:rPr>
              <a:t>proofs</a:t>
            </a:r>
            <a:endParaRPr lang="en-US" sz="1400" dirty="0">
              <a:solidFill>
                <a:srgbClr val="C00000"/>
              </a:solidFill>
              <a:latin typeface="Cambria" pitchFamily="18" charset="0"/>
            </a:endParaRPr>
          </a:p>
        </p:txBody>
      </p:sp>
      <p:sp>
        <p:nvSpPr>
          <p:cNvPr id="42" name="Text Box 10"/>
          <p:cNvSpPr txBox="1">
            <a:spLocks noChangeArrowheads="1"/>
          </p:cNvSpPr>
          <p:nvPr/>
        </p:nvSpPr>
        <p:spPr bwMode="auto">
          <a:xfrm>
            <a:off x="6739467" y="4824664"/>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dirty="0" smtClean="0">
                <a:solidFill>
                  <a:srgbClr val="1608F9"/>
                </a:solidFill>
                <a:latin typeface="Cambria" pitchFamily="18" charset="0"/>
              </a:rPr>
              <a:t>programs</a:t>
            </a:r>
            <a:endParaRPr lang="en-US" sz="1400" dirty="0">
              <a:solidFill>
                <a:srgbClr val="1608F9"/>
              </a:solidFill>
              <a:latin typeface="Cambria" pitchFamily="18" charset="0"/>
            </a:endParaRPr>
          </a:p>
        </p:txBody>
      </p:sp>
      <p:sp>
        <p:nvSpPr>
          <p:cNvPr id="36" name="Text Box 10"/>
          <p:cNvSpPr txBox="1">
            <a:spLocks noChangeArrowheads="1"/>
          </p:cNvSpPr>
          <p:nvPr/>
        </p:nvSpPr>
        <p:spPr bwMode="auto">
          <a:xfrm>
            <a:off x="6835422" y="3399212"/>
            <a:ext cx="6516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mbria" pitchFamily="18" charset="0"/>
              </a:rPr>
              <a:t>Data</a:t>
            </a:r>
            <a:endParaRPr lang="en-US" sz="1400" b="1" dirty="0">
              <a:latin typeface="Cambria" pitchFamily="18" charset="0"/>
            </a:endParaRPr>
          </a:p>
        </p:txBody>
      </p:sp>
      <p:sp>
        <p:nvSpPr>
          <p:cNvPr id="37" name="Text Box 10"/>
          <p:cNvSpPr txBox="1">
            <a:spLocks noChangeArrowheads="1"/>
          </p:cNvSpPr>
          <p:nvPr/>
        </p:nvSpPr>
        <p:spPr bwMode="auto">
          <a:xfrm>
            <a:off x="2470502" y="3810000"/>
            <a:ext cx="6516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mbria" pitchFamily="18" charset="0"/>
              </a:rPr>
              <a:t>Data</a:t>
            </a:r>
            <a:endParaRPr lang="en-US" sz="1400" b="1" dirty="0">
              <a:latin typeface="Cambria" pitchFamily="18" charset="0"/>
            </a:endParaRPr>
          </a:p>
        </p:txBody>
      </p:sp>
    </p:spTree>
    <p:extLst>
      <p:ext uri="{BB962C8B-B14F-4D97-AF65-F5344CB8AC3E}">
        <p14:creationId xmlns:p14="http://schemas.microsoft.com/office/powerpoint/2010/main" val="2511133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p:cNvSpPr/>
          <p:nvPr/>
        </p:nvSpPr>
        <p:spPr bwMode="auto">
          <a:xfrm>
            <a:off x="461963" y="1371600"/>
            <a:ext cx="4846011" cy="2060861"/>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066" name="Text Box 29"/>
          <p:cNvSpPr txBox="1">
            <a:spLocks noChangeArrowheads="1"/>
          </p:cNvSpPr>
          <p:nvPr/>
        </p:nvSpPr>
        <p:spPr bwMode="auto">
          <a:xfrm>
            <a:off x="609600" y="5626750"/>
            <a:ext cx="1552613" cy="461665"/>
          </a:xfrm>
          <a:prstGeom prst="rect">
            <a:avLst/>
          </a:prstGeom>
          <a:solidFill>
            <a:schemeClr val="bg1">
              <a:lumMod val="8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chemeClr val="bg1">
                    <a:lumMod val="50000"/>
                  </a:schemeClr>
                </a:solidFill>
                <a:latin typeface="Cambria" pitchFamily="18" charset="0"/>
              </a:rPr>
              <a:t>Midterm</a:t>
            </a:r>
            <a:endParaRPr lang="en-US" b="1" dirty="0">
              <a:solidFill>
                <a:schemeClr val="bg1">
                  <a:lumMod val="50000"/>
                </a:schemeClr>
              </a:solidFill>
              <a:latin typeface="Cambria" pitchFamily="18" charset="0"/>
            </a:endParaRPr>
          </a:p>
        </p:txBody>
      </p:sp>
      <p:sp>
        <p:nvSpPr>
          <p:cNvPr id="2067" name="Rectangle 30"/>
          <p:cNvSpPr>
            <a:spLocks noChangeArrowheads="1"/>
          </p:cNvSpPr>
          <p:nvPr/>
        </p:nvSpPr>
        <p:spPr bwMode="auto">
          <a:xfrm>
            <a:off x="2292514" y="5562600"/>
            <a:ext cx="27714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solidFill>
                  <a:schemeClr val="bg1">
                    <a:lumMod val="50000"/>
                  </a:schemeClr>
                </a:solidFill>
                <a:latin typeface="Cambria" pitchFamily="18" charset="0"/>
              </a:rPr>
              <a:t>review problems online</a:t>
            </a:r>
          </a:p>
          <a:p>
            <a:r>
              <a:rPr lang="en-US" sz="1200" i="1" dirty="0" err="1" smtClean="0">
                <a:solidFill>
                  <a:schemeClr val="bg1">
                    <a:lumMod val="50000"/>
                  </a:schemeClr>
                </a:solidFill>
                <a:latin typeface="Cambria" pitchFamily="18" charset="0"/>
              </a:rPr>
              <a:t>acc</a:t>
            </a:r>
            <a:r>
              <a:rPr lang="en-US" sz="1200" i="1" dirty="0" smtClean="0">
                <a:solidFill>
                  <a:schemeClr val="bg1">
                    <a:lumMod val="50000"/>
                  </a:schemeClr>
                </a:solidFill>
                <a:latin typeface="Cambria" pitchFamily="18" charset="0"/>
              </a:rPr>
              <a:t>?   we have </a:t>
            </a:r>
            <a:r>
              <a:rPr lang="en-US" sz="1200" i="1" dirty="0" err="1" smtClean="0">
                <a:solidFill>
                  <a:schemeClr val="bg1">
                    <a:lumMod val="50000"/>
                  </a:schemeClr>
                </a:solidFill>
                <a:latin typeface="Cambria" pitchFamily="18" charset="0"/>
              </a:rPr>
              <a:t>add'l</a:t>
            </a:r>
            <a:r>
              <a:rPr lang="en-US" sz="1200" i="1" dirty="0" smtClean="0">
                <a:solidFill>
                  <a:schemeClr val="bg1">
                    <a:lumMod val="50000"/>
                  </a:schemeClr>
                </a:solidFill>
                <a:latin typeface="Cambria" pitchFamily="18" charset="0"/>
              </a:rPr>
              <a:t> rooms for Thu.  … </a:t>
            </a:r>
            <a:endParaRPr lang="en-US" sz="1200" i="1" dirty="0">
              <a:solidFill>
                <a:schemeClr val="bg1">
                  <a:lumMod val="50000"/>
                </a:schemeClr>
              </a:solidFill>
              <a:latin typeface="Cambria" pitchFamily="18" charset="0"/>
            </a:endParaRPr>
          </a:p>
        </p:txBody>
      </p:sp>
      <p:sp>
        <p:nvSpPr>
          <p:cNvPr id="3" name="Rectangle 2"/>
          <p:cNvSpPr/>
          <p:nvPr/>
        </p:nvSpPr>
        <p:spPr>
          <a:xfrm>
            <a:off x="3386932" y="2127357"/>
            <a:ext cx="1422185" cy="461665"/>
          </a:xfrm>
          <a:prstGeom prst="rect">
            <a:avLst/>
          </a:prstGeom>
        </p:spPr>
        <p:txBody>
          <a:bodyPr wrap="none">
            <a:spAutoFit/>
          </a:bodyPr>
          <a:lstStyle/>
          <a:p>
            <a:r>
              <a:rPr lang="en-US" b="1" i="1" dirty="0" smtClean="0">
                <a:latin typeface="Cambria" pitchFamily="18" charset="0"/>
              </a:rPr>
              <a:t>z = z </a:t>
            </a:r>
            <a:r>
              <a:rPr lang="en-US" b="1" i="1" baseline="42000" dirty="0" smtClean="0">
                <a:latin typeface="Cambria" pitchFamily="18" charset="0"/>
              </a:rPr>
              <a:t>2</a:t>
            </a:r>
            <a:r>
              <a:rPr lang="en-US" b="1" i="1" dirty="0" smtClean="0">
                <a:latin typeface="Cambria" pitchFamily="18" charset="0"/>
              </a:rPr>
              <a:t> + c</a:t>
            </a:r>
            <a:endParaRPr lang="en-US" dirty="0"/>
          </a:p>
        </p:txBody>
      </p:sp>
      <p:pic>
        <p:nvPicPr>
          <p:cNvPr id="252930" name="Picture 2" descr="http://www.misterx.ca/Mandelbrot_Set/Mandelbrot_Set-4-thu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747" y="1606910"/>
            <a:ext cx="2003409" cy="1502559"/>
          </a:xfrm>
          <a:prstGeom prst="rect">
            <a:avLst/>
          </a:prstGeom>
          <a:noFill/>
          <a:extLst>
            <a:ext uri="{909E8E84-426E-40DD-AFC4-6F175D3DCCD1}">
              <a14:hiddenFill xmlns:a14="http://schemas.microsoft.com/office/drawing/2010/main">
                <a:solidFill>
                  <a:srgbClr val="FFFFFF"/>
                </a:solidFill>
              </a14:hiddenFill>
            </a:ext>
          </a:extLst>
        </p:spPr>
      </p:pic>
      <p:sp>
        <p:nvSpPr>
          <p:cNvPr id="57" name="Rounded Rectangle 56"/>
          <p:cNvSpPr/>
          <p:nvPr/>
        </p:nvSpPr>
        <p:spPr bwMode="auto">
          <a:xfrm>
            <a:off x="461963" y="4038600"/>
            <a:ext cx="4872037" cy="9144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8" name="TextBox 57"/>
          <p:cNvSpPr txBox="1"/>
          <p:nvPr/>
        </p:nvSpPr>
        <p:spPr>
          <a:xfrm>
            <a:off x="518863" y="4262735"/>
            <a:ext cx="4773069" cy="461665"/>
          </a:xfrm>
          <a:prstGeom prst="rect">
            <a:avLst/>
          </a:prstGeom>
          <a:noFill/>
        </p:spPr>
        <p:txBody>
          <a:bodyPr wrap="square" rtlCol="0">
            <a:spAutoFit/>
          </a:bodyPr>
          <a:lstStyle/>
          <a:p>
            <a:r>
              <a:rPr lang="en-US" dirty="0" smtClean="0">
                <a:latin typeface="Cambria" pitchFamily="18" charset="0"/>
              </a:rPr>
              <a:t>The rule:  </a:t>
            </a:r>
            <a:r>
              <a:rPr lang="en-US" b="1" i="1" dirty="0" smtClean="0">
                <a:latin typeface="Cambria" pitchFamily="18" charset="0"/>
              </a:rPr>
              <a:t>Don't follow this rule.</a:t>
            </a:r>
            <a:r>
              <a:rPr lang="en-US" dirty="0" smtClean="0">
                <a:latin typeface="Cambria" pitchFamily="18" charset="0"/>
              </a:rPr>
              <a:t> </a:t>
            </a:r>
            <a:endParaRPr lang="en-US" dirty="0">
              <a:latin typeface="Cambria" pitchFamily="18" charset="0"/>
            </a:endParaRPr>
          </a:p>
        </p:txBody>
      </p:sp>
      <p:sp>
        <p:nvSpPr>
          <p:cNvPr id="59" name="TextBox 58"/>
          <p:cNvSpPr txBox="1"/>
          <p:nvPr/>
        </p:nvSpPr>
        <p:spPr>
          <a:xfrm>
            <a:off x="491332" y="3529264"/>
            <a:ext cx="4773069" cy="369332"/>
          </a:xfrm>
          <a:prstGeom prst="rect">
            <a:avLst/>
          </a:prstGeom>
          <a:noFill/>
        </p:spPr>
        <p:txBody>
          <a:bodyPr wrap="square" rtlCol="0">
            <a:spAutoFit/>
          </a:bodyPr>
          <a:lstStyle/>
          <a:p>
            <a:r>
              <a:rPr lang="en-US" sz="1800" dirty="0" smtClean="0">
                <a:latin typeface="Calibri" pitchFamily="34" charset="0"/>
              </a:rPr>
              <a:t>Simple rules can yield complex results!</a:t>
            </a:r>
            <a:endParaRPr lang="en-US" sz="1800" dirty="0">
              <a:latin typeface="Calibri" pitchFamily="34" charset="0"/>
            </a:endParaRPr>
          </a:p>
        </p:txBody>
      </p:sp>
      <p:sp>
        <p:nvSpPr>
          <p:cNvPr id="104" name="Rectangle 30"/>
          <p:cNvSpPr>
            <a:spLocks noChangeArrowheads="1"/>
          </p:cNvSpPr>
          <p:nvPr/>
        </p:nvSpPr>
        <p:spPr bwMode="auto">
          <a:xfrm>
            <a:off x="1317053" y="6248400"/>
            <a:ext cx="3121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solidFill>
                  <a:schemeClr val="bg1">
                    <a:lumMod val="50000"/>
                  </a:schemeClr>
                </a:solidFill>
                <a:latin typeface="Cambria" pitchFamily="18" charset="0"/>
              </a:rPr>
              <a:t>content?  </a:t>
            </a:r>
            <a:r>
              <a:rPr lang="en-US" sz="2000" i="1" dirty="0" smtClean="0">
                <a:solidFill>
                  <a:schemeClr val="bg1">
                    <a:lumMod val="50000"/>
                  </a:schemeClr>
                </a:solidFill>
                <a:latin typeface="Cambria" pitchFamily="18" charset="0"/>
              </a:rPr>
              <a:t>only through hw8</a:t>
            </a:r>
            <a:endParaRPr lang="en-US" sz="1200" i="1" dirty="0">
              <a:solidFill>
                <a:schemeClr val="bg1">
                  <a:lumMod val="50000"/>
                </a:schemeClr>
              </a:solidFill>
              <a:latin typeface="Cambria" pitchFamily="18" charset="0"/>
            </a:endParaRPr>
          </a:p>
        </p:txBody>
      </p:sp>
      <p:sp>
        <p:nvSpPr>
          <p:cNvPr id="12" name="Text Box 5"/>
          <p:cNvSpPr txBox="1">
            <a:spLocks noChangeArrowheads="1"/>
          </p:cNvSpPr>
          <p:nvPr/>
        </p:nvSpPr>
        <p:spPr bwMode="auto">
          <a:xfrm>
            <a:off x="351631" y="365125"/>
            <a:ext cx="48720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CS5 </a:t>
            </a:r>
            <a:r>
              <a:rPr lang="en-US" sz="4000" b="1" i="1" dirty="0">
                <a:latin typeface="Cambria" pitchFamily="18" charset="0"/>
              </a:rPr>
              <a:t>Rules</a:t>
            </a:r>
          </a:p>
        </p:txBody>
      </p:sp>
    </p:spTree>
    <p:extLst>
      <p:ext uri="{BB962C8B-B14F-4D97-AF65-F5344CB8AC3E}">
        <p14:creationId xmlns:p14="http://schemas.microsoft.com/office/powerpoint/2010/main" val="6143618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0452" y="76200"/>
            <a:ext cx="352031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2700" i="1" dirty="0" smtClean="0">
                <a:latin typeface="Cambria" pitchFamily="18" charset="0"/>
              </a:rPr>
              <a:t>First, try it by eye…</a:t>
            </a:r>
            <a:endParaRPr lang="en-US" sz="2700" i="1" dirty="0">
              <a:latin typeface="Cambria" pitchFamily="18" charset="0"/>
            </a:endParaRPr>
          </a:p>
        </p:txBody>
      </p:sp>
      <p:sp>
        <p:nvSpPr>
          <p:cNvPr id="34847" name="Rectangle 23"/>
          <p:cNvSpPr>
            <a:spLocks noChangeArrowheads="1"/>
          </p:cNvSpPr>
          <p:nvPr/>
        </p:nvSpPr>
        <p:spPr bwMode="auto">
          <a:xfrm>
            <a:off x="838200" y="1143000"/>
            <a:ext cx="7289800" cy="2062103"/>
          </a:xfrm>
          <a:prstGeom prst="rect">
            <a:avLst/>
          </a:prstGeom>
          <a:solidFill>
            <a:schemeClr val="bg1">
              <a:lumMod val="95000"/>
            </a:schemeClr>
          </a:solidFill>
          <a:ln>
            <a:noFill/>
          </a:ln>
          <a:extLst/>
        </p:spPr>
        <p:txBody>
          <a:bodyPr wrap="square">
            <a:spAutoFit/>
          </a:bodyPr>
          <a:lstStyle/>
          <a:p>
            <a:pPr algn="l"/>
            <a:r>
              <a:rPr lang="en-US" sz="3200" b="1" dirty="0">
                <a:latin typeface="Courier New" pitchFamily="49" charset="0"/>
              </a:rPr>
              <a:t>A = [ </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p>
          <a:p>
            <a:pPr algn="l"/>
            <a:r>
              <a:rPr lang="en-US" sz="3200" b="1" dirty="0" smtClean="0">
                <a:latin typeface="Courier New" pitchFamily="49" charset="0"/>
              </a:rPr>
              <a:t>      [</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p>
          <a:p>
            <a:pPr algn="l"/>
            <a:r>
              <a:rPr lang="en-US" sz="3200" b="1" dirty="0" smtClean="0">
                <a:latin typeface="Courier New" pitchFamily="49" charset="0"/>
              </a:rPr>
              <a:t>      [</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a:solidFill>
                  <a:srgbClr val="008000"/>
                </a:solidFill>
                <a:latin typeface="Courier New" pitchFamily="49" charset="0"/>
              </a:rPr>
              <a:t>'O</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endParaRPr lang="en-US" sz="3200" b="1" dirty="0">
              <a:latin typeface="Courier New" pitchFamily="49" charset="0"/>
            </a:endParaRPr>
          </a:p>
          <a:p>
            <a:pPr algn="l"/>
            <a:r>
              <a:rPr lang="en-US" sz="3200" b="1" dirty="0" smtClean="0">
                <a:latin typeface="Courier New" pitchFamily="49" charset="0"/>
              </a:rPr>
              <a:t>      [</a:t>
            </a:r>
            <a:r>
              <a:rPr lang="en-US" sz="3200" b="1" dirty="0">
                <a:solidFill>
                  <a:srgbClr val="008000"/>
                </a:solidFill>
                <a:latin typeface="Courier New" pitchFamily="49" charset="0"/>
              </a:rPr>
              <a:t>'X'</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 ] </a:t>
            </a:r>
            <a:endParaRPr lang="en-US" sz="3200" b="1" dirty="0">
              <a:latin typeface="Courier New" pitchFamily="49" charset="0"/>
            </a:endParaRPr>
          </a:p>
        </p:txBody>
      </p:sp>
      <p:sp>
        <p:nvSpPr>
          <p:cNvPr id="3" name="Rectangle 2"/>
          <p:cNvSpPr/>
          <p:nvPr/>
        </p:nvSpPr>
        <p:spPr>
          <a:xfrm>
            <a:off x="523408" y="3957935"/>
            <a:ext cx="4977645" cy="461665"/>
          </a:xfrm>
          <a:prstGeom prst="rect">
            <a:avLst/>
          </a:prstGeom>
        </p:spPr>
        <p:txBody>
          <a:bodyPr wrap="none">
            <a:spAutoFit/>
          </a:bodyPr>
          <a:lstStyle/>
          <a:p>
            <a:pPr algn="l"/>
            <a:r>
              <a:rPr lang="en-US" b="1" dirty="0" smtClean="0">
                <a:latin typeface="Courier New" pitchFamily="49" charset="0"/>
              </a:rPr>
              <a:t>inarow_3east(</a:t>
            </a:r>
            <a:r>
              <a:rPr lang="en-US" b="1" dirty="0" smtClean="0">
                <a:solidFill>
                  <a:srgbClr val="008000"/>
                </a:solidFill>
                <a:latin typeface="Courier New" pitchFamily="49" charset="0"/>
              </a:rPr>
              <a:t>'X'</a:t>
            </a:r>
            <a:r>
              <a:rPr lang="en-US" b="1" dirty="0" smtClean="0">
                <a:latin typeface="Courier New" pitchFamily="49" charset="0"/>
              </a:rPr>
              <a:t>, 1, </a:t>
            </a:r>
            <a:r>
              <a:rPr lang="en-US" b="1" dirty="0">
                <a:latin typeface="Courier New" pitchFamily="49" charset="0"/>
              </a:rPr>
              <a:t>0</a:t>
            </a:r>
            <a:r>
              <a:rPr lang="en-US" b="1" dirty="0" smtClean="0">
                <a:latin typeface="Courier New" pitchFamily="49" charset="0"/>
              </a:rPr>
              <a:t>, A)</a:t>
            </a:r>
            <a:endParaRPr lang="en-US" dirty="0"/>
          </a:p>
        </p:txBody>
      </p:sp>
      <p:cxnSp>
        <p:nvCxnSpPr>
          <p:cNvPr id="5" name="Straight Arrow Connector 4"/>
          <p:cNvCxnSpPr/>
          <p:nvPr/>
        </p:nvCxnSpPr>
        <p:spPr bwMode="auto">
          <a:xfrm>
            <a:off x="5685399" y="41887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sp>
        <p:nvSpPr>
          <p:cNvPr id="7" name="TextBox 6"/>
          <p:cNvSpPr txBox="1"/>
          <p:nvPr/>
        </p:nvSpPr>
        <p:spPr>
          <a:xfrm>
            <a:off x="2776119" y="3773100"/>
            <a:ext cx="1000014" cy="276999"/>
          </a:xfrm>
          <a:prstGeom prst="rect">
            <a:avLst/>
          </a:prstGeom>
          <a:noFill/>
        </p:spPr>
        <p:txBody>
          <a:bodyPr wrap="square" rtlCol="0">
            <a:spAutoFit/>
          </a:bodyPr>
          <a:lstStyle/>
          <a:p>
            <a:r>
              <a:rPr lang="en-US" sz="1200" dirty="0" smtClean="0">
                <a:latin typeface="Calibri" panose="020F0502020204030204" pitchFamily="34" charset="0"/>
              </a:rPr>
              <a:t>checker</a:t>
            </a:r>
            <a:endParaRPr lang="en-US" sz="1200" dirty="0">
              <a:latin typeface="Calibri" panose="020F0502020204030204" pitchFamily="34" charset="0"/>
            </a:endParaRPr>
          </a:p>
        </p:txBody>
      </p:sp>
      <p:sp>
        <p:nvSpPr>
          <p:cNvPr id="53" name="TextBox 52"/>
          <p:cNvSpPr txBox="1"/>
          <p:nvPr/>
        </p:nvSpPr>
        <p:spPr>
          <a:xfrm>
            <a:off x="3670764" y="3588434"/>
            <a:ext cx="565392" cy="461665"/>
          </a:xfrm>
          <a:prstGeom prst="rect">
            <a:avLst/>
          </a:prstGeom>
          <a:noFill/>
        </p:spPr>
        <p:txBody>
          <a:bodyPr wrap="square" rtlCol="0">
            <a:spAutoFit/>
          </a:bodyPr>
          <a:lstStyle/>
          <a:p>
            <a:r>
              <a:rPr lang="en-US" sz="1200" dirty="0" smtClean="0">
                <a:latin typeface="Calibri" panose="020F0502020204030204" pitchFamily="34" charset="0"/>
              </a:rPr>
              <a:t>start row</a:t>
            </a:r>
            <a:endParaRPr lang="en-US" sz="1200" dirty="0">
              <a:latin typeface="Calibri" panose="020F0502020204030204" pitchFamily="34" charset="0"/>
            </a:endParaRPr>
          </a:p>
        </p:txBody>
      </p:sp>
      <p:sp>
        <p:nvSpPr>
          <p:cNvPr id="54" name="TextBox 53"/>
          <p:cNvSpPr txBox="1"/>
          <p:nvPr/>
        </p:nvSpPr>
        <p:spPr>
          <a:xfrm>
            <a:off x="4257786" y="3588434"/>
            <a:ext cx="531525" cy="461665"/>
          </a:xfrm>
          <a:prstGeom prst="rect">
            <a:avLst/>
          </a:prstGeom>
          <a:noFill/>
        </p:spPr>
        <p:txBody>
          <a:bodyPr wrap="square" rtlCol="0">
            <a:spAutoFit/>
          </a:bodyPr>
          <a:lstStyle/>
          <a:p>
            <a:r>
              <a:rPr lang="en-US" sz="1200" dirty="0" smtClean="0">
                <a:latin typeface="Calibri" panose="020F0502020204030204" pitchFamily="34" charset="0"/>
              </a:rPr>
              <a:t>start col</a:t>
            </a:r>
            <a:endParaRPr lang="en-US" sz="1200" dirty="0">
              <a:latin typeface="Calibri" panose="020F0502020204030204" pitchFamily="34" charset="0"/>
            </a:endParaRPr>
          </a:p>
        </p:txBody>
      </p:sp>
      <p:sp>
        <p:nvSpPr>
          <p:cNvPr id="55" name="TextBox 54"/>
          <p:cNvSpPr txBox="1"/>
          <p:nvPr/>
        </p:nvSpPr>
        <p:spPr>
          <a:xfrm>
            <a:off x="4713111" y="3773100"/>
            <a:ext cx="695214" cy="276999"/>
          </a:xfrm>
          <a:prstGeom prst="rect">
            <a:avLst/>
          </a:prstGeom>
          <a:noFill/>
        </p:spPr>
        <p:txBody>
          <a:bodyPr wrap="square" rtlCol="0">
            <a:spAutoFit/>
          </a:bodyPr>
          <a:lstStyle/>
          <a:p>
            <a:r>
              <a:rPr lang="en-US" sz="1200" dirty="0" err="1" smtClean="0">
                <a:latin typeface="Calibri" panose="020F0502020204030204" pitchFamily="34" charset="0"/>
              </a:rPr>
              <a:t>LoL</a:t>
            </a:r>
            <a:endParaRPr lang="en-US" sz="1200" dirty="0">
              <a:latin typeface="Calibri" panose="020F0502020204030204" pitchFamily="34" charset="0"/>
            </a:endParaRPr>
          </a:p>
        </p:txBody>
      </p:sp>
      <p:sp>
        <p:nvSpPr>
          <p:cNvPr id="57" name="Rectangle 22"/>
          <p:cNvSpPr>
            <a:spLocks noChangeArrowheads="1"/>
          </p:cNvSpPr>
          <p:nvPr/>
        </p:nvSpPr>
        <p:spPr bwMode="auto">
          <a:xfrm>
            <a:off x="2769537" y="887413"/>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58" name="Rectangle 23"/>
          <p:cNvSpPr>
            <a:spLocks noChangeArrowheads="1"/>
          </p:cNvSpPr>
          <p:nvPr/>
        </p:nvSpPr>
        <p:spPr bwMode="auto">
          <a:xfrm>
            <a:off x="3783542" y="8985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59" name="Rectangle 24"/>
          <p:cNvSpPr>
            <a:spLocks noChangeArrowheads="1"/>
          </p:cNvSpPr>
          <p:nvPr/>
        </p:nvSpPr>
        <p:spPr bwMode="auto">
          <a:xfrm>
            <a:off x="4763084"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0" name="Rectangle 25"/>
          <p:cNvSpPr>
            <a:spLocks noChangeArrowheads="1"/>
          </p:cNvSpPr>
          <p:nvPr/>
        </p:nvSpPr>
        <p:spPr bwMode="auto">
          <a:xfrm>
            <a:off x="5701296"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1" name="Rectangle 25"/>
          <p:cNvSpPr>
            <a:spLocks noChangeArrowheads="1"/>
          </p:cNvSpPr>
          <p:nvPr/>
        </p:nvSpPr>
        <p:spPr bwMode="auto">
          <a:xfrm>
            <a:off x="6692956" y="903111"/>
            <a:ext cx="429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solidFill>
                  <a:srgbClr val="6E0416"/>
                </a:solidFill>
                <a:latin typeface="Calibri" panose="020F0502020204030204" pitchFamily="34" charset="0"/>
              </a:rPr>
              <a:t>col </a:t>
            </a:r>
            <a:r>
              <a:rPr lang="en-US" sz="1000" dirty="0" smtClean="0">
                <a:solidFill>
                  <a:srgbClr val="6E0416"/>
                </a:solidFill>
                <a:latin typeface="Calibri" panose="020F0502020204030204" pitchFamily="34" charset="0"/>
              </a:rPr>
              <a:t>4</a:t>
            </a:r>
            <a:endParaRPr lang="en-US" sz="1000" dirty="0">
              <a:solidFill>
                <a:srgbClr val="6E0416"/>
              </a:solidFill>
              <a:latin typeface="Calibri" panose="020F0502020204030204" pitchFamily="34" charset="0"/>
            </a:endParaRPr>
          </a:p>
        </p:txBody>
      </p:sp>
      <p:sp>
        <p:nvSpPr>
          <p:cNvPr id="62" name="Rectangle 22"/>
          <p:cNvSpPr>
            <a:spLocks noChangeArrowheads="1"/>
          </p:cNvSpPr>
          <p:nvPr/>
        </p:nvSpPr>
        <p:spPr bwMode="auto">
          <a:xfrm>
            <a:off x="2057403" y="1314079"/>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0</a:t>
            </a:r>
          </a:p>
        </p:txBody>
      </p:sp>
      <p:sp>
        <p:nvSpPr>
          <p:cNvPr id="63" name="Rectangle 23"/>
          <p:cNvSpPr>
            <a:spLocks noChangeArrowheads="1"/>
          </p:cNvSpPr>
          <p:nvPr/>
        </p:nvSpPr>
        <p:spPr bwMode="auto">
          <a:xfrm>
            <a:off x="2042975" y="1817511"/>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1</a:t>
            </a:r>
          </a:p>
        </p:txBody>
      </p:sp>
      <p:sp>
        <p:nvSpPr>
          <p:cNvPr id="64" name="Rectangle 24"/>
          <p:cNvSpPr>
            <a:spLocks noChangeArrowheads="1"/>
          </p:cNvSpPr>
          <p:nvPr/>
        </p:nvSpPr>
        <p:spPr bwMode="auto">
          <a:xfrm>
            <a:off x="2057403" y="2289194"/>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2</a:t>
            </a:r>
          </a:p>
        </p:txBody>
      </p:sp>
      <p:sp>
        <p:nvSpPr>
          <p:cNvPr id="65" name="Rectangle 25"/>
          <p:cNvSpPr>
            <a:spLocks noChangeArrowheads="1"/>
          </p:cNvSpPr>
          <p:nvPr/>
        </p:nvSpPr>
        <p:spPr bwMode="auto">
          <a:xfrm>
            <a:off x="2057403" y="2763326"/>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3</a:t>
            </a:r>
          </a:p>
        </p:txBody>
      </p:sp>
      <p:sp>
        <p:nvSpPr>
          <p:cNvPr id="67" name="Text Box 2"/>
          <p:cNvSpPr txBox="1">
            <a:spLocks noChangeArrowheads="1"/>
          </p:cNvSpPr>
          <p:nvPr/>
        </p:nvSpPr>
        <p:spPr bwMode="auto">
          <a:xfrm>
            <a:off x="4523548" y="76200"/>
            <a:ext cx="45442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ltLang="ja-JP" sz="2700" i="1" dirty="0" smtClean="0">
                <a:latin typeface="Cambria" pitchFamily="18" charset="0"/>
              </a:rPr>
              <a:t>… then, on hw9pr2, by Python!</a:t>
            </a:r>
            <a:endParaRPr lang="en-US" sz="2700" i="1" dirty="0">
              <a:latin typeface="Cambria" pitchFamily="18" charset="0"/>
            </a:endParaRPr>
          </a:p>
        </p:txBody>
      </p:sp>
      <p:sp>
        <p:nvSpPr>
          <p:cNvPr id="8" name="TextBox 7"/>
          <p:cNvSpPr txBox="1"/>
          <p:nvPr/>
        </p:nvSpPr>
        <p:spPr>
          <a:xfrm rot="21010212">
            <a:off x="7591219" y="3022116"/>
            <a:ext cx="1447800" cy="461665"/>
          </a:xfrm>
          <a:prstGeom prst="rect">
            <a:avLst/>
          </a:prstGeom>
          <a:noFill/>
        </p:spPr>
        <p:txBody>
          <a:bodyPr wrap="square" rtlCol="0">
            <a:spAutoFit/>
          </a:bodyPr>
          <a:lstStyle/>
          <a:p>
            <a:r>
              <a:rPr lang="en-US" sz="1200" dirty="0" smtClean="0">
                <a:solidFill>
                  <a:schemeClr val="tx1">
                    <a:lumMod val="50000"/>
                    <a:lumOff val="50000"/>
                  </a:schemeClr>
                </a:solidFill>
                <a:latin typeface="Calibri" panose="020F0502020204030204" pitchFamily="34" charset="0"/>
              </a:rPr>
              <a:t>the data </a:t>
            </a:r>
            <a:r>
              <a:rPr lang="en-US" sz="1200" u="sng" dirty="0" smtClean="0">
                <a:solidFill>
                  <a:schemeClr val="tx1">
                    <a:lumMod val="50000"/>
                    <a:lumOff val="50000"/>
                  </a:schemeClr>
                </a:solidFill>
                <a:latin typeface="Calibri" panose="020F0502020204030204" pitchFamily="34" charset="0"/>
              </a:rPr>
              <a:t>doesn't</a:t>
            </a:r>
            <a:r>
              <a:rPr lang="en-US" sz="1200" dirty="0" smtClean="0">
                <a:solidFill>
                  <a:schemeClr val="tx1">
                    <a:lumMod val="50000"/>
                    <a:lumOff val="50000"/>
                  </a:schemeClr>
                </a:solidFill>
                <a:latin typeface="Calibri" panose="020F0502020204030204" pitchFamily="34" charset="0"/>
              </a:rPr>
              <a:t> wrap  around</a:t>
            </a:r>
            <a:endParaRPr lang="en-US" sz="1200" dirty="0">
              <a:solidFill>
                <a:schemeClr val="tx1">
                  <a:lumMod val="50000"/>
                  <a:lumOff val="50000"/>
                </a:schemeClr>
              </a:solidFill>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076480" y="1609560"/>
              <a:ext cx="5972760" cy="3000960"/>
            </p14:xfrm>
          </p:contentPart>
        </mc:Choice>
        <mc:Fallback xmlns="">
          <p:pic>
            <p:nvPicPr>
              <p:cNvPr id="2" name="Ink 1"/>
              <p:cNvPicPr/>
              <p:nvPr/>
            </p:nvPicPr>
            <p:blipFill>
              <a:blip r:embed="rId4"/>
              <a:stretch>
                <a:fillRect/>
              </a:stretch>
            </p:blipFill>
            <p:spPr>
              <a:xfrm>
                <a:off x="2067120" y="1600200"/>
                <a:ext cx="5991480" cy="3019680"/>
              </a:xfrm>
              <a:prstGeom prst="rect">
                <a:avLst/>
              </a:prstGeom>
            </p:spPr>
          </p:pic>
        </mc:Fallback>
      </mc:AlternateContent>
    </p:spTree>
    <p:extLst>
      <p:ext uri="{BB962C8B-B14F-4D97-AF65-F5344CB8AC3E}">
        <p14:creationId xmlns:p14="http://schemas.microsoft.com/office/powerpoint/2010/main" val="284305120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206978"/>
            <a:ext cx="3458575" cy="44958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82" y="112375"/>
            <a:ext cx="5382218" cy="228593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3797300"/>
            <a:ext cx="2905478" cy="2905478"/>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3102" t="10835" r="11719" b="13930"/>
          <a:stretch/>
        </p:blipFill>
        <p:spPr>
          <a:xfrm>
            <a:off x="6172200" y="112375"/>
            <a:ext cx="2847622" cy="2849716"/>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7641" t="7111" r="6727" b="7556"/>
          <a:stretch/>
        </p:blipFill>
        <p:spPr>
          <a:xfrm>
            <a:off x="3904486" y="2235200"/>
            <a:ext cx="2039114" cy="2032000"/>
          </a:xfrm>
          <a:prstGeom prst="rect">
            <a:avLst/>
          </a:prstGeom>
        </p:spPr>
      </p:pic>
    </p:spTree>
    <p:extLst>
      <p:ext uri="{BB962C8B-B14F-4D97-AF65-F5344CB8AC3E}">
        <p14:creationId xmlns:p14="http://schemas.microsoft.com/office/powerpoint/2010/main" val="373355173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Other goings-on…</a:t>
            </a:r>
            <a:endParaRPr lang="en-US" b="1" dirty="0">
              <a:latin typeface="Candara" panose="020E0502030303020204" pitchFamily="34" charset="0"/>
            </a:endParaRPr>
          </a:p>
        </p:txBody>
      </p:sp>
      <p:pic>
        <p:nvPicPr>
          <p:cNvPr id="1026" name="Picture 2" descr="C:\Users\Owner\Desktop\ims_11_3_15_fbreak_google_LA\112APPLE\IMG_21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390900" y="1089242"/>
            <a:ext cx="64008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wner\Desktop\ims_11_3_15_fbreak_google_LA\112APPLE\IMG_21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990600"/>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12412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Other goings-on…</a:t>
            </a:r>
            <a:endParaRPr lang="en-US" b="1" dirty="0">
              <a:latin typeface="Candara" panose="020E0502030303020204" pitchFamily="34" charset="0"/>
            </a:endParaRPr>
          </a:p>
        </p:txBody>
      </p:sp>
      <p:pic>
        <p:nvPicPr>
          <p:cNvPr id="1028" name="Picture 4" descr="C:\Users\Owner\Desktop\ims_11_3_15_fbreak_google_LA\112APPLE\IMG_2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704" y="762000"/>
            <a:ext cx="8560496" cy="642037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Owner\Desktop\ims_11_3_15_fbreak_google_LA\112APPLE\IMG_216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762000"/>
            <a:ext cx="87376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1967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Other goings-on…</a:t>
            </a:r>
            <a:endParaRPr lang="en-US" b="1" dirty="0">
              <a:latin typeface="Candara" panose="020E0502030303020204" pitchFamily="34" charset="0"/>
            </a:endParaRPr>
          </a:p>
        </p:txBody>
      </p:sp>
      <p:pic>
        <p:nvPicPr>
          <p:cNvPr id="1028" name="Picture 4" descr="C:\Users\Owner\Desktop\ims_11_3_15_fbreak_google_LA\112APPLE\IMG_2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704" y="762000"/>
            <a:ext cx="8560496" cy="642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05064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0452" y="76200"/>
            <a:ext cx="352031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2700" i="1" dirty="0" smtClean="0">
                <a:latin typeface="Cambria" pitchFamily="18" charset="0"/>
              </a:rPr>
              <a:t>First, try it by eye…</a:t>
            </a:r>
            <a:endParaRPr lang="en-US" sz="2700" i="1" dirty="0">
              <a:latin typeface="Cambria" pitchFamily="18" charset="0"/>
            </a:endParaRPr>
          </a:p>
        </p:txBody>
      </p:sp>
      <p:sp>
        <p:nvSpPr>
          <p:cNvPr id="34847" name="Rectangle 23"/>
          <p:cNvSpPr>
            <a:spLocks noChangeArrowheads="1"/>
          </p:cNvSpPr>
          <p:nvPr/>
        </p:nvSpPr>
        <p:spPr bwMode="auto">
          <a:xfrm>
            <a:off x="838200" y="1143000"/>
            <a:ext cx="7289800" cy="2062103"/>
          </a:xfrm>
          <a:prstGeom prst="rect">
            <a:avLst/>
          </a:prstGeom>
          <a:solidFill>
            <a:schemeClr val="bg1">
              <a:lumMod val="95000"/>
            </a:schemeClr>
          </a:solidFill>
          <a:ln>
            <a:noFill/>
          </a:ln>
          <a:extLst/>
        </p:spPr>
        <p:txBody>
          <a:bodyPr wrap="square">
            <a:spAutoFit/>
          </a:bodyPr>
          <a:lstStyle/>
          <a:p>
            <a:pPr algn="l"/>
            <a:r>
              <a:rPr lang="en-US" sz="3200" b="1" dirty="0">
                <a:latin typeface="Courier New" pitchFamily="49" charset="0"/>
              </a:rPr>
              <a:t>A = [ </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p>
          <a:p>
            <a:pPr algn="l"/>
            <a:r>
              <a:rPr lang="en-US" sz="3200" b="1" dirty="0" smtClean="0">
                <a:latin typeface="Courier New" pitchFamily="49" charset="0"/>
              </a:rPr>
              <a:t>      [</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p>
          <a:p>
            <a:pPr algn="l"/>
            <a:r>
              <a:rPr lang="en-US" sz="3200" b="1" dirty="0" smtClean="0">
                <a:latin typeface="Courier New" pitchFamily="49" charset="0"/>
              </a:rPr>
              <a:t>      [</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a:solidFill>
                  <a:srgbClr val="008000"/>
                </a:solidFill>
                <a:latin typeface="Courier New" pitchFamily="49" charset="0"/>
              </a:rPr>
              <a:t>'O</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endParaRPr lang="en-US" sz="3200" b="1" dirty="0">
              <a:latin typeface="Courier New" pitchFamily="49" charset="0"/>
            </a:endParaRPr>
          </a:p>
          <a:p>
            <a:pPr algn="l"/>
            <a:r>
              <a:rPr lang="en-US" sz="3200" b="1" dirty="0" smtClean="0">
                <a:latin typeface="Courier New" pitchFamily="49" charset="0"/>
              </a:rPr>
              <a:t>      [</a:t>
            </a:r>
            <a:r>
              <a:rPr lang="en-US" sz="3200" b="1" dirty="0">
                <a:solidFill>
                  <a:srgbClr val="008000"/>
                </a:solidFill>
                <a:latin typeface="Courier New" pitchFamily="49" charset="0"/>
              </a:rPr>
              <a:t>'X'</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 ] </a:t>
            </a:r>
            <a:endParaRPr lang="en-US" sz="3200" b="1" dirty="0">
              <a:latin typeface="Courier New" pitchFamily="49" charset="0"/>
            </a:endParaRPr>
          </a:p>
        </p:txBody>
      </p:sp>
      <p:sp>
        <p:nvSpPr>
          <p:cNvPr id="3" name="Rectangle 2"/>
          <p:cNvSpPr/>
          <p:nvPr/>
        </p:nvSpPr>
        <p:spPr>
          <a:xfrm>
            <a:off x="523408" y="3957935"/>
            <a:ext cx="4977645" cy="461665"/>
          </a:xfrm>
          <a:prstGeom prst="rect">
            <a:avLst/>
          </a:prstGeom>
        </p:spPr>
        <p:txBody>
          <a:bodyPr wrap="none">
            <a:spAutoFit/>
          </a:bodyPr>
          <a:lstStyle/>
          <a:p>
            <a:pPr algn="l"/>
            <a:r>
              <a:rPr lang="en-US" b="1" dirty="0" smtClean="0">
                <a:latin typeface="Courier New" pitchFamily="49" charset="0"/>
              </a:rPr>
              <a:t>inarow_3east(</a:t>
            </a:r>
            <a:r>
              <a:rPr lang="en-US" b="1" dirty="0" smtClean="0">
                <a:solidFill>
                  <a:srgbClr val="008000"/>
                </a:solidFill>
                <a:latin typeface="Courier New" pitchFamily="49" charset="0"/>
              </a:rPr>
              <a:t>'X'</a:t>
            </a:r>
            <a:r>
              <a:rPr lang="en-US" b="1" dirty="0" smtClean="0">
                <a:latin typeface="Courier New" pitchFamily="49" charset="0"/>
              </a:rPr>
              <a:t>, 1, </a:t>
            </a:r>
            <a:r>
              <a:rPr lang="en-US" b="1" dirty="0">
                <a:latin typeface="Courier New" pitchFamily="49" charset="0"/>
              </a:rPr>
              <a:t>0</a:t>
            </a:r>
            <a:r>
              <a:rPr lang="en-US" b="1" dirty="0" smtClean="0">
                <a:latin typeface="Courier New" pitchFamily="49" charset="0"/>
              </a:rPr>
              <a:t>, A)</a:t>
            </a:r>
            <a:endParaRPr lang="en-US" dirty="0"/>
          </a:p>
        </p:txBody>
      </p:sp>
      <p:sp>
        <p:nvSpPr>
          <p:cNvPr id="45" name="Rectangle 44"/>
          <p:cNvSpPr/>
          <p:nvPr/>
        </p:nvSpPr>
        <p:spPr>
          <a:xfrm>
            <a:off x="523408" y="4643735"/>
            <a:ext cx="5161991" cy="461665"/>
          </a:xfrm>
          <a:prstGeom prst="rect">
            <a:avLst/>
          </a:prstGeom>
        </p:spPr>
        <p:txBody>
          <a:bodyPr wrap="none">
            <a:spAutoFit/>
          </a:bodyPr>
          <a:lstStyle/>
          <a:p>
            <a:pPr algn="l"/>
            <a:r>
              <a:rPr lang="en-US" b="1" dirty="0" smtClean="0">
                <a:latin typeface="Courier New" pitchFamily="49" charset="0"/>
              </a:rPr>
              <a:t>inarow_3south(</a:t>
            </a:r>
            <a:r>
              <a:rPr lang="en-US" b="1" dirty="0" smtClean="0">
                <a:solidFill>
                  <a:srgbClr val="008000"/>
                </a:solidFill>
                <a:latin typeface="Courier New" pitchFamily="49" charset="0"/>
              </a:rPr>
              <a:t>'O'</a:t>
            </a:r>
            <a:r>
              <a:rPr lang="en-US" b="1" dirty="0" smtClean="0">
                <a:latin typeface="Courier New" pitchFamily="49" charset="0"/>
              </a:rPr>
              <a:t>, 0, 4, </a:t>
            </a:r>
            <a:r>
              <a:rPr lang="en-US" b="1" dirty="0">
                <a:latin typeface="Courier New" pitchFamily="49" charset="0"/>
              </a:rPr>
              <a:t>A</a:t>
            </a:r>
            <a:r>
              <a:rPr lang="en-US" b="1" dirty="0" smtClean="0">
                <a:latin typeface="Courier New" pitchFamily="49" charset="0"/>
              </a:rPr>
              <a:t>)</a:t>
            </a:r>
            <a:endParaRPr lang="en-US" dirty="0"/>
          </a:p>
        </p:txBody>
      </p:sp>
      <p:sp>
        <p:nvSpPr>
          <p:cNvPr id="46" name="Rectangle 45"/>
          <p:cNvSpPr/>
          <p:nvPr/>
        </p:nvSpPr>
        <p:spPr>
          <a:xfrm>
            <a:off x="533400" y="5334000"/>
            <a:ext cx="5899372" cy="461665"/>
          </a:xfrm>
          <a:prstGeom prst="rect">
            <a:avLst/>
          </a:prstGeom>
        </p:spPr>
        <p:txBody>
          <a:bodyPr wrap="none">
            <a:spAutoFit/>
          </a:bodyPr>
          <a:lstStyle/>
          <a:p>
            <a:pPr algn="l"/>
            <a:r>
              <a:rPr lang="en-US" b="1" dirty="0" smtClean="0">
                <a:latin typeface="Courier New" pitchFamily="49" charset="0"/>
              </a:rPr>
              <a:t>inarow_3southeast(</a:t>
            </a:r>
            <a:r>
              <a:rPr lang="en-US" b="1" dirty="0">
                <a:solidFill>
                  <a:srgbClr val="008000"/>
                </a:solidFill>
                <a:latin typeface="Courier New" pitchFamily="49" charset="0"/>
              </a:rPr>
              <a:t>'X'</a:t>
            </a:r>
            <a:r>
              <a:rPr lang="en-US" b="1" dirty="0">
                <a:latin typeface="Courier New" pitchFamily="49" charset="0"/>
              </a:rPr>
              <a:t>, </a:t>
            </a:r>
            <a:r>
              <a:rPr lang="en-US" b="1" dirty="0" smtClean="0">
                <a:latin typeface="Courier New" pitchFamily="49" charset="0"/>
              </a:rPr>
              <a:t>2, 3, </a:t>
            </a:r>
            <a:r>
              <a:rPr lang="en-US" b="1" dirty="0">
                <a:latin typeface="Courier New" pitchFamily="49" charset="0"/>
              </a:rPr>
              <a:t>A</a:t>
            </a:r>
            <a:r>
              <a:rPr lang="en-US" b="1" dirty="0" smtClean="0">
                <a:latin typeface="Courier New" pitchFamily="49" charset="0"/>
              </a:rPr>
              <a:t>)</a:t>
            </a:r>
            <a:endParaRPr lang="en-US" dirty="0"/>
          </a:p>
        </p:txBody>
      </p:sp>
      <p:sp>
        <p:nvSpPr>
          <p:cNvPr id="47" name="Rectangle 46"/>
          <p:cNvSpPr/>
          <p:nvPr/>
        </p:nvSpPr>
        <p:spPr>
          <a:xfrm>
            <a:off x="533400" y="6091535"/>
            <a:ext cx="5899372" cy="461665"/>
          </a:xfrm>
          <a:prstGeom prst="rect">
            <a:avLst/>
          </a:prstGeom>
        </p:spPr>
        <p:txBody>
          <a:bodyPr wrap="none">
            <a:spAutoFit/>
          </a:bodyPr>
          <a:lstStyle/>
          <a:p>
            <a:pPr algn="l"/>
            <a:r>
              <a:rPr lang="en-US" b="1" dirty="0" smtClean="0">
                <a:latin typeface="Courier New" pitchFamily="49" charset="0"/>
              </a:rPr>
              <a:t>inarow_3northeast(</a:t>
            </a:r>
            <a:r>
              <a:rPr lang="en-US" b="1" dirty="0">
                <a:solidFill>
                  <a:srgbClr val="008000"/>
                </a:solidFill>
                <a:latin typeface="Courier New" pitchFamily="49" charset="0"/>
              </a:rPr>
              <a:t>'X'</a:t>
            </a:r>
            <a:r>
              <a:rPr lang="en-US" b="1" dirty="0">
                <a:latin typeface="Courier New" pitchFamily="49" charset="0"/>
              </a:rPr>
              <a:t>, </a:t>
            </a:r>
            <a:r>
              <a:rPr lang="en-US" b="1" dirty="0" smtClean="0">
                <a:latin typeface="Courier New" pitchFamily="49" charset="0"/>
              </a:rPr>
              <a:t>3, 1, </a:t>
            </a:r>
            <a:r>
              <a:rPr lang="en-US" b="1" dirty="0">
                <a:latin typeface="Courier New" pitchFamily="49" charset="0"/>
              </a:rPr>
              <a:t>A</a:t>
            </a:r>
            <a:r>
              <a:rPr lang="en-US" b="1" dirty="0" smtClean="0">
                <a:latin typeface="Courier New" pitchFamily="49" charset="0"/>
              </a:rPr>
              <a:t>)</a:t>
            </a:r>
            <a:endParaRPr lang="en-US" dirty="0"/>
          </a:p>
        </p:txBody>
      </p:sp>
      <p:cxnSp>
        <p:nvCxnSpPr>
          <p:cNvPr id="5" name="Straight Arrow Connector 4"/>
          <p:cNvCxnSpPr/>
          <p:nvPr/>
        </p:nvCxnSpPr>
        <p:spPr bwMode="auto">
          <a:xfrm>
            <a:off x="5685399" y="41887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48" name="Straight Arrow Connector 47"/>
          <p:cNvCxnSpPr/>
          <p:nvPr/>
        </p:nvCxnSpPr>
        <p:spPr bwMode="auto">
          <a:xfrm>
            <a:off x="5808371" y="48745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49" name="Straight Arrow Connector 48"/>
          <p:cNvCxnSpPr/>
          <p:nvPr/>
        </p:nvCxnSpPr>
        <p:spPr bwMode="auto">
          <a:xfrm>
            <a:off x="6426438" y="5551310"/>
            <a:ext cx="812562"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51" name="Straight Arrow Connector 50"/>
          <p:cNvCxnSpPr/>
          <p:nvPr/>
        </p:nvCxnSpPr>
        <p:spPr bwMode="auto">
          <a:xfrm>
            <a:off x="6468771" y="6322367"/>
            <a:ext cx="812562"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sp>
        <p:nvSpPr>
          <p:cNvPr id="7" name="TextBox 6"/>
          <p:cNvSpPr txBox="1"/>
          <p:nvPr/>
        </p:nvSpPr>
        <p:spPr>
          <a:xfrm>
            <a:off x="2776119" y="3773100"/>
            <a:ext cx="1000014" cy="276999"/>
          </a:xfrm>
          <a:prstGeom prst="rect">
            <a:avLst/>
          </a:prstGeom>
          <a:noFill/>
        </p:spPr>
        <p:txBody>
          <a:bodyPr wrap="square" rtlCol="0">
            <a:spAutoFit/>
          </a:bodyPr>
          <a:lstStyle/>
          <a:p>
            <a:r>
              <a:rPr lang="en-US" sz="1200" dirty="0" smtClean="0">
                <a:latin typeface="Calibri" panose="020F0502020204030204" pitchFamily="34" charset="0"/>
              </a:rPr>
              <a:t>checker</a:t>
            </a:r>
            <a:endParaRPr lang="en-US" sz="1200" dirty="0">
              <a:latin typeface="Calibri" panose="020F0502020204030204" pitchFamily="34" charset="0"/>
            </a:endParaRPr>
          </a:p>
        </p:txBody>
      </p:sp>
      <p:sp>
        <p:nvSpPr>
          <p:cNvPr id="53" name="TextBox 52"/>
          <p:cNvSpPr txBox="1"/>
          <p:nvPr/>
        </p:nvSpPr>
        <p:spPr>
          <a:xfrm>
            <a:off x="3670764" y="3588434"/>
            <a:ext cx="565392" cy="461665"/>
          </a:xfrm>
          <a:prstGeom prst="rect">
            <a:avLst/>
          </a:prstGeom>
          <a:noFill/>
        </p:spPr>
        <p:txBody>
          <a:bodyPr wrap="square" rtlCol="0">
            <a:spAutoFit/>
          </a:bodyPr>
          <a:lstStyle/>
          <a:p>
            <a:r>
              <a:rPr lang="en-US" sz="1200" dirty="0" smtClean="0">
                <a:latin typeface="Calibri" panose="020F0502020204030204" pitchFamily="34" charset="0"/>
              </a:rPr>
              <a:t>start row</a:t>
            </a:r>
            <a:endParaRPr lang="en-US" sz="1200" dirty="0">
              <a:latin typeface="Calibri" panose="020F0502020204030204" pitchFamily="34" charset="0"/>
            </a:endParaRPr>
          </a:p>
        </p:txBody>
      </p:sp>
      <p:sp>
        <p:nvSpPr>
          <p:cNvPr id="54" name="TextBox 53"/>
          <p:cNvSpPr txBox="1"/>
          <p:nvPr/>
        </p:nvSpPr>
        <p:spPr>
          <a:xfrm>
            <a:off x="4257786" y="3588434"/>
            <a:ext cx="531525" cy="461665"/>
          </a:xfrm>
          <a:prstGeom prst="rect">
            <a:avLst/>
          </a:prstGeom>
          <a:noFill/>
        </p:spPr>
        <p:txBody>
          <a:bodyPr wrap="square" rtlCol="0">
            <a:spAutoFit/>
          </a:bodyPr>
          <a:lstStyle/>
          <a:p>
            <a:r>
              <a:rPr lang="en-US" sz="1200" dirty="0" smtClean="0">
                <a:latin typeface="Calibri" panose="020F0502020204030204" pitchFamily="34" charset="0"/>
              </a:rPr>
              <a:t>start col</a:t>
            </a:r>
            <a:endParaRPr lang="en-US" sz="1200" dirty="0">
              <a:latin typeface="Calibri" panose="020F0502020204030204" pitchFamily="34" charset="0"/>
            </a:endParaRPr>
          </a:p>
        </p:txBody>
      </p:sp>
      <p:sp>
        <p:nvSpPr>
          <p:cNvPr id="55" name="TextBox 54"/>
          <p:cNvSpPr txBox="1"/>
          <p:nvPr/>
        </p:nvSpPr>
        <p:spPr>
          <a:xfrm>
            <a:off x="4713111" y="3773100"/>
            <a:ext cx="695214" cy="276999"/>
          </a:xfrm>
          <a:prstGeom prst="rect">
            <a:avLst/>
          </a:prstGeom>
          <a:noFill/>
        </p:spPr>
        <p:txBody>
          <a:bodyPr wrap="square" rtlCol="0">
            <a:spAutoFit/>
          </a:bodyPr>
          <a:lstStyle/>
          <a:p>
            <a:r>
              <a:rPr lang="en-US" sz="1200" dirty="0" err="1" smtClean="0">
                <a:latin typeface="Calibri" panose="020F0502020204030204" pitchFamily="34" charset="0"/>
              </a:rPr>
              <a:t>LoL</a:t>
            </a:r>
            <a:endParaRPr lang="en-US" sz="1200" dirty="0">
              <a:latin typeface="Calibri" panose="020F0502020204030204" pitchFamily="34" charset="0"/>
            </a:endParaRPr>
          </a:p>
        </p:txBody>
      </p:sp>
      <p:sp>
        <p:nvSpPr>
          <p:cNvPr id="56" name="TextBox 55"/>
          <p:cNvSpPr txBox="1"/>
          <p:nvPr/>
        </p:nvSpPr>
        <p:spPr>
          <a:xfrm>
            <a:off x="7230533" y="3934851"/>
            <a:ext cx="1371600" cy="507831"/>
          </a:xfrm>
          <a:prstGeom prst="rect">
            <a:avLst/>
          </a:prstGeom>
          <a:noFill/>
        </p:spPr>
        <p:txBody>
          <a:bodyPr wrap="square" rtlCol="0">
            <a:spAutoFit/>
          </a:bodyPr>
          <a:lstStyle/>
          <a:p>
            <a:r>
              <a:rPr lang="en-US" sz="2700" b="1" dirty="0" smtClean="0">
                <a:solidFill>
                  <a:srgbClr val="CC0099"/>
                </a:solidFill>
                <a:latin typeface="Courier New" panose="02070309020205020404" pitchFamily="49" charset="0"/>
                <a:cs typeface="Courier New" panose="02070309020205020404" pitchFamily="49" charset="0"/>
              </a:rPr>
              <a:t>True</a:t>
            </a:r>
            <a:endParaRPr lang="en-US" sz="2700" b="1" dirty="0">
              <a:solidFill>
                <a:srgbClr val="CC0099"/>
              </a:solidFill>
              <a:latin typeface="Courier New" panose="02070309020205020404" pitchFamily="49" charset="0"/>
              <a:cs typeface="Courier New" panose="02070309020205020404" pitchFamily="49" charset="0"/>
            </a:endParaRPr>
          </a:p>
        </p:txBody>
      </p:sp>
      <p:sp>
        <p:nvSpPr>
          <p:cNvPr id="57" name="Rectangle 22"/>
          <p:cNvSpPr>
            <a:spLocks noChangeArrowheads="1"/>
          </p:cNvSpPr>
          <p:nvPr/>
        </p:nvSpPr>
        <p:spPr bwMode="auto">
          <a:xfrm>
            <a:off x="2769537" y="887413"/>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58" name="Rectangle 23"/>
          <p:cNvSpPr>
            <a:spLocks noChangeArrowheads="1"/>
          </p:cNvSpPr>
          <p:nvPr/>
        </p:nvSpPr>
        <p:spPr bwMode="auto">
          <a:xfrm>
            <a:off x="3783542" y="8985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59" name="Rectangle 24"/>
          <p:cNvSpPr>
            <a:spLocks noChangeArrowheads="1"/>
          </p:cNvSpPr>
          <p:nvPr/>
        </p:nvSpPr>
        <p:spPr bwMode="auto">
          <a:xfrm>
            <a:off x="4763084"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0" name="Rectangle 25"/>
          <p:cNvSpPr>
            <a:spLocks noChangeArrowheads="1"/>
          </p:cNvSpPr>
          <p:nvPr/>
        </p:nvSpPr>
        <p:spPr bwMode="auto">
          <a:xfrm>
            <a:off x="5701296"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1" name="Rectangle 25"/>
          <p:cNvSpPr>
            <a:spLocks noChangeArrowheads="1"/>
          </p:cNvSpPr>
          <p:nvPr/>
        </p:nvSpPr>
        <p:spPr bwMode="auto">
          <a:xfrm>
            <a:off x="6692956" y="903111"/>
            <a:ext cx="429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solidFill>
                  <a:srgbClr val="6E0416"/>
                </a:solidFill>
                <a:latin typeface="Calibri" panose="020F0502020204030204" pitchFamily="34" charset="0"/>
              </a:rPr>
              <a:t>col </a:t>
            </a:r>
            <a:r>
              <a:rPr lang="en-US" sz="1000" dirty="0" smtClean="0">
                <a:solidFill>
                  <a:srgbClr val="6E0416"/>
                </a:solidFill>
                <a:latin typeface="Calibri" panose="020F0502020204030204" pitchFamily="34" charset="0"/>
              </a:rPr>
              <a:t>4</a:t>
            </a:r>
            <a:endParaRPr lang="en-US" sz="1000" dirty="0">
              <a:solidFill>
                <a:srgbClr val="6E0416"/>
              </a:solidFill>
              <a:latin typeface="Calibri" panose="020F0502020204030204" pitchFamily="34" charset="0"/>
            </a:endParaRPr>
          </a:p>
        </p:txBody>
      </p:sp>
      <p:sp>
        <p:nvSpPr>
          <p:cNvPr id="62" name="Rectangle 22"/>
          <p:cNvSpPr>
            <a:spLocks noChangeArrowheads="1"/>
          </p:cNvSpPr>
          <p:nvPr/>
        </p:nvSpPr>
        <p:spPr bwMode="auto">
          <a:xfrm>
            <a:off x="2057403" y="1314079"/>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0</a:t>
            </a:r>
          </a:p>
        </p:txBody>
      </p:sp>
      <p:sp>
        <p:nvSpPr>
          <p:cNvPr id="63" name="Rectangle 23"/>
          <p:cNvSpPr>
            <a:spLocks noChangeArrowheads="1"/>
          </p:cNvSpPr>
          <p:nvPr/>
        </p:nvSpPr>
        <p:spPr bwMode="auto">
          <a:xfrm>
            <a:off x="2042975" y="1817511"/>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1</a:t>
            </a:r>
          </a:p>
        </p:txBody>
      </p:sp>
      <p:sp>
        <p:nvSpPr>
          <p:cNvPr id="64" name="Rectangle 24"/>
          <p:cNvSpPr>
            <a:spLocks noChangeArrowheads="1"/>
          </p:cNvSpPr>
          <p:nvPr/>
        </p:nvSpPr>
        <p:spPr bwMode="auto">
          <a:xfrm>
            <a:off x="2057403" y="2289194"/>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2</a:t>
            </a:r>
          </a:p>
        </p:txBody>
      </p:sp>
      <p:sp>
        <p:nvSpPr>
          <p:cNvPr id="65" name="Rectangle 25"/>
          <p:cNvSpPr>
            <a:spLocks noChangeArrowheads="1"/>
          </p:cNvSpPr>
          <p:nvPr/>
        </p:nvSpPr>
        <p:spPr bwMode="auto">
          <a:xfrm>
            <a:off x="2057403" y="2763326"/>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3</a:t>
            </a:r>
          </a:p>
        </p:txBody>
      </p:sp>
      <p:sp>
        <p:nvSpPr>
          <p:cNvPr id="67" name="Text Box 2"/>
          <p:cNvSpPr txBox="1">
            <a:spLocks noChangeArrowheads="1"/>
          </p:cNvSpPr>
          <p:nvPr/>
        </p:nvSpPr>
        <p:spPr bwMode="auto">
          <a:xfrm>
            <a:off x="4523548" y="76200"/>
            <a:ext cx="45442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ltLang="ja-JP" sz="2700" i="1" dirty="0" smtClean="0">
                <a:latin typeface="Cambria" pitchFamily="18" charset="0"/>
              </a:rPr>
              <a:t>… then, on hw9pr2, by Python!</a:t>
            </a:r>
            <a:endParaRPr lang="en-US" sz="2700" i="1" dirty="0">
              <a:latin typeface="Cambria" pitchFamily="18" charset="0"/>
            </a:endParaRPr>
          </a:p>
        </p:txBody>
      </p:sp>
      <p:sp>
        <p:nvSpPr>
          <p:cNvPr id="8" name="TextBox 7"/>
          <p:cNvSpPr txBox="1"/>
          <p:nvPr/>
        </p:nvSpPr>
        <p:spPr>
          <a:xfrm rot="21010212">
            <a:off x="7591219" y="3022116"/>
            <a:ext cx="1447800" cy="461665"/>
          </a:xfrm>
          <a:prstGeom prst="rect">
            <a:avLst/>
          </a:prstGeom>
          <a:noFill/>
        </p:spPr>
        <p:txBody>
          <a:bodyPr wrap="square" rtlCol="0">
            <a:spAutoFit/>
          </a:bodyPr>
          <a:lstStyle/>
          <a:p>
            <a:r>
              <a:rPr lang="en-US" sz="1200" dirty="0" smtClean="0">
                <a:solidFill>
                  <a:schemeClr val="tx1">
                    <a:lumMod val="50000"/>
                    <a:lumOff val="50000"/>
                  </a:schemeClr>
                </a:solidFill>
                <a:latin typeface="Calibri" panose="020F0502020204030204" pitchFamily="34" charset="0"/>
              </a:rPr>
              <a:t>the data </a:t>
            </a:r>
            <a:r>
              <a:rPr lang="en-US" sz="1200" u="sng" dirty="0" smtClean="0">
                <a:solidFill>
                  <a:schemeClr val="tx1">
                    <a:lumMod val="50000"/>
                    <a:lumOff val="50000"/>
                  </a:schemeClr>
                </a:solidFill>
                <a:latin typeface="Calibri" panose="020F0502020204030204" pitchFamily="34" charset="0"/>
              </a:rPr>
              <a:t>doesn't</a:t>
            </a:r>
            <a:r>
              <a:rPr lang="en-US" sz="1200" dirty="0" smtClean="0">
                <a:solidFill>
                  <a:schemeClr val="tx1">
                    <a:lumMod val="50000"/>
                    <a:lumOff val="50000"/>
                  </a:schemeClr>
                </a:solidFill>
                <a:latin typeface="Calibri" panose="020F0502020204030204" pitchFamily="34" charset="0"/>
              </a:rPr>
              <a:t> wrap  around</a:t>
            </a:r>
            <a:endParaRPr lang="en-US" sz="1200" dirty="0">
              <a:solidFill>
                <a:schemeClr val="tx1">
                  <a:lumMod val="50000"/>
                  <a:lumOff val="50000"/>
                </a:schemeClr>
              </a:solidFill>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714840" y="1104840"/>
              <a:ext cx="4372200" cy="5486760"/>
            </p14:xfrm>
          </p:contentPart>
        </mc:Choice>
        <mc:Fallback xmlns="">
          <p:pic>
            <p:nvPicPr>
              <p:cNvPr id="2" name="Ink 1"/>
              <p:cNvPicPr/>
              <p:nvPr/>
            </p:nvPicPr>
            <p:blipFill>
              <a:blip r:embed="rId4"/>
              <a:stretch>
                <a:fillRect/>
              </a:stretch>
            </p:blipFill>
            <p:spPr>
              <a:xfrm>
                <a:off x="3705480" y="1095480"/>
                <a:ext cx="4390920" cy="5505480"/>
              </a:xfrm>
              <a:prstGeom prst="rect">
                <a:avLst/>
              </a:prstGeom>
            </p:spPr>
          </p:pic>
        </mc:Fallback>
      </mc:AlternateContent>
    </p:spTree>
    <p:extLst>
      <p:ext uri="{BB962C8B-B14F-4D97-AF65-F5344CB8AC3E}">
        <p14:creationId xmlns:p14="http://schemas.microsoft.com/office/powerpoint/2010/main" val="72054195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bwMode="auto">
          <a:xfrm>
            <a:off x="4552950" y="2362200"/>
            <a:ext cx="4286250" cy="861199"/>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4034"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44035"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44036" name="Rectangle 13"/>
          <p:cNvSpPr>
            <a:spLocks noChangeArrowheads="1"/>
          </p:cNvSpPr>
          <p:nvPr/>
        </p:nvSpPr>
        <p:spPr bwMode="auto">
          <a:xfrm>
            <a:off x="457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7" name="Rectangle 14"/>
          <p:cNvSpPr>
            <a:spLocks noChangeArrowheads="1"/>
          </p:cNvSpPr>
          <p:nvPr/>
        </p:nvSpPr>
        <p:spPr bwMode="auto">
          <a:xfrm>
            <a:off x="1066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8" name="Rectangle 15"/>
          <p:cNvSpPr>
            <a:spLocks noChangeArrowheads="1"/>
          </p:cNvSpPr>
          <p:nvPr/>
        </p:nvSpPr>
        <p:spPr bwMode="auto">
          <a:xfrm>
            <a:off x="1676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9" name="Rectangle 16"/>
          <p:cNvSpPr>
            <a:spLocks noChangeArrowheads="1"/>
          </p:cNvSpPr>
          <p:nvPr/>
        </p:nvSpPr>
        <p:spPr bwMode="auto">
          <a:xfrm>
            <a:off x="457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0" name="Rectangle 17"/>
          <p:cNvSpPr>
            <a:spLocks noChangeArrowheads="1"/>
          </p:cNvSpPr>
          <p:nvPr/>
        </p:nvSpPr>
        <p:spPr bwMode="auto">
          <a:xfrm>
            <a:off x="1066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1" name="Rectangle 18"/>
          <p:cNvSpPr>
            <a:spLocks noChangeArrowheads="1"/>
          </p:cNvSpPr>
          <p:nvPr/>
        </p:nvSpPr>
        <p:spPr bwMode="auto">
          <a:xfrm>
            <a:off x="1676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2" name="Rectangle 19"/>
          <p:cNvSpPr>
            <a:spLocks noChangeArrowheads="1"/>
          </p:cNvSpPr>
          <p:nvPr/>
        </p:nvSpPr>
        <p:spPr bwMode="auto">
          <a:xfrm>
            <a:off x="457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3" name="Rectangle 20"/>
          <p:cNvSpPr>
            <a:spLocks noChangeArrowheads="1"/>
          </p:cNvSpPr>
          <p:nvPr/>
        </p:nvSpPr>
        <p:spPr bwMode="auto">
          <a:xfrm>
            <a:off x="10668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4" name="Rectangle 21"/>
          <p:cNvSpPr>
            <a:spLocks noChangeArrowheads="1"/>
          </p:cNvSpPr>
          <p:nvPr/>
        </p:nvSpPr>
        <p:spPr bwMode="auto">
          <a:xfrm>
            <a:off x="16764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5" name="Rectangle 22"/>
          <p:cNvSpPr>
            <a:spLocks noChangeArrowheads="1"/>
          </p:cNvSpPr>
          <p:nvPr/>
        </p:nvSpPr>
        <p:spPr bwMode="auto">
          <a:xfrm>
            <a:off x="2286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6" name="Rectangle 23"/>
          <p:cNvSpPr>
            <a:spLocks noChangeArrowheads="1"/>
          </p:cNvSpPr>
          <p:nvPr/>
        </p:nvSpPr>
        <p:spPr bwMode="auto">
          <a:xfrm>
            <a:off x="2895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7" name="Rectangle 24"/>
          <p:cNvSpPr>
            <a:spLocks noChangeArrowheads="1"/>
          </p:cNvSpPr>
          <p:nvPr/>
        </p:nvSpPr>
        <p:spPr bwMode="auto">
          <a:xfrm>
            <a:off x="3505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8" name="Rectangle 25"/>
          <p:cNvSpPr>
            <a:spLocks noChangeArrowheads="1"/>
          </p:cNvSpPr>
          <p:nvPr/>
        </p:nvSpPr>
        <p:spPr bwMode="auto">
          <a:xfrm>
            <a:off x="2286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9" name="Rectangle 26"/>
          <p:cNvSpPr>
            <a:spLocks noChangeArrowheads="1"/>
          </p:cNvSpPr>
          <p:nvPr/>
        </p:nvSpPr>
        <p:spPr bwMode="auto">
          <a:xfrm>
            <a:off x="2895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0" name="Rectangle 27"/>
          <p:cNvSpPr>
            <a:spLocks noChangeArrowheads="1"/>
          </p:cNvSpPr>
          <p:nvPr/>
        </p:nvSpPr>
        <p:spPr bwMode="auto">
          <a:xfrm>
            <a:off x="3505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1" name="Rectangle 28"/>
          <p:cNvSpPr>
            <a:spLocks noChangeArrowheads="1"/>
          </p:cNvSpPr>
          <p:nvPr/>
        </p:nvSpPr>
        <p:spPr bwMode="auto">
          <a:xfrm>
            <a:off x="2286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solidFill>
                <a:srgbClr val="FF0000"/>
              </a:solidFill>
            </a:endParaRPr>
          </a:p>
        </p:txBody>
      </p:sp>
      <p:sp>
        <p:nvSpPr>
          <p:cNvPr id="44052" name="Rectangle 29"/>
          <p:cNvSpPr>
            <a:spLocks noChangeArrowheads="1"/>
          </p:cNvSpPr>
          <p:nvPr/>
        </p:nvSpPr>
        <p:spPr bwMode="auto">
          <a:xfrm>
            <a:off x="2895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3" name="Rectangle 30"/>
          <p:cNvSpPr>
            <a:spLocks noChangeArrowheads="1"/>
          </p:cNvSpPr>
          <p:nvPr/>
        </p:nvSpPr>
        <p:spPr bwMode="auto">
          <a:xfrm>
            <a:off x="3505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4"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44055" name="Rectangle 32"/>
          <p:cNvSpPr>
            <a:spLocks noChangeArrowheads="1"/>
          </p:cNvSpPr>
          <p:nvPr/>
        </p:nvSpPr>
        <p:spPr bwMode="auto">
          <a:xfrm>
            <a:off x="457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6" name="Rectangle 33"/>
          <p:cNvSpPr>
            <a:spLocks noChangeArrowheads="1"/>
          </p:cNvSpPr>
          <p:nvPr/>
        </p:nvSpPr>
        <p:spPr bwMode="auto">
          <a:xfrm>
            <a:off x="10668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7" name="Rectangle 34"/>
          <p:cNvSpPr>
            <a:spLocks noChangeArrowheads="1"/>
          </p:cNvSpPr>
          <p:nvPr/>
        </p:nvSpPr>
        <p:spPr bwMode="auto">
          <a:xfrm>
            <a:off x="16764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8" name="Rectangle 35"/>
          <p:cNvSpPr>
            <a:spLocks noChangeArrowheads="1"/>
          </p:cNvSpPr>
          <p:nvPr/>
        </p:nvSpPr>
        <p:spPr bwMode="auto">
          <a:xfrm>
            <a:off x="457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9" name="Rectangle 36"/>
          <p:cNvSpPr>
            <a:spLocks noChangeArrowheads="1"/>
          </p:cNvSpPr>
          <p:nvPr/>
        </p:nvSpPr>
        <p:spPr bwMode="auto">
          <a:xfrm>
            <a:off x="1066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0" name="Rectangle 37"/>
          <p:cNvSpPr>
            <a:spLocks noChangeArrowheads="1"/>
          </p:cNvSpPr>
          <p:nvPr/>
        </p:nvSpPr>
        <p:spPr bwMode="auto">
          <a:xfrm>
            <a:off x="1676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1" name="Rectangle 38"/>
          <p:cNvSpPr>
            <a:spLocks noChangeArrowheads="1"/>
          </p:cNvSpPr>
          <p:nvPr/>
        </p:nvSpPr>
        <p:spPr bwMode="auto">
          <a:xfrm>
            <a:off x="457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2" name="Rectangle 39"/>
          <p:cNvSpPr>
            <a:spLocks noChangeArrowheads="1"/>
          </p:cNvSpPr>
          <p:nvPr/>
        </p:nvSpPr>
        <p:spPr bwMode="auto">
          <a:xfrm>
            <a:off x="1066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3" name="Rectangle 40"/>
          <p:cNvSpPr>
            <a:spLocks noChangeArrowheads="1"/>
          </p:cNvSpPr>
          <p:nvPr/>
        </p:nvSpPr>
        <p:spPr bwMode="auto">
          <a:xfrm>
            <a:off x="1676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4" name="Rectangle 41"/>
          <p:cNvSpPr>
            <a:spLocks noChangeArrowheads="1"/>
          </p:cNvSpPr>
          <p:nvPr/>
        </p:nvSpPr>
        <p:spPr bwMode="auto">
          <a:xfrm>
            <a:off x="22860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5" name="Rectangle 42"/>
          <p:cNvSpPr>
            <a:spLocks noChangeArrowheads="1"/>
          </p:cNvSpPr>
          <p:nvPr/>
        </p:nvSpPr>
        <p:spPr bwMode="auto">
          <a:xfrm>
            <a:off x="2895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6" name="Rectangle 43"/>
          <p:cNvSpPr>
            <a:spLocks noChangeArrowheads="1"/>
          </p:cNvSpPr>
          <p:nvPr/>
        </p:nvSpPr>
        <p:spPr bwMode="auto">
          <a:xfrm>
            <a:off x="3505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7" name="Rectangle 44"/>
          <p:cNvSpPr>
            <a:spLocks noChangeArrowheads="1"/>
          </p:cNvSpPr>
          <p:nvPr/>
        </p:nvSpPr>
        <p:spPr bwMode="auto">
          <a:xfrm>
            <a:off x="2286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8" name="Rectangle 45"/>
          <p:cNvSpPr>
            <a:spLocks noChangeArrowheads="1"/>
          </p:cNvSpPr>
          <p:nvPr/>
        </p:nvSpPr>
        <p:spPr bwMode="auto">
          <a:xfrm>
            <a:off x="2895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9" name="Rectangle 46"/>
          <p:cNvSpPr>
            <a:spLocks noChangeArrowheads="1"/>
          </p:cNvSpPr>
          <p:nvPr/>
        </p:nvSpPr>
        <p:spPr bwMode="auto">
          <a:xfrm>
            <a:off x="3505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0" name="Rectangle 47"/>
          <p:cNvSpPr>
            <a:spLocks noChangeArrowheads="1"/>
          </p:cNvSpPr>
          <p:nvPr/>
        </p:nvSpPr>
        <p:spPr bwMode="auto">
          <a:xfrm>
            <a:off x="2286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1" name="Rectangle 48"/>
          <p:cNvSpPr>
            <a:spLocks noChangeArrowheads="1"/>
          </p:cNvSpPr>
          <p:nvPr/>
        </p:nvSpPr>
        <p:spPr bwMode="auto">
          <a:xfrm>
            <a:off x="2895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2" name="Rectangle 49"/>
          <p:cNvSpPr>
            <a:spLocks noChangeArrowheads="1"/>
          </p:cNvSpPr>
          <p:nvPr/>
        </p:nvSpPr>
        <p:spPr bwMode="auto">
          <a:xfrm>
            <a:off x="3505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3"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44074"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44075" name="Text Box 52"/>
          <p:cNvSpPr txBox="1">
            <a:spLocks noChangeArrowheads="1"/>
          </p:cNvSpPr>
          <p:nvPr/>
        </p:nvSpPr>
        <p:spPr bwMode="auto">
          <a:xfrm>
            <a:off x="9144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white cells are empty</a:t>
            </a:r>
          </a:p>
        </p:txBody>
      </p:sp>
      <p:sp>
        <p:nvSpPr>
          <p:cNvPr id="44076"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44077"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44078"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
        <p:nvSpPr>
          <p:cNvPr id="44079" name="Line 59"/>
          <p:cNvSpPr>
            <a:spLocks noChangeShapeType="1"/>
          </p:cNvSpPr>
          <p:nvPr/>
        </p:nvSpPr>
        <p:spPr bwMode="auto">
          <a:xfrm flipV="1">
            <a:off x="2574925" y="3352800"/>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0" name="Line 60"/>
          <p:cNvSpPr>
            <a:spLocks noChangeShapeType="1"/>
          </p:cNvSpPr>
          <p:nvPr/>
        </p:nvSpPr>
        <p:spPr bwMode="auto">
          <a:xfrm>
            <a:off x="2574925" y="4167188"/>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1" name="Line 61"/>
          <p:cNvSpPr>
            <a:spLocks noChangeShapeType="1"/>
          </p:cNvSpPr>
          <p:nvPr/>
        </p:nvSpPr>
        <p:spPr bwMode="auto">
          <a:xfrm rot="-5400000">
            <a:off x="3001963" y="3760788"/>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2" name="Line 62"/>
          <p:cNvSpPr>
            <a:spLocks noChangeShapeType="1"/>
          </p:cNvSpPr>
          <p:nvPr/>
        </p:nvSpPr>
        <p:spPr bwMode="auto">
          <a:xfrm rot="5400000" flipH="1">
            <a:off x="2179638" y="3763963"/>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3" name="Line 63"/>
          <p:cNvSpPr>
            <a:spLocks noChangeShapeType="1"/>
          </p:cNvSpPr>
          <p:nvPr/>
        </p:nvSpPr>
        <p:spPr bwMode="auto">
          <a:xfrm flipV="1">
            <a:off x="2776538" y="3413125"/>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4" name="Line 64"/>
          <p:cNvSpPr>
            <a:spLocks noChangeShapeType="1"/>
          </p:cNvSpPr>
          <p:nvPr/>
        </p:nvSpPr>
        <p:spPr bwMode="auto">
          <a:xfrm rot="5400000" flipV="1">
            <a:off x="2743200" y="4114800"/>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5" name="Line 65"/>
          <p:cNvSpPr>
            <a:spLocks noChangeShapeType="1"/>
          </p:cNvSpPr>
          <p:nvPr/>
        </p:nvSpPr>
        <p:spPr bwMode="auto">
          <a:xfrm rot="16200000" flipV="1">
            <a:off x="2057400" y="3429000"/>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6" name="Line 66"/>
          <p:cNvSpPr>
            <a:spLocks noChangeShapeType="1"/>
          </p:cNvSpPr>
          <p:nvPr/>
        </p:nvSpPr>
        <p:spPr bwMode="auto">
          <a:xfrm rot="10800000" flipV="1">
            <a:off x="2074863" y="4137025"/>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p:nvPr/>
        </p:nvSpPr>
        <p:spPr>
          <a:xfrm rot="20596666">
            <a:off x="6075499" y="4548650"/>
            <a:ext cx="2737453" cy="584775"/>
          </a:xfrm>
          <a:prstGeom prst="rect">
            <a:avLst/>
          </a:prstGeom>
          <a:solidFill>
            <a:srgbClr val="CCECFF"/>
          </a:solidFill>
        </p:spPr>
        <p:txBody>
          <a:bodyPr wrap="square" rtlCol="0">
            <a:spAutoFit/>
          </a:bodyPr>
          <a:lstStyle/>
          <a:p>
            <a:r>
              <a:rPr lang="en-US" sz="3200" dirty="0" smtClean="0">
                <a:latin typeface="Calibri" pitchFamily="34" charset="0"/>
              </a:rPr>
              <a:t>Only 3 rules</a:t>
            </a:r>
            <a:endParaRPr lang="en-US" sz="3200" dirty="0">
              <a:latin typeface="Calibri" pitchFamily="34"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800360" y="3257640"/>
              <a:ext cx="1543320" cy="1391040"/>
            </p14:xfrm>
          </p:contentPart>
        </mc:Choice>
        <mc:Fallback xmlns="">
          <p:pic>
            <p:nvPicPr>
              <p:cNvPr id="3" name="Ink 2"/>
              <p:cNvPicPr/>
              <p:nvPr/>
            </p:nvPicPr>
            <p:blipFill>
              <a:blip r:embed="rId4"/>
              <a:stretch>
                <a:fillRect/>
              </a:stretch>
            </p:blipFill>
            <p:spPr>
              <a:xfrm>
                <a:off x="1791000" y="3248280"/>
                <a:ext cx="1562040" cy="1409760"/>
              </a:xfrm>
              <a:prstGeom prst="rect">
                <a:avLst/>
              </a:prstGeom>
            </p:spPr>
          </p:pic>
        </mc:Fallback>
      </mc:AlternateContent>
    </p:spTree>
    <p:extLst>
      <p:ext uri="{BB962C8B-B14F-4D97-AF65-F5344CB8AC3E}">
        <p14:creationId xmlns:p14="http://schemas.microsoft.com/office/powerpoint/2010/main" val="342949200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552950" y="3406001"/>
            <a:ext cx="4286250" cy="861199"/>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5058"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59"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0"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1"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2"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3"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4"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5"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6" name="Rectangle 15"/>
          <p:cNvSpPr>
            <a:spLocks noChangeArrowheads="1"/>
          </p:cNvSpPr>
          <p:nvPr/>
        </p:nvSpPr>
        <p:spPr bwMode="auto">
          <a:xfrm>
            <a:off x="18288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7"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8"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9"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0" name="Rectangle 19"/>
          <p:cNvSpPr>
            <a:spLocks noChangeArrowheads="1"/>
          </p:cNvSpPr>
          <p:nvPr/>
        </p:nvSpPr>
        <p:spPr bwMode="auto">
          <a:xfrm>
            <a:off x="2438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1"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2"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3" name="Rectangle 22"/>
          <p:cNvSpPr>
            <a:spLocks noChangeArrowheads="1"/>
          </p:cNvSpPr>
          <p:nvPr/>
        </p:nvSpPr>
        <p:spPr bwMode="auto">
          <a:xfrm>
            <a:off x="24384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5074" name="Rectangle 23"/>
          <p:cNvSpPr>
            <a:spLocks noChangeArrowheads="1"/>
          </p:cNvSpPr>
          <p:nvPr/>
        </p:nvSpPr>
        <p:spPr bwMode="auto">
          <a:xfrm>
            <a:off x="30480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5075"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7"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8"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9" name="Rectangle 28"/>
          <p:cNvSpPr>
            <a:spLocks noChangeArrowheads="1"/>
          </p:cNvSpPr>
          <p:nvPr/>
        </p:nvSpPr>
        <p:spPr bwMode="auto">
          <a:xfrm>
            <a:off x="18288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5080"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1"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2"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3"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4"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5"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6" name="Rectangle 35"/>
          <p:cNvSpPr>
            <a:spLocks noChangeArrowheads="1"/>
          </p:cNvSpPr>
          <p:nvPr/>
        </p:nvSpPr>
        <p:spPr bwMode="auto">
          <a:xfrm>
            <a:off x="24384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5087" name="Rectangle 36"/>
          <p:cNvSpPr>
            <a:spLocks noChangeArrowheads="1"/>
          </p:cNvSpPr>
          <p:nvPr/>
        </p:nvSpPr>
        <p:spPr bwMode="auto">
          <a:xfrm>
            <a:off x="30480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8"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9" name="Rectangle 38"/>
          <p:cNvSpPr>
            <a:spLocks noChangeArrowheads="1"/>
          </p:cNvSpPr>
          <p:nvPr/>
        </p:nvSpPr>
        <p:spPr bwMode="auto">
          <a:xfrm>
            <a:off x="2438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0"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1"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2"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3"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4"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6"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8"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49"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0"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1"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2"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53"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4"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5"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971720" y="3476520"/>
              <a:ext cx="6706080" cy="1267200"/>
            </p14:xfrm>
          </p:contentPart>
        </mc:Choice>
        <mc:Fallback xmlns="">
          <p:pic>
            <p:nvPicPr>
              <p:cNvPr id="2" name="Ink 1"/>
              <p:cNvPicPr/>
              <p:nvPr/>
            </p:nvPicPr>
            <p:blipFill>
              <a:blip r:embed="rId4"/>
              <a:stretch>
                <a:fillRect/>
              </a:stretch>
            </p:blipFill>
            <p:spPr>
              <a:xfrm>
                <a:off x="1962360" y="3467160"/>
                <a:ext cx="6724800" cy="1285920"/>
              </a:xfrm>
              <a:prstGeom prst="rect">
                <a:avLst/>
              </a:prstGeom>
            </p:spPr>
          </p:pic>
        </mc:Fallback>
      </mc:AlternateContent>
    </p:spTree>
    <p:extLst>
      <p:ext uri="{BB962C8B-B14F-4D97-AF65-F5344CB8AC3E}">
        <p14:creationId xmlns:p14="http://schemas.microsoft.com/office/powerpoint/2010/main" val="336716154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3"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4"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5"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6"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7"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8"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9"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0" name="Rectangle 15"/>
          <p:cNvSpPr>
            <a:spLocks noChangeArrowheads="1"/>
          </p:cNvSpPr>
          <p:nvPr/>
        </p:nvSpPr>
        <p:spPr bwMode="auto">
          <a:xfrm>
            <a:off x="18288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091"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2"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3"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4" name="Rectangle 19"/>
          <p:cNvSpPr>
            <a:spLocks noChangeArrowheads="1"/>
          </p:cNvSpPr>
          <p:nvPr/>
        </p:nvSpPr>
        <p:spPr bwMode="auto">
          <a:xfrm>
            <a:off x="2438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5"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6"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7" name="Rectangle 22"/>
          <p:cNvSpPr>
            <a:spLocks noChangeArrowheads="1"/>
          </p:cNvSpPr>
          <p:nvPr/>
        </p:nvSpPr>
        <p:spPr bwMode="auto">
          <a:xfrm>
            <a:off x="24384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098" name="Rectangle 23"/>
          <p:cNvSpPr>
            <a:spLocks noChangeArrowheads="1"/>
          </p:cNvSpPr>
          <p:nvPr/>
        </p:nvSpPr>
        <p:spPr bwMode="auto">
          <a:xfrm>
            <a:off x="30480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099"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1"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2"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3" name="Rectangle 28"/>
          <p:cNvSpPr>
            <a:spLocks noChangeArrowheads="1"/>
          </p:cNvSpPr>
          <p:nvPr/>
        </p:nvSpPr>
        <p:spPr bwMode="auto">
          <a:xfrm>
            <a:off x="18288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104"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5"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6"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7"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8"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9"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0" name="Rectangle 35"/>
          <p:cNvSpPr>
            <a:spLocks noChangeArrowheads="1"/>
          </p:cNvSpPr>
          <p:nvPr/>
        </p:nvSpPr>
        <p:spPr bwMode="auto">
          <a:xfrm>
            <a:off x="24384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111" name="Rectangle 36"/>
          <p:cNvSpPr>
            <a:spLocks noChangeArrowheads="1"/>
          </p:cNvSpPr>
          <p:nvPr/>
        </p:nvSpPr>
        <p:spPr bwMode="auto">
          <a:xfrm>
            <a:off x="30480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6112"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3" name="Rectangle 38"/>
          <p:cNvSpPr>
            <a:spLocks noChangeArrowheads="1"/>
          </p:cNvSpPr>
          <p:nvPr/>
        </p:nvSpPr>
        <p:spPr bwMode="auto">
          <a:xfrm>
            <a:off x="2438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4"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5"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6"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7"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8"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20"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8" name="Rounded Rectangle 47"/>
          <p:cNvSpPr/>
          <p:nvPr/>
        </p:nvSpPr>
        <p:spPr bwMode="auto">
          <a:xfrm>
            <a:off x="4552949" y="4448737"/>
            <a:ext cx="4290261" cy="1964095"/>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9"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50"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1"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2"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3"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54"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5"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6"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419560" y="3048120"/>
              <a:ext cx="1648080" cy="2429280"/>
            </p14:xfrm>
          </p:contentPart>
        </mc:Choice>
        <mc:Fallback xmlns="">
          <p:pic>
            <p:nvPicPr>
              <p:cNvPr id="2" name="Ink 1"/>
              <p:cNvPicPr/>
              <p:nvPr/>
            </p:nvPicPr>
            <p:blipFill>
              <a:blip r:embed="rId4"/>
              <a:stretch>
                <a:fillRect/>
              </a:stretch>
            </p:blipFill>
            <p:spPr>
              <a:xfrm>
                <a:off x="2410200" y="3038760"/>
                <a:ext cx="1666800" cy="2448000"/>
              </a:xfrm>
              <a:prstGeom prst="rect">
                <a:avLst/>
              </a:prstGeom>
            </p:spPr>
          </p:pic>
        </mc:Fallback>
      </mc:AlternateContent>
    </p:spTree>
    <p:extLst>
      <p:ext uri="{BB962C8B-B14F-4D97-AF65-F5344CB8AC3E}">
        <p14:creationId xmlns:p14="http://schemas.microsoft.com/office/powerpoint/2010/main" val="82989147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7"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8"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9"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0"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1"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2"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3"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4" name="Rectangle 15"/>
          <p:cNvSpPr>
            <a:spLocks noChangeArrowheads="1"/>
          </p:cNvSpPr>
          <p:nvPr/>
        </p:nvSpPr>
        <p:spPr bwMode="auto">
          <a:xfrm>
            <a:off x="18288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15"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6"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7"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8" name="Rectangle 19"/>
          <p:cNvSpPr>
            <a:spLocks noChangeArrowheads="1"/>
          </p:cNvSpPr>
          <p:nvPr/>
        </p:nvSpPr>
        <p:spPr bwMode="auto">
          <a:xfrm>
            <a:off x="2438400" y="3048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19"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0"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1" name="Rectangle 22"/>
          <p:cNvSpPr>
            <a:spLocks noChangeArrowheads="1"/>
          </p:cNvSpPr>
          <p:nvPr/>
        </p:nvSpPr>
        <p:spPr bwMode="auto">
          <a:xfrm>
            <a:off x="24384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2" name="Rectangle 23"/>
          <p:cNvSpPr>
            <a:spLocks noChangeArrowheads="1"/>
          </p:cNvSpPr>
          <p:nvPr/>
        </p:nvSpPr>
        <p:spPr bwMode="auto">
          <a:xfrm>
            <a:off x="3048000" y="3657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23"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5"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6"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7" name="Rectangle 28"/>
          <p:cNvSpPr>
            <a:spLocks noChangeArrowheads="1"/>
          </p:cNvSpPr>
          <p:nvPr/>
        </p:nvSpPr>
        <p:spPr bwMode="auto">
          <a:xfrm>
            <a:off x="18288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28"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9"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0"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1"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2"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3"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4" name="Rectangle 35"/>
          <p:cNvSpPr>
            <a:spLocks noChangeArrowheads="1"/>
          </p:cNvSpPr>
          <p:nvPr/>
        </p:nvSpPr>
        <p:spPr bwMode="auto">
          <a:xfrm>
            <a:off x="24384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5" name="Rectangle 36"/>
          <p:cNvSpPr>
            <a:spLocks noChangeArrowheads="1"/>
          </p:cNvSpPr>
          <p:nvPr/>
        </p:nvSpPr>
        <p:spPr bwMode="auto">
          <a:xfrm>
            <a:off x="3048000" y="4267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36"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7" name="Rectangle 38"/>
          <p:cNvSpPr>
            <a:spLocks noChangeArrowheads="1"/>
          </p:cNvSpPr>
          <p:nvPr/>
        </p:nvSpPr>
        <p:spPr bwMode="auto">
          <a:xfrm>
            <a:off x="2438400" y="4876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7138"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9"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0"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1"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2"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3" name="Text Box 45"/>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red cells are alive</a:t>
            </a:r>
          </a:p>
        </p:txBody>
      </p:sp>
      <p:sp>
        <p:nvSpPr>
          <p:cNvPr id="47144"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9"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50"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1"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2"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4"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5"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6"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
        <p:nvSpPr>
          <p:cNvPr id="57" name="TextBox 56"/>
          <p:cNvSpPr txBox="1"/>
          <p:nvPr/>
        </p:nvSpPr>
        <p:spPr>
          <a:xfrm rot="20596666">
            <a:off x="4509838" y="4495142"/>
            <a:ext cx="4038600" cy="584775"/>
          </a:xfrm>
          <a:prstGeom prst="rect">
            <a:avLst/>
          </a:prstGeom>
          <a:solidFill>
            <a:srgbClr val="CCECFF"/>
          </a:solidFill>
        </p:spPr>
        <p:txBody>
          <a:bodyPr wrap="square" rtlCol="0">
            <a:spAutoFit/>
          </a:bodyPr>
          <a:lstStyle/>
          <a:p>
            <a:r>
              <a:rPr lang="en-US" sz="3200" dirty="0" smtClean="0">
                <a:latin typeface="Calibri" pitchFamily="34" charset="0"/>
              </a:rPr>
              <a:t>What's next?</a:t>
            </a:r>
            <a:endParaRPr lang="en-US" sz="3200" dirty="0">
              <a:latin typeface="Calibri"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562480" y="3724200"/>
              <a:ext cx="228960" cy="429120"/>
            </p14:xfrm>
          </p:contentPart>
        </mc:Choice>
        <mc:Fallback xmlns="">
          <p:pic>
            <p:nvPicPr>
              <p:cNvPr id="2" name="Ink 1"/>
              <p:cNvPicPr/>
              <p:nvPr/>
            </p:nvPicPr>
            <p:blipFill>
              <a:blip r:embed="rId4"/>
              <a:stretch>
                <a:fillRect/>
              </a:stretch>
            </p:blipFill>
            <p:spPr>
              <a:xfrm>
                <a:off x="2553120" y="3714840"/>
                <a:ext cx="247680" cy="447840"/>
              </a:xfrm>
              <a:prstGeom prst="rect">
                <a:avLst/>
              </a:prstGeom>
            </p:spPr>
          </p:pic>
        </mc:Fallback>
      </mc:AlternateContent>
    </p:spTree>
    <p:extLst>
      <p:ext uri="{BB962C8B-B14F-4D97-AF65-F5344CB8AC3E}">
        <p14:creationId xmlns:p14="http://schemas.microsoft.com/office/powerpoint/2010/main" val="21964171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016" y="4013205"/>
            <a:ext cx="2619741" cy="2419688"/>
          </a:xfrm>
          <a:prstGeom prst="rect">
            <a:avLst/>
          </a:prstGeom>
        </p:spPr>
      </p:pic>
      <p:sp>
        <p:nvSpPr>
          <p:cNvPr id="5" name="Rectangle 4"/>
          <p:cNvSpPr/>
          <p:nvPr/>
        </p:nvSpPr>
        <p:spPr bwMode="auto">
          <a:xfrm>
            <a:off x="5617119" y="3156530"/>
            <a:ext cx="924948" cy="44192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3" name="Rounded Rectangle 52"/>
          <p:cNvSpPr/>
          <p:nvPr/>
        </p:nvSpPr>
        <p:spPr bwMode="auto">
          <a:xfrm>
            <a:off x="461963" y="1371600"/>
            <a:ext cx="4846011" cy="2060861"/>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052" name="Text Box 5"/>
          <p:cNvSpPr txBox="1">
            <a:spLocks noChangeArrowheads="1"/>
          </p:cNvSpPr>
          <p:nvPr/>
        </p:nvSpPr>
        <p:spPr bwMode="auto">
          <a:xfrm>
            <a:off x="351631" y="365125"/>
            <a:ext cx="48720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CS5 </a:t>
            </a:r>
            <a:r>
              <a:rPr lang="en-US" sz="4000" b="1" i="1" dirty="0">
                <a:latin typeface="Cambria" pitchFamily="18" charset="0"/>
              </a:rPr>
              <a:t>Rules</a:t>
            </a:r>
          </a:p>
        </p:txBody>
      </p:sp>
      <p:sp>
        <p:nvSpPr>
          <p:cNvPr id="2063" name="Text Box 34"/>
          <p:cNvSpPr txBox="1">
            <a:spLocks noChangeArrowheads="1"/>
          </p:cNvSpPr>
          <p:nvPr/>
        </p:nvSpPr>
        <p:spPr bwMode="auto">
          <a:xfrm>
            <a:off x="6055896" y="6516110"/>
            <a:ext cx="25514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latin typeface="Cambria" pitchFamily="18" charset="0"/>
              </a:rPr>
              <a:t>Three-in-a-row? Aliens </a:t>
            </a:r>
            <a:r>
              <a:rPr lang="en-US" sz="1200" u="sng" dirty="0" smtClean="0">
                <a:latin typeface="Cambria" pitchFamily="18" charset="0"/>
              </a:rPr>
              <a:t>rule</a:t>
            </a:r>
            <a:r>
              <a:rPr lang="en-US" sz="1200" dirty="0" smtClean="0">
                <a:latin typeface="Cambria" pitchFamily="18" charset="0"/>
              </a:rPr>
              <a:t> at this…</a:t>
            </a:r>
            <a:endParaRPr lang="en-US" sz="1200" dirty="0">
              <a:latin typeface="Cambria" pitchFamily="18" charset="0"/>
            </a:endParaRPr>
          </a:p>
        </p:txBody>
      </p:sp>
      <p:sp>
        <p:nvSpPr>
          <p:cNvPr id="2066" name="Text Box 29"/>
          <p:cNvSpPr txBox="1">
            <a:spLocks noChangeArrowheads="1"/>
          </p:cNvSpPr>
          <p:nvPr/>
        </p:nvSpPr>
        <p:spPr bwMode="auto">
          <a:xfrm>
            <a:off x="609600" y="5626750"/>
            <a:ext cx="1552613" cy="461665"/>
          </a:xfrm>
          <a:prstGeom prst="rect">
            <a:avLst/>
          </a:prstGeom>
          <a:solidFill>
            <a:schemeClr val="bg1">
              <a:lumMod val="85000"/>
            </a:schemeClr>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chemeClr val="bg1">
                    <a:lumMod val="50000"/>
                  </a:schemeClr>
                </a:solidFill>
                <a:latin typeface="Cambria" pitchFamily="18" charset="0"/>
              </a:rPr>
              <a:t>Midterm</a:t>
            </a:r>
            <a:endParaRPr lang="en-US" b="1" dirty="0">
              <a:solidFill>
                <a:schemeClr val="bg1">
                  <a:lumMod val="50000"/>
                </a:schemeClr>
              </a:solidFill>
              <a:latin typeface="Cambria" pitchFamily="18" charset="0"/>
            </a:endParaRPr>
          </a:p>
        </p:txBody>
      </p:sp>
      <p:sp>
        <p:nvSpPr>
          <p:cNvPr id="2067" name="Rectangle 30"/>
          <p:cNvSpPr>
            <a:spLocks noChangeArrowheads="1"/>
          </p:cNvSpPr>
          <p:nvPr/>
        </p:nvSpPr>
        <p:spPr bwMode="auto">
          <a:xfrm>
            <a:off x="2292514" y="5562600"/>
            <a:ext cx="27714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solidFill>
                  <a:schemeClr val="bg1">
                    <a:lumMod val="50000"/>
                  </a:schemeClr>
                </a:solidFill>
                <a:latin typeface="Cambria" pitchFamily="18" charset="0"/>
              </a:rPr>
              <a:t>review problems online</a:t>
            </a:r>
          </a:p>
          <a:p>
            <a:r>
              <a:rPr lang="en-US" sz="1200" i="1" dirty="0" err="1" smtClean="0">
                <a:solidFill>
                  <a:schemeClr val="bg1">
                    <a:lumMod val="50000"/>
                  </a:schemeClr>
                </a:solidFill>
                <a:latin typeface="Cambria" pitchFamily="18" charset="0"/>
              </a:rPr>
              <a:t>acc</a:t>
            </a:r>
            <a:r>
              <a:rPr lang="en-US" sz="1200" i="1" dirty="0" smtClean="0">
                <a:solidFill>
                  <a:schemeClr val="bg1">
                    <a:lumMod val="50000"/>
                  </a:schemeClr>
                </a:solidFill>
                <a:latin typeface="Cambria" pitchFamily="18" charset="0"/>
              </a:rPr>
              <a:t>?   we have </a:t>
            </a:r>
            <a:r>
              <a:rPr lang="en-US" sz="1200" i="1" dirty="0" err="1" smtClean="0">
                <a:solidFill>
                  <a:schemeClr val="bg1">
                    <a:lumMod val="50000"/>
                  </a:schemeClr>
                </a:solidFill>
                <a:latin typeface="Cambria" pitchFamily="18" charset="0"/>
              </a:rPr>
              <a:t>add'l</a:t>
            </a:r>
            <a:r>
              <a:rPr lang="en-US" sz="1200" i="1" dirty="0" smtClean="0">
                <a:solidFill>
                  <a:schemeClr val="bg1">
                    <a:lumMod val="50000"/>
                  </a:schemeClr>
                </a:solidFill>
                <a:latin typeface="Cambria" pitchFamily="18" charset="0"/>
              </a:rPr>
              <a:t> rooms for Thu.  … </a:t>
            </a:r>
            <a:endParaRPr lang="en-US" sz="1200" i="1" dirty="0">
              <a:solidFill>
                <a:schemeClr val="bg1">
                  <a:lumMod val="50000"/>
                </a:schemeClr>
              </a:solidFill>
              <a:latin typeface="Cambria" pitchFamily="18" charset="0"/>
            </a:endParaRPr>
          </a:p>
        </p:txBody>
      </p:sp>
      <p:grpSp>
        <p:nvGrpSpPr>
          <p:cNvPr id="2069" name="Group 54"/>
          <p:cNvGrpSpPr>
            <a:grpSpLocks/>
          </p:cNvGrpSpPr>
          <p:nvPr/>
        </p:nvGrpSpPr>
        <p:grpSpPr bwMode="auto">
          <a:xfrm>
            <a:off x="7969377" y="5748265"/>
            <a:ext cx="518595" cy="537472"/>
            <a:chOff x="3456" y="1784"/>
            <a:chExt cx="952" cy="1048"/>
          </a:xfrm>
        </p:grpSpPr>
        <p:sp>
          <p:nvSpPr>
            <p:cNvPr id="207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7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7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8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8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8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8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 name="Text Box 6"/>
          <p:cNvSpPr txBox="1">
            <a:spLocks noChangeArrowheads="1"/>
          </p:cNvSpPr>
          <p:nvPr/>
        </p:nvSpPr>
        <p:spPr bwMode="auto">
          <a:xfrm>
            <a:off x="5334000" y="314125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 </a:t>
            </a:r>
            <a:r>
              <a:rPr lang="en-US" b="1" dirty="0">
                <a:solidFill>
                  <a:srgbClr val="1608F9"/>
                </a:solidFill>
                <a:latin typeface="Cambria" pitchFamily="18" charset="0"/>
              </a:rPr>
              <a:t>HW </a:t>
            </a:r>
            <a:r>
              <a:rPr lang="en-US" b="1" dirty="0" smtClean="0">
                <a:solidFill>
                  <a:srgbClr val="1608F9"/>
                </a:solidFill>
                <a:latin typeface="Cambria" pitchFamily="18" charset="0"/>
              </a:rPr>
              <a:t>9  </a:t>
            </a:r>
            <a:r>
              <a:rPr lang="en-US" dirty="0" smtClean="0">
                <a:latin typeface="Cambria" pitchFamily="18" charset="0"/>
              </a:rPr>
              <a:t>(lab + </a:t>
            </a:r>
            <a:r>
              <a:rPr lang="en-US" dirty="0" smtClean="0">
                <a:latin typeface="Cambria" pitchFamily="18" charset="0"/>
              </a:rPr>
              <a:t>#2 + #2b)</a:t>
            </a:r>
            <a:endParaRPr lang="en-US" dirty="0">
              <a:latin typeface="Cambria" pitchFamily="18" charset="0"/>
            </a:endParaRPr>
          </a:p>
        </p:txBody>
      </p:sp>
      <p:sp>
        <p:nvSpPr>
          <p:cNvPr id="49" name="Rectangle 9"/>
          <p:cNvSpPr>
            <a:spLocks noChangeArrowheads="1"/>
          </p:cNvSpPr>
          <p:nvPr/>
        </p:nvSpPr>
        <p:spPr bwMode="auto">
          <a:xfrm>
            <a:off x="7116824" y="3572613"/>
            <a:ext cx="115288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100" dirty="0" smtClean="0">
                <a:latin typeface="Cambria" pitchFamily="18" charset="0"/>
              </a:rPr>
              <a:t>due Mon. </a:t>
            </a:r>
            <a:r>
              <a:rPr lang="en-US" sz="1100" dirty="0" smtClean="0">
                <a:latin typeface="Cambria" pitchFamily="18" charset="0"/>
              </a:rPr>
              <a:t>11/11</a:t>
            </a:r>
            <a:endParaRPr lang="en-US" sz="1100" dirty="0">
              <a:latin typeface="Cambria" pitchFamily="18" charset="0"/>
            </a:endParaRPr>
          </a:p>
        </p:txBody>
      </p:sp>
      <p:sp>
        <p:nvSpPr>
          <p:cNvPr id="3" name="Rectangle 2"/>
          <p:cNvSpPr/>
          <p:nvPr/>
        </p:nvSpPr>
        <p:spPr>
          <a:xfrm>
            <a:off x="3386932" y="2127357"/>
            <a:ext cx="1422185" cy="461665"/>
          </a:xfrm>
          <a:prstGeom prst="rect">
            <a:avLst/>
          </a:prstGeom>
        </p:spPr>
        <p:txBody>
          <a:bodyPr wrap="none">
            <a:spAutoFit/>
          </a:bodyPr>
          <a:lstStyle/>
          <a:p>
            <a:r>
              <a:rPr lang="en-US" b="1" i="1" dirty="0" smtClean="0">
                <a:latin typeface="Cambria" pitchFamily="18" charset="0"/>
              </a:rPr>
              <a:t>z = z </a:t>
            </a:r>
            <a:r>
              <a:rPr lang="en-US" b="1" i="1" baseline="42000" dirty="0" smtClean="0">
                <a:latin typeface="Cambria" pitchFamily="18" charset="0"/>
              </a:rPr>
              <a:t>2</a:t>
            </a:r>
            <a:r>
              <a:rPr lang="en-US" b="1" i="1" dirty="0" smtClean="0">
                <a:latin typeface="Cambria" pitchFamily="18" charset="0"/>
              </a:rPr>
              <a:t> + c</a:t>
            </a:r>
            <a:endParaRPr lang="en-US" dirty="0"/>
          </a:p>
        </p:txBody>
      </p:sp>
      <p:pic>
        <p:nvPicPr>
          <p:cNvPr id="252930" name="Picture 2" descr="http://www.misterx.ca/Mandelbrot_Set/Mandelbrot_Set-4-th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747" y="1606910"/>
            <a:ext cx="2003409" cy="1502559"/>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bwMode="auto">
          <a:xfrm>
            <a:off x="8402992" y="3562173"/>
            <a:ext cx="250700" cy="345636"/>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7" name="Rounded Rectangle 56"/>
          <p:cNvSpPr/>
          <p:nvPr/>
        </p:nvSpPr>
        <p:spPr bwMode="auto">
          <a:xfrm>
            <a:off x="461963" y="4038600"/>
            <a:ext cx="4872037" cy="9144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8" name="TextBox 57"/>
          <p:cNvSpPr txBox="1"/>
          <p:nvPr/>
        </p:nvSpPr>
        <p:spPr>
          <a:xfrm>
            <a:off x="518863" y="4262735"/>
            <a:ext cx="4773069" cy="461665"/>
          </a:xfrm>
          <a:prstGeom prst="rect">
            <a:avLst/>
          </a:prstGeom>
          <a:noFill/>
        </p:spPr>
        <p:txBody>
          <a:bodyPr wrap="square" rtlCol="0">
            <a:spAutoFit/>
          </a:bodyPr>
          <a:lstStyle/>
          <a:p>
            <a:r>
              <a:rPr lang="en-US" dirty="0" smtClean="0">
                <a:latin typeface="Cambria" pitchFamily="18" charset="0"/>
              </a:rPr>
              <a:t>The rule:  </a:t>
            </a:r>
            <a:r>
              <a:rPr lang="en-US" b="1" i="1" dirty="0" smtClean="0">
                <a:latin typeface="Cambria" pitchFamily="18" charset="0"/>
              </a:rPr>
              <a:t>Don't follow this rule.</a:t>
            </a:r>
            <a:r>
              <a:rPr lang="en-US" dirty="0" smtClean="0">
                <a:latin typeface="Cambria" pitchFamily="18" charset="0"/>
              </a:rPr>
              <a:t> </a:t>
            </a:r>
            <a:endParaRPr lang="en-US" dirty="0">
              <a:latin typeface="Cambria" pitchFamily="18" charset="0"/>
            </a:endParaRPr>
          </a:p>
        </p:txBody>
      </p:sp>
      <p:sp>
        <p:nvSpPr>
          <p:cNvPr id="59" name="TextBox 58"/>
          <p:cNvSpPr txBox="1"/>
          <p:nvPr/>
        </p:nvSpPr>
        <p:spPr>
          <a:xfrm>
            <a:off x="491332" y="3529264"/>
            <a:ext cx="4773069" cy="369332"/>
          </a:xfrm>
          <a:prstGeom prst="rect">
            <a:avLst/>
          </a:prstGeom>
          <a:noFill/>
        </p:spPr>
        <p:txBody>
          <a:bodyPr wrap="square" rtlCol="0">
            <a:spAutoFit/>
          </a:bodyPr>
          <a:lstStyle/>
          <a:p>
            <a:r>
              <a:rPr lang="en-US" sz="1800" dirty="0" smtClean="0">
                <a:latin typeface="Calibri" pitchFamily="34" charset="0"/>
              </a:rPr>
              <a:t>Simple rules can yield complex results!</a:t>
            </a:r>
            <a:endParaRPr lang="en-US" sz="1800" dirty="0">
              <a:latin typeface="Calibri" pitchFamily="34" charset="0"/>
            </a:endParaRPr>
          </a:p>
        </p:txBody>
      </p:sp>
      <p:grpSp>
        <p:nvGrpSpPr>
          <p:cNvPr id="41" name="Group 54"/>
          <p:cNvGrpSpPr>
            <a:grpSpLocks/>
          </p:cNvGrpSpPr>
          <p:nvPr/>
        </p:nvGrpSpPr>
        <p:grpSpPr bwMode="auto">
          <a:xfrm>
            <a:off x="7043870" y="4954313"/>
            <a:ext cx="518595" cy="537472"/>
            <a:chOff x="3456" y="1784"/>
            <a:chExt cx="952" cy="1048"/>
          </a:xfrm>
        </p:grpSpPr>
        <p:sp>
          <p:nvSpPr>
            <p:cNvPr id="42"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3"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4"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7"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0"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1"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5"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68" name="Group 54"/>
          <p:cNvGrpSpPr>
            <a:grpSpLocks/>
          </p:cNvGrpSpPr>
          <p:nvPr/>
        </p:nvGrpSpPr>
        <p:grpSpPr bwMode="auto">
          <a:xfrm>
            <a:off x="6165694" y="4126768"/>
            <a:ext cx="518595" cy="537472"/>
            <a:chOff x="3456" y="1784"/>
            <a:chExt cx="952" cy="1048"/>
          </a:xfrm>
        </p:grpSpPr>
        <p:sp>
          <p:nvSpPr>
            <p:cNvPr id="69"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0"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1"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72"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3"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4"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5"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7"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8"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9"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0"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81"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82"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83"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85"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86" name="Group 54"/>
          <p:cNvGrpSpPr>
            <a:grpSpLocks/>
          </p:cNvGrpSpPr>
          <p:nvPr/>
        </p:nvGrpSpPr>
        <p:grpSpPr bwMode="auto">
          <a:xfrm>
            <a:off x="7918170" y="4951749"/>
            <a:ext cx="518595" cy="537472"/>
            <a:chOff x="3456" y="1784"/>
            <a:chExt cx="952" cy="1048"/>
          </a:xfrm>
        </p:grpSpPr>
        <p:sp>
          <p:nvSpPr>
            <p:cNvPr id="87"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8"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9"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0"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1"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2"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3"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7"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9"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0"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1"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3"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4" name="Rectangle 30"/>
          <p:cNvSpPr>
            <a:spLocks noChangeArrowheads="1"/>
          </p:cNvSpPr>
          <p:nvPr/>
        </p:nvSpPr>
        <p:spPr bwMode="auto">
          <a:xfrm>
            <a:off x="1317053" y="6214509"/>
            <a:ext cx="3121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dirty="0" smtClean="0">
                <a:solidFill>
                  <a:schemeClr val="bg1">
                    <a:lumMod val="50000"/>
                  </a:schemeClr>
                </a:solidFill>
                <a:latin typeface="Cambria" pitchFamily="18" charset="0"/>
              </a:rPr>
              <a:t>content?  </a:t>
            </a:r>
            <a:r>
              <a:rPr lang="en-US" sz="2000" i="1" dirty="0" smtClean="0">
                <a:solidFill>
                  <a:schemeClr val="bg1">
                    <a:lumMod val="50000"/>
                  </a:schemeClr>
                </a:solidFill>
                <a:latin typeface="Cambria" pitchFamily="18" charset="0"/>
              </a:rPr>
              <a:t>only through hw8</a:t>
            </a:r>
            <a:endParaRPr lang="en-US" sz="1200" i="1" dirty="0">
              <a:solidFill>
                <a:schemeClr val="bg1">
                  <a:lumMod val="50000"/>
                </a:schemeClr>
              </a:solidFill>
              <a:latin typeface="Cambria" pitchFamily="18" charset="0"/>
            </a:endParaRPr>
          </a:p>
        </p:txBody>
      </p:sp>
      <p:pic>
        <p:nvPicPr>
          <p:cNvPr id="107" name="Picture 10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799" y="109250"/>
            <a:ext cx="2210937" cy="2893243"/>
          </a:xfrm>
          <a:prstGeom prst="rect">
            <a:avLst/>
          </a:prstGeom>
        </p:spPr>
      </p:pic>
      <p:sp>
        <p:nvSpPr>
          <p:cNvPr id="108" name="Text Box 18"/>
          <p:cNvSpPr txBox="1">
            <a:spLocks noChangeArrowheads="1"/>
          </p:cNvSpPr>
          <p:nvPr/>
        </p:nvSpPr>
        <p:spPr bwMode="auto">
          <a:xfrm>
            <a:off x="5741504" y="533400"/>
            <a:ext cx="1187739" cy="1277273"/>
          </a:xfrm>
          <a:prstGeom prst="rect">
            <a:avLst/>
          </a:prstGeom>
          <a:solidFill>
            <a:schemeClr val="bg1"/>
          </a:solidFill>
          <a:ln>
            <a:solidFill>
              <a:schemeClr val="bg1">
                <a:lumMod val="75000"/>
              </a:schemeClr>
            </a:solid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chemeClr val="bg1">
                    <a:lumMod val="50000"/>
                  </a:schemeClr>
                </a:solidFill>
                <a:latin typeface="Cambria" pitchFamily="18" charset="0"/>
              </a:rPr>
              <a:t>A "monster" of a game! </a:t>
            </a:r>
            <a:endParaRPr lang="en-US" sz="1400" dirty="0" smtClean="0">
              <a:solidFill>
                <a:schemeClr val="bg1">
                  <a:lumMod val="50000"/>
                </a:schemeClr>
              </a:solidFill>
              <a:latin typeface="Cambria" pitchFamily="18" charset="0"/>
            </a:endParaRPr>
          </a:p>
          <a:p>
            <a:pPr>
              <a:spcBef>
                <a:spcPct val="50000"/>
              </a:spcBef>
            </a:pPr>
            <a:r>
              <a:rPr lang="en-US" sz="1400" dirty="0" smtClean="0">
                <a:solidFill>
                  <a:schemeClr val="bg1">
                    <a:lumMod val="50000"/>
                  </a:schemeClr>
                </a:solidFill>
                <a:latin typeface="Cambria" pitchFamily="18" charset="0"/>
              </a:rPr>
              <a:t>2D Data</a:t>
            </a:r>
            <a:r>
              <a:rPr lang="en-US" sz="1400" dirty="0">
                <a:solidFill>
                  <a:schemeClr val="bg1">
                    <a:lumMod val="50000"/>
                  </a:schemeClr>
                </a:solidFill>
                <a:latin typeface="Cambria" pitchFamily="18" charset="0"/>
              </a:rPr>
              <a:t> </a:t>
            </a:r>
            <a:r>
              <a:rPr lang="en-US" sz="1400" dirty="0" smtClean="0">
                <a:solidFill>
                  <a:schemeClr val="bg1">
                    <a:lumMod val="50000"/>
                  </a:schemeClr>
                </a:solidFill>
                <a:latin typeface="Cambria" pitchFamily="18" charset="0"/>
              </a:rPr>
              <a:t>-</a:t>
            </a:r>
            <a:r>
              <a:rPr lang="en-US" sz="1400" dirty="0" smtClean="0">
                <a:solidFill>
                  <a:schemeClr val="bg1">
                    <a:lumMod val="50000"/>
                  </a:schemeClr>
                </a:solidFill>
                <a:latin typeface="Cambria" pitchFamily="18" charset="0"/>
              </a:rPr>
              <a:t> but</a:t>
            </a:r>
            <a:r>
              <a:rPr lang="en-US" sz="1400" dirty="0">
                <a:solidFill>
                  <a:schemeClr val="bg1">
                    <a:lumMod val="50000"/>
                  </a:schemeClr>
                </a:solidFill>
                <a:latin typeface="Cambria" pitchFamily="18" charset="0"/>
              </a:rPr>
              <a:t> </a:t>
            </a:r>
            <a:r>
              <a:rPr lang="en-US" sz="1400" dirty="0" smtClean="0">
                <a:solidFill>
                  <a:schemeClr val="bg1">
                    <a:lumMod val="50000"/>
                  </a:schemeClr>
                </a:solidFill>
                <a:latin typeface="Cambria" pitchFamily="18" charset="0"/>
              </a:rPr>
              <a:t>a</a:t>
            </a:r>
            <a:r>
              <a:rPr lang="en-US" sz="1400" dirty="0" smtClean="0">
                <a:solidFill>
                  <a:schemeClr val="bg1">
                    <a:lumMod val="50000"/>
                  </a:schemeClr>
                </a:solidFill>
                <a:latin typeface="Cambria" pitchFamily="18" charset="0"/>
              </a:rPr>
              <a:t> </a:t>
            </a:r>
            <a:r>
              <a:rPr lang="en-US" sz="1400" i="1" dirty="0" smtClean="0">
                <a:solidFill>
                  <a:schemeClr val="bg1">
                    <a:lumMod val="50000"/>
                  </a:schemeClr>
                </a:solidFill>
                <a:latin typeface="Cambria" pitchFamily="18" charset="0"/>
              </a:rPr>
              <a:t>zero-player</a:t>
            </a:r>
            <a:r>
              <a:rPr lang="en-US" sz="1400" dirty="0" smtClean="0">
                <a:solidFill>
                  <a:schemeClr val="bg1">
                    <a:lumMod val="50000"/>
                  </a:schemeClr>
                </a:solidFill>
                <a:latin typeface="Cambria" pitchFamily="18" charset="0"/>
              </a:rPr>
              <a:t> </a:t>
            </a:r>
            <a:r>
              <a:rPr lang="en-US" sz="1400" dirty="0" smtClean="0">
                <a:solidFill>
                  <a:schemeClr val="bg1">
                    <a:lumMod val="50000"/>
                  </a:schemeClr>
                </a:solidFill>
                <a:latin typeface="Cambria" pitchFamily="18" charset="0"/>
              </a:rPr>
              <a:t>game!</a:t>
            </a:r>
            <a:endParaRPr lang="en-US" sz="1400" dirty="0" smtClean="0">
              <a:solidFill>
                <a:schemeClr val="bg1">
                  <a:lumMod val="50000"/>
                </a:schemeClr>
              </a:solidFill>
              <a:latin typeface="Cambria" pitchFamily="18" charset="0"/>
            </a:endParaRPr>
          </a:p>
        </p:txBody>
      </p:sp>
      <p:sp>
        <p:nvSpPr>
          <p:cNvPr id="109" name="Down Arrow 108"/>
          <p:cNvSpPr/>
          <p:nvPr/>
        </p:nvSpPr>
        <p:spPr bwMode="auto">
          <a:xfrm rot="6737647">
            <a:off x="8589268" y="546156"/>
            <a:ext cx="250700" cy="345636"/>
          </a:xfrm>
          <a:prstGeom prst="downArrow">
            <a:avLst/>
          </a:prstGeom>
          <a:solidFill>
            <a:schemeClr val="bg1">
              <a:lumMod val="50000"/>
            </a:schemeClr>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10" name="Rectangle 9"/>
          <p:cNvSpPr>
            <a:spLocks noChangeArrowheads="1"/>
          </p:cNvSpPr>
          <p:nvPr/>
        </p:nvSpPr>
        <p:spPr bwMode="auto">
          <a:xfrm>
            <a:off x="8630757" y="846282"/>
            <a:ext cx="47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100" dirty="0" smtClean="0">
                <a:latin typeface="Cambria" pitchFamily="18" charset="0"/>
              </a:rPr>
              <a:t>Run!</a:t>
            </a:r>
            <a:endParaRPr lang="en-US" sz="1100" dirty="0">
              <a:latin typeface="Cambria" pitchFamily="18" charset="0"/>
            </a:endParaRPr>
          </a:p>
        </p:txBody>
      </p:sp>
      <p:sp>
        <p:nvSpPr>
          <p:cNvPr id="56" name="Down Arrow 55"/>
          <p:cNvSpPr/>
          <p:nvPr/>
        </p:nvSpPr>
        <p:spPr bwMode="auto">
          <a:xfrm rot="10800000">
            <a:off x="6816681" y="2857390"/>
            <a:ext cx="250700" cy="345636"/>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9502177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2"/>
          <p:cNvSpPr>
            <a:spLocks noChangeArrowheads="1"/>
          </p:cNvSpPr>
          <p:nvPr/>
        </p:nvSpPr>
        <p:spPr bwMode="auto">
          <a:xfrm>
            <a:off x="4572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79" name="Rectangle 13"/>
          <p:cNvSpPr>
            <a:spLocks noChangeArrowheads="1"/>
          </p:cNvSpPr>
          <p:nvPr/>
        </p:nvSpPr>
        <p:spPr bwMode="auto">
          <a:xfrm>
            <a:off x="10668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0" name="Rectangle 14"/>
          <p:cNvSpPr>
            <a:spLocks noChangeArrowheads="1"/>
          </p:cNvSpPr>
          <p:nvPr/>
        </p:nvSpPr>
        <p:spPr bwMode="auto">
          <a:xfrm>
            <a:off x="16764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1" name="Rectangle 15"/>
          <p:cNvSpPr>
            <a:spLocks noChangeArrowheads="1"/>
          </p:cNvSpPr>
          <p:nvPr/>
        </p:nvSpPr>
        <p:spPr bwMode="auto">
          <a:xfrm>
            <a:off x="4572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2" name="Rectangle 16"/>
          <p:cNvSpPr>
            <a:spLocks noChangeArrowheads="1"/>
          </p:cNvSpPr>
          <p:nvPr/>
        </p:nvSpPr>
        <p:spPr bwMode="auto">
          <a:xfrm>
            <a:off x="1066800" y="3276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0183" name="Rectangle 17"/>
          <p:cNvSpPr>
            <a:spLocks noChangeArrowheads="1"/>
          </p:cNvSpPr>
          <p:nvPr/>
        </p:nvSpPr>
        <p:spPr bwMode="auto">
          <a:xfrm>
            <a:off x="16764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4" name="Rectangle 18"/>
          <p:cNvSpPr>
            <a:spLocks noChangeArrowheads="1"/>
          </p:cNvSpPr>
          <p:nvPr/>
        </p:nvSpPr>
        <p:spPr bwMode="auto">
          <a:xfrm>
            <a:off x="4572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5" name="Rectangle 19"/>
          <p:cNvSpPr>
            <a:spLocks noChangeArrowheads="1"/>
          </p:cNvSpPr>
          <p:nvPr/>
        </p:nvSpPr>
        <p:spPr bwMode="auto">
          <a:xfrm>
            <a:off x="10668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6" name="Rectangle 20"/>
          <p:cNvSpPr>
            <a:spLocks noChangeArrowheads="1"/>
          </p:cNvSpPr>
          <p:nvPr/>
        </p:nvSpPr>
        <p:spPr bwMode="auto">
          <a:xfrm>
            <a:off x="1676400" y="3886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0187" name="Rectangle 21"/>
          <p:cNvSpPr>
            <a:spLocks noChangeArrowheads="1"/>
          </p:cNvSpPr>
          <p:nvPr/>
        </p:nvSpPr>
        <p:spPr bwMode="auto">
          <a:xfrm>
            <a:off x="22860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8" name="Rectangle 22"/>
          <p:cNvSpPr>
            <a:spLocks noChangeArrowheads="1"/>
          </p:cNvSpPr>
          <p:nvPr/>
        </p:nvSpPr>
        <p:spPr bwMode="auto">
          <a:xfrm>
            <a:off x="28956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9" name="Rectangle 23"/>
          <p:cNvSpPr>
            <a:spLocks noChangeArrowheads="1"/>
          </p:cNvSpPr>
          <p:nvPr/>
        </p:nvSpPr>
        <p:spPr bwMode="auto">
          <a:xfrm>
            <a:off x="35052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0" name="Rectangle 24"/>
          <p:cNvSpPr>
            <a:spLocks noChangeArrowheads="1"/>
          </p:cNvSpPr>
          <p:nvPr/>
        </p:nvSpPr>
        <p:spPr bwMode="auto">
          <a:xfrm>
            <a:off x="22860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1" name="Rectangle 25"/>
          <p:cNvSpPr>
            <a:spLocks noChangeArrowheads="1"/>
          </p:cNvSpPr>
          <p:nvPr/>
        </p:nvSpPr>
        <p:spPr bwMode="auto">
          <a:xfrm>
            <a:off x="28956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2" name="Rectangle 26"/>
          <p:cNvSpPr>
            <a:spLocks noChangeArrowheads="1"/>
          </p:cNvSpPr>
          <p:nvPr/>
        </p:nvSpPr>
        <p:spPr bwMode="auto">
          <a:xfrm>
            <a:off x="35052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3" name="Rectangle 27"/>
          <p:cNvSpPr>
            <a:spLocks noChangeArrowheads="1"/>
          </p:cNvSpPr>
          <p:nvPr/>
        </p:nvSpPr>
        <p:spPr bwMode="auto">
          <a:xfrm>
            <a:off x="22860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4" name="Rectangle 28"/>
          <p:cNvSpPr>
            <a:spLocks noChangeArrowheads="1"/>
          </p:cNvSpPr>
          <p:nvPr/>
        </p:nvSpPr>
        <p:spPr bwMode="auto">
          <a:xfrm>
            <a:off x="2895600" y="3886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0195" name="Rectangle 29"/>
          <p:cNvSpPr>
            <a:spLocks noChangeArrowheads="1"/>
          </p:cNvSpPr>
          <p:nvPr/>
        </p:nvSpPr>
        <p:spPr bwMode="auto">
          <a:xfrm>
            <a:off x="35052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6" name="Rectangle 30"/>
          <p:cNvSpPr>
            <a:spLocks noChangeArrowheads="1"/>
          </p:cNvSpPr>
          <p:nvPr/>
        </p:nvSpPr>
        <p:spPr bwMode="auto">
          <a:xfrm>
            <a:off x="4572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7" name="Rectangle 31"/>
          <p:cNvSpPr>
            <a:spLocks noChangeArrowheads="1"/>
          </p:cNvSpPr>
          <p:nvPr/>
        </p:nvSpPr>
        <p:spPr bwMode="auto">
          <a:xfrm>
            <a:off x="10668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8" name="Rectangle 32"/>
          <p:cNvSpPr>
            <a:spLocks noChangeArrowheads="1"/>
          </p:cNvSpPr>
          <p:nvPr/>
        </p:nvSpPr>
        <p:spPr bwMode="auto">
          <a:xfrm>
            <a:off x="16764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9" name="Rectangle 33"/>
          <p:cNvSpPr>
            <a:spLocks noChangeArrowheads="1"/>
          </p:cNvSpPr>
          <p:nvPr/>
        </p:nvSpPr>
        <p:spPr bwMode="auto">
          <a:xfrm>
            <a:off x="4572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0" name="Rectangle 34"/>
          <p:cNvSpPr>
            <a:spLocks noChangeArrowheads="1"/>
          </p:cNvSpPr>
          <p:nvPr/>
        </p:nvSpPr>
        <p:spPr bwMode="auto">
          <a:xfrm>
            <a:off x="10668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1" name="Rectangle 35"/>
          <p:cNvSpPr>
            <a:spLocks noChangeArrowheads="1"/>
          </p:cNvSpPr>
          <p:nvPr/>
        </p:nvSpPr>
        <p:spPr bwMode="auto">
          <a:xfrm>
            <a:off x="16764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2" name="Rectangle 36"/>
          <p:cNvSpPr>
            <a:spLocks noChangeArrowheads="1"/>
          </p:cNvSpPr>
          <p:nvPr/>
        </p:nvSpPr>
        <p:spPr bwMode="auto">
          <a:xfrm>
            <a:off x="4572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3" name="Rectangle 37"/>
          <p:cNvSpPr>
            <a:spLocks noChangeArrowheads="1"/>
          </p:cNvSpPr>
          <p:nvPr/>
        </p:nvSpPr>
        <p:spPr bwMode="auto">
          <a:xfrm>
            <a:off x="10668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4" name="Rectangle 38"/>
          <p:cNvSpPr>
            <a:spLocks noChangeArrowheads="1"/>
          </p:cNvSpPr>
          <p:nvPr/>
        </p:nvSpPr>
        <p:spPr bwMode="auto">
          <a:xfrm>
            <a:off x="16764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5" name="Rectangle 39"/>
          <p:cNvSpPr>
            <a:spLocks noChangeArrowheads="1"/>
          </p:cNvSpPr>
          <p:nvPr/>
        </p:nvSpPr>
        <p:spPr bwMode="auto">
          <a:xfrm>
            <a:off x="2286000" y="4495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0206" name="Rectangle 40"/>
          <p:cNvSpPr>
            <a:spLocks noChangeArrowheads="1"/>
          </p:cNvSpPr>
          <p:nvPr/>
        </p:nvSpPr>
        <p:spPr bwMode="auto">
          <a:xfrm>
            <a:off x="28956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7" name="Rectangle 41"/>
          <p:cNvSpPr>
            <a:spLocks noChangeArrowheads="1"/>
          </p:cNvSpPr>
          <p:nvPr/>
        </p:nvSpPr>
        <p:spPr bwMode="auto">
          <a:xfrm>
            <a:off x="35052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8" name="Rectangle 42"/>
          <p:cNvSpPr>
            <a:spLocks noChangeArrowheads="1"/>
          </p:cNvSpPr>
          <p:nvPr/>
        </p:nvSpPr>
        <p:spPr bwMode="auto">
          <a:xfrm>
            <a:off x="22860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9" name="Rectangle 43"/>
          <p:cNvSpPr>
            <a:spLocks noChangeArrowheads="1"/>
          </p:cNvSpPr>
          <p:nvPr/>
        </p:nvSpPr>
        <p:spPr bwMode="auto">
          <a:xfrm>
            <a:off x="28956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0" name="Rectangle 44"/>
          <p:cNvSpPr>
            <a:spLocks noChangeArrowheads="1"/>
          </p:cNvSpPr>
          <p:nvPr/>
        </p:nvSpPr>
        <p:spPr bwMode="auto">
          <a:xfrm>
            <a:off x="35052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1" name="Rectangle 45"/>
          <p:cNvSpPr>
            <a:spLocks noChangeArrowheads="1"/>
          </p:cNvSpPr>
          <p:nvPr/>
        </p:nvSpPr>
        <p:spPr bwMode="auto">
          <a:xfrm>
            <a:off x="22860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2" name="Rectangle 46"/>
          <p:cNvSpPr>
            <a:spLocks noChangeArrowheads="1"/>
          </p:cNvSpPr>
          <p:nvPr/>
        </p:nvSpPr>
        <p:spPr bwMode="auto">
          <a:xfrm>
            <a:off x="28956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3" name="Rectangle 47"/>
          <p:cNvSpPr>
            <a:spLocks noChangeArrowheads="1"/>
          </p:cNvSpPr>
          <p:nvPr/>
        </p:nvSpPr>
        <p:spPr bwMode="auto">
          <a:xfrm>
            <a:off x="35052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4" name="Text Box 84"/>
          <p:cNvSpPr txBox="1">
            <a:spLocks noChangeArrowheads="1"/>
          </p:cNvSpPr>
          <p:nvPr/>
        </p:nvSpPr>
        <p:spPr bwMode="auto">
          <a:xfrm>
            <a:off x="4786563" y="2546684"/>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t>For each </a:t>
            </a:r>
            <a:r>
              <a:rPr lang="en-US" dirty="0" smtClean="0"/>
              <a:t>cell… </a:t>
            </a:r>
            <a:endParaRPr lang="en-US" dirty="0"/>
          </a:p>
        </p:txBody>
      </p:sp>
      <p:sp>
        <p:nvSpPr>
          <p:cNvPr id="50215" name="Text Box 85"/>
          <p:cNvSpPr txBox="1">
            <a:spLocks noChangeArrowheads="1"/>
          </p:cNvSpPr>
          <p:nvPr/>
        </p:nvSpPr>
        <p:spPr bwMode="auto">
          <a:xfrm>
            <a:off x="5105400" y="3387566"/>
            <a:ext cx="36576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dirty="0">
                <a:latin typeface="Cambria" pitchFamily="18" charset="0"/>
              </a:rPr>
              <a:t> </a:t>
            </a:r>
            <a:r>
              <a:rPr lang="en-US" sz="2000" dirty="0" smtClean="0">
                <a:latin typeface="Cambria" pitchFamily="18" charset="0"/>
              </a:rPr>
              <a:t>3 live neighbors – </a:t>
            </a:r>
            <a:r>
              <a:rPr lang="en-US" sz="2000" b="1" dirty="0" smtClean="0">
                <a:latin typeface="Cambria" pitchFamily="18" charset="0"/>
              </a:rPr>
              <a:t>life!</a:t>
            </a:r>
            <a:endParaRPr lang="en-US" sz="2000" b="1" dirty="0">
              <a:latin typeface="Cambria" pitchFamily="18" charset="0"/>
            </a:endParaRPr>
          </a:p>
          <a:p>
            <a:pPr algn="l">
              <a:spcBef>
                <a:spcPct val="50000"/>
              </a:spcBef>
              <a:buFontTx/>
              <a:buChar char="•"/>
            </a:pPr>
            <a:r>
              <a:rPr lang="en-US" sz="2000" dirty="0">
                <a:latin typeface="Cambria" pitchFamily="18" charset="0"/>
              </a:rPr>
              <a:t> </a:t>
            </a:r>
            <a:r>
              <a:rPr lang="en-US" sz="2000" dirty="0" smtClean="0">
                <a:latin typeface="Cambria" pitchFamily="18" charset="0"/>
              </a:rPr>
              <a:t>2 live </a:t>
            </a:r>
            <a:r>
              <a:rPr lang="en-US" sz="2000" dirty="0">
                <a:latin typeface="Cambria" pitchFamily="18" charset="0"/>
              </a:rPr>
              <a:t>neighbors – </a:t>
            </a:r>
            <a:r>
              <a:rPr lang="en-US" sz="2000" b="1" dirty="0" smtClean="0">
                <a:latin typeface="Cambria" pitchFamily="18" charset="0"/>
              </a:rPr>
              <a:t>same</a:t>
            </a:r>
            <a:endParaRPr lang="en-US" sz="2000" b="1" dirty="0">
              <a:latin typeface="Cambria" pitchFamily="18" charset="0"/>
            </a:endParaRPr>
          </a:p>
          <a:p>
            <a:pPr algn="l">
              <a:spcBef>
                <a:spcPct val="50000"/>
              </a:spcBef>
              <a:buFontTx/>
              <a:buChar char="•"/>
            </a:pPr>
            <a:r>
              <a:rPr lang="en-US" sz="2000" dirty="0" smtClean="0">
                <a:latin typeface="Cambria" pitchFamily="18" charset="0"/>
              </a:rPr>
              <a:t> 0, 1, 4, 5, 6, 7, or 8 </a:t>
            </a:r>
            <a:r>
              <a:rPr lang="en-US" sz="2000" dirty="0">
                <a:latin typeface="Cambria" pitchFamily="18" charset="0"/>
              </a:rPr>
              <a:t>live neighbors – </a:t>
            </a:r>
            <a:r>
              <a:rPr lang="en-US" sz="2000" b="1" dirty="0" smtClean="0">
                <a:latin typeface="Cambria" pitchFamily="18" charset="0"/>
              </a:rPr>
              <a:t>death</a:t>
            </a:r>
          </a:p>
          <a:p>
            <a:pPr algn="l">
              <a:spcBef>
                <a:spcPct val="50000"/>
              </a:spcBef>
              <a:buFontTx/>
              <a:buChar char="•"/>
            </a:pPr>
            <a:r>
              <a:rPr lang="en-US" sz="2000" b="1" dirty="0">
                <a:latin typeface="Cambria" pitchFamily="18" charset="0"/>
              </a:rPr>
              <a:t> </a:t>
            </a:r>
            <a:r>
              <a:rPr lang="en-US" sz="2000" dirty="0" smtClean="0">
                <a:latin typeface="Cambria" pitchFamily="18" charset="0"/>
              </a:rPr>
              <a:t>computed all at once, not cell-by-cell, so the </a:t>
            </a:r>
            <a:r>
              <a:rPr lang="en-US" sz="2000" b="1" dirty="0" smtClean="0">
                <a:solidFill>
                  <a:srgbClr val="FF0000"/>
                </a:solidFill>
                <a:latin typeface="Cambria" pitchFamily="18" charset="0"/>
              </a:rPr>
              <a:t>?</a:t>
            </a:r>
            <a:r>
              <a:rPr lang="en-US" sz="2000" dirty="0" smtClean="0">
                <a:latin typeface="Cambria" pitchFamily="18" charset="0"/>
              </a:rPr>
              <a:t> at left does NOT come to life!</a:t>
            </a:r>
            <a:endParaRPr lang="en-US" sz="2000" dirty="0">
              <a:latin typeface="Cambria" pitchFamily="18" charset="0"/>
            </a:endParaRPr>
          </a:p>
        </p:txBody>
      </p:sp>
      <p:sp>
        <p:nvSpPr>
          <p:cNvPr id="50216" name="Rectangle 86"/>
          <p:cNvSpPr>
            <a:spLocks noChangeArrowheads="1"/>
          </p:cNvSpPr>
          <p:nvPr/>
        </p:nvSpPr>
        <p:spPr bwMode="auto">
          <a:xfrm>
            <a:off x="4800600" y="6477000"/>
            <a:ext cx="422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solidFill>
                  <a:schemeClr val="bg2"/>
                </a:solidFill>
                <a:latin typeface="Calibri" pitchFamily="34" charset="0"/>
              </a:rPr>
              <a:t>http://www.math.com/students/wonders/life/life.html</a:t>
            </a:r>
          </a:p>
        </p:txBody>
      </p:sp>
      <p:sp>
        <p:nvSpPr>
          <p:cNvPr id="50217" name="Text Box 102"/>
          <p:cNvSpPr txBox="1">
            <a:spLocks noChangeArrowheads="1"/>
          </p:cNvSpPr>
          <p:nvPr/>
        </p:nvSpPr>
        <p:spPr bwMode="auto">
          <a:xfrm>
            <a:off x="1819275" y="4572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FF0000"/>
                </a:solidFill>
              </a:rPr>
              <a:t>?</a:t>
            </a:r>
          </a:p>
        </p:txBody>
      </p:sp>
      <p:sp>
        <p:nvSpPr>
          <p:cNvPr id="50223"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Lab Problem:  </a:t>
            </a:r>
            <a:r>
              <a:rPr lang="en-US" sz="4000" b="1" i="1" dirty="0">
                <a:latin typeface="Cambria" pitchFamily="18" charset="0"/>
              </a:rPr>
              <a:t>Creating l</a:t>
            </a:r>
            <a:r>
              <a:rPr lang="en-US" altLang="ja-JP" sz="4000" b="1" i="1" dirty="0">
                <a:latin typeface="Cambria" pitchFamily="18" charset="0"/>
              </a:rPr>
              <a:t>ife</a:t>
            </a:r>
            <a:endParaRPr lang="en-US" sz="4000" b="1" i="1" dirty="0">
              <a:latin typeface="Cambria" pitchFamily="18" charset="0"/>
            </a:endParaRPr>
          </a:p>
        </p:txBody>
      </p:sp>
      <p:sp>
        <p:nvSpPr>
          <p:cNvPr id="49" name="Rectangle 123"/>
          <p:cNvSpPr>
            <a:spLocks noChangeArrowheads="1"/>
          </p:cNvSpPr>
          <p:nvPr/>
        </p:nvSpPr>
        <p:spPr bwMode="auto">
          <a:xfrm>
            <a:off x="2209800" y="1447800"/>
            <a:ext cx="4802188" cy="461963"/>
          </a:xfrm>
          <a:prstGeom prst="rect">
            <a:avLst/>
          </a:prstGeom>
          <a:solidFill>
            <a:srgbClr val="CCECFF"/>
          </a:solidFill>
          <a:ln>
            <a:noFill/>
          </a:ln>
          <a:extLst/>
        </p:spPr>
        <p:txBody>
          <a:bodyPr wrap="none">
            <a:spAutoFit/>
          </a:bodyPr>
          <a:lstStyle/>
          <a:p>
            <a:r>
              <a:rPr lang="en-US" b="1" dirty="0" err="1">
                <a:latin typeface="Courier New" pitchFamily="49" charset="0"/>
              </a:rPr>
              <a:t>next_life_generation</a:t>
            </a:r>
            <a:r>
              <a:rPr lang="en-US" b="1" dirty="0">
                <a:latin typeface="Courier New" pitchFamily="49" charset="0"/>
              </a:rPr>
              <a:t>( A )</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685880" y="3924360"/>
              <a:ext cx="1200600" cy="1086120"/>
            </p14:xfrm>
          </p:contentPart>
        </mc:Choice>
        <mc:Fallback xmlns="">
          <p:pic>
            <p:nvPicPr>
              <p:cNvPr id="2" name="Ink 1"/>
              <p:cNvPicPr/>
              <p:nvPr/>
            </p:nvPicPr>
            <p:blipFill>
              <a:blip r:embed="rId4"/>
              <a:stretch>
                <a:fillRect/>
              </a:stretch>
            </p:blipFill>
            <p:spPr>
              <a:xfrm>
                <a:off x="1676520" y="3915000"/>
                <a:ext cx="1219320" cy="1104840"/>
              </a:xfrm>
              <a:prstGeom prst="rect">
                <a:avLst/>
              </a:prstGeom>
            </p:spPr>
          </p:pic>
        </mc:Fallback>
      </mc:AlternateContent>
    </p:spTree>
    <p:extLst>
      <p:ext uri="{BB962C8B-B14F-4D97-AF65-F5344CB8AC3E}">
        <p14:creationId xmlns:p14="http://schemas.microsoft.com/office/powerpoint/2010/main" val="160811340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ChangeArrowheads="1"/>
          </p:cNvSpPr>
          <p:nvPr/>
        </p:nvSpPr>
        <p:spPr bwMode="auto">
          <a:xfrm>
            <a:off x="533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1" name="Rectangle 12"/>
          <p:cNvSpPr>
            <a:spLocks noChangeArrowheads="1"/>
          </p:cNvSpPr>
          <p:nvPr/>
        </p:nvSpPr>
        <p:spPr bwMode="auto">
          <a:xfrm>
            <a:off x="114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2" name="Rectangle 13"/>
          <p:cNvSpPr>
            <a:spLocks noChangeArrowheads="1"/>
          </p:cNvSpPr>
          <p:nvPr/>
        </p:nvSpPr>
        <p:spPr bwMode="auto">
          <a:xfrm>
            <a:off x="175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3" name="Rectangle 14"/>
          <p:cNvSpPr>
            <a:spLocks noChangeArrowheads="1"/>
          </p:cNvSpPr>
          <p:nvPr/>
        </p:nvSpPr>
        <p:spPr bwMode="auto">
          <a:xfrm>
            <a:off x="533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4" name="Rectangle 15"/>
          <p:cNvSpPr>
            <a:spLocks noChangeArrowheads="1"/>
          </p:cNvSpPr>
          <p:nvPr/>
        </p:nvSpPr>
        <p:spPr bwMode="auto">
          <a:xfrm>
            <a:off x="114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5" name="Rectangle 16"/>
          <p:cNvSpPr>
            <a:spLocks noChangeArrowheads="1"/>
          </p:cNvSpPr>
          <p:nvPr/>
        </p:nvSpPr>
        <p:spPr bwMode="auto">
          <a:xfrm>
            <a:off x="17526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36" name="Rectangle 17"/>
          <p:cNvSpPr>
            <a:spLocks noChangeArrowheads="1"/>
          </p:cNvSpPr>
          <p:nvPr/>
        </p:nvSpPr>
        <p:spPr bwMode="auto">
          <a:xfrm>
            <a:off x="533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7" name="Rectangle 18"/>
          <p:cNvSpPr>
            <a:spLocks noChangeArrowheads="1"/>
          </p:cNvSpPr>
          <p:nvPr/>
        </p:nvSpPr>
        <p:spPr bwMode="auto">
          <a:xfrm>
            <a:off x="114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8" name="Rectangle 19"/>
          <p:cNvSpPr>
            <a:spLocks noChangeArrowheads="1"/>
          </p:cNvSpPr>
          <p:nvPr/>
        </p:nvSpPr>
        <p:spPr bwMode="auto">
          <a:xfrm>
            <a:off x="175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39" name="Rectangle 20"/>
          <p:cNvSpPr>
            <a:spLocks noChangeArrowheads="1"/>
          </p:cNvSpPr>
          <p:nvPr/>
        </p:nvSpPr>
        <p:spPr bwMode="auto">
          <a:xfrm>
            <a:off x="236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0" name="Rectangle 21"/>
          <p:cNvSpPr>
            <a:spLocks noChangeArrowheads="1"/>
          </p:cNvSpPr>
          <p:nvPr/>
        </p:nvSpPr>
        <p:spPr bwMode="auto">
          <a:xfrm>
            <a:off x="297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1" name="Rectangle 22"/>
          <p:cNvSpPr>
            <a:spLocks noChangeArrowheads="1"/>
          </p:cNvSpPr>
          <p:nvPr/>
        </p:nvSpPr>
        <p:spPr bwMode="auto">
          <a:xfrm>
            <a:off x="358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2" name="Rectangle 23"/>
          <p:cNvSpPr>
            <a:spLocks noChangeArrowheads="1"/>
          </p:cNvSpPr>
          <p:nvPr/>
        </p:nvSpPr>
        <p:spPr bwMode="auto">
          <a:xfrm>
            <a:off x="236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3" name="Rectangle 24"/>
          <p:cNvSpPr>
            <a:spLocks noChangeArrowheads="1"/>
          </p:cNvSpPr>
          <p:nvPr/>
        </p:nvSpPr>
        <p:spPr bwMode="auto">
          <a:xfrm>
            <a:off x="297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4" name="Rectangle 25"/>
          <p:cNvSpPr>
            <a:spLocks noChangeArrowheads="1"/>
          </p:cNvSpPr>
          <p:nvPr/>
        </p:nvSpPr>
        <p:spPr bwMode="auto">
          <a:xfrm>
            <a:off x="358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5" name="Rectangle 26"/>
          <p:cNvSpPr>
            <a:spLocks noChangeArrowheads="1"/>
          </p:cNvSpPr>
          <p:nvPr/>
        </p:nvSpPr>
        <p:spPr bwMode="auto">
          <a:xfrm>
            <a:off x="236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6" name="Rectangle 27"/>
          <p:cNvSpPr>
            <a:spLocks noChangeArrowheads="1"/>
          </p:cNvSpPr>
          <p:nvPr/>
        </p:nvSpPr>
        <p:spPr bwMode="auto">
          <a:xfrm>
            <a:off x="297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7" name="Rectangle 28"/>
          <p:cNvSpPr>
            <a:spLocks noChangeArrowheads="1"/>
          </p:cNvSpPr>
          <p:nvPr/>
        </p:nvSpPr>
        <p:spPr bwMode="auto">
          <a:xfrm>
            <a:off x="358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8" name="Rectangle 29"/>
          <p:cNvSpPr>
            <a:spLocks noChangeArrowheads="1"/>
          </p:cNvSpPr>
          <p:nvPr/>
        </p:nvSpPr>
        <p:spPr bwMode="auto">
          <a:xfrm>
            <a:off x="533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9" name="Rectangle 30"/>
          <p:cNvSpPr>
            <a:spLocks noChangeArrowheads="1"/>
          </p:cNvSpPr>
          <p:nvPr/>
        </p:nvSpPr>
        <p:spPr bwMode="auto">
          <a:xfrm>
            <a:off x="114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0" name="Rectangle 31"/>
          <p:cNvSpPr>
            <a:spLocks noChangeArrowheads="1"/>
          </p:cNvSpPr>
          <p:nvPr/>
        </p:nvSpPr>
        <p:spPr bwMode="auto">
          <a:xfrm>
            <a:off x="17526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51" name="Rectangle 32"/>
          <p:cNvSpPr>
            <a:spLocks noChangeArrowheads="1"/>
          </p:cNvSpPr>
          <p:nvPr/>
        </p:nvSpPr>
        <p:spPr bwMode="auto">
          <a:xfrm>
            <a:off x="533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2" name="Rectangle 33"/>
          <p:cNvSpPr>
            <a:spLocks noChangeArrowheads="1"/>
          </p:cNvSpPr>
          <p:nvPr/>
        </p:nvSpPr>
        <p:spPr bwMode="auto">
          <a:xfrm>
            <a:off x="114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3" name="Rectangle 34"/>
          <p:cNvSpPr>
            <a:spLocks noChangeArrowheads="1"/>
          </p:cNvSpPr>
          <p:nvPr/>
        </p:nvSpPr>
        <p:spPr bwMode="auto">
          <a:xfrm>
            <a:off x="175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4" name="Rectangle 35"/>
          <p:cNvSpPr>
            <a:spLocks noChangeArrowheads="1"/>
          </p:cNvSpPr>
          <p:nvPr/>
        </p:nvSpPr>
        <p:spPr bwMode="auto">
          <a:xfrm>
            <a:off x="533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5" name="Rectangle 36"/>
          <p:cNvSpPr>
            <a:spLocks noChangeArrowheads="1"/>
          </p:cNvSpPr>
          <p:nvPr/>
        </p:nvSpPr>
        <p:spPr bwMode="auto">
          <a:xfrm>
            <a:off x="114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6" name="Rectangle 37"/>
          <p:cNvSpPr>
            <a:spLocks noChangeArrowheads="1"/>
          </p:cNvSpPr>
          <p:nvPr/>
        </p:nvSpPr>
        <p:spPr bwMode="auto">
          <a:xfrm>
            <a:off x="175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7" name="Rectangle 38"/>
          <p:cNvSpPr>
            <a:spLocks noChangeArrowheads="1"/>
          </p:cNvSpPr>
          <p:nvPr/>
        </p:nvSpPr>
        <p:spPr bwMode="auto">
          <a:xfrm>
            <a:off x="236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8" name="Rectangle 39"/>
          <p:cNvSpPr>
            <a:spLocks noChangeArrowheads="1"/>
          </p:cNvSpPr>
          <p:nvPr/>
        </p:nvSpPr>
        <p:spPr bwMode="auto">
          <a:xfrm>
            <a:off x="297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9" name="Rectangle 40"/>
          <p:cNvSpPr>
            <a:spLocks noChangeArrowheads="1"/>
          </p:cNvSpPr>
          <p:nvPr/>
        </p:nvSpPr>
        <p:spPr bwMode="auto">
          <a:xfrm>
            <a:off x="358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0" name="Rectangle 41"/>
          <p:cNvSpPr>
            <a:spLocks noChangeArrowheads="1"/>
          </p:cNvSpPr>
          <p:nvPr/>
        </p:nvSpPr>
        <p:spPr bwMode="auto">
          <a:xfrm>
            <a:off x="236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2" name="Rectangle 43"/>
          <p:cNvSpPr>
            <a:spLocks noChangeArrowheads="1"/>
          </p:cNvSpPr>
          <p:nvPr/>
        </p:nvSpPr>
        <p:spPr bwMode="auto">
          <a:xfrm>
            <a:off x="358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3" name="Rectangle 44"/>
          <p:cNvSpPr>
            <a:spLocks noChangeArrowheads="1"/>
          </p:cNvSpPr>
          <p:nvPr/>
        </p:nvSpPr>
        <p:spPr bwMode="auto">
          <a:xfrm>
            <a:off x="236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4" name="Rectangle 45"/>
          <p:cNvSpPr>
            <a:spLocks noChangeArrowheads="1"/>
          </p:cNvSpPr>
          <p:nvPr/>
        </p:nvSpPr>
        <p:spPr bwMode="auto">
          <a:xfrm>
            <a:off x="297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5" name="Rectangle 46"/>
          <p:cNvSpPr>
            <a:spLocks noChangeArrowheads="1"/>
          </p:cNvSpPr>
          <p:nvPr/>
        </p:nvSpPr>
        <p:spPr bwMode="auto">
          <a:xfrm>
            <a:off x="358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6" name="Rectangle 47"/>
          <p:cNvSpPr>
            <a:spLocks noChangeArrowheads="1"/>
          </p:cNvSpPr>
          <p:nvPr/>
        </p:nvSpPr>
        <p:spPr bwMode="auto">
          <a:xfrm>
            <a:off x="495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7" name="Rectangle 48"/>
          <p:cNvSpPr>
            <a:spLocks noChangeArrowheads="1"/>
          </p:cNvSpPr>
          <p:nvPr/>
        </p:nvSpPr>
        <p:spPr bwMode="auto">
          <a:xfrm>
            <a:off x="556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8" name="Rectangle 49"/>
          <p:cNvSpPr>
            <a:spLocks noChangeArrowheads="1"/>
          </p:cNvSpPr>
          <p:nvPr/>
        </p:nvSpPr>
        <p:spPr bwMode="auto">
          <a:xfrm>
            <a:off x="617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9" name="Rectangle 50"/>
          <p:cNvSpPr>
            <a:spLocks noChangeArrowheads="1"/>
          </p:cNvSpPr>
          <p:nvPr/>
        </p:nvSpPr>
        <p:spPr bwMode="auto">
          <a:xfrm>
            <a:off x="495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0" name="Rectangle 51"/>
          <p:cNvSpPr>
            <a:spLocks noChangeArrowheads="1"/>
          </p:cNvSpPr>
          <p:nvPr/>
        </p:nvSpPr>
        <p:spPr bwMode="auto">
          <a:xfrm>
            <a:off x="55626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1" name="Rectangle 52"/>
          <p:cNvSpPr>
            <a:spLocks noChangeArrowheads="1"/>
          </p:cNvSpPr>
          <p:nvPr/>
        </p:nvSpPr>
        <p:spPr bwMode="auto">
          <a:xfrm>
            <a:off x="617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2" name="Rectangle 53"/>
          <p:cNvSpPr>
            <a:spLocks noChangeArrowheads="1"/>
          </p:cNvSpPr>
          <p:nvPr/>
        </p:nvSpPr>
        <p:spPr bwMode="auto">
          <a:xfrm>
            <a:off x="495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3" name="Rectangle 54"/>
          <p:cNvSpPr>
            <a:spLocks noChangeArrowheads="1"/>
          </p:cNvSpPr>
          <p:nvPr/>
        </p:nvSpPr>
        <p:spPr bwMode="auto">
          <a:xfrm>
            <a:off x="556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74" name="Rectangle 55"/>
          <p:cNvSpPr>
            <a:spLocks noChangeArrowheads="1"/>
          </p:cNvSpPr>
          <p:nvPr/>
        </p:nvSpPr>
        <p:spPr bwMode="auto">
          <a:xfrm>
            <a:off x="61722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75" name="Rectangle 56"/>
          <p:cNvSpPr>
            <a:spLocks noChangeArrowheads="1"/>
          </p:cNvSpPr>
          <p:nvPr/>
        </p:nvSpPr>
        <p:spPr bwMode="auto">
          <a:xfrm>
            <a:off x="678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6" name="Rectangle 57"/>
          <p:cNvSpPr>
            <a:spLocks noChangeArrowheads="1"/>
          </p:cNvSpPr>
          <p:nvPr/>
        </p:nvSpPr>
        <p:spPr bwMode="auto">
          <a:xfrm>
            <a:off x="739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7" name="Rectangle 58"/>
          <p:cNvSpPr>
            <a:spLocks noChangeArrowheads="1"/>
          </p:cNvSpPr>
          <p:nvPr/>
        </p:nvSpPr>
        <p:spPr bwMode="auto">
          <a:xfrm>
            <a:off x="8001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8" name="Rectangle 59"/>
          <p:cNvSpPr>
            <a:spLocks noChangeArrowheads="1"/>
          </p:cNvSpPr>
          <p:nvPr/>
        </p:nvSpPr>
        <p:spPr bwMode="auto">
          <a:xfrm>
            <a:off x="678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9" name="Rectangle 60"/>
          <p:cNvSpPr>
            <a:spLocks noChangeArrowheads="1"/>
          </p:cNvSpPr>
          <p:nvPr/>
        </p:nvSpPr>
        <p:spPr bwMode="auto">
          <a:xfrm>
            <a:off x="739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0" name="Rectangle 61"/>
          <p:cNvSpPr>
            <a:spLocks noChangeArrowheads="1"/>
          </p:cNvSpPr>
          <p:nvPr/>
        </p:nvSpPr>
        <p:spPr bwMode="auto">
          <a:xfrm>
            <a:off x="8001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1" name="Rectangle 62"/>
          <p:cNvSpPr>
            <a:spLocks noChangeArrowheads="1"/>
          </p:cNvSpPr>
          <p:nvPr/>
        </p:nvSpPr>
        <p:spPr bwMode="auto">
          <a:xfrm>
            <a:off x="67818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8182" name="Rectangle 63"/>
          <p:cNvSpPr>
            <a:spLocks noChangeArrowheads="1"/>
          </p:cNvSpPr>
          <p:nvPr/>
        </p:nvSpPr>
        <p:spPr bwMode="auto">
          <a:xfrm>
            <a:off x="739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3" name="Rectangle 64"/>
          <p:cNvSpPr>
            <a:spLocks noChangeArrowheads="1"/>
          </p:cNvSpPr>
          <p:nvPr/>
        </p:nvSpPr>
        <p:spPr bwMode="auto">
          <a:xfrm>
            <a:off x="8001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4" name="Rectangle 65"/>
          <p:cNvSpPr>
            <a:spLocks noChangeArrowheads="1"/>
          </p:cNvSpPr>
          <p:nvPr/>
        </p:nvSpPr>
        <p:spPr bwMode="auto">
          <a:xfrm>
            <a:off x="495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5" name="Rectangle 66"/>
          <p:cNvSpPr>
            <a:spLocks noChangeArrowheads="1"/>
          </p:cNvSpPr>
          <p:nvPr/>
        </p:nvSpPr>
        <p:spPr bwMode="auto">
          <a:xfrm>
            <a:off x="55626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6" name="Rectangle 67"/>
          <p:cNvSpPr>
            <a:spLocks noChangeArrowheads="1"/>
          </p:cNvSpPr>
          <p:nvPr/>
        </p:nvSpPr>
        <p:spPr bwMode="auto">
          <a:xfrm>
            <a:off x="617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7" name="Rectangle 68"/>
          <p:cNvSpPr>
            <a:spLocks noChangeArrowheads="1"/>
          </p:cNvSpPr>
          <p:nvPr/>
        </p:nvSpPr>
        <p:spPr bwMode="auto">
          <a:xfrm>
            <a:off x="495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8" name="Rectangle 69"/>
          <p:cNvSpPr>
            <a:spLocks noChangeArrowheads="1"/>
          </p:cNvSpPr>
          <p:nvPr/>
        </p:nvSpPr>
        <p:spPr bwMode="auto">
          <a:xfrm>
            <a:off x="556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9" name="Rectangle 70"/>
          <p:cNvSpPr>
            <a:spLocks noChangeArrowheads="1"/>
          </p:cNvSpPr>
          <p:nvPr/>
        </p:nvSpPr>
        <p:spPr bwMode="auto">
          <a:xfrm>
            <a:off x="617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0" name="Rectangle 71"/>
          <p:cNvSpPr>
            <a:spLocks noChangeArrowheads="1"/>
          </p:cNvSpPr>
          <p:nvPr/>
        </p:nvSpPr>
        <p:spPr bwMode="auto">
          <a:xfrm>
            <a:off x="495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1" name="Rectangle 72"/>
          <p:cNvSpPr>
            <a:spLocks noChangeArrowheads="1"/>
          </p:cNvSpPr>
          <p:nvPr/>
        </p:nvSpPr>
        <p:spPr bwMode="auto">
          <a:xfrm>
            <a:off x="556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2" name="Rectangle 73"/>
          <p:cNvSpPr>
            <a:spLocks noChangeArrowheads="1"/>
          </p:cNvSpPr>
          <p:nvPr/>
        </p:nvSpPr>
        <p:spPr bwMode="auto">
          <a:xfrm>
            <a:off x="617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3" name="Rectangle 74"/>
          <p:cNvSpPr>
            <a:spLocks noChangeArrowheads="1"/>
          </p:cNvSpPr>
          <p:nvPr/>
        </p:nvSpPr>
        <p:spPr bwMode="auto">
          <a:xfrm>
            <a:off x="678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4" name="Rectangle 75"/>
          <p:cNvSpPr>
            <a:spLocks noChangeArrowheads="1"/>
          </p:cNvSpPr>
          <p:nvPr/>
        </p:nvSpPr>
        <p:spPr bwMode="auto">
          <a:xfrm>
            <a:off x="739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5" name="Rectangle 76"/>
          <p:cNvSpPr>
            <a:spLocks noChangeArrowheads="1"/>
          </p:cNvSpPr>
          <p:nvPr/>
        </p:nvSpPr>
        <p:spPr bwMode="auto">
          <a:xfrm>
            <a:off x="8001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6" name="Rectangle 77"/>
          <p:cNvSpPr>
            <a:spLocks noChangeArrowheads="1"/>
          </p:cNvSpPr>
          <p:nvPr/>
        </p:nvSpPr>
        <p:spPr bwMode="auto">
          <a:xfrm>
            <a:off x="67818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7" name="Rectangle 78"/>
          <p:cNvSpPr>
            <a:spLocks noChangeArrowheads="1"/>
          </p:cNvSpPr>
          <p:nvPr/>
        </p:nvSpPr>
        <p:spPr bwMode="auto">
          <a:xfrm>
            <a:off x="739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8" name="Rectangle 79"/>
          <p:cNvSpPr>
            <a:spLocks noChangeArrowheads="1"/>
          </p:cNvSpPr>
          <p:nvPr/>
        </p:nvSpPr>
        <p:spPr bwMode="auto">
          <a:xfrm>
            <a:off x="8001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9" name="Rectangle 80"/>
          <p:cNvSpPr>
            <a:spLocks noChangeArrowheads="1"/>
          </p:cNvSpPr>
          <p:nvPr/>
        </p:nvSpPr>
        <p:spPr bwMode="auto">
          <a:xfrm>
            <a:off x="678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0" name="Rectangle 81"/>
          <p:cNvSpPr>
            <a:spLocks noChangeArrowheads="1"/>
          </p:cNvSpPr>
          <p:nvPr/>
        </p:nvSpPr>
        <p:spPr bwMode="auto">
          <a:xfrm>
            <a:off x="739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1" name="Rectangle 82"/>
          <p:cNvSpPr>
            <a:spLocks noChangeArrowheads="1"/>
          </p:cNvSpPr>
          <p:nvPr/>
        </p:nvSpPr>
        <p:spPr bwMode="auto">
          <a:xfrm>
            <a:off x="8001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2" name="Text Box 83"/>
          <p:cNvSpPr txBox="1">
            <a:spLocks noChangeArrowheads="1"/>
          </p:cNvSpPr>
          <p:nvPr/>
        </p:nvSpPr>
        <p:spPr bwMode="auto">
          <a:xfrm>
            <a:off x="5029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03" name="Text Box 84"/>
          <p:cNvSpPr txBox="1">
            <a:spLocks noChangeArrowheads="1"/>
          </p:cNvSpPr>
          <p:nvPr/>
        </p:nvSpPr>
        <p:spPr bwMode="auto">
          <a:xfrm>
            <a:off x="56388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04" name="Text Box 85"/>
          <p:cNvSpPr txBox="1">
            <a:spLocks noChangeArrowheads="1"/>
          </p:cNvSpPr>
          <p:nvPr/>
        </p:nvSpPr>
        <p:spPr bwMode="auto">
          <a:xfrm>
            <a:off x="62484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05" name="Text Box 86"/>
          <p:cNvSpPr txBox="1">
            <a:spLocks noChangeArrowheads="1"/>
          </p:cNvSpPr>
          <p:nvPr/>
        </p:nvSpPr>
        <p:spPr bwMode="auto">
          <a:xfrm>
            <a:off x="68580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06" name="Text Box 87"/>
          <p:cNvSpPr txBox="1">
            <a:spLocks noChangeArrowheads="1"/>
          </p:cNvSpPr>
          <p:nvPr/>
        </p:nvSpPr>
        <p:spPr bwMode="auto">
          <a:xfrm>
            <a:off x="7467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07" name="Text Box 88"/>
          <p:cNvSpPr txBox="1">
            <a:spLocks noChangeArrowheads="1"/>
          </p:cNvSpPr>
          <p:nvPr/>
        </p:nvSpPr>
        <p:spPr bwMode="auto">
          <a:xfrm>
            <a:off x="8077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08" name="Text Box 89"/>
          <p:cNvSpPr txBox="1">
            <a:spLocks noChangeArrowheads="1"/>
          </p:cNvSpPr>
          <p:nvPr/>
        </p:nvSpPr>
        <p:spPr bwMode="auto">
          <a:xfrm>
            <a:off x="609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09" name="Text Box 90"/>
          <p:cNvSpPr txBox="1">
            <a:spLocks noChangeArrowheads="1"/>
          </p:cNvSpPr>
          <p:nvPr/>
        </p:nvSpPr>
        <p:spPr bwMode="auto">
          <a:xfrm>
            <a:off x="12192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10" name="Text Box 91"/>
          <p:cNvSpPr txBox="1">
            <a:spLocks noChangeArrowheads="1"/>
          </p:cNvSpPr>
          <p:nvPr/>
        </p:nvSpPr>
        <p:spPr bwMode="auto">
          <a:xfrm>
            <a:off x="18288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11" name="Text Box 92"/>
          <p:cNvSpPr txBox="1">
            <a:spLocks noChangeArrowheads="1"/>
          </p:cNvSpPr>
          <p:nvPr/>
        </p:nvSpPr>
        <p:spPr bwMode="auto">
          <a:xfrm>
            <a:off x="24384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12" name="Text Box 93"/>
          <p:cNvSpPr txBox="1">
            <a:spLocks noChangeArrowheads="1"/>
          </p:cNvSpPr>
          <p:nvPr/>
        </p:nvSpPr>
        <p:spPr bwMode="auto">
          <a:xfrm>
            <a:off x="30480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13" name="Text Box 94"/>
          <p:cNvSpPr txBox="1">
            <a:spLocks noChangeArrowheads="1"/>
          </p:cNvSpPr>
          <p:nvPr/>
        </p:nvSpPr>
        <p:spPr bwMode="auto">
          <a:xfrm>
            <a:off x="36576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14" name="Text Box 95"/>
          <p:cNvSpPr txBox="1">
            <a:spLocks noChangeArrowheads="1"/>
          </p:cNvSpPr>
          <p:nvPr/>
        </p:nvSpPr>
        <p:spPr bwMode="auto">
          <a:xfrm>
            <a:off x="184150" y="30035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15" name="Text Box 96"/>
          <p:cNvSpPr txBox="1">
            <a:spLocks noChangeArrowheads="1"/>
          </p:cNvSpPr>
          <p:nvPr/>
        </p:nvSpPr>
        <p:spPr bwMode="auto">
          <a:xfrm>
            <a:off x="188913" y="35814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16" name="Text Box 97"/>
          <p:cNvSpPr txBox="1">
            <a:spLocks noChangeArrowheads="1"/>
          </p:cNvSpPr>
          <p:nvPr/>
        </p:nvSpPr>
        <p:spPr bwMode="auto">
          <a:xfrm>
            <a:off x="184150" y="41878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17" name="Text Box 98"/>
          <p:cNvSpPr txBox="1">
            <a:spLocks noChangeArrowheads="1"/>
          </p:cNvSpPr>
          <p:nvPr/>
        </p:nvSpPr>
        <p:spPr bwMode="auto">
          <a:xfrm>
            <a:off x="188913" y="4808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18" name="Text Box 99"/>
          <p:cNvSpPr txBox="1">
            <a:spLocks noChangeArrowheads="1"/>
          </p:cNvSpPr>
          <p:nvPr/>
        </p:nvSpPr>
        <p:spPr bwMode="auto">
          <a:xfrm>
            <a:off x="184150" y="54181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19" name="Text Box 100"/>
          <p:cNvSpPr txBox="1">
            <a:spLocks noChangeArrowheads="1"/>
          </p:cNvSpPr>
          <p:nvPr/>
        </p:nvSpPr>
        <p:spPr bwMode="auto">
          <a:xfrm>
            <a:off x="184150" y="60277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20" name="Text Box 101"/>
          <p:cNvSpPr txBox="1">
            <a:spLocks noChangeArrowheads="1"/>
          </p:cNvSpPr>
          <p:nvPr/>
        </p:nvSpPr>
        <p:spPr bwMode="auto">
          <a:xfrm>
            <a:off x="4595813" y="29956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21" name="Text Box 102"/>
          <p:cNvSpPr txBox="1">
            <a:spLocks noChangeArrowheads="1"/>
          </p:cNvSpPr>
          <p:nvPr/>
        </p:nvSpPr>
        <p:spPr bwMode="auto">
          <a:xfrm>
            <a:off x="4600575" y="357346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22" name="Text Box 103"/>
          <p:cNvSpPr txBox="1">
            <a:spLocks noChangeArrowheads="1"/>
          </p:cNvSpPr>
          <p:nvPr/>
        </p:nvSpPr>
        <p:spPr bwMode="auto">
          <a:xfrm>
            <a:off x="4595813" y="417988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23" name="Text Box 104"/>
          <p:cNvSpPr txBox="1">
            <a:spLocks noChangeArrowheads="1"/>
          </p:cNvSpPr>
          <p:nvPr/>
        </p:nvSpPr>
        <p:spPr bwMode="auto">
          <a:xfrm>
            <a:off x="4600575" y="4800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24" name="Text Box 105"/>
          <p:cNvSpPr txBox="1">
            <a:spLocks noChangeArrowheads="1"/>
          </p:cNvSpPr>
          <p:nvPr/>
        </p:nvSpPr>
        <p:spPr bwMode="auto">
          <a:xfrm>
            <a:off x="4595813"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25" name="Text Box 106"/>
          <p:cNvSpPr txBox="1">
            <a:spLocks noChangeArrowheads="1"/>
          </p:cNvSpPr>
          <p:nvPr/>
        </p:nvSpPr>
        <p:spPr bwMode="auto">
          <a:xfrm>
            <a:off x="4595813" y="6019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26" name="Rectangle 123"/>
          <p:cNvSpPr>
            <a:spLocks noChangeArrowheads="1"/>
          </p:cNvSpPr>
          <p:nvPr/>
        </p:nvSpPr>
        <p:spPr bwMode="auto">
          <a:xfrm>
            <a:off x="2209800" y="1270000"/>
            <a:ext cx="4802188" cy="461963"/>
          </a:xfrm>
          <a:prstGeom prst="rect">
            <a:avLst/>
          </a:prstGeom>
          <a:solidFill>
            <a:srgbClr val="CCECFF"/>
          </a:solidFill>
          <a:ln>
            <a:noFill/>
          </a:ln>
          <a:extLst/>
        </p:spPr>
        <p:txBody>
          <a:bodyPr wrap="none">
            <a:spAutoFit/>
          </a:bodyPr>
          <a:lstStyle/>
          <a:p>
            <a:r>
              <a:rPr lang="en-US" b="1" dirty="0" err="1">
                <a:latin typeface="Courier New" pitchFamily="49" charset="0"/>
              </a:rPr>
              <a:t>next_life_generation</a:t>
            </a:r>
            <a:r>
              <a:rPr lang="en-US" b="1" dirty="0">
                <a:latin typeface="Courier New" pitchFamily="49" charset="0"/>
              </a:rPr>
              <a:t>( A )</a:t>
            </a:r>
          </a:p>
        </p:txBody>
      </p:sp>
      <p:sp>
        <p:nvSpPr>
          <p:cNvPr id="48229" name="Text Box 126"/>
          <p:cNvSpPr txBox="1">
            <a:spLocks noChangeArrowheads="1"/>
          </p:cNvSpPr>
          <p:nvPr/>
        </p:nvSpPr>
        <p:spPr bwMode="auto">
          <a:xfrm>
            <a:off x="762000" y="2057400"/>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old </a:t>
            </a:r>
            <a:r>
              <a:rPr lang="en-US" sz="1800" dirty="0" smtClean="0">
                <a:latin typeface="Cambria" pitchFamily="18" charset="0"/>
              </a:rPr>
              <a:t>generation is the input, A</a:t>
            </a:r>
            <a:endParaRPr lang="en-US" sz="1800" dirty="0">
              <a:latin typeface="Cambria" pitchFamily="18" charset="0"/>
            </a:endParaRPr>
          </a:p>
        </p:txBody>
      </p:sp>
      <p:sp>
        <p:nvSpPr>
          <p:cNvPr id="48230" name="Text Box 127"/>
          <p:cNvSpPr txBox="1">
            <a:spLocks noChangeArrowheads="1"/>
          </p:cNvSpPr>
          <p:nvPr/>
        </p:nvSpPr>
        <p:spPr bwMode="auto">
          <a:xfrm>
            <a:off x="5133975" y="2057400"/>
            <a:ext cx="3295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returns </a:t>
            </a:r>
            <a:r>
              <a:rPr lang="en-US" sz="1800" dirty="0" smtClean="0">
                <a:latin typeface="Cambria" pitchFamily="18" charset="0"/>
              </a:rPr>
              <a:t>the next generation</a:t>
            </a:r>
            <a:endParaRPr lang="en-US" sz="1800" dirty="0">
              <a:latin typeface="Cambria" pitchFamily="18" charset="0"/>
            </a:endParaRPr>
          </a:p>
        </p:txBody>
      </p:sp>
      <p:sp>
        <p:nvSpPr>
          <p:cNvPr id="48231"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Lab Problem:  </a:t>
            </a:r>
            <a:r>
              <a:rPr lang="en-US" sz="4000" b="1" i="1" dirty="0">
                <a:latin typeface="Cambria" pitchFamily="18" charset="0"/>
              </a:rPr>
              <a:t>Creating l</a:t>
            </a:r>
            <a:r>
              <a:rPr lang="en-US" altLang="ja-JP" sz="4000" b="1" i="1" dirty="0">
                <a:latin typeface="Cambria" pitchFamily="18" charset="0"/>
              </a:rPr>
              <a:t>ife</a:t>
            </a:r>
            <a:endParaRPr lang="en-US" sz="4000" b="1" i="1" dirty="0">
              <a:latin typeface="Cambria" pitchFamily="18" charset="0"/>
            </a:endParaRPr>
          </a:p>
        </p:txBody>
      </p:sp>
      <p:sp>
        <p:nvSpPr>
          <p:cNvPr id="2" name="Right Arrow 1"/>
          <p:cNvSpPr/>
          <p:nvPr/>
        </p:nvSpPr>
        <p:spPr bwMode="auto">
          <a:xfrm>
            <a:off x="4038600" y="4139484"/>
            <a:ext cx="533400" cy="460375"/>
          </a:xfrm>
          <a:prstGeom prst="rightArrow">
            <a:avLst/>
          </a:prstGeom>
          <a:solidFill>
            <a:srgbClr val="FFCC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3" name="Right Arrow 102"/>
          <p:cNvSpPr/>
          <p:nvPr/>
        </p:nvSpPr>
        <p:spPr bwMode="auto">
          <a:xfrm>
            <a:off x="8382000" y="4139484"/>
            <a:ext cx="533400" cy="460375"/>
          </a:xfrm>
          <a:prstGeom prst="rightArrow">
            <a:avLst/>
          </a:prstGeom>
          <a:solidFill>
            <a:srgbClr val="FFCC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4" name="Text Box 127"/>
          <p:cNvSpPr txBox="1">
            <a:spLocks noChangeArrowheads="1"/>
          </p:cNvSpPr>
          <p:nvPr/>
        </p:nvSpPr>
        <p:spPr bwMode="auto">
          <a:xfrm>
            <a:off x="8685565" y="4093177"/>
            <a:ext cx="5048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700" b="1" dirty="0" smtClean="0">
                <a:solidFill>
                  <a:srgbClr val="FF0000"/>
                </a:solidFill>
                <a:latin typeface="Cambria" pitchFamily="18" charset="0"/>
              </a:rPr>
              <a:t>?</a:t>
            </a:r>
            <a:endParaRPr lang="en-US" sz="2700" b="1" dirty="0">
              <a:solidFill>
                <a:srgbClr val="FF0000"/>
              </a:solidFill>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733920" y="2733840"/>
              <a:ext cx="2086200" cy="3181680"/>
            </p14:xfrm>
          </p:contentPart>
        </mc:Choice>
        <mc:Fallback xmlns="">
          <p:pic>
            <p:nvPicPr>
              <p:cNvPr id="4" name="Ink 3"/>
              <p:cNvPicPr/>
              <p:nvPr/>
            </p:nvPicPr>
            <p:blipFill>
              <a:blip r:embed="rId4"/>
              <a:stretch>
                <a:fillRect/>
              </a:stretch>
            </p:blipFill>
            <p:spPr>
              <a:xfrm>
                <a:off x="3724560" y="2724480"/>
                <a:ext cx="2104920" cy="3200400"/>
              </a:xfrm>
              <a:prstGeom prst="rect">
                <a:avLst/>
              </a:prstGeom>
            </p:spPr>
          </p:pic>
        </mc:Fallback>
      </mc:AlternateContent>
    </p:spTree>
    <p:extLst>
      <p:ext uri="{BB962C8B-B14F-4D97-AF65-F5344CB8AC3E}">
        <p14:creationId xmlns:p14="http://schemas.microsoft.com/office/powerpoint/2010/main" val="348151710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32447" y="424190"/>
            <a:ext cx="4493453" cy="862744"/>
          </a:xfrm>
          <a:prstGeom prst="roundRect">
            <a:avLst/>
          </a:prstGeom>
          <a:solidFill>
            <a:srgbClr val="FFCC99"/>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76802" name="Text Box 6"/>
          <p:cNvSpPr txBox="1">
            <a:spLocks noChangeArrowheads="1"/>
          </p:cNvSpPr>
          <p:nvPr/>
        </p:nvSpPr>
        <p:spPr bwMode="auto">
          <a:xfrm>
            <a:off x="228600" y="44670"/>
            <a:ext cx="22566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200" i="1" dirty="0" smtClean="0">
                <a:solidFill>
                  <a:srgbClr val="000000"/>
                </a:solidFill>
                <a:latin typeface="Cambria" panose="02040503050406030204" pitchFamily="18" charset="0"/>
              </a:rPr>
              <a:t>M.T. Review</a:t>
            </a:r>
            <a:endParaRPr lang="en-US" altLang="en-US" sz="3200" i="1" dirty="0">
              <a:solidFill>
                <a:srgbClr val="000000"/>
              </a:solidFill>
              <a:latin typeface="Cambria" panose="02040503050406030204" pitchFamily="18" charset="0"/>
            </a:endParaRPr>
          </a:p>
        </p:txBody>
      </p:sp>
      <p:sp>
        <p:nvSpPr>
          <p:cNvPr id="76803" name="Rectangle 3"/>
          <p:cNvSpPr>
            <a:spLocks noChangeArrowheads="1"/>
          </p:cNvSpPr>
          <p:nvPr/>
        </p:nvSpPr>
        <p:spPr bwMode="auto">
          <a:xfrm>
            <a:off x="194733" y="923865"/>
            <a:ext cx="3996267"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t">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err="1" smtClean="0">
                <a:solidFill>
                  <a:srgbClr val="0105FF"/>
                </a:solidFill>
                <a:latin typeface="Calibri" panose="020F0502020204030204" pitchFamily="34" charset="0"/>
              </a:rPr>
              <a:t>Picobot</a:t>
            </a:r>
            <a:r>
              <a:rPr lang="en-US" altLang="en-US" sz="1800" b="1" dirty="0" smtClean="0">
                <a:solidFill>
                  <a:srgbClr val="0105FF"/>
                </a:solidFill>
                <a:latin typeface="Calibri" panose="020F0502020204030204" pitchFamily="34" charset="0"/>
              </a:rPr>
              <a:t>!</a:t>
            </a:r>
            <a:r>
              <a:rPr lang="en-US" altLang="en-US" sz="1100" b="1" dirty="0">
                <a:solidFill>
                  <a:srgbClr val="000000"/>
                </a:solidFill>
                <a:latin typeface="Calibri" panose="020F0502020204030204" pitchFamily="34" charset="0"/>
              </a:rPr>
              <a:t> </a:t>
            </a:r>
            <a:r>
              <a:rPr lang="en-US" altLang="en-US" sz="1100" b="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There are NO </a:t>
            </a:r>
            <a:r>
              <a:rPr lang="en-US" altLang="en-US" sz="1100" dirty="0" err="1" smtClean="0">
                <a:solidFill>
                  <a:srgbClr val="000000"/>
                </a:solidFill>
                <a:latin typeface="Calibri" panose="020F0502020204030204" pitchFamily="34" charset="0"/>
              </a:rPr>
              <a:t>Picobot</a:t>
            </a:r>
            <a:r>
              <a:rPr lang="en-US" altLang="en-US" sz="1100" dirty="0" smtClean="0">
                <a:solidFill>
                  <a:srgbClr val="000000"/>
                </a:solidFill>
                <a:latin typeface="Calibri" panose="020F0502020204030204" pitchFamily="34" charset="0"/>
              </a:rPr>
              <a:t> questions on the exam…</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rPr>
              <a:t>Recursion!!</a:t>
            </a:r>
            <a:endParaRPr lang="en-US" altLang="en-US" sz="1100" b="1"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feel confident you could create recursive functions to solve small problems, e.g., scrabble-scoring, finding sum or max or min, computing power or factorial (or variations)</a:t>
            </a:r>
          </a:p>
          <a:p>
            <a:pPr algn="l">
              <a:buFontTx/>
              <a:buChar char="•"/>
            </a:pPr>
            <a:r>
              <a:rPr lang="en-US" altLang="en-US" sz="1100" dirty="0" smtClean="0">
                <a:solidFill>
                  <a:srgbClr val="000000"/>
                </a:solidFill>
                <a:latin typeface="Calibri" panose="020F0502020204030204" pitchFamily="34" charset="0"/>
              </a:rPr>
              <a:t> You should be comfortable manipulating lists and strings (indexing, slicing, slicing with a "stride")</a:t>
            </a:r>
          </a:p>
          <a:p>
            <a:pPr algn="l">
              <a:buFontTx/>
              <a:buChar char="•"/>
            </a:pPr>
            <a:r>
              <a:rPr lang="en-US" altLang="en-US" sz="1100" dirty="0" smtClean="0">
                <a:solidFill>
                  <a:srgbClr val="000000"/>
                </a:solidFill>
                <a:latin typeface="Calibri" panose="020F0502020204030204" pitchFamily="34" charset="0"/>
              </a:rPr>
              <a:t> You should understand how to use, read, and compose list comprehensions , e.g., LC = [ x**2 for x in L ]</a:t>
            </a:r>
          </a:p>
          <a:p>
            <a:pPr algn="l">
              <a:buFontTx/>
              <a:buChar char="•"/>
            </a:pPr>
            <a:r>
              <a:rPr lang="en-US" altLang="en-US" sz="1100" dirty="0" smtClean="0">
                <a:solidFill>
                  <a:srgbClr val="000000"/>
                </a:solidFill>
                <a:latin typeface="Calibri" panose="020F0502020204030204" pitchFamily="34" charset="0"/>
              </a:rPr>
              <a:t> You should be able to design solutions using the "list of lists" technique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which uses list comprehensions, e.g., to find the highest scrabble-scoring word among a list or the lowest scrabble-scoring of a shifted string. Basic syntax: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 [ [</a:t>
            </a:r>
            <a:r>
              <a:rPr lang="en-US" altLang="en-US" sz="1100" dirty="0" err="1" smtClean="0">
                <a:solidFill>
                  <a:srgbClr val="000000"/>
                </a:solidFill>
                <a:latin typeface="Calibri" panose="020F0502020204030204" pitchFamily="34" charset="0"/>
              </a:rPr>
              <a:t>sc</a:t>
            </a:r>
            <a:r>
              <a:rPr lang="en-US" altLang="en-US" sz="1100" dirty="0" smtClean="0">
                <a:solidFill>
                  <a:srgbClr val="000000"/>
                </a:solidFill>
                <a:latin typeface="Calibri" panose="020F0502020204030204" pitchFamily="34" charset="0"/>
              </a:rPr>
              <a:t>(x),x] for x in L ]</a:t>
            </a:r>
          </a:p>
          <a:p>
            <a:pPr algn="l">
              <a:buFontTx/>
              <a:buChar char="•"/>
            </a:pPr>
            <a:r>
              <a:rPr lang="en-US" altLang="en-US" sz="1100" dirty="0" smtClean="0">
                <a:solidFill>
                  <a:srgbClr val="000000"/>
                </a:solidFill>
                <a:latin typeface="Calibri" panose="020F0502020204030204" pitchFamily="34" charset="0"/>
              </a:rPr>
              <a:t> You should understand the </a:t>
            </a:r>
            <a:r>
              <a:rPr lang="en-US" altLang="en-US" sz="1100" i="1" dirty="0" smtClean="0">
                <a:solidFill>
                  <a:srgbClr val="000000"/>
                </a:solidFill>
                <a:latin typeface="Calibri" panose="020F0502020204030204" pitchFamily="34" charset="0"/>
              </a:rPr>
              <a:t>use-it-or-lose-it </a:t>
            </a:r>
            <a:r>
              <a:rPr lang="en-US" altLang="en-US" sz="1100" dirty="0" smtClean="0">
                <a:solidFill>
                  <a:srgbClr val="000000"/>
                </a:solidFill>
                <a:latin typeface="Calibri" panose="020F0502020204030204" pitchFamily="34" charset="0"/>
              </a:rPr>
              <a:t>design strategy, e.g., the LCS, </a:t>
            </a:r>
            <a:r>
              <a:rPr lang="en-US" altLang="en-US" sz="1100" dirty="0" err="1" smtClean="0">
                <a:solidFill>
                  <a:srgbClr val="000000"/>
                </a:solidFill>
                <a:latin typeface="Calibri" panose="020F0502020204030204" pitchFamily="34" charset="0"/>
              </a:rPr>
              <a:t>jotto</a:t>
            </a:r>
            <a:r>
              <a:rPr lang="en-US" altLang="en-US" sz="1100" dirty="0" smtClean="0">
                <a:solidFill>
                  <a:srgbClr val="000000"/>
                </a:solidFill>
                <a:latin typeface="Calibri" panose="020F0502020204030204" pitchFamily="34" charset="0"/>
              </a:rPr>
              <a:t>, and sort homework problems: </a:t>
            </a:r>
          </a:p>
          <a:p>
            <a:pPr algn="l">
              <a:buFontTx/>
              <a:buChar char="•"/>
            </a:pPr>
            <a:r>
              <a:rPr lang="en-US" altLang="en-US" sz="1100" dirty="0" smtClean="0">
                <a:solidFill>
                  <a:srgbClr val="000000"/>
                </a:solidFill>
                <a:latin typeface="Calibri" panose="020F0502020204030204" pitchFamily="34" charset="0"/>
              </a:rPr>
              <a:t> Turtle graphics will </a:t>
            </a:r>
            <a:r>
              <a:rPr lang="en-US" altLang="en-US" sz="1100" i="1" dirty="0" smtClean="0">
                <a:solidFill>
                  <a:srgbClr val="000000"/>
                </a:solidFill>
                <a:latin typeface="Calibri" panose="020F0502020204030204" pitchFamily="34" charset="0"/>
              </a:rPr>
              <a:t> </a:t>
            </a:r>
            <a:r>
              <a:rPr lang="en-US" altLang="en-US" sz="1100" b="1" i="1" u="sng" dirty="0" smtClean="0">
                <a:solidFill>
                  <a:srgbClr val="000000"/>
                </a:solidFill>
                <a:latin typeface="Calibri" panose="020F0502020204030204" pitchFamily="34" charset="0"/>
              </a:rPr>
              <a:t>not</a:t>
            </a:r>
            <a:r>
              <a:rPr lang="en-US" altLang="en-US" sz="1100"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be emphasized (at most reading code)</a:t>
            </a:r>
          </a:p>
          <a:p>
            <a:pPr algn="l">
              <a:buFontTx/>
              <a:buChar char="•"/>
            </a:pPr>
            <a:r>
              <a:rPr lang="en-US" altLang="en-US" sz="1100" dirty="0" smtClean="0">
                <a:solidFill>
                  <a:srgbClr val="000000"/>
                </a:solidFill>
                <a:latin typeface="Calibri" panose="020F0502020204030204" pitchFamily="34" charset="0"/>
              </a:rPr>
              <a:t> Know the difference between  </a:t>
            </a:r>
            <a:r>
              <a:rPr lang="en-US" altLang="en-US" sz="1100" b="1" dirty="0" smtClean="0">
                <a:solidFill>
                  <a:srgbClr val="000000"/>
                </a:solidFill>
                <a:latin typeface="Calibri" panose="020F0502020204030204" pitchFamily="34" charset="0"/>
              </a:rPr>
              <a:t>print</a:t>
            </a:r>
            <a:r>
              <a:rPr lang="en-US" altLang="en-US" sz="1100" dirty="0" smtClean="0">
                <a:solidFill>
                  <a:srgbClr val="000000"/>
                </a:solidFill>
                <a:latin typeface="Calibri" panose="020F0502020204030204" pitchFamily="34" charset="0"/>
              </a:rPr>
              <a:t> and </a:t>
            </a:r>
            <a:r>
              <a:rPr lang="en-US" altLang="en-US" sz="1100" b="1" dirty="0" smtClean="0">
                <a:solidFill>
                  <a:srgbClr val="000000"/>
                </a:solidFill>
                <a:latin typeface="Calibri" panose="020F0502020204030204" pitchFamily="34" charset="0"/>
              </a:rPr>
              <a:t>return </a:t>
            </a:r>
            <a:r>
              <a:rPr lang="en-US" altLang="en-US" sz="1100" dirty="0" smtClean="0">
                <a:solidFill>
                  <a:srgbClr val="000000"/>
                </a:solidFill>
                <a:latin typeface="Calibri" panose="020F0502020204030204" pitchFamily="34" charset="0"/>
              </a:rPr>
              <a:t>!!</a:t>
            </a:r>
          </a:p>
          <a:p>
            <a:pPr algn="l">
              <a:buFontTx/>
              <a:buChar char="•"/>
            </a:pPr>
            <a:r>
              <a:rPr lang="en-US" altLang="en-US" sz="1100" dirty="0" smtClean="0">
                <a:solidFill>
                  <a:srgbClr val="000000"/>
                </a:solidFill>
                <a:latin typeface="Calibri" panose="020F0502020204030204" pitchFamily="34" charset="0"/>
              </a:rPr>
              <a:t> Look over  you composed  larger programs out of smaller ones, how inputs and outputs are used, e.g., for Caesar Cipher</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Representing Data!!!</a:t>
            </a:r>
            <a:endParaRPr lang="en-US" altLang="en-US" sz="1100" b="1"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Remind yourself of the various types of data (</a:t>
            </a:r>
            <a:r>
              <a:rPr lang="en-US" sz="1100" dirty="0" err="1" smtClean="0">
                <a:solidFill>
                  <a:srgbClr val="000000"/>
                </a:solidFill>
                <a:latin typeface="Calibri" panose="020F0502020204030204" pitchFamily="34" charset="0"/>
              </a:rPr>
              <a:t>int</a:t>
            </a:r>
            <a:r>
              <a:rPr lang="en-US" sz="1100" dirty="0" smtClean="0">
                <a:solidFill>
                  <a:srgbClr val="000000"/>
                </a:solidFill>
                <a:latin typeface="Calibri" panose="020F0502020204030204" pitchFamily="34" charset="0"/>
              </a:rPr>
              <a:t>, </a:t>
            </a:r>
            <a:r>
              <a:rPr lang="en-US" sz="1100" dirty="0" err="1" smtClean="0">
                <a:solidFill>
                  <a:srgbClr val="000000"/>
                </a:solidFill>
                <a:latin typeface="Calibri" panose="020F0502020204030204" pitchFamily="34" charset="0"/>
              </a:rPr>
              <a:t>str</a:t>
            </a:r>
            <a:r>
              <a:rPr lang="en-US" sz="1100" dirty="0" smtClean="0">
                <a:solidFill>
                  <a:srgbClr val="000000"/>
                </a:solidFill>
                <a:latin typeface="Calibri" panose="020F0502020204030204" pitchFamily="34" charset="0"/>
              </a:rPr>
              <a:t>, float, etc.), how they're different and how to convert between types</a:t>
            </a:r>
          </a:p>
          <a:p>
            <a:pPr algn="l">
              <a:buFontTx/>
              <a:buChar char="•"/>
            </a:pPr>
            <a:r>
              <a:rPr lang="en-US" sz="1100" dirty="0" smtClean="0">
                <a:solidFill>
                  <a:srgbClr val="000000"/>
                </a:solidFill>
                <a:latin typeface="Calibri" panose="020F0502020204030204" pitchFamily="34" charset="0"/>
              </a:rPr>
              <a:t> Know how characters  are represented with </a:t>
            </a:r>
            <a:r>
              <a:rPr lang="en-US" sz="1100" b="1" dirty="0" err="1" smtClean="0">
                <a:solidFill>
                  <a:srgbClr val="000000"/>
                </a:solidFill>
                <a:latin typeface="Calibri" panose="020F0502020204030204" pitchFamily="34" charset="0"/>
              </a:rPr>
              <a:t>chr</a:t>
            </a:r>
            <a:r>
              <a:rPr lang="en-US" sz="1100" dirty="0" smtClean="0">
                <a:solidFill>
                  <a:srgbClr val="000000"/>
                </a:solidFill>
                <a:latin typeface="Calibri" panose="020F0502020204030204" pitchFamily="34" charset="0"/>
              </a:rPr>
              <a:t> and </a:t>
            </a:r>
            <a:r>
              <a:rPr lang="en-US" sz="1100" b="1" dirty="0" err="1" smtClean="0">
                <a:solidFill>
                  <a:srgbClr val="000000"/>
                </a:solidFill>
                <a:latin typeface="Calibri" panose="020F0502020204030204" pitchFamily="34" charset="0"/>
              </a:rPr>
              <a:t>ord</a:t>
            </a:r>
            <a:endParaRPr lang="en-US" sz="1100"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Be comfortable  with base-2 arithmetic (and base 10!), along with how to convert from base to base   (</a:t>
            </a:r>
            <a:r>
              <a:rPr lang="en-US" sz="1100" b="1" u="sng" dirty="0" smtClean="0">
                <a:solidFill>
                  <a:srgbClr val="000000"/>
                </a:solidFill>
                <a:latin typeface="Calibri" panose="020F0502020204030204" pitchFamily="34" charset="0"/>
              </a:rPr>
              <a:t>no</a:t>
            </a:r>
            <a:r>
              <a:rPr lang="en-US" sz="1100" dirty="0" smtClean="0">
                <a:solidFill>
                  <a:srgbClr val="000000"/>
                </a:solidFill>
                <a:latin typeface="Calibri" panose="020F0502020204030204" pitchFamily="34" charset="0"/>
              </a:rPr>
              <a:t> balanced ternary)</a:t>
            </a:r>
          </a:p>
          <a:p>
            <a:pPr algn="l">
              <a:buFontTx/>
              <a:buChar char="•"/>
            </a:pPr>
            <a:r>
              <a:rPr lang="en-US" sz="1100" dirty="0" smtClean="0">
                <a:solidFill>
                  <a:srgbClr val="000000"/>
                </a:solidFill>
                <a:latin typeface="Calibri" panose="020F0502020204030204" pitchFamily="34" charset="0"/>
              </a:rPr>
              <a:t> Remind yourself of how the bits  of a base-2 number influence its value – what do right- and left-shifting do?</a:t>
            </a:r>
          </a:p>
        </p:txBody>
      </p:sp>
      <p:sp>
        <p:nvSpPr>
          <p:cNvPr id="76804" name="Rectangle 3"/>
          <p:cNvSpPr>
            <a:spLocks noChangeArrowheads="1"/>
          </p:cNvSpPr>
          <p:nvPr/>
        </p:nvSpPr>
        <p:spPr bwMode="auto">
          <a:xfrm>
            <a:off x="4494214" y="1853684"/>
            <a:ext cx="4260653"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smtClean="0">
                <a:solidFill>
                  <a:srgbClr val="0105FF"/>
                </a:solidFill>
                <a:latin typeface="Calibri" panose="020F0502020204030204" pitchFamily="34" charset="0"/>
              </a:rPr>
              <a:t>Circuits and Assembly!!!!</a:t>
            </a:r>
            <a:endParaRPr lang="en-US" altLang="en-US" sz="1100" b="1"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the </a:t>
            </a:r>
            <a:r>
              <a:rPr lang="en-US" altLang="en-US" sz="1100" dirty="0">
                <a:solidFill>
                  <a:srgbClr val="000000"/>
                </a:solidFill>
                <a:latin typeface="Calibri" panose="020F0502020204030204" pitchFamily="34" charset="0"/>
              </a:rPr>
              <a:t>basic </a:t>
            </a:r>
            <a:r>
              <a:rPr lang="en-US" altLang="en-US" sz="1100" dirty="0" smtClean="0">
                <a:solidFill>
                  <a:srgbClr val="000000"/>
                </a:solidFill>
                <a:latin typeface="Calibri" panose="020F0502020204030204" pitchFamily="34" charset="0"/>
              </a:rPr>
              <a:t>logic gates operate (AND </a:t>
            </a:r>
            <a:r>
              <a:rPr lang="en-US" altLang="en-US" sz="1100" dirty="0" err="1" smtClean="0">
                <a:solidFill>
                  <a:srgbClr val="000000"/>
                </a:solidFill>
                <a:latin typeface="Calibri" panose="020F0502020204030204" pitchFamily="34" charset="0"/>
              </a:rPr>
              <a:t>and</a:t>
            </a:r>
            <a:r>
              <a:rPr lang="en-US" altLang="en-US" sz="1100" dirty="0" smtClean="0">
                <a:solidFill>
                  <a:srgbClr val="000000"/>
                </a:solidFill>
                <a:latin typeface="Calibri" panose="020F0502020204030204" pitchFamily="34" charset="0"/>
              </a:rPr>
              <a:t> OR for any # of inputs , NOT for 1 input only)</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a:t>
            </a:r>
            <a:r>
              <a:rPr lang="en-US" altLang="en-US" sz="1100" dirty="0" err="1">
                <a:solidFill>
                  <a:srgbClr val="000000"/>
                </a:solidFill>
                <a:latin typeface="Calibri" panose="020F0502020204030204" pitchFamily="34" charset="0"/>
              </a:rPr>
              <a:t>minterm</a:t>
            </a:r>
            <a:r>
              <a:rPr lang="en-US" altLang="en-US" sz="1100" dirty="0">
                <a:solidFill>
                  <a:srgbClr val="000000"/>
                </a:solidFill>
                <a:latin typeface="Calibri" panose="020F0502020204030204" pitchFamily="34" charset="0"/>
              </a:rPr>
              <a:t> expansion works (an OR of ANDs, each selecting one input</a:t>
            </a:r>
            <a:r>
              <a:rPr lang="en-US" altLang="en-US" sz="1100" dirty="0" smtClean="0">
                <a:solidFill>
                  <a:srgbClr val="000000"/>
                </a:solidFill>
                <a:latin typeface="Calibri" panose="020F0502020204030204" pitchFamily="34" charset="0"/>
              </a:rPr>
              <a:t>) and how it enables the engineering of any circuit at all, given its truth-table specification</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comfortable using </a:t>
            </a:r>
            <a:r>
              <a:rPr lang="en-US" altLang="en-US" sz="1100" dirty="0" err="1" smtClean="0">
                <a:solidFill>
                  <a:srgbClr val="000000"/>
                </a:solidFill>
                <a:latin typeface="Calibri" panose="020F0502020204030204" pitchFamily="34" charset="0"/>
              </a:rPr>
              <a:t>subcircuits</a:t>
            </a:r>
            <a:r>
              <a:rPr lang="en-US" altLang="en-US" sz="1100" dirty="0" smtClean="0">
                <a:solidFill>
                  <a:srgbClr val="000000"/>
                </a:solidFill>
                <a:latin typeface="Calibri" panose="020F0502020204030204" pitchFamily="34" charset="0"/>
              </a:rPr>
              <a:t> (e.g., using </a:t>
            </a:r>
            <a:r>
              <a:rPr lang="en-US" altLang="en-US" sz="1100" dirty="0">
                <a:solidFill>
                  <a:srgbClr val="000000"/>
                </a:solidFill>
                <a:latin typeface="Calibri" panose="020F0502020204030204" pitchFamily="34" charset="0"/>
              </a:rPr>
              <a:t>the </a:t>
            </a:r>
            <a:r>
              <a:rPr lang="en-US" altLang="en-US" sz="1100" dirty="0" smtClean="0">
                <a:solidFill>
                  <a:srgbClr val="000000"/>
                </a:solidFill>
                <a:latin typeface="Calibri" panose="020F0502020204030204" pitchFamily="34" charset="0"/>
              </a:rPr>
              <a:t>four-bit adders </a:t>
            </a:r>
            <a:r>
              <a:rPr lang="en-US" altLang="en-US" sz="1100" dirty="0">
                <a:solidFill>
                  <a:srgbClr val="000000"/>
                </a:solidFill>
                <a:latin typeface="Calibri" panose="020F0502020204030204" pitchFamily="34" charset="0"/>
              </a:rPr>
              <a:t>in the </a:t>
            </a:r>
            <a:r>
              <a:rPr lang="en-US" altLang="en-US" sz="1100" dirty="0" smtClean="0">
                <a:solidFill>
                  <a:srgbClr val="000000"/>
                </a:solidFill>
                <a:latin typeface="Calibri" panose="020F0502020204030204" pitchFamily="34" charset="0"/>
              </a:rPr>
              <a:t>four-bit multiplier</a:t>
            </a: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or the individual pieces of the divider)</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able to write </a:t>
            </a:r>
            <a:r>
              <a:rPr lang="en-US" altLang="en-US" sz="1100" dirty="0">
                <a:solidFill>
                  <a:srgbClr val="000000"/>
                </a:solidFill>
                <a:latin typeface="Calibri" panose="020F0502020204030204" pitchFamily="34" charset="0"/>
              </a:rPr>
              <a:t>simple looping programs in Hmmm, e.g., factorial, power, </a:t>
            </a:r>
            <a:r>
              <a:rPr lang="en-US" altLang="en-US" sz="1100" dirty="0" smtClean="0">
                <a:solidFill>
                  <a:srgbClr val="000000"/>
                </a:solidFill>
                <a:latin typeface="Calibri" panose="020F0502020204030204" pitchFamily="34" charset="0"/>
              </a:rPr>
              <a:t>Fibonacci, …</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know what </a:t>
            </a:r>
            <a:r>
              <a:rPr lang="en-US" altLang="en-US" sz="1100" dirty="0">
                <a:solidFill>
                  <a:srgbClr val="000000"/>
                </a:solidFill>
                <a:latin typeface="Calibri" panose="020F0502020204030204" pitchFamily="34" charset="0"/>
              </a:rPr>
              <a:t>the stack is, what load and store </a:t>
            </a:r>
            <a:r>
              <a:rPr lang="en-US" altLang="en-US" sz="1100" dirty="0" smtClean="0">
                <a:solidFill>
                  <a:srgbClr val="000000"/>
                </a:solidFill>
                <a:latin typeface="Calibri" panose="020F0502020204030204" pitchFamily="34" charset="0"/>
              </a:rPr>
              <a:t>do at the high-level </a:t>
            </a:r>
            <a:r>
              <a:rPr lang="en-US" altLang="en-US" sz="1100" dirty="0">
                <a:solidFill>
                  <a:srgbClr val="000000"/>
                </a:solidFill>
                <a:latin typeface="Calibri" panose="020F0502020204030204" pitchFamily="34" charset="0"/>
              </a:rPr>
              <a:t>(officially, they're named </a:t>
            </a:r>
            <a:r>
              <a:rPr lang="en-US" altLang="en-US" sz="1100" dirty="0" err="1" smtClean="0">
                <a:solidFill>
                  <a:srgbClr val="000000"/>
                </a:solidFill>
                <a:latin typeface="Calibri" panose="020F0502020204030204" pitchFamily="34" charset="0"/>
              </a:rPr>
              <a:t>storer</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and </a:t>
            </a:r>
            <a:r>
              <a:rPr lang="en-US" altLang="en-US" sz="1100" dirty="0" err="1" smtClean="0">
                <a:solidFill>
                  <a:srgbClr val="000000"/>
                </a:solidFill>
                <a:latin typeface="Calibri" panose="020F0502020204030204" pitchFamily="34" charset="0"/>
              </a:rPr>
              <a:t>loadr</a:t>
            </a:r>
            <a:r>
              <a:rPr lang="en-US" altLang="en-US" sz="1100" dirty="0" smtClean="0">
                <a:solidFill>
                  <a:srgbClr val="000000"/>
                </a:solidFill>
                <a:latin typeface="Calibri" panose="020F0502020204030204" pitchFamily="34" charset="0"/>
              </a:rPr>
              <a:t>) - and </a:t>
            </a:r>
            <a:r>
              <a:rPr lang="en-US" altLang="en-US" sz="1100" dirty="0">
                <a:solidFill>
                  <a:srgbClr val="000000"/>
                </a:solidFill>
                <a:latin typeface="Calibri" panose="020F0502020204030204" pitchFamily="34" charset="0"/>
              </a:rPr>
              <a:t>why they're necessary for implementing functions in </a:t>
            </a:r>
            <a:r>
              <a:rPr lang="en-US" altLang="en-US" sz="1100" dirty="0" smtClean="0">
                <a:solidFill>
                  <a:srgbClr val="000000"/>
                </a:solidFill>
                <a:latin typeface="Calibri" panose="020F0502020204030204" pitchFamily="34" charset="0"/>
              </a:rPr>
              <a:t>Hmmm (broadly speaking)</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The </a:t>
            </a:r>
            <a:r>
              <a:rPr lang="en-US" altLang="en-US" sz="1100" dirty="0">
                <a:solidFill>
                  <a:srgbClr val="000000"/>
                </a:solidFill>
                <a:latin typeface="Calibri" panose="020F0502020204030204" pitchFamily="34" charset="0"/>
              </a:rPr>
              <a:t>exam </a:t>
            </a:r>
            <a:r>
              <a:rPr lang="en-US" altLang="en-US" sz="1100" dirty="0" smtClean="0">
                <a:solidFill>
                  <a:srgbClr val="000000"/>
                </a:solidFill>
                <a:latin typeface="Calibri" panose="020F0502020204030204" pitchFamily="34" charset="0"/>
              </a:rPr>
              <a:t>will  </a:t>
            </a:r>
            <a:r>
              <a:rPr lang="en-US" altLang="en-US" sz="1100" b="1" i="1" u="sng" dirty="0" smtClean="0">
                <a:solidFill>
                  <a:srgbClr val="000000"/>
                </a:solidFill>
                <a:latin typeface="Calibri" panose="020F0502020204030204" pitchFamily="34" charset="0"/>
              </a:rPr>
              <a:t>not</a:t>
            </a:r>
            <a:r>
              <a:rPr lang="en-US" altLang="en-US" sz="1100" b="1"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ask you to </a:t>
            </a:r>
            <a:r>
              <a:rPr lang="en-US" altLang="en-US" sz="1100" dirty="0" smtClean="0">
                <a:solidFill>
                  <a:srgbClr val="000000"/>
                </a:solidFill>
                <a:latin typeface="Calibri" panose="020F0502020204030204" pitchFamily="34" charset="0"/>
              </a:rPr>
              <a:t>implement recursion or stack-based functions in Hmmm, however.</a:t>
            </a:r>
          </a:p>
          <a:p>
            <a:pPr algn="l">
              <a:buFontTx/>
              <a:buChar char="•"/>
            </a:pP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The exam </a:t>
            </a:r>
            <a:r>
              <a:rPr lang="en-US" altLang="en-US" sz="1100" b="1" u="sng" dirty="0" smtClean="0">
                <a:solidFill>
                  <a:srgbClr val="000000"/>
                </a:solidFill>
                <a:latin typeface="Calibri" panose="020F0502020204030204" pitchFamily="34" charset="0"/>
              </a:rPr>
              <a:t>will </a:t>
            </a:r>
            <a:r>
              <a:rPr lang="en-US" altLang="en-US" sz="1100" dirty="0" smtClean="0">
                <a:solidFill>
                  <a:srgbClr val="000000"/>
                </a:solidFill>
                <a:latin typeface="Calibri" panose="020F0502020204030204" pitchFamily="34" charset="0"/>
              </a:rPr>
              <a:t>contain Hmmm full reference sheet (you don't need it)</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Loops</a:t>
            </a:r>
            <a:r>
              <a:rPr lang="en-US" altLang="en-US" sz="1800" dirty="0" smtClean="0">
                <a:solidFill>
                  <a:srgbClr val="0105FF"/>
                </a:solidFill>
                <a:latin typeface="Calibri" panose="020F0502020204030204" pitchFamily="34" charset="0"/>
                <a:ea typeface="MS PGothic" pitchFamily="34" charset="-128"/>
              </a:rPr>
              <a:t> </a:t>
            </a:r>
            <a:endParaRPr lang="en-US" altLang="en-US" sz="1100"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You should feel comfortable with how </a:t>
            </a:r>
            <a:r>
              <a:rPr lang="en-US" altLang="en-US" sz="1100" dirty="0">
                <a:solidFill>
                  <a:srgbClr val="000000"/>
                </a:solidFill>
                <a:latin typeface="Calibri" panose="020F0502020204030204" pitchFamily="34" charset="0"/>
              </a:rPr>
              <a:t>for loops </a:t>
            </a:r>
            <a:r>
              <a:rPr lang="en-US" altLang="en-US" sz="1100" dirty="0" smtClean="0">
                <a:solidFill>
                  <a:srgbClr val="000000"/>
                </a:solidFill>
                <a:latin typeface="Calibri" panose="020F0502020204030204" pitchFamily="34" charset="0"/>
              </a:rPr>
              <a:t>(both element-based and index-based) and </a:t>
            </a:r>
            <a:r>
              <a:rPr lang="en-US" altLang="en-US" sz="1100" dirty="0">
                <a:solidFill>
                  <a:srgbClr val="000000"/>
                </a:solidFill>
                <a:latin typeface="Calibri" panose="020F0502020204030204" pitchFamily="34" charset="0"/>
              </a:rPr>
              <a:t>while loops </a:t>
            </a:r>
            <a:r>
              <a:rPr lang="en-US" altLang="en-US" sz="1100" dirty="0" smtClean="0">
                <a:solidFill>
                  <a:srgbClr val="000000"/>
                </a:solidFill>
                <a:latin typeface="Calibri" panose="020F0502020204030204" pitchFamily="34" charset="0"/>
              </a:rPr>
              <a:t>work – and be able to compose small functions that use them, e.g., ones similar to those in the pi-estimation and TT securities (statistics) problems.</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understand how </a:t>
            </a:r>
            <a:r>
              <a:rPr lang="en-US" altLang="en-US" sz="1100" dirty="0">
                <a:solidFill>
                  <a:srgbClr val="000000"/>
                </a:solidFill>
                <a:latin typeface="Calibri" panose="020F0502020204030204" pitchFamily="34" charset="0"/>
              </a:rPr>
              <a:t>nested loops </a:t>
            </a:r>
            <a:r>
              <a:rPr lang="en-US" altLang="en-US" sz="1100" dirty="0" smtClean="0">
                <a:solidFill>
                  <a:srgbClr val="000000"/>
                </a:solidFill>
                <a:latin typeface="Calibri" panose="020F0502020204030204" pitchFamily="34" charset="0"/>
              </a:rPr>
              <a:t>work and be able to read or compose examples (such as in the TTS or our in-class problems)</a:t>
            </a:r>
            <a:endParaRPr lang="en-US" altLang="en-US" sz="1100" dirty="0">
              <a:solidFill>
                <a:srgbClr val="000000"/>
              </a:solidFill>
              <a:latin typeface="Calibri" panose="020F0502020204030204" pitchFamily="34" charset="0"/>
            </a:endParaRPr>
          </a:p>
        </p:txBody>
      </p:sp>
      <p:sp>
        <p:nvSpPr>
          <p:cNvPr id="76806" name="Rectangle 5"/>
          <p:cNvSpPr>
            <a:spLocks noChangeArrowheads="1"/>
          </p:cNvSpPr>
          <p:nvPr/>
        </p:nvSpPr>
        <p:spPr bwMode="auto">
          <a:xfrm>
            <a:off x="2895600" y="110067"/>
            <a:ext cx="6019800" cy="461665"/>
          </a:xfrm>
          <a:prstGeom prst="rect">
            <a:avLst/>
          </a:prstGeom>
          <a:solidFill>
            <a:srgbClr val="FFCC99"/>
          </a:solidFill>
          <a:ln>
            <a:solidFill>
              <a:srgbClr val="FFCC99"/>
            </a:solid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dirty="0" smtClean="0">
                <a:solidFill>
                  <a:srgbClr val="000000"/>
                </a:solidFill>
                <a:latin typeface="Cambria" panose="02040503050406030204" pitchFamily="18" charset="0"/>
              </a:rPr>
              <a:t>(</a:t>
            </a:r>
            <a:r>
              <a:rPr lang="en-US" altLang="en-US" sz="1200" b="1" dirty="0" smtClean="0">
                <a:solidFill>
                  <a:srgbClr val="000000"/>
                </a:solidFill>
                <a:latin typeface="Courier New" panose="02070309020205020404" pitchFamily="49" charset="0"/>
                <a:cs typeface="Courier New" panose="02070309020205020404" pitchFamily="49" charset="0"/>
              </a:rPr>
              <a:t>*</a:t>
            </a:r>
            <a:r>
              <a:rPr lang="en-US" altLang="en-US" sz="1200" dirty="0" smtClean="0">
                <a:solidFill>
                  <a:srgbClr val="000000"/>
                </a:solidFill>
                <a:latin typeface="Cambria" panose="02040503050406030204" pitchFamily="18" charset="0"/>
              </a:rPr>
              <a:t>) </a:t>
            </a:r>
            <a:r>
              <a:rPr lang="en-US" altLang="en-US" sz="1200" dirty="0">
                <a:solidFill>
                  <a:srgbClr val="000000"/>
                </a:solidFill>
                <a:latin typeface="Cambria" panose="02040503050406030204" pitchFamily="18" charset="0"/>
              </a:rPr>
              <a:t>For up to </a:t>
            </a:r>
            <a:r>
              <a:rPr lang="en-US" altLang="en-US" sz="1200" b="1" i="1" dirty="0">
                <a:solidFill>
                  <a:srgbClr val="800000"/>
                </a:solidFill>
                <a:latin typeface="Cambria" panose="02040503050406030204" pitchFamily="18" charset="0"/>
              </a:rPr>
              <a:t>two points!</a:t>
            </a:r>
            <a:r>
              <a:rPr lang="en-US" altLang="en-US" sz="1200" dirty="0">
                <a:solidFill>
                  <a:srgbClr val="000000"/>
                </a:solidFill>
                <a:latin typeface="Cambria" panose="02040503050406030204" pitchFamily="18" charset="0"/>
              </a:rPr>
              <a:t> of extra credit on the midterm… </a:t>
            </a:r>
            <a:r>
              <a:rPr lang="en-US" altLang="en-US" sz="1200" dirty="0" smtClean="0">
                <a:solidFill>
                  <a:srgbClr val="000000"/>
                </a:solidFill>
                <a:latin typeface="Cambria" panose="02040503050406030204" pitchFamily="18" charset="0"/>
              </a:rPr>
              <a:t> Pair </a:t>
            </a:r>
            <a:r>
              <a:rPr lang="en-US" altLang="en-US" sz="1200" dirty="0">
                <a:solidFill>
                  <a:srgbClr val="000000"/>
                </a:solidFill>
                <a:latin typeface="Cambria" panose="02040503050406030204" pitchFamily="18" charset="0"/>
              </a:rPr>
              <a:t>up with </a:t>
            </a:r>
            <a:r>
              <a:rPr lang="en-US" altLang="en-US" sz="1200" dirty="0" smtClean="0">
                <a:solidFill>
                  <a:srgbClr val="000000"/>
                </a:solidFill>
                <a:latin typeface="Cambria" panose="02040503050406030204" pitchFamily="18" charset="0"/>
              </a:rPr>
              <a:t> s/o </a:t>
            </a:r>
            <a:r>
              <a:rPr lang="en-US" altLang="en-US" sz="1200" dirty="0">
                <a:solidFill>
                  <a:srgbClr val="000000"/>
                </a:solidFill>
                <a:latin typeface="Cambria" panose="02040503050406030204" pitchFamily="18" charset="0"/>
              </a:rPr>
              <a:t>you don't know (or don't know well) and find something unusual you have in common…</a:t>
            </a:r>
          </a:p>
        </p:txBody>
      </p:sp>
      <p:sp>
        <p:nvSpPr>
          <p:cNvPr id="76807" name="Rectangle 6"/>
          <p:cNvSpPr>
            <a:spLocks noChangeArrowheads="1"/>
          </p:cNvSpPr>
          <p:nvPr/>
        </p:nvSpPr>
        <p:spPr bwMode="auto">
          <a:xfrm>
            <a:off x="4532014" y="979157"/>
            <a:ext cx="1679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a:solidFill>
                  <a:srgbClr val="CC3300"/>
                </a:solidFill>
                <a:latin typeface="Cambria" panose="02040503050406030204" pitchFamily="18" charset="0"/>
              </a:rPr>
              <a:t>Thing in common:</a:t>
            </a:r>
            <a:endParaRPr lang="en-US" altLang="en-US" sz="1400" dirty="0">
              <a:solidFill>
                <a:srgbClr val="CC3300"/>
              </a:solidFill>
              <a:latin typeface="Cambria" panose="02040503050406030204" pitchFamily="18" charset="0"/>
            </a:endParaRPr>
          </a:p>
        </p:txBody>
      </p:sp>
      <p:cxnSp>
        <p:nvCxnSpPr>
          <p:cNvPr id="76809" name="Straight Connector 9"/>
          <p:cNvCxnSpPr>
            <a:cxnSpLocks noChangeShapeType="1"/>
          </p:cNvCxnSpPr>
          <p:nvPr/>
        </p:nvCxnSpPr>
        <p:spPr bwMode="auto">
          <a:xfrm>
            <a:off x="6216091" y="1210167"/>
            <a:ext cx="256501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76810" name="Rectangle 1"/>
          <p:cNvSpPr>
            <a:spLocks noChangeArrowheads="1"/>
          </p:cNvSpPr>
          <p:nvPr/>
        </p:nvSpPr>
        <p:spPr bwMode="auto">
          <a:xfrm>
            <a:off x="4584142" y="1444823"/>
            <a:ext cx="4180825" cy="307777"/>
          </a:xfrm>
          <a:prstGeom prst="rect">
            <a:avLst/>
          </a:prstGeom>
          <a:noFill/>
          <a:ln>
            <a:solidFill>
              <a:schemeClr val="bg1">
                <a:lumMod val="65000"/>
              </a:schemeClr>
            </a:solidFill>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dirty="0">
                <a:solidFill>
                  <a:srgbClr val="000000"/>
                </a:solidFill>
                <a:latin typeface="Cambria" panose="02040503050406030204" pitchFamily="18" charset="0"/>
              </a:rPr>
              <a:t>Then, read over these &amp; </a:t>
            </a:r>
            <a:r>
              <a:rPr lang="en-US" altLang="en-US" sz="1400" dirty="0" smtClean="0">
                <a:solidFill>
                  <a:srgbClr val="000000"/>
                </a:solidFill>
                <a:latin typeface="Cambria" panose="02040503050406030204" pitchFamily="18" charset="0"/>
              </a:rPr>
              <a:t>look for ones </a:t>
            </a:r>
            <a:r>
              <a:rPr lang="en-US" altLang="en-US" sz="1400" b="1" i="1" dirty="0" smtClean="0">
                <a:solidFill>
                  <a:srgbClr val="000000"/>
                </a:solidFill>
                <a:latin typeface="Cambria" panose="02040503050406030204" pitchFamily="18" charset="0"/>
              </a:rPr>
              <a:t>least</a:t>
            </a:r>
            <a:r>
              <a:rPr lang="en-US" altLang="en-US" sz="1400" dirty="0" smtClean="0">
                <a:solidFill>
                  <a:srgbClr val="000000"/>
                </a:solidFill>
                <a:latin typeface="Cambria" panose="02040503050406030204" pitchFamily="18" charset="0"/>
              </a:rPr>
              <a:t> </a:t>
            </a:r>
            <a:r>
              <a:rPr lang="en-US" altLang="en-US" sz="1400" dirty="0">
                <a:solidFill>
                  <a:srgbClr val="000000"/>
                </a:solidFill>
                <a:latin typeface="Cambria" panose="02040503050406030204" pitchFamily="18" charset="0"/>
              </a:rPr>
              <a:t>familiar…</a:t>
            </a:r>
            <a:endParaRPr lang="en-US" altLang="en-US" dirty="0">
              <a:solidFill>
                <a:srgbClr val="000000"/>
              </a:solidFill>
              <a:latin typeface="Cambria" panose="02040503050406030204" pitchFamily="18" charset="0"/>
            </a:endParaRPr>
          </a:p>
        </p:txBody>
      </p:sp>
      <p:sp>
        <p:nvSpPr>
          <p:cNvPr id="12" name="Rectangle 6"/>
          <p:cNvSpPr>
            <a:spLocks noChangeArrowheads="1"/>
          </p:cNvSpPr>
          <p:nvPr/>
        </p:nvSpPr>
        <p:spPr bwMode="auto">
          <a:xfrm>
            <a:off x="4532014" y="620889"/>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smtClean="0">
                <a:solidFill>
                  <a:srgbClr val="CC3300"/>
                </a:solidFill>
                <a:latin typeface="Cambria" panose="02040503050406030204" pitchFamily="18" charset="0"/>
              </a:rPr>
              <a:t>Names:</a:t>
            </a:r>
            <a:endParaRPr lang="en-US" altLang="en-US" sz="1400" dirty="0">
              <a:solidFill>
                <a:srgbClr val="CC3300"/>
              </a:solidFill>
              <a:latin typeface="Cambria" panose="02040503050406030204" pitchFamily="18" charset="0"/>
            </a:endParaRPr>
          </a:p>
        </p:txBody>
      </p:sp>
      <p:cxnSp>
        <p:nvCxnSpPr>
          <p:cNvPr id="13" name="Straight Connector 9"/>
          <p:cNvCxnSpPr>
            <a:cxnSpLocks noChangeShapeType="1"/>
          </p:cNvCxnSpPr>
          <p:nvPr/>
        </p:nvCxnSpPr>
        <p:spPr bwMode="auto">
          <a:xfrm>
            <a:off x="5366382" y="851899"/>
            <a:ext cx="3404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5" name="Group 4"/>
          <p:cNvGrpSpPr/>
          <p:nvPr/>
        </p:nvGrpSpPr>
        <p:grpSpPr>
          <a:xfrm>
            <a:off x="5087068" y="4820148"/>
            <a:ext cx="370259" cy="369332"/>
            <a:chOff x="4649862" y="6111571"/>
            <a:chExt cx="370259" cy="369332"/>
          </a:xfrm>
        </p:grpSpPr>
        <p:sp>
          <p:nvSpPr>
            <p:cNvPr id="14" name="Rectangle 13"/>
            <p:cNvSpPr/>
            <p:nvPr/>
          </p:nvSpPr>
          <p:spPr>
            <a:xfrm rot="1540312">
              <a:off x="4760113"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sp>
          <p:nvSpPr>
            <p:cNvPr id="15" name="Rectangle 14"/>
            <p:cNvSpPr/>
            <p:nvPr/>
          </p:nvSpPr>
          <p:spPr>
            <a:xfrm rot="20059688" flipH="1">
              <a:off x="4649862"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grpSp>
      <p:sp>
        <p:nvSpPr>
          <p:cNvPr id="7" name="Rectangle 6"/>
          <p:cNvSpPr/>
          <p:nvPr/>
        </p:nvSpPr>
        <p:spPr>
          <a:xfrm>
            <a:off x="305872" y="6336221"/>
            <a:ext cx="3756378" cy="430887"/>
          </a:xfrm>
          <a:prstGeom prst="rect">
            <a:avLst/>
          </a:prstGeom>
          <a:solidFill>
            <a:schemeClr val="bg1">
              <a:lumMod val="85000"/>
            </a:schemeClr>
          </a:solidFill>
        </p:spPr>
        <p:txBody>
          <a:bodyPr wrap="square">
            <a:spAutoFit/>
          </a:bodyPr>
          <a:lstStyle/>
          <a:p>
            <a:pPr>
              <a:spcBef>
                <a:spcPct val="50000"/>
              </a:spcBef>
            </a:pPr>
            <a:r>
              <a:rPr lang="en-US" altLang="en-US" sz="1100" dirty="0" smtClean="0">
                <a:solidFill>
                  <a:srgbClr val="000000"/>
                </a:solidFill>
                <a:latin typeface="Calibri" panose="020F0502020204030204" pitchFamily="34" charset="0"/>
              </a:rPr>
              <a:t>You may use functions from class and </a:t>
            </a:r>
            <a:r>
              <a:rPr lang="en-US" altLang="en-US" sz="1100" dirty="0" err="1" smtClean="0">
                <a:solidFill>
                  <a:srgbClr val="000000"/>
                </a:solidFill>
                <a:latin typeface="Calibri" panose="020F0502020204030204" pitchFamily="34" charset="0"/>
              </a:rPr>
              <a:t>hw</a:t>
            </a:r>
            <a:r>
              <a:rPr lang="en-US" altLang="en-US" sz="1100" dirty="0" smtClean="0">
                <a:solidFill>
                  <a:srgbClr val="000000"/>
                </a:solidFill>
                <a:latin typeface="Calibri" panose="020F0502020204030204" pitchFamily="34" charset="0"/>
              </a:rPr>
              <a:t> on the exam without </a:t>
            </a:r>
            <a:r>
              <a:rPr lang="en-US" altLang="en-US" sz="1100" dirty="0" err="1" smtClean="0">
                <a:solidFill>
                  <a:srgbClr val="000000"/>
                </a:solidFill>
                <a:latin typeface="Calibri" panose="020F0502020204030204" pitchFamily="34" charset="0"/>
              </a:rPr>
              <a:t>reimplementing</a:t>
            </a:r>
            <a:r>
              <a:rPr lang="en-US" altLang="en-US" sz="1100" dirty="0" smtClean="0">
                <a:solidFill>
                  <a:srgbClr val="000000"/>
                </a:solidFill>
                <a:latin typeface="Calibri" panose="020F0502020204030204" pitchFamily="34" charset="0"/>
              </a:rPr>
              <a:t> them. Here are some, but not all, of them:</a:t>
            </a:r>
            <a:endParaRPr lang="en-US" dirty="0">
              <a:solidFill>
                <a:srgbClr val="000000"/>
              </a:solidFill>
              <a:latin typeface="Times New Roman" pitchFamily="18" charset="0"/>
            </a:endParaRPr>
          </a:p>
        </p:txBody>
      </p:sp>
      <p:sp>
        <p:nvSpPr>
          <p:cNvPr id="19" name="Rectangle 18"/>
          <p:cNvSpPr/>
          <p:nvPr/>
        </p:nvSpPr>
        <p:spPr>
          <a:xfrm>
            <a:off x="4648200" y="6336221"/>
            <a:ext cx="4156840" cy="430887"/>
          </a:xfrm>
          <a:prstGeom prst="rect">
            <a:avLst/>
          </a:prstGeom>
          <a:solidFill>
            <a:schemeClr val="bg1">
              <a:lumMod val="85000"/>
            </a:schemeClr>
          </a:solidFill>
          <a:ln>
            <a:solidFill>
              <a:schemeClr val="tx1"/>
            </a:solidFill>
          </a:ln>
        </p:spPr>
        <p:txBody>
          <a:bodyPr wrap="square">
            <a:spAutoFit/>
          </a:bodyPr>
          <a:lstStyle/>
          <a:p>
            <a:pPr>
              <a:spcBef>
                <a:spcPct val="50000"/>
              </a:spcBef>
            </a:pPr>
            <a:r>
              <a:rPr lang="en-US" altLang="en-US" sz="1100" dirty="0" err="1" smtClean="0">
                <a:solidFill>
                  <a:srgbClr val="000000"/>
                </a:solidFill>
                <a:latin typeface="Calibri" panose="020F0502020204030204" pitchFamily="34" charset="0"/>
              </a:rPr>
              <a:t>removeOne</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removeAll</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removeUpto</a:t>
            </a:r>
            <a:r>
              <a:rPr lang="en-US" altLang="en-US" sz="1100" dirty="0" smtClean="0">
                <a:solidFill>
                  <a:srgbClr val="000000"/>
                </a:solidFill>
                <a:latin typeface="Calibri" panose="020F0502020204030204" pitchFamily="34" charset="0"/>
              </a:rPr>
              <a:t>( e, L ), count( e, L ), </a:t>
            </a:r>
            <a:r>
              <a:rPr lang="en-US" altLang="en-US" sz="1100" dirty="0" err="1" smtClean="0">
                <a:solidFill>
                  <a:srgbClr val="000000"/>
                </a:solidFill>
                <a:latin typeface="Calibri" panose="020F0502020204030204" pitchFamily="34" charset="0"/>
              </a:rPr>
              <a:t>ind</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frontNum</a:t>
            </a:r>
            <a:r>
              <a:rPr lang="en-US" altLang="en-US" sz="1100" dirty="0" smtClean="0">
                <a:solidFill>
                  <a:srgbClr val="000000"/>
                </a:solidFill>
                <a:latin typeface="Calibri" panose="020F0502020204030204" pitchFamily="34" charset="0"/>
              </a:rPr>
              <a:t>( L ), </a:t>
            </a:r>
            <a:r>
              <a:rPr lang="en-US" altLang="en-US" sz="1100" dirty="0" err="1" smtClean="0">
                <a:solidFill>
                  <a:srgbClr val="000000"/>
                </a:solidFill>
                <a:latin typeface="Calibri" panose="020F0502020204030204" pitchFamily="34" charset="0"/>
              </a:rPr>
              <a:t>binToNum</a:t>
            </a:r>
            <a:r>
              <a:rPr lang="en-US" altLang="en-US" sz="1100" dirty="0" smtClean="0">
                <a:solidFill>
                  <a:srgbClr val="000000"/>
                </a:solidFill>
                <a:latin typeface="Calibri" panose="020F0502020204030204" pitchFamily="34" charset="0"/>
              </a:rPr>
              <a:t>( </a:t>
            </a:r>
            <a:r>
              <a:rPr lang="en-US" altLang="en-US" sz="1100" dirty="0" err="1" smtClean="0">
                <a:solidFill>
                  <a:srgbClr val="000000"/>
                </a:solidFill>
                <a:latin typeface="Calibri" panose="020F0502020204030204" pitchFamily="34" charset="0"/>
              </a:rPr>
              <a:t>binstr</a:t>
            </a:r>
            <a:r>
              <a:rPr lang="en-US" altLang="en-US" sz="1100" dirty="0" smtClean="0">
                <a:solidFill>
                  <a:srgbClr val="000000"/>
                </a:solidFill>
                <a:latin typeface="Calibri" panose="020F0502020204030204" pitchFamily="34" charset="0"/>
              </a:rPr>
              <a:t> ), </a:t>
            </a:r>
            <a:r>
              <a:rPr lang="en-US" altLang="en-US" sz="1100" dirty="0" err="1" smtClean="0">
                <a:solidFill>
                  <a:srgbClr val="000000"/>
                </a:solidFill>
                <a:latin typeface="Calibri" panose="020F0502020204030204" pitchFamily="34" charset="0"/>
              </a:rPr>
              <a:t>numToBin</a:t>
            </a:r>
            <a:r>
              <a:rPr lang="en-US" altLang="en-US" sz="1100" dirty="0" smtClean="0">
                <a:solidFill>
                  <a:srgbClr val="000000"/>
                </a:solidFill>
                <a:latin typeface="Calibri" panose="020F0502020204030204" pitchFamily="34" charset="0"/>
              </a:rPr>
              <a:t>( n ), …</a:t>
            </a:r>
            <a:endParaRPr lang="en-US" dirty="0">
              <a:solidFill>
                <a:srgbClr val="000000"/>
              </a:solidFill>
              <a:latin typeface="Times New Roman" pitchFamily="18" charset="0"/>
            </a:endParaRPr>
          </a:p>
        </p:txBody>
      </p:sp>
      <p:sp>
        <p:nvSpPr>
          <p:cNvPr id="8" name="Right Arrow 7"/>
          <p:cNvSpPr/>
          <p:nvPr/>
        </p:nvSpPr>
        <p:spPr>
          <a:xfrm>
            <a:off x="4191000" y="6432330"/>
            <a:ext cx="353065" cy="290108"/>
          </a:xfrm>
          <a:prstGeom prst="rightArrow">
            <a:avLst/>
          </a:prstGeom>
          <a:solidFill>
            <a:schemeClr val="bg1">
              <a:lumMod val="85000"/>
            </a:schemeClr>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10" name="Rectangle 9"/>
          <p:cNvSpPr/>
          <p:nvPr/>
        </p:nvSpPr>
        <p:spPr>
          <a:xfrm>
            <a:off x="197070" y="555570"/>
            <a:ext cx="2440092" cy="261610"/>
          </a:xfrm>
          <a:prstGeom prst="rect">
            <a:avLst/>
          </a:prstGeom>
        </p:spPr>
        <p:txBody>
          <a:bodyPr wrap="none">
            <a:spAutoFit/>
          </a:bodyPr>
          <a:lstStyle/>
          <a:p>
            <a:pPr algn="l">
              <a:spcBef>
                <a:spcPct val="50000"/>
              </a:spcBef>
            </a:pPr>
            <a:r>
              <a:rPr lang="en-US" altLang="en-US" sz="1100" dirty="0" smtClean="0">
                <a:solidFill>
                  <a:srgbClr val="000000"/>
                </a:solidFill>
                <a:latin typeface="Calibri" panose="020F0502020204030204" pitchFamily="34" charset="0"/>
              </a:rPr>
              <a:t>See also the gold review @ the cs5 site</a:t>
            </a:r>
            <a:endParaRPr lang="en-US" dirty="0">
              <a:solidFill>
                <a:srgbClr val="000000"/>
              </a:solidFill>
              <a:latin typeface="Times New Roman" pitchFamily="18" charset="0"/>
            </a:endParaRPr>
          </a:p>
        </p:txBody>
      </p:sp>
      <p:grpSp>
        <p:nvGrpSpPr>
          <p:cNvPr id="20" name="Group 54"/>
          <p:cNvGrpSpPr>
            <a:grpSpLocks/>
          </p:cNvGrpSpPr>
          <p:nvPr/>
        </p:nvGrpSpPr>
        <p:grpSpPr bwMode="auto">
          <a:xfrm>
            <a:off x="2322096" y="4668255"/>
            <a:ext cx="340098" cy="292764"/>
            <a:chOff x="3456" y="1784"/>
            <a:chExt cx="952" cy="1048"/>
          </a:xfrm>
        </p:grpSpPr>
        <p:sp>
          <p:nvSpPr>
            <p:cNvPr id="2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 name="Rectangle 1"/>
          <p:cNvSpPr/>
          <p:nvPr/>
        </p:nvSpPr>
        <p:spPr>
          <a:xfrm>
            <a:off x="2590800" y="4655401"/>
            <a:ext cx="1742786" cy="230832"/>
          </a:xfrm>
          <a:prstGeom prst="rect">
            <a:avLst/>
          </a:prstGeom>
        </p:spPr>
        <p:txBody>
          <a:bodyPr wrap="none">
            <a:spAutoFit/>
          </a:bodyPr>
          <a:lstStyle/>
          <a:p>
            <a:r>
              <a:rPr lang="en-US" altLang="en-US" sz="900" dirty="0" smtClean="0">
                <a:solidFill>
                  <a:srgbClr val="000000"/>
                </a:solidFill>
                <a:latin typeface="Calibri" panose="020F0502020204030204" pitchFamily="34" charset="0"/>
              </a:rPr>
              <a:t>I &lt;3 punctuation with three eyes!</a:t>
            </a:r>
            <a:endParaRPr lang="en-US" sz="900"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867120" y="1419120"/>
              <a:ext cx="914760" cy="4781880"/>
            </p14:xfrm>
          </p:contentPart>
        </mc:Choice>
        <mc:Fallback xmlns="">
          <p:pic>
            <p:nvPicPr>
              <p:cNvPr id="3" name="Ink 2"/>
              <p:cNvPicPr/>
              <p:nvPr/>
            </p:nvPicPr>
            <p:blipFill>
              <a:blip r:embed="rId3"/>
              <a:stretch>
                <a:fillRect/>
              </a:stretch>
            </p:blipFill>
            <p:spPr>
              <a:xfrm>
                <a:off x="3857760" y="1409760"/>
                <a:ext cx="933480" cy="4800600"/>
              </a:xfrm>
              <a:prstGeom prst="rect">
                <a:avLst/>
              </a:prstGeom>
            </p:spPr>
          </p:pic>
        </mc:Fallback>
      </mc:AlternateContent>
    </p:spTree>
    <p:extLst>
      <p:ext uri="{BB962C8B-B14F-4D97-AF65-F5344CB8AC3E}">
        <p14:creationId xmlns:p14="http://schemas.microsoft.com/office/powerpoint/2010/main" val="394141887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rrowheads="1"/>
          </p:cNvPicPr>
          <p:nvPr/>
        </p:nvPicPr>
        <p:blipFill>
          <a:blip r:embed="rId2">
            <a:extLst>
              <a:ext uri="{28A0092B-C50C-407E-A947-70E740481C1C}">
                <a14:useLocalDpi xmlns:a14="http://schemas.microsoft.com/office/drawing/2010/main" val="0"/>
              </a:ext>
            </a:extLst>
          </a:blip>
          <a:srcRect b="4817"/>
          <a:stretch>
            <a:fillRect/>
          </a:stretch>
        </p:blipFill>
        <p:spPr bwMode="auto">
          <a:xfrm>
            <a:off x="381000" y="1135063"/>
            <a:ext cx="8305800"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5"/>
          <p:cNvSpPr txBox="1">
            <a:spLocks noChangeArrowheads="1"/>
          </p:cNvSpPr>
          <p:nvPr/>
        </p:nvSpPr>
        <p:spPr bwMode="auto">
          <a:xfrm>
            <a:off x="622300" y="114300"/>
            <a:ext cx="7835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Mandelbrot Set ~ </a:t>
            </a:r>
            <a:r>
              <a:rPr lang="en-US" sz="3200" i="1" dirty="0" smtClean="0">
                <a:solidFill>
                  <a:srgbClr val="000000"/>
                </a:solidFill>
                <a:latin typeface="Cambria" pitchFamily="18" charset="0"/>
              </a:rPr>
              <a:t>points that stick around</a:t>
            </a:r>
            <a:endParaRPr lang="en-US" sz="3200" dirty="0">
              <a:solidFill>
                <a:srgbClr val="000000"/>
              </a:solidFill>
              <a:latin typeface="Cambria" pitchFamily="18" charset="0"/>
            </a:endParaRPr>
          </a:p>
        </p:txBody>
      </p:sp>
      <p:sp>
        <p:nvSpPr>
          <p:cNvPr id="30724" name="Rectangle 16"/>
          <p:cNvSpPr>
            <a:spLocks noChangeArrowheads="1"/>
          </p:cNvSpPr>
          <p:nvPr/>
        </p:nvSpPr>
        <p:spPr bwMode="auto">
          <a:xfrm>
            <a:off x="1138662" y="6411913"/>
            <a:ext cx="7049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ea typeface="ＭＳ Ｐゴシック" pitchFamily="-105" charset="-128"/>
                <a:cs typeface="Arial" charset="0"/>
                <a:sym typeface="Arial" charset="0"/>
              </a:rPr>
              <a:t>The shaded area are points that do </a:t>
            </a:r>
            <a:r>
              <a:rPr lang="en-US" sz="1800" b="1" i="1" dirty="0">
                <a:solidFill>
                  <a:srgbClr val="000000"/>
                </a:solidFill>
                <a:latin typeface="Cambria" pitchFamily="18" charset="0"/>
                <a:ea typeface="ＭＳ Ｐゴシック" pitchFamily="-105" charset="-128"/>
                <a:cs typeface="Arial" charset="0"/>
                <a:sym typeface="Arial" charset="0"/>
              </a:rPr>
              <a:t>not</a:t>
            </a:r>
            <a:r>
              <a:rPr lang="en-US" sz="1800" dirty="0">
                <a:solidFill>
                  <a:srgbClr val="000000"/>
                </a:solidFill>
                <a:latin typeface="Cambria" pitchFamily="18" charset="0"/>
                <a:ea typeface="ＭＳ Ｐゴシック" pitchFamily="-105" charset="-128"/>
                <a:cs typeface="Arial" charset="0"/>
                <a:sym typeface="Arial" charset="0"/>
              </a:rPr>
              <a:t> diverge for   </a:t>
            </a:r>
            <a:r>
              <a:rPr lang="en-US" sz="1800" b="1" dirty="0">
                <a:solidFill>
                  <a:srgbClr val="000000"/>
                </a:solidFill>
                <a:latin typeface="Courier New" pitchFamily="-105" charset="0"/>
                <a:ea typeface="ＭＳ Ｐゴシック" pitchFamily="-105" charset="-128"/>
                <a:cs typeface="Courier New" pitchFamily="-105" charset="0"/>
                <a:sym typeface="Arial" charset="0"/>
              </a:rPr>
              <a:t>z = z**2 + </a:t>
            </a:r>
            <a:r>
              <a:rPr lang="en-US" sz="1800" b="1" dirty="0" smtClean="0">
                <a:solidFill>
                  <a:srgbClr val="000000"/>
                </a:solidFill>
                <a:latin typeface="Courier New" pitchFamily="-105" charset="0"/>
                <a:ea typeface="ＭＳ Ｐゴシック" pitchFamily="-105" charset="-128"/>
                <a:cs typeface="Courier New" pitchFamily="-105" charset="0"/>
                <a:sym typeface="Arial" charset="0"/>
              </a:rPr>
              <a:t>c </a:t>
            </a:r>
            <a:endParaRPr lang="en-US" sz="1800" b="1" dirty="0">
              <a:solidFill>
                <a:srgbClr val="000000"/>
              </a:solidFill>
              <a:latin typeface="Courier New" pitchFamily="-105" charset="0"/>
              <a:ea typeface="ＭＳ Ｐゴシック" pitchFamily="-105" charset="-128"/>
              <a:cs typeface="Courier New" pitchFamily="-105" charset="0"/>
              <a:sym typeface="Arial" charset="0"/>
            </a:endParaRPr>
          </a:p>
        </p:txBody>
      </p:sp>
      <p:sp>
        <p:nvSpPr>
          <p:cNvPr id="2" name="TextBox 1"/>
          <p:cNvSpPr txBox="1"/>
          <p:nvPr/>
        </p:nvSpPr>
        <p:spPr>
          <a:xfrm rot="769956">
            <a:off x="7007213" y="1019237"/>
            <a:ext cx="1702887" cy="646331"/>
          </a:xfrm>
          <a:prstGeom prst="rect">
            <a:avLst/>
          </a:prstGeom>
          <a:noFill/>
        </p:spPr>
        <p:txBody>
          <a:bodyPr wrap="square" rtlCol="0">
            <a:spAutoFit/>
          </a:bodyPr>
          <a:lstStyle/>
          <a:p>
            <a:r>
              <a:rPr lang="en-US" sz="1800" b="1" dirty="0" smtClean="0">
                <a:solidFill>
                  <a:srgbClr val="FFFFFF">
                    <a:lumMod val="65000"/>
                  </a:srgbClr>
                </a:solidFill>
                <a:latin typeface="Calibri" panose="020F0502020204030204" pitchFamily="34" charset="0"/>
                <a:ea typeface="ＭＳ Ｐゴシック" pitchFamily="-105" charset="-128"/>
              </a:rPr>
              <a:t>mid 70's resolution</a:t>
            </a:r>
            <a:endParaRPr lang="en-US" sz="1800" b="1" dirty="0">
              <a:solidFill>
                <a:srgbClr val="FFFFFF">
                  <a:lumMod val="65000"/>
                </a:srgbClr>
              </a:solidFill>
              <a:latin typeface="Calibri" panose="020F0502020204030204" pitchFamily="34" charset="0"/>
              <a:ea typeface="ＭＳ Ｐゴシック" pitchFamily="-105" charset="-128"/>
            </a:endParaRPr>
          </a:p>
        </p:txBody>
      </p:sp>
    </p:spTree>
    <p:extLst>
      <p:ext uri="{BB962C8B-B14F-4D97-AF65-F5344CB8AC3E}">
        <p14:creationId xmlns:p14="http://schemas.microsoft.com/office/powerpoint/2010/main" val="2028938156"/>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5"/>
          <p:cNvSpPr txBox="1">
            <a:spLocks noChangeArrowheads="1"/>
          </p:cNvSpPr>
          <p:nvPr/>
        </p:nvSpPr>
        <p:spPr bwMode="auto">
          <a:xfrm>
            <a:off x="850900" y="114300"/>
            <a:ext cx="7378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Higher-resolution M. </a:t>
            </a:r>
            <a:r>
              <a:rPr lang="en-US" sz="3200" dirty="0">
                <a:solidFill>
                  <a:srgbClr val="000000"/>
                </a:solidFill>
                <a:latin typeface="Cambria" pitchFamily="18" charset="0"/>
              </a:rPr>
              <a:t>Set</a:t>
            </a:r>
          </a:p>
        </p:txBody>
      </p:sp>
      <p:pic>
        <p:nvPicPr>
          <p:cNvPr id="31748" name="Picture 2" descr="http://local.wasp.uwa.edu.au/~pbourke/fractals/mandelbrot/mandel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50900"/>
            <a:ext cx="64770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1750"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1751"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 name="Rectangle 2"/>
          <p:cNvSpPr/>
          <p:nvPr/>
        </p:nvSpPr>
        <p:spPr bwMode="auto">
          <a:xfrm>
            <a:off x="1131711" y="793397"/>
            <a:ext cx="7162800" cy="5522913"/>
          </a:xfrm>
          <a:prstGeom prst="rect">
            <a:avLst/>
          </a:prstGeom>
          <a:noFill/>
          <a:ln w="190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0" name="Rectangle 16"/>
          <p:cNvSpPr>
            <a:spLocks noChangeArrowheads="1"/>
          </p:cNvSpPr>
          <p:nvPr/>
        </p:nvSpPr>
        <p:spPr bwMode="auto">
          <a:xfrm>
            <a:off x="1157240" y="6412468"/>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ea typeface="ＭＳ Ｐゴシック" pitchFamily="-105" charset="-128"/>
                <a:cs typeface="Arial" charset="0"/>
                <a:sym typeface="Arial" charset="0"/>
              </a:rPr>
              <a:t>The </a:t>
            </a:r>
            <a:r>
              <a:rPr lang="en-US" sz="1800" dirty="0" smtClean="0">
                <a:solidFill>
                  <a:srgbClr val="000000"/>
                </a:solidFill>
                <a:latin typeface="Cambria" pitchFamily="18" charset="0"/>
                <a:ea typeface="ＭＳ Ｐゴシック" pitchFamily="-105" charset="-128"/>
                <a:cs typeface="Arial" charset="0"/>
                <a:sym typeface="Arial" charset="0"/>
              </a:rPr>
              <a:t>black pixels </a:t>
            </a:r>
            <a:r>
              <a:rPr lang="en-US" sz="1800" dirty="0">
                <a:solidFill>
                  <a:srgbClr val="000000"/>
                </a:solidFill>
                <a:latin typeface="Cambria" pitchFamily="18" charset="0"/>
                <a:ea typeface="ＭＳ Ｐゴシック" pitchFamily="-105" charset="-128"/>
                <a:cs typeface="Arial" charset="0"/>
                <a:sym typeface="Arial" charset="0"/>
              </a:rPr>
              <a:t>are points that do </a:t>
            </a:r>
            <a:r>
              <a:rPr lang="en-US" sz="1800" b="1" i="1" dirty="0">
                <a:solidFill>
                  <a:srgbClr val="000000"/>
                </a:solidFill>
                <a:latin typeface="Cambria" pitchFamily="18" charset="0"/>
                <a:ea typeface="ＭＳ Ｐゴシック" pitchFamily="-105" charset="-128"/>
                <a:cs typeface="Arial" charset="0"/>
                <a:sym typeface="Arial" charset="0"/>
              </a:rPr>
              <a:t>not</a:t>
            </a:r>
            <a:r>
              <a:rPr lang="en-US" sz="1800" dirty="0">
                <a:solidFill>
                  <a:srgbClr val="000000"/>
                </a:solidFill>
                <a:latin typeface="Cambria" pitchFamily="18" charset="0"/>
                <a:ea typeface="ＭＳ Ｐゴシック" pitchFamily="-105" charset="-128"/>
                <a:cs typeface="Arial" charset="0"/>
                <a:sym typeface="Arial" charset="0"/>
              </a:rPr>
              <a:t> diverge for   </a:t>
            </a:r>
            <a:r>
              <a:rPr lang="en-US" sz="1800" b="1" dirty="0">
                <a:solidFill>
                  <a:srgbClr val="000000"/>
                </a:solidFill>
                <a:latin typeface="Courier New" pitchFamily="-105" charset="0"/>
                <a:ea typeface="ＭＳ Ｐゴシック" pitchFamily="-105" charset="-128"/>
                <a:cs typeface="Courier New" pitchFamily="-105" charset="0"/>
                <a:sym typeface="Arial" charset="0"/>
              </a:rPr>
              <a:t>z = z**2 + </a:t>
            </a:r>
            <a:r>
              <a:rPr lang="en-US" sz="1800" b="1" dirty="0" smtClean="0">
                <a:solidFill>
                  <a:srgbClr val="000000"/>
                </a:solidFill>
                <a:latin typeface="Courier New" pitchFamily="-105" charset="0"/>
                <a:ea typeface="ＭＳ Ｐゴシック" pitchFamily="-105" charset="-128"/>
                <a:cs typeface="Courier New" pitchFamily="-105" charset="0"/>
                <a:sym typeface="Arial" charset="0"/>
              </a:rPr>
              <a:t>c </a:t>
            </a:r>
            <a:endParaRPr lang="en-US" sz="1800" b="1" dirty="0">
              <a:solidFill>
                <a:srgbClr val="000000"/>
              </a:solidFill>
              <a:latin typeface="Courier New" pitchFamily="-105" charset="0"/>
              <a:ea typeface="ＭＳ Ｐゴシック" pitchFamily="-105" charset="-128"/>
              <a:cs typeface="Courier New" pitchFamily="-105" charset="0"/>
              <a:sym typeface="Arial" charset="0"/>
            </a:endParaRPr>
          </a:p>
        </p:txBody>
      </p:sp>
      <p:sp>
        <p:nvSpPr>
          <p:cNvPr id="4" name="TextBox 3"/>
          <p:cNvSpPr txBox="1"/>
          <p:nvPr/>
        </p:nvSpPr>
        <p:spPr>
          <a:xfrm>
            <a:off x="152400" y="384377"/>
            <a:ext cx="1219200" cy="323165"/>
          </a:xfrm>
          <a:prstGeom prst="rect">
            <a:avLst/>
          </a:prstGeom>
          <a:noFill/>
        </p:spPr>
        <p:txBody>
          <a:bodyPr wrap="square" rtlCol="0">
            <a:spAutoFit/>
          </a:bodyPr>
          <a:lstStyle/>
          <a:p>
            <a:r>
              <a:rPr lang="en-US" sz="1500" b="1" dirty="0" smtClean="0">
                <a:solidFill>
                  <a:srgbClr val="FF6600"/>
                </a:solidFill>
                <a:latin typeface="Courier New" pitchFamily="49" charset="0"/>
                <a:ea typeface="ＭＳ Ｐゴシック" pitchFamily="-105" charset="-128"/>
                <a:cs typeface="Courier New" pitchFamily="49" charset="0"/>
              </a:rPr>
              <a:t>-2 + 1j</a:t>
            </a:r>
            <a:endParaRPr lang="en-US" sz="1500" b="1" dirty="0">
              <a:solidFill>
                <a:srgbClr val="FF6600"/>
              </a:solidFill>
              <a:latin typeface="Courier New" pitchFamily="49" charset="0"/>
              <a:ea typeface="ＭＳ Ｐゴシック" pitchFamily="-105" charset="-128"/>
              <a:cs typeface="Courier New" pitchFamily="49" charset="0"/>
            </a:endParaRPr>
          </a:p>
        </p:txBody>
      </p:sp>
      <p:sp>
        <p:nvSpPr>
          <p:cNvPr id="5" name="Oval 4"/>
          <p:cNvSpPr/>
          <p:nvPr/>
        </p:nvSpPr>
        <p:spPr bwMode="auto">
          <a:xfrm>
            <a:off x="1055511" y="716844"/>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3" name="TextBox 12"/>
          <p:cNvSpPr txBox="1"/>
          <p:nvPr/>
        </p:nvSpPr>
        <p:spPr>
          <a:xfrm>
            <a:off x="228600" y="5791200"/>
            <a:ext cx="1219200" cy="323165"/>
          </a:xfrm>
          <a:prstGeom prst="rect">
            <a:avLst/>
          </a:prstGeom>
          <a:solidFill>
            <a:schemeClr val="bg1"/>
          </a:solidFill>
        </p:spPr>
        <p:txBody>
          <a:bodyPr wrap="square" rtlCol="0">
            <a:spAutoFit/>
          </a:bodyPr>
          <a:lstStyle/>
          <a:p>
            <a:r>
              <a:rPr lang="en-US" sz="1500" b="1" dirty="0" smtClean="0">
                <a:solidFill>
                  <a:srgbClr val="FF6600"/>
                </a:solidFill>
                <a:latin typeface="Courier New" pitchFamily="49" charset="0"/>
                <a:ea typeface="ＭＳ Ｐゴシック" pitchFamily="-105" charset="-128"/>
                <a:cs typeface="Courier New" pitchFamily="49" charset="0"/>
              </a:rPr>
              <a:t>-2 - 1j</a:t>
            </a:r>
            <a:endParaRPr lang="en-US" sz="1500" b="1" dirty="0">
              <a:solidFill>
                <a:srgbClr val="FF6600"/>
              </a:solidFill>
              <a:latin typeface="Courier New" pitchFamily="49" charset="0"/>
              <a:ea typeface="ＭＳ Ｐゴシック" pitchFamily="-105" charset="-128"/>
              <a:cs typeface="Courier New" pitchFamily="49" charset="0"/>
            </a:endParaRPr>
          </a:p>
        </p:txBody>
      </p:sp>
      <p:sp>
        <p:nvSpPr>
          <p:cNvPr id="14" name="Oval 13"/>
          <p:cNvSpPr/>
          <p:nvPr/>
        </p:nvSpPr>
        <p:spPr bwMode="auto">
          <a:xfrm>
            <a:off x="1052689" y="6225822"/>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5" name="TextBox 14"/>
          <p:cNvSpPr txBox="1"/>
          <p:nvPr/>
        </p:nvSpPr>
        <p:spPr>
          <a:xfrm>
            <a:off x="8001000" y="945444"/>
            <a:ext cx="914400" cy="323165"/>
          </a:xfrm>
          <a:prstGeom prst="rect">
            <a:avLst/>
          </a:prstGeom>
          <a:solidFill>
            <a:schemeClr val="bg1"/>
          </a:solidFill>
        </p:spPr>
        <p:txBody>
          <a:bodyPr wrap="square" rtlCol="0">
            <a:spAutoFit/>
          </a:bodyPr>
          <a:lstStyle/>
          <a:p>
            <a:pPr algn="l"/>
            <a:r>
              <a:rPr lang="en-US" sz="1500" b="1" dirty="0">
                <a:solidFill>
                  <a:srgbClr val="FF6600"/>
                </a:solidFill>
                <a:latin typeface="Courier New" pitchFamily="49" charset="0"/>
                <a:ea typeface="ＭＳ Ｐゴシック" pitchFamily="-105" charset="-128"/>
                <a:cs typeface="Courier New" pitchFamily="49" charset="0"/>
              </a:rPr>
              <a:t>1</a:t>
            </a:r>
            <a:r>
              <a:rPr lang="en-US" sz="1500" b="1" dirty="0" smtClean="0">
                <a:solidFill>
                  <a:srgbClr val="FF6600"/>
                </a:solidFill>
                <a:latin typeface="Courier New" pitchFamily="49" charset="0"/>
                <a:ea typeface="ＭＳ Ｐゴシック" pitchFamily="-105" charset="-128"/>
                <a:cs typeface="Courier New" pitchFamily="49" charset="0"/>
              </a:rPr>
              <a:t> + 1j</a:t>
            </a:r>
            <a:endParaRPr lang="en-US" sz="1500" b="1" dirty="0">
              <a:solidFill>
                <a:srgbClr val="FF6600"/>
              </a:solidFill>
              <a:latin typeface="Courier New" pitchFamily="49" charset="0"/>
              <a:ea typeface="ＭＳ Ｐゴシック" pitchFamily="-105" charset="-128"/>
              <a:cs typeface="Courier New" pitchFamily="49" charset="0"/>
            </a:endParaRPr>
          </a:p>
        </p:txBody>
      </p:sp>
      <p:sp>
        <p:nvSpPr>
          <p:cNvPr id="16" name="Oval 15"/>
          <p:cNvSpPr/>
          <p:nvPr/>
        </p:nvSpPr>
        <p:spPr bwMode="auto">
          <a:xfrm>
            <a:off x="8222016" y="716288"/>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7" name="TextBox 16"/>
          <p:cNvSpPr txBox="1"/>
          <p:nvPr/>
        </p:nvSpPr>
        <p:spPr>
          <a:xfrm>
            <a:off x="8054622" y="5837746"/>
            <a:ext cx="914400" cy="323165"/>
          </a:xfrm>
          <a:prstGeom prst="rect">
            <a:avLst/>
          </a:prstGeom>
          <a:solidFill>
            <a:schemeClr val="bg1"/>
          </a:solidFill>
        </p:spPr>
        <p:txBody>
          <a:bodyPr wrap="square" rtlCol="0">
            <a:spAutoFit/>
          </a:bodyPr>
          <a:lstStyle/>
          <a:p>
            <a:pPr algn="l"/>
            <a:r>
              <a:rPr lang="en-US" sz="1500" b="1" dirty="0">
                <a:solidFill>
                  <a:srgbClr val="FF6600"/>
                </a:solidFill>
                <a:latin typeface="Courier New" pitchFamily="49" charset="0"/>
                <a:ea typeface="ＭＳ Ｐゴシック" pitchFamily="-105" charset="-128"/>
                <a:cs typeface="Courier New" pitchFamily="49" charset="0"/>
              </a:rPr>
              <a:t>1</a:t>
            </a:r>
            <a:r>
              <a:rPr lang="en-US" sz="1500" b="1" dirty="0" smtClean="0">
                <a:solidFill>
                  <a:srgbClr val="FF6600"/>
                </a:solidFill>
                <a:latin typeface="Courier New" pitchFamily="49" charset="0"/>
                <a:ea typeface="ＭＳ Ｐゴシック" pitchFamily="-105" charset="-128"/>
                <a:cs typeface="Courier New" pitchFamily="49" charset="0"/>
              </a:rPr>
              <a:t> - 1j</a:t>
            </a:r>
            <a:endParaRPr lang="en-US" sz="1500" b="1" dirty="0">
              <a:solidFill>
                <a:srgbClr val="FF6600"/>
              </a:solidFill>
              <a:latin typeface="Courier New" pitchFamily="49" charset="0"/>
              <a:ea typeface="ＭＳ Ｐゴシック" pitchFamily="-105" charset="-128"/>
              <a:cs typeface="Courier New" pitchFamily="49" charset="0"/>
            </a:endParaRPr>
          </a:p>
        </p:txBody>
      </p:sp>
      <p:sp>
        <p:nvSpPr>
          <p:cNvPr id="18" name="Oval 17"/>
          <p:cNvSpPr/>
          <p:nvPr/>
        </p:nvSpPr>
        <p:spPr bwMode="auto">
          <a:xfrm>
            <a:off x="8226778" y="6251223"/>
            <a:ext cx="152400" cy="152400"/>
          </a:xfrm>
          <a:prstGeom prst="ellipse">
            <a:avLst/>
          </a:prstGeom>
          <a:solidFill>
            <a:srgbClr val="FF660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solidFill>
                <a:srgbClr val="000000"/>
              </a:solidFill>
              <a:latin typeface="Times New Roman" pitchFamily="-106" charset="0"/>
              <a:ea typeface="ＭＳ Ｐゴシック" pitchFamily="-106" charset="-128"/>
            </a:endParaRPr>
          </a:p>
        </p:txBody>
      </p:sp>
      <p:sp>
        <p:nvSpPr>
          <p:cNvPr id="19" name="Rectangle 8"/>
          <p:cNvSpPr>
            <a:spLocks noChangeArrowheads="1"/>
          </p:cNvSpPr>
          <p:nvPr/>
        </p:nvSpPr>
        <p:spPr bwMode="auto">
          <a:xfrm>
            <a:off x="381000" y="1143000"/>
            <a:ext cx="2057400" cy="461665"/>
          </a:xfrm>
          <a:prstGeom prst="rect">
            <a:avLst/>
          </a:prstGeom>
          <a:solidFill>
            <a:srgbClr val="FFE4C9"/>
          </a:solidFill>
          <a:ln>
            <a:noFill/>
          </a:ln>
          <a:extLst/>
        </p:spPr>
        <p:txBody>
          <a:bodyPr wrap="square">
            <a:spAutoFit/>
          </a:bodyPr>
          <a:lstStyle/>
          <a:p>
            <a:r>
              <a:rPr lang="en-US" dirty="0" smtClean="0">
                <a:solidFill>
                  <a:srgbClr val="000000"/>
                </a:solidFill>
                <a:latin typeface="Cambria" pitchFamily="18" charset="0"/>
                <a:ea typeface="ＭＳ Ｐゴシック" pitchFamily="-105" charset="-128"/>
                <a:cs typeface="Arial" charset="0"/>
                <a:sym typeface="Arial" charset="0"/>
              </a:rPr>
              <a:t>connected</a:t>
            </a:r>
            <a:endParaRPr lang="en-US" dirty="0">
              <a:solidFill>
                <a:srgbClr val="000000"/>
              </a:solidFill>
              <a:latin typeface="Cambria" pitchFamily="18" charset="0"/>
              <a:ea typeface="ＭＳ Ｐゴシック" pitchFamily="-105" charset="-128"/>
              <a:cs typeface="Arial" charset="0"/>
              <a:sym typeface="Arial" charset="0"/>
            </a:endParaRPr>
          </a:p>
        </p:txBody>
      </p:sp>
      <p:sp>
        <p:nvSpPr>
          <p:cNvPr id="20" name="Rectangle 8"/>
          <p:cNvSpPr>
            <a:spLocks noChangeArrowheads="1"/>
          </p:cNvSpPr>
          <p:nvPr/>
        </p:nvSpPr>
        <p:spPr bwMode="auto">
          <a:xfrm>
            <a:off x="394063" y="1748135"/>
            <a:ext cx="2057400" cy="461665"/>
          </a:xfrm>
          <a:prstGeom prst="rect">
            <a:avLst/>
          </a:prstGeom>
          <a:solidFill>
            <a:srgbClr val="FFE4C9"/>
          </a:solidFill>
          <a:ln>
            <a:noFill/>
          </a:ln>
          <a:extLst/>
        </p:spPr>
        <p:txBody>
          <a:bodyPr wrap="square">
            <a:spAutoFit/>
          </a:bodyPr>
          <a:lstStyle/>
          <a:p>
            <a:r>
              <a:rPr lang="en-US" i="1" dirty="0" smtClean="0">
                <a:solidFill>
                  <a:srgbClr val="000000"/>
                </a:solidFill>
                <a:latin typeface="Cambria" pitchFamily="18" charset="0"/>
                <a:ea typeface="ＭＳ Ｐゴシック" pitchFamily="-105" charset="-128"/>
                <a:cs typeface="Arial" charset="0"/>
                <a:sym typeface="Arial" charset="0"/>
              </a:rPr>
              <a:t>finite</a:t>
            </a:r>
            <a:r>
              <a:rPr lang="en-US" dirty="0" smtClean="0">
                <a:solidFill>
                  <a:srgbClr val="000000"/>
                </a:solidFill>
                <a:latin typeface="Cambria" pitchFamily="18" charset="0"/>
                <a:ea typeface="ＭＳ Ｐゴシック" pitchFamily="-105" charset="-128"/>
                <a:cs typeface="Arial" charset="0"/>
                <a:sym typeface="Arial" charset="0"/>
              </a:rPr>
              <a:t> </a:t>
            </a:r>
            <a:r>
              <a:rPr lang="en-US" i="1" dirty="0" smtClean="0">
                <a:solidFill>
                  <a:srgbClr val="000000"/>
                </a:solidFill>
                <a:latin typeface="Cambria" pitchFamily="18" charset="0"/>
                <a:ea typeface="ＭＳ Ｐゴシック" pitchFamily="-105" charset="-128"/>
                <a:cs typeface="Arial" charset="0"/>
                <a:sym typeface="Arial" charset="0"/>
              </a:rPr>
              <a:t>area</a:t>
            </a:r>
            <a:endParaRPr lang="en-US" i="1" dirty="0">
              <a:solidFill>
                <a:srgbClr val="000000"/>
              </a:solidFill>
              <a:latin typeface="Cambria" pitchFamily="18" charset="0"/>
              <a:ea typeface="ＭＳ Ｐゴシック" pitchFamily="-105" charset="-128"/>
              <a:cs typeface="Arial" charset="0"/>
              <a:sym typeface="Arial" charset="0"/>
            </a:endParaRPr>
          </a:p>
        </p:txBody>
      </p:sp>
      <p:sp>
        <p:nvSpPr>
          <p:cNvPr id="21" name="Rectangle 8"/>
          <p:cNvSpPr>
            <a:spLocks noChangeArrowheads="1"/>
          </p:cNvSpPr>
          <p:nvPr/>
        </p:nvSpPr>
        <p:spPr bwMode="auto">
          <a:xfrm>
            <a:off x="381000" y="2357735"/>
            <a:ext cx="2057400" cy="461665"/>
          </a:xfrm>
          <a:prstGeom prst="rect">
            <a:avLst/>
          </a:prstGeom>
          <a:solidFill>
            <a:srgbClr val="FFE4C9"/>
          </a:solidFill>
          <a:ln>
            <a:noFill/>
          </a:ln>
          <a:extLst/>
        </p:spPr>
        <p:txBody>
          <a:bodyPr wrap="square">
            <a:spAutoFit/>
          </a:bodyPr>
          <a:lstStyle/>
          <a:p>
            <a:r>
              <a:rPr lang="en-US" b="1" dirty="0" smtClean="0">
                <a:solidFill>
                  <a:srgbClr val="000000"/>
                </a:solidFill>
                <a:latin typeface="Calibri" pitchFamily="34" charset="0"/>
                <a:ea typeface="ＭＳ Ｐゴシック" pitchFamily="-105" charset="-128"/>
                <a:sym typeface="Symbol"/>
              </a:rPr>
              <a:t> </a:t>
            </a:r>
            <a:r>
              <a:rPr lang="en-US" b="1" dirty="0" smtClean="0">
                <a:solidFill>
                  <a:srgbClr val="000000"/>
                </a:solidFill>
                <a:latin typeface="Cambria" pitchFamily="18" charset="0"/>
                <a:ea typeface="ＭＳ Ｐゴシック" pitchFamily="-105" charset="-128"/>
                <a:cs typeface="Arial" charset="0"/>
                <a:sym typeface="Arial" charset="0"/>
              </a:rPr>
              <a:t>perimeter!</a:t>
            </a:r>
            <a:endParaRPr lang="en-US" b="1" dirty="0">
              <a:solidFill>
                <a:srgbClr val="000000"/>
              </a:solidFill>
              <a:latin typeface="Cambria" pitchFamily="18" charset="0"/>
              <a:ea typeface="ＭＳ Ｐゴシック" pitchFamily="-105" charset="-128"/>
              <a:cs typeface="Arial" charset="0"/>
              <a:sym typeface="Arial" charset="0"/>
            </a:endParaRPr>
          </a:p>
        </p:txBody>
      </p:sp>
    </p:spTree>
    <p:extLst>
      <p:ext uri="{BB962C8B-B14F-4D97-AF65-F5344CB8AC3E}">
        <p14:creationId xmlns:p14="http://schemas.microsoft.com/office/powerpoint/2010/main" val="258113701"/>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ChangeArrowheads="1"/>
          </p:cNvSpPr>
          <p:nvPr/>
        </p:nvSpPr>
        <p:spPr bwMode="auto">
          <a:xfrm>
            <a:off x="981370" y="6264883"/>
            <a:ext cx="7117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dirty="0">
                <a:solidFill>
                  <a:srgbClr val="000000"/>
                </a:solidFill>
                <a:latin typeface="Cambria" pitchFamily="18" charset="0"/>
                <a:ea typeface="ＭＳ Ｐゴシック" pitchFamily="-105" charset="-128"/>
                <a:cs typeface="Arial" charset="0"/>
                <a:sym typeface="Arial" charset="0"/>
              </a:rPr>
              <a:t>C</a:t>
            </a:r>
            <a:r>
              <a:rPr lang="en-US" dirty="0" smtClean="0">
                <a:solidFill>
                  <a:srgbClr val="000000"/>
                </a:solidFill>
                <a:latin typeface="Cambria" pitchFamily="18" charset="0"/>
                <a:ea typeface="ＭＳ Ｐゴシック" pitchFamily="-105" charset="-128"/>
                <a:cs typeface="Arial" charset="0"/>
                <a:sym typeface="Arial" charset="0"/>
              </a:rPr>
              <a:t>omplex things always consisted of simple parts…</a:t>
            </a:r>
            <a:endParaRPr lang="en-US" dirty="0">
              <a:solidFill>
                <a:srgbClr val="000000"/>
              </a:solidFill>
              <a:latin typeface="Cambria" pitchFamily="18" charset="0"/>
              <a:ea typeface="ＭＳ Ｐゴシック" pitchFamily="-105" charset="-128"/>
              <a:cs typeface="Arial" charset="0"/>
              <a:sym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326" y="1336670"/>
            <a:ext cx="4524317" cy="35236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26" y="1336671"/>
            <a:ext cx="4048658" cy="3523645"/>
          </a:xfrm>
          <a:prstGeom prst="rect">
            <a:avLst/>
          </a:prstGeom>
        </p:spPr>
      </p:pic>
      <p:sp>
        <p:nvSpPr>
          <p:cNvPr id="6" name="Double Bracket 5"/>
          <p:cNvSpPr/>
          <p:nvPr/>
        </p:nvSpPr>
        <p:spPr bwMode="auto">
          <a:xfrm rot="16200000">
            <a:off x="1007256" y="3717314"/>
            <a:ext cx="2209801" cy="76200"/>
          </a:xfrm>
          <a:prstGeom prst="bracketPair">
            <a:avLst/>
          </a:prstGeom>
          <a:solidFill>
            <a:srgbClr val="CC3300">
              <a:alpha val="33000"/>
            </a:srgbClr>
          </a:solidFill>
          <a:ln w="285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ＭＳ Ｐゴシック" pitchFamily="-105" charset="-128"/>
            </a:endParaRPr>
          </a:p>
        </p:txBody>
      </p:sp>
      <p:sp>
        <p:nvSpPr>
          <p:cNvPr id="13" name="Double Bracket 12"/>
          <p:cNvSpPr/>
          <p:nvPr/>
        </p:nvSpPr>
        <p:spPr bwMode="auto">
          <a:xfrm rot="16200000">
            <a:off x="5488032" y="2347347"/>
            <a:ext cx="2209801" cy="2816135"/>
          </a:xfrm>
          <a:prstGeom prst="bracketPair">
            <a:avLst>
              <a:gd name="adj" fmla="val 15485"/>
            </a:avLst>
          </a:prstGeom>
          <a:solidFill>
            <a:srgbClr val="CC3300">
              <a:alpha val="33000"/>
            </a:srgbClr>
          </a:solidFill>
          <a:ln w="28575" cap="flat" cmpd="sng" algn="ctr">
            <a:solidFill>
              <a:srgbClr val="0E0B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ＭＳ Ｐゴシック" pitchFamily="-105" charset="-128"/>
            </a:endParaRPr>
          </a:p>
        </p:txBody>
      </p:sp>
      <p:sp>
        <p:nvSpPr>
          <p:cNvPr id="10" name="Freeform 9"/>
          <p:cNvSpPr/>
          <p:nvPr/>
        </p:nvSpPr>
        <p:spPr bwMode="auto">
          <a:xfrm>
            <a:off x="2105926" y="4975705"/>
            <a:ext cx="4621445" cy="739295"/>
          </a:xfrm>
          <a:custGeom>
            <a:avLst/>
            <a:gdLst>
              <a:gd name="connsiteX0" fmla="*/ 10257 w 4621445"/>
              <a:gd name="connsiteY0" fmla="*/ 0 h 739295"/>
              <a:gd name="connsiteX1" fmla="*/ 284577 w 4621445"/>
              <a:gd name="connsiteY1" fmla="*/ 653142 h 739295"/>
              <a:gd name="connsiteX2" fmla="*/ 1904371 w 4621445"/>
              <a:gd name="connsiteY2" fmla="*/ 692331 h 739295"/>
              <a:gd name="connsiteX3" fmla="*/ 4151183 w 4621445"/>
              <a:gd name="connsiteY3" fmla="*/ 692331 h 739295"/>
              <a:gd name="connsiteX4" fmla="*/ 4621445 w 4621445"/>
              <a:gd name="connsiteY4" fmla="*/ 78377 h 739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445" h="739295">
                <a:moveTo>
                  <a:pt x="10257" y="0"/>
                </a:moveTo>
                <a:cubicBezTo>
                  <a:pt x="-10426" y="268877"/>
                  <a:pt x="-31109" y="537754"/>
                  <a:pt x="284577" y="653142"/>
                </a:cubicBezTo>
                <a:cubicBezTo>
                  <a:pt x="600263" y="768531"/>
                  <a:pt x="1259937" y="685800"/>
                  <a:pt x="1904371" y="692331"/>
                </a:cubicBezTo>
                <a:cubicBezTo>
                  <a:pt x="2548805" y="698863"/>
                  <a:pt x="3698337" y="794657"/>
                  <a:pt x="4151183" y="692331"/>
                </a:cubicBezTo>
                <a:cubicBezTo>
                  <a:pt x="4604029" y="590005"/>
                  <a:pt x="4612737" y="334191"/>
                  <a:pt x="4621445" y="78377"/>
                </a:cubicBezTo>
              </a:path>
            </a:pathLst>
          </a:custGeom>
          <a:noFill/>
          <a:ln w="38100" cap="flat" cmpd="sng" algn="ctr">
            <a:solidFill>
              <a:srgbClr val="0E0BEE"/>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latin typeface="Times" pitchFamily="1" charset="0"/>
              <a:ea typeface="ＭＳ Ｐゴシック" pitchFamily="-105" charset="-128"/>
            </a:endParaRPr>
          </a:p>
        </p:txBody>
      </p:sp>
      <p:cxnSp>
        <p:nvCxnSpPr>
          <p:cNvPr id="12" name="Straight Connector 11"/>
          <p:cNvCxnSpPr/>
          <p:nvPr/>
        </p:nvCxnSpPr>
        <p:spPr bwMode="auto">
          <a:xfrm>
            <a:off x="5184865" y="4975705"/>
            <a:ext cx="2816135" cy="0"/>
          </a:xfrm>
          <a:prstGeom prst="line">
            <a:avLst/>
          </a:prstGeom>
          <a:solidFill>
            <a:schemeClr val="accent1"/>
          </a:solidFill>
          <a:ln w="9525" cap="flat" cmpd="sng" algn="ctr">
            <a:solidFill>
              <a:srgbClr val="0E0BEE"/>
            </a:solidFill>
            <a:prstDash val="solid"/>
            <a:round/>
            <a:headEnd type="none" w="med" len="med"/>
            <a:tailEnd type="none" w="med" len="med"/>
          </a:ln>
          <a:effectLst/>
        </p:spPr>
      </p:cxnSp>
      <p:sp>
        <p:nvSpPr>
          <p:cNvPr id="18" name="Text Box 7"/>
          <p:cNvSpPr txBox="1">
            <a:spLocks noChangeArrowheads="1"/>
          </p:cNvSpPr>
          <p:nvPr/>
        </p:nvSpPr>
        <p:spPr bwMode="auto">
          <a:xfrm>
            <a:off x="3311748" y="152400"/>
            <a:ext cx="2209800" cy="830997"/>
          </a:xfrm>
          <a:prstGeom prst="rect">
            <a:avLst/>
          </a:prstGeom>
          <a:solidFill>
            <a:srgbClr val="CCECFF"/>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800" dirty="0" smtClean="0">
                <a:solidFill>
                  <a:srgbClr val="000000"/>
                </a:solidFill>
                <a:latin typeface="Cambria" pitchFamily="18" charset="0"/>
              </a:rPr>
              <a:t>Chaos?</a:t>
            </a:r>
            <a:endParaRPr lang="en-US" sz="4800" dirty="0">
              <a:solidFill>
                <a:srgbClr val="000000"/>
              </a:solidFill>
              <a:latin typeface="Cambria" pitchFamily="18" charset="0"/>
            </a:endParaRPr>
          </a:p>
        </p:txBody>
      </p:sp>
    </p:spTree>
    <p:extLst>
      <p:ext uri="{BB962C8B-B14F-4D97-AF65-F5344CB8AC3E}">
        <p14:creationId xmlns:p14="http://schemas.microsoft.com/office/powerpoint/2010/main" val="1107713637"/>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7"/>
          <p:cNvSpPr txBox="1">
            <a:spLocks noChangeArrowheads="1"/>
          </p:cNvSpPr>
          <p:nvPr/>
        </p:nvSpPr>
        <p:spPr bwMode="auto">
          <a:xfrm>
            <a:off x="1245617" y="1676400"/>
            <a:ext cx="2209800" cy="830997"/>
          </a:xfrm>
          <a:prstGeom prst="rect">
            <a:avLst/>
          </a:prstGeom>
          <a:solidFill>
            <a:srgbClr val="CCECFF"/>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800" dirty="0">
                <a:solidFill>
                  <a:srgbClr val="000000"/>
                </a:solidFill>
                <a:latin typeface="Cambria" pitchFamily="18" charset="0"/>
              </a:rPr>
              <a:t>C</a:t>
            </a:r>
            <a:r>
              <a:rPr lang="en-US" sz="4800" dirty="0" smtClean="0">
                <a:solidFill>
                  <a:srgbClr val="000000"/>
                </a:solidFill>
                <a:latin typeface="Cambria" pitchFamily="18" charset="0"/>
              </a:rPr>
              <a:t>haos!</a:t>
            </a:r>
            <a:endParaRPr lang="en-US" sz="4800" dirty="0">
              <a:solidFill>
                <a:srgbClr val="000000"/>
              </a:solidFill>
              <a:latin typeface="Cambria" pitchFamily="18" charset="0"/>
            </a:endParaRPr>
          </a:p>
        </p:txBody>
      </p:sp>
      <p:sp>
        <p:nvSpPr>
          <p:cNvPr id="33797" name="Rectangle 17"/>
          <p:cNvSpPr>
            <a:spLocks noChangeArrowheads="1"/>
          </p:cNvSpPr>
          <p:nvPr/>
        </p:nvSpPr>
        <p:spPr bwMode="auto">
          <a:xfrm>
            <a:off x="6134601" y="6307138"/>
            <a:ext cx="2860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000000"/>
                </a:solidFill>
                <a:latin typeface="Calibri" pitchFamily="34" charset="0"/>
                <a:ea typeface="ＭＳ Ｐゴシック" pitchFamily="-105" charset="-128"/>
              </a:rPr>
              <a:t>http://www.youtube.com/watch?v=0jGaio87u3A</a:t>
            </a:r>
          </a:p>
        </p:txBody>
      </p:sp>
      <p:pic>
        <p:nvPicPr>
          <p:cNvPr id="33798" name="Picture 18" descr="Mandelz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76" y="4175125"/>
            <a:ext cx="87630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Rectangle 19"/>
          <p:cNvSpPr>
            <a:spLocks noChangeArrowheads="1"/>
          </p:cNvSpPr>
          <p:nvPr/>
        </p:nvSpPr>
        <p:spPr bwMode="auto">
          <a:xfrm>
            <a:off x="6815624" y="3891461"/>
            <a:ext cx="2145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000000"/>
                </a:solidFill>
                <a:latin typeface="Calibri" pitchFamily="34" charset="0"/>
                <a:ea typeface="ＭＳ Ｐゴシック" pitchFamily="-105" charset="-128"/>
              </a:rPr>
              <a:t>not </a:t>
            </a:r>
            <a:r>
              <a:rPr lang="en-US" sz="1000" dirty="0" smtClean="0">
                <a:solidFill>
                  <a:srgbClr val="000000"/>
                </a:solidFill>
                <a:latin typeface="Calibri" pitchFamily="34" charset="0"/>
                <a:ea typeface="ＭＳ Ｐゴシック" pitchFamily="-105" charset="-128"/>
              </a:rPr>
              <a:t>self-similar </a:t>
            </a:r>
            <a:r>
              <a:rPr lang="en-US" sz="1000" dirty="0">
                <a:solidFill>
                  <a:srgbClr val="000000"/>
                </a:solidFill>
                <a:latin typeface="Calibri" pitchFamily="34" charset="0"/>
                <a:ea typeface="ＭＳ Ｐゴシック" pitchFamily="-105" charset="-128"/>
              </a:rPr>
              <a:t>but </a:t>
            </a:r>
            <a:r>
              <a:rPr lang="en-US" sz="1000" b="1" i="1" dirty="0" smtClean="0">
                <a:solidFill>
                  <a:srgbClr val="000000"/>
                </a:solidFill>
                <a:latin typeface="Calibri" pitchFamily="34" charset="0"/>
                <a:ea typeface="ＭＳ Ｐゴシック" pitchFamily="-105" charset="-128"/>
              </a:rPr>
              <a:t>quasi</a:t>
            </a:r>
            <a:r>
              <a:rPr lang="en-US" sz="1000" dirty="0" smtClean="0">
                <a:solidFill>
                  <a:srgbClr val="000000"/>
                </a:solidFill>
                <a:latin typeface="Calibri" pitchFamily="34" charset="0"/>
                <a:ea typeface="ＭＳ Ｐゴシック" pitchFamily="-105" charset="-128"/>
              </a:rPr>
              <a:t>-self-similar</a:t>
            </a:r>
            <a:endParaRPr lang="en-US" sz="1000" dirty="0">
              <a:solidFill>
                <a:srgbClr val="000000"/>
              </a:solidFill>
              <a:latin typeface="Calibri" pitchFamily="34" charset="0"/>
              <a:ea typeface="ＭＳ Ｐゴシック" pitchFamily="-105" charset="-128"/>
            </a:endParaRPr>
          </a:p>
        </p:txBody>
      </p:sp>
      <p:sp>
        <p:nvSpPr>
          <p:cNvPr id="8" name="Rectangle 10"/>
          <p:cNvSpPr>
            <a:spLocks noChangeArrowheads="1"/>
          </p:cNvSpPr>
          <p:nvPr/>
        </p:nvSpPr>
        <p:spPr bwMode="auto">
          <a:xfrm>
            <a:off x="76200" y="3200400"/>
            <a:ext cx="655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dirty="0" smtClean="0">
                <a:solidFill>
                  <a:srgbClr val="000000"/>
                </a:solidFill>
                <a:latin typeface="Cambria" pitchFamily="18" charset="0"/>
                <a:ea typeface="ＭＳ Ｐゴシック" pitchFamily="-105" charset="-128"/>
                <a:cs typeface="Arial" charset="0"/>
                <a:sym typeface="Arial" charset="0"/>
              </a:rPr>
              <a:t>This was a </a:t>
            </a:r>
            <a:r>
              <a:rPr lang="en-US" i="1" dirty="0" smtClean="0">
                <a:solidFill>
                  <a:srgbClr val="000000"/>
                </a:solidFill>
                <a:latin typeface="Cambria" pitchFamily="18" charset="0"/>
                <a:ea typeface="ＭＳ Ｐゴシック" pitchFamily="-105" charset="-128"/>
                <a:cs typeface="Arial" charset="0"/>
                <a:sym typeface="Arial" charset="0"/>
              </a:rPr>
              <a:t>"naturally occurring"</a:t>
            </a:r>
            <a:r>
              <a:rPr lang="en-US" dirty="0" smtClean="0">
                <a:solidFill>
                  <a:srgbClr val="000000"/>
                </a:solidFill>
                <a:latin typeface="Cambria" pitchFamily="18" charset="0"/>
                <a:ea typeface="ＭＳ Ｐゴシック" pitchFamily="-105" charset="-128"/>
                <a:cs typeface="Arial" charset="0"/>
                <a:sym typeface="Arial" charset="0"/>
              </a:rPr>
              <a:t> object where zooming uncovers </a:t>
            </a:r>
            <a:r>
              <a:rPr lang="en-US" b="1" i="1" dirty="0" smtClean="0">
                <a:solidFill>
                  <a:srgbClr val="000000"/>
                </a:solidFill>
                <a:latin typeface="Cambria" pitchFamily="18" charset="0"/>
                <a:ea typeface="ＭＳ Ｐゴシック" pitchFamily="-105" charset="-128"/>
                <a:cs typeface="Arial" charset="0"/>
                <a:sym typeface="Arial" charset="0"/>
              </a:rPr>
              <a:t>more </a:t>
            </a:r>
            <a:r>
              <a:rPr lang="en-US" dirty="0" smtClean="0">
                <a:solidFill>
                  <a:srgbClr val="000000"/>
                </a:solidFill>
                <a:latin typeface="Cambria" pitchFamily="18" charset="0"/>
                <a:ea typeface="ＭＳ Ｐゴシック" pitchFamily="-105" charset="-128"/>
                <a:cs typeface="Arial" charset="0"/>
                <a:sym typeface="Arial" charset="0"/>
              </a:rPr>
              <a:t>detail, not less:</a:t>
            </a:r>
            <a:endParaRPr lang="en-US" dirty="0">
              <a:solidFill>
                <a:srgbClr val="000000"/>
              </a:solidFill>
              <a:latin typeface="Cambria" pitchFamily="18" charset="0"/>
              <a:ea typeface="ＭＳ Ｐゴシック" pitchFamily="-105" charset="-128"/>
              <a:cs typeface="Arial" charset="0"/>
              <a:sym typeface="Arial" charset="0"/>
            </a:endParaRPr>
          </a:p>
        </p:txBody>
      </p:sp>
      <p:sp>
        <p:nvSpPr>
          <p:cNvPr id="7" name="Rectangle 10"/>
          <p:cNvSpPr>
            <a:spLocks noChangeArrowheads="1"/>
          </p:cNvSpPr>
          <p:nvPr/>
        </p:nvSpPr>
        <p:spPr bwMode="auto">
          <a:xfrm>
            <a:off x="1271743" y="381000"/>
            <a:ext cx="36125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r"/>
            <a:r>
              <a:rPr lang="en-US" sz="1800" dirty="0" smtClean="0">
                <a:solidFill>
                  <a:srgbClr val="000000"/>
                </a:solidFill>
                <a:latin typeface="Cambria" pitchFamily="18" charset="0"/>
                <a:ea typeface="ＭＳ Ｐゴシック" pitchFamily="-105" charset="-128"/>
                <a:cs typeface="Arial" charset="0"/>
                <a:sym typeface="Arial" charset="0"/>
              </a:rPr>
              <a:t>Before the M. Set, complex things were made of simple parts:</a:t>
            </a:r>
            <a:endParaRPr lang="en-US" sz="1800" dirty="0">
              <a:solidFill>
                <a:srgbClr val="000000"/>
              </a:solidFill>
              <a:latin typeface="Cambria" pitchFamily="18" charset="0"/>
              <a:ea typeface="ＭＳ Ｐゴシック" pitchFamily="-105" charset="-128"/>
              <a:cs typeface="Arial" charset="0"/>
              <a:sym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558" y="304800"/>
            <a:ext cx="3710442" cy="1885100"/>
          </a:xfrm>
          <a:prstGeom prst="rect">
            <a:avLst/>
          </a:prstGeom>
        </p:spPr>
      </p:pic>
      <p:cxnSp>
        <p:nvCxnSpPr>
          <p:cNvPr id="5" name="Straight Arrow Connector 4"/>
          <p:cNvCxnSpPr/>
          <p:nvPr/>
        </p:nvCxnSpPr>
        <p:spPr bwMode="auto">
          <a:xfrm>
            <a:off x="1902822" y="4343400"/>
            <a:ext cx="461554" cy="254726"/>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12" name="Straight Arrow Connector 11"/>
          <p:cNvCxnSpPr/>
          <p:nvPr/>
        </p:nvCxnSpPr>
        <p:spPr bwMode="auto">
          <a:xfrm>
            <a:off x="3287485" y="4988719"/>
            <a:ext cx="971006" cy="249487"/>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cxnSp>
        <p:nvCxnSpPr>
          <p:cNvPr id="15" name="Straight Arrow Connector 14"/>
          <p:cNvCxnSpPr/>
          <p:nvPr/>
        </p:nvCxnSpPr>
        <p:spPr bwMode="auto">
          <a:xfrm flipV="1">
            <a:off x="6048102" y="5466159"/>
            <a:ext cx="715270" cy="124744"/>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4106361361"/>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Mandelbrot_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800"/>
            <a:ext cx="6705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2774"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2775"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9" name="Rectangle 16"/>
          <p:cNvSpPr>
            <a:spLocks noChangeArrowheads="1"/>
          </p:cNvSpPr>
          <p:nvPr/>
        </p:nvSpPr>
        <p:spPr bwMode="auto">
          <a:xfrm>
            <a:off x="997720" y="380025"/>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ea typeface="ＭＳ Ｐゴシック" pitchFamily="-105" charset="-128"/>
                <a:cs typeface="Arial" charset="0"/>
                <a:sym typeface="Arial" charset="0"/>
              </a:rPr>
              <a:t>The </a:t>
            </a:r>
            <a:r>
              <a:rPr lang="en-US" sz="1800" dirty="0" smtClean="0">
                <a:solidFill>
                  <a:srgbClr val="000000"/>
                </a:solidFill>
                <a:latin typeface="Cambria" pitchFamily="18" charset="0"/>
                <a:ea typeface="ＭＳ Ｐゴシック" pitchFamily="-105" charset="-128"/>
                <a:cs typeface="Arial" charset="0"/>
                <a:sym typeface="Arial" charset="0"/>
              </a:rPr>
              <a:t>black pixels </a:t>
            </a:r>
            <a:r>
              <a:rPr lang="en-US" sz="1800" dirty="0">
                <a:solidFill>
                  <a:srgbClr val="000000"/>
                </a:solidFill>
                <a:latin typeface="Cambria" pitchFamily="18" charset="0"/>
                <a:ea typeface="ＭＳ Ｐゴシック" pitchFamily="-105" charset="-128"/>
                <a:cs typeface="Arial" charset="0"/>
                <a:sym typeface="Arial" charset="0"/>
              </a:rPr>
              <a:t>are points that do </a:t>
            </a:r>
            <a:r>
              <a:rPr lang="en-US" sz="1800" b="1" i="1" dirty="0">
                <a:solidFill>
                  <a:srgbClr val="000000"/>
                </a:solidFill>
                <a:latin typeface="Cambria" pitchFamily="18" charset="0"/>
                <a:ea typeface="ＭＳ Ｐゴシック" pitchFamily="-105" charset="-128"/>
                <a:cs typeface="Arial" charset="0"/>
                <a:sym typeface="Arial" charset="0"/>
              </a:rPr>
              <a:t>not</a:t>
            </a:r>
            <a:r>
              <a:rPr lang="en-US" sz="1800" dirty="0">
                <a:solidFill>
                  <a:srgbClr val="000000"/>
                </a:solidFill>
                <a:latin typeface="Cambria" pitchFamily="18" charset="0"/>
                <a:ea typeface="ＭＳ Ｐゴシック" pitchFamily="-105" charset="-128"/>
                <a:cs typeface="Arial" charset="0"/>
                <a:sym typeface="Arial" charset="0"/>
              </a:rPr>
              <a:t> diverge for   </a:t>
            </a:r>
            <a:r>
              <a:rPr lang="en-US" sz="1800" b="1" dirty="0">
                <a:solidFill>
                  <a:srgbClr val="000000"/>
                </a:solidFill>
                <a:latin typeface="Courier New" pitchFamily="-105" charset="0"/>
                <a:ea typeface="ＭＳ Ｐゴシック" pitchFamily="-105" charset="-128"/>
                <a:cs typeface="Courier New" pitchFamily="-105" charset="0"/>
                <a:sym typeface="Arial" charset="0"/>
              </a:rPr>
              <a:t>z = z**2 + </a:t>
            </a:r>
            <a:r>
              <a:rPr lang="en-US" sz="1800" b="1" dirty="0" smtClean="0">
                <a:solidFill>
                  <a:srgbClr val="000000"/>
                </a:solidFill>
                <a:latin typeface="Courier New" pitchFamily="-105" charset="0"/>
                <a:ea typeface="ＭＳ Ｐゴシック" pitchFamily="-105" charset="-128"/>
                <a:cs typeface="Courier New" pitchFamily="-105" charset="0"/>
                <a:sym typeface="Arial" charset="0"/>
              </a:rPr>
              <a:t>c </a:t>
            </a:r>
            <a:endParaRPr lang="en-US" sz="1800" b="1" dirty="0">
              <a:solidFill>
                <a:srgbClr val="000000"/>
              </a:solidFill>
              <a:latin typeface="Courier New" pitchFamily="-105" charset="0"/>
              <a:ea typeface="ＭＳ Ｐゴシック" pitchFamily="-105" charset="-128"/>
              <a:cs typeface="Courier New" pitchFamily="-105" charset="0"/>
              <a:sym typeface="Arial" charset="0"/>
            </a:endParaRPr>
          </a:p>
        </p:txBody>
      </p:sp>
      <p:sp>
        <p:nvSpPr>
          <p:cNvPr id="8" name="Text Box 15"/>
          <p:cNvSpPr txBox="1">
            <a:spLocks noChangeArrowheads="1"/>
          </p:cNvSpPr>
          <p:nvPr/>
        </p:nvSpPr>
        <p:spPr bwMode="auto">
          <a:xfrm>
            <a:off x="304800" y="6107289"/>
            <a:ext cx="513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dirty="0">
                <a:solidFill>
                  <a:srgbClr val="000000"/>
                </a:solidFill>
                <a:latin typeface="Cambria" pitchFamily="18" charset="0"/>
              </a:rPr>
              <a:t>W</a:t>
            </a:r>
            <a:r>
              <a:rPr lang="en-US" sz="3200" dirty="0" smtClean="0">
                <a:solidFill>
                  <a:srgbClr val="000000"/>
                </a:solidFill>
                <a:latin typeface="Cambria" pitchFamily="18" charset="0"/>
              </a:rPr>
              <a:t>hat </a:t>
            </a:r>
            <a:r>
              <a:rPr lang="en-US" sz="3200" dirty="0">
                <a:solidFill>
                  <a:srgbClr val="000000"/>
                </a:solidFill>
                <a:latin typeface="Cambria" pitchFamily="18" charset="0"/>
              </a:rPr>
              <a:t>are </a:t>
            </a:r>
            <a:r>
              <a:rPr lang="en-US" sz="3200" dirty="0" smtClean="0">
                <a:solidFill>
                  <a:srgbClr val="000000"/>
                </a:solidFill>
                <a:latin typeface="Cambria" pitchFamily="18" charset="0"/>
              </a:rPr>
              <a:t>these </a:t>
            </a:r>
            <a:r>
              <a:rPr lang="en-US" sz="3200" dirty="0">
                <a:solidFill>
                  <a:srgbClr val="000000"/>
                </a:solidFill>
                <a:latin typeface="Cambria" pitchFamily="18" charset="0"/>
              </a:rPr>
              <a:t>colors?</a:t>
            </a:r>
          </a:p>
        </p:txBody>
      </p:sp>
    </p:spTree>
    <p:extLst>
      <p:ext uri="{BB962C8B-B14F-4D97-AF65-F5344CB8AC3E}">
        <p14:creationId xmlns:p14="http://schemas.microsoft.com/office/powerpoint/2010/main" val="3784221327"/>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descr="Mandelbrot_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39800"/>
            <a:ext cx="67056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15"/>
          <p:cNvSpPr txBox="1">
            <a:spLocks noChangeArrowheads="1"/>
          </p:cNvSpPr>
          <p:nvPr/>
        </p:nvSpPr>
        <p:spPr bwMode="auto">
          <a:xfrm>
            <a:off x="304800" y="6107289"/>
            <a:ext cx="513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lgn="l">
              <a:spcBef>
                <a:spcPct val="50000"/>
              </a:spcBef>
            </a:pPr>
            <a:r>
              <a:rPr lang="en-US" sz="3200" dirty="0">
                <a:solidFill>
                  <a:srgbClr val="000000"/>
                </a:solidFill>
                <a:latin typeface="Cambria" pitchFamily="18" charset="0"/>
              </a:rPr>
              <a:t>W</a:t>
            </a:r>
            <a:r>
              <a:rPr lang="en-US" sz="3200" dirty="0" smtClean="0">
                <a:solidFill>
                  <a:srgbClr val="000000"/>
                </a:solidFill>
                <a:latin typeface="Cambria" pitchFamily="18" charset="0"/>
              </a:rPr>
              <a:t>hat </a:t>
            </a:r>
            <a:r>
              <a:rPr lang="en-US" sz="3200" dirty="0">
                <a:solidFill>
                  <a:srgbClr val="000000"/>
                </a:solidFill>
                <a:latin typeface="Cambria" pitchFamily="18" charset="0"/>
              </a:rPr>
              <a:t>are </a:t>
            </a:r>
            <a:r>
              <a:rPr lang="en-US" sz="3200" dirty="0" smtClean="0">
                <a:solidFill>
                  <a:srgbClr val="000000"/>
                </a:solidFill>
                <a:latin typeface="Cambria" pitchFamily="18" charset="0"/>
              </a:rPr>
              <a:t>these </a:t>
            </a:r>
            <a:r>
              <a:rPr lang="en-US" sz="3200" dirty="0">
                <a:solidFill>
                  <a:srgbClr val="000000"/>
                </a:solidFill>
                <a:latin typeface="Cambria" pitchFamily="18" charset="0"/>
              </a:rPr>
              <a:t>colors?</a:t>
            </a:r>
          </a:p>
        </p:txBody>
      </p:sp>
      <p:sp>
        <p:nvSpPr>
          <p:cNvPr id="32773" name="AutoShape 4"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2774" name="AutoShape 6"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32775" name="AutoShape 8" descr="http://www.daviddarling.info/images/Mandelbrot_set.jpg"/>
          <p:cNvSpPr>
            <a:spLocks noChangeAspect="1" noChangeArrowheads="1"/>
          </p:cNvSpPr>
          <p:nvPr/>
        </p:nvSpPr>
        <p:spPr bwMode="auto">
          <a:xfrm>
            <a:off x="45418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Times New Roman" pitchFamily="-105" charset="0"/>
              <a:ea typeface="ＭＳ Ｐゴシック" pitchFamily="-105" charset="-128"/>
            </a:endParaRPr>
          </a:p>
        </p:txBody>
      </p:sp>
      <p:sp>
        <p:nvSpPr>
          <p:cNvPr id="9" name="Rectangle 16"/>
          <p:cNvSpPr>
            <a:spLocks noChangeArrowheads="1"/>
          </p:cNvSpPr>
          <p:nvPr/>
        </p:nvSpPr>
        <p:spPr bwMode="auto">
          <a:xfrm>
            <a:off x="997720" y="380025"/>
            <a:ext cx="7148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dirty="0">
                <a:solidFill>
                  <a:srgbClr val="000000"/>
                </a:solidFill>
                <a:latin typeface="Cambria" pitchFamily="18" charset="0"/>
                <a:ea typeface="ＭＳ Ｐゴシック" pitchFamily="-105" charset="-128"/>
                <a:cs typeface="Arial" charset="0"/>
                <a:sym typeface="Arial" charset="0"/>
              </a:rPr>
              <a:t>The </a:t>
            </a:r>
            <a:r>
              <a:rPr lang="en-US" sz="1800" dirty="0" smtClean="0">
                <a:solidFill>
                  <a:srgbClr val="000000"/>
                </a:solidFill>
                <a:latin typeface="Cambria" pitchFamily="18" charset="0"/>
                <a:ea typeface="ＭＳ Ｐゴシック" pitchFamily="-105" charset="-128"/>
                <a:cs typeface="Arial" charset="0"/>
                <a:sym typeface="Arial" charset="0"/>
              </a:rPr>
              <a:t>black pixels </a:t>
            </a:r>
            <a:r>
              <a:rPr lang="en-US" sz="1800" dirty="0">
                <a:solidFill>
                  <a:srgbClr val="000000"/>
                </a:solidFill>
                <a:latin typeface="Cambria" pitchFamily="18" charset="0"/>
                <a:ea typeface="ＭＳ Ｐゴシック" pitchFamily="-105" charset="-128"/>
                <a:cs typeface="Arial" charset="0"/>
                <a:sym typeface="Arial" charset="0"/>
              </a:rPr>
              <a:t>are points that do </a:t>
            </a:r>
            <a:r>
              <a:rPr lang="en-US" sz="1800" b="1" i="1" dirty="0">
                <a:solidFill>
                  <a:srgbClr val="000000"/>
                </a:solidFill>
                <a:latin typeface="Cambria" pitchFamily="18" charset="0"/>
                <a:ea typeface="ＭＳ Ｐゴシック" pitchFamily="-105" charset="-128"/>
                <a:cs typeface="Arial" charset="0"/>
                <a:sym typeface="Arial" charset="0"/>
              </a:rPr>
              <a:t>not</a:t>
            </a:r>
            <a:r>
              <a:rPr lang="en-US" sz="1800" dirty="0">
                <a:solidFill>
                  <a:srgbClr val="000000"/>
                </a:solidFill>
                <a:latin typeface="Cambria" pitchFamily="18" charset="0"/>
                <a:ea typeface="ＭＳ Ｐゴシック" pitchFamily="-105" charset="-128"/>
                <a:cs typeface="Arial" charset="0"/>
                <a:sym typeface="Arial" charset="0"/>
              </a:rPr>
              <a:t> diverge for   </a:t>
            </a:r>
            <a:r>
              <a:rPr lang="en-US" sz="1800" b="1" dirty="0">
                <a:solidFill>
                  <a:srgbClr val="000000"/>
                </a:solidFill>
                <a:latin typeface="Courier New" pitchFamily="-105" charset="0"/>
                <a:ea typeface="ＭＳ Ｐゴシック" pitchFamily="-105" charset="-128"/>
                <a:cs typeface="Courier New" pitchFamily="-105" charset="0"/>
                <a:sym typeface="Arial" charset="0"/>
              </a:rPr>
              <a:t>z = z**2 + </a:t>
            </a:r>
            <a:r>
              <a:rPr lang="en-US" sz="1800" b="1" dirty="0" smtClean="0">
                <a:solidFill>
                  <a:srgbClr val="000000"/>
                </a:solidFill>
                <a:latin typeface="Courier New" pitchFamily="-105" charset="0"/>
                <a:ea typeface="ＭＳ Ｐゴシック" pitchFamily="-105" charset="-128"/>
                <a:cs typeface="Courier New" pitchFamily="-105" charset="0"/>
                <a:sym typeface="Arial" charset="0"/>
              </a:rPr>
              <a:t>c </a:t>
            </a:r>
            <a:endParaRPr lang="en-US" sz="1800" b="1" dirty="0">
              <a:solidFill>
                <a:srgbClr val="000000"/>
              </a:solidFill>
              <a:latin typeface="Courier New" pitchFamily="-105" charset="0"/>
              <a:ea typeface="ＭＳ Ｐゴシック" pitchFamily="-105" charset="-128"/>
              <a:cs typeface="Courier New" pitchFamily="-105" charset="0"/>
              <a:sym typeface="Arial" charset="0"/>
            </a:endParaRPr>
          </a:p>
        </p:txBody>
      </p:sp>
      <p:sp>
        <p:nvSpPr>
          <p:cNvPr id="2" name="Rectangle 1"/>
          <p:cNvSpPr/>
          <p:nvPr/>
        </p:nvSpPr>
        <p:spPr>
          <a:xfrm>
            <a:off x="7147496" y="5410200"/>
            <a:ext cx="1554607" cy="830997"/>
          </a:xfrm>
          <a:prstGeom prst="rect">
            <a:avLst/>
          </a:prstGeom>
          <a:solidFill>
            <a:srgbClr val="FFCCFF"/>
          </a:solidFill>
          <a:ln w="38100">
            <a:solidFill>
              <a:schemeClr val="bg1"/>
            </a:solidFill>
          </a:ln>
        </p:spPr>
        <p:txBody>
          <a:bodyPr wrap="square">
            <a:spAutoFit/>
          </a:bodyPr>
          <a:lstStyle/>
          <a:p>
            <a:r>
              <a:rPr lang="en-US" i="1" dirty="0" smtClean="0">
                <a:solidFill>
                  <a:srgbClr val="C00000"/>
                </a:solidFill>
                <a:latin typeface="Cambria" pitchFamily="18" charset="0"/>
                <a:ea typeface="ＭＳ Ｐゴシック" pitchFamily="-105" charset="-128"/>
              </a:rPr>
              <a:t>escape velocities</a:t>
            </a:r>
            <a:endParaRPr lang="en-US" dirty="0">
              <a:solidFill>
                <a:srgbClr val="C00000"/>
              </a:solidFill>
              <a:latin typeface="Times New Roman" pitchFamily="-105" charset="0"/>
              <a:ea typeface="ＭＳ Ｐゴシック" pitchFamily="-105" charset="-128"/>
            </a:endParaRPr>
          </a:p>
        </p:txBody>
      </p:sp>
      <p:cxnSp>
        <p:nvCxnSpPr>
          <p:cNvPr id="4" name="Straight Arrow Connector 3"/>
          <p:cNvCxnSpPr/>
          <p:nvPr/>
        </p:nvCxnSpPr>
        <p:spPr bwMode="auto">
          <a:xfrm flipV="1">
            <a:off x="7620000" y="5105400"/>
            <a:ext cx="0" cy="304800"/>
          </a:xfrm>
          <a:prstGeom prst="straightConnector1">
            <a:avLst/>
          </a:prstGeom>
          <a:noFill/>
          <a:ln w="19050" cap="flat" cmpd="sng" algn="ctr">
            <a:solidFill>
              <a:schemeClr val="bg1"/>
            </a:solidFill>
            <a:prstDash val="solid"/>
            <a:round/>
            <a:headEnd type="none" w="med" len="med"/>
            <a:tailEnd type="arrow"/>
          </a:ln>
          <a:effectLst/>
        </p:spPr>
      </p:cxnSp>
      <p:cxnSp>
        <p:nvCxnSpPr>
          <p:cNvPr id="11" name="Straight Arrow Connector 10"/>
          <p:cNvCxnSpPr/>
          <p:nvPr/>
        </p:nvCxnSpPr>
        <p:spPr bwMode="auto">
          <a:xfrm flipH="1" flipV="1">
            <a:off x="7147496" y="4953000"/>
            <a:ext cx="472504" cy="457200"/>
          </a:xfrm>
          <a:prstGeom prst="straightConnector1">
            <a:avLst/>
          </a:prstGeom>
          <a:noFill/>
          <a:ln w="1905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flipH="1" flipV="1">
            <a:off x="6609806" y="4911634"/>
            <a:ext cx="1010194" cy="498566"/>
          </a:xfrm>
          <a:prstGeom prst="straightConnector1">
            <a:avLst/>
          </a:prstGeom>
          <a:noFill/>
          <a:ln w="19050" cap="flat" cmpd="sng" algn="ctr">
            <a:solidFill>
              <a:schemeClr val="bg1"/>
            </a:solidFill>
            <a:prstDash val="solid"/>
            <a:round/>
            <a:headEnd type="none" w="med" len="med"/>
            <a:tailEnd type="arrow"/>
          </a:ln>
          <a:effectLst/>
        </p:spPr>
      </p:cxnSp>
      <p:cxnSp>
        <p:nvCxnSpPr>
          <p:cNvPr id="18" name="Straight Arrow Connector 17"/>
          <p:cNvCxnSpPr/>
          <p:nvPr/>
        </p:nvCxnSpPr>
        <p:spPr bwMode="auto">
          <a:xfrm flipH="1" flipV="1">
            <a:off x="5791200" y="5181600"/>
            <a:ext cx="1828800" cy="228600"/>
          </a:xfrm>
          <a:prstGeom prst="straightConnector1">
            <a:avLst/>
          </a:prstGeom>
          <a:noFill/>
          <a:ln w="19050"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154015202"/>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76" y="351530"/>
            <a:ext cx="7773924" cy="6201670"/>
          </a:xfrm>
          <a:prstGeom prst="rect">
            <a:avLst/>
          </a:prstGeom>
        </p:spPr>
      </p:pic>
      <p:sp>
        <p:nvSpPr>
          <p:cNvPr id="32771" name="Text Box 15"/>
          <p:cNvSpPr txBox="1">
            <a:spLocks noChangeArrowheads="1"/>
          </p:cNvSpPr>
          <p:nvPr/>
        </p:nvSpPr>
        <p:spPr bwMode="auto">
          <a:xfrm>
            <a:off x="1066038" y="163140"/>
            <a:ext cx="3581400" cy="584200"/>
          </a:xfrm>
          <a:prstGeom prst="rect">
            <a:avLst/>
          </a:prstGeom>
          <a:solidFill>
            <a:schemeClr val="bg1"/>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Atlas of the M. Set</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358007365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 name="Group 54"/>
          <p:cNvGrpSpPr>
            <a:grpSpLocks/>
          </p:cNvGrpSpPr>
          <p:nvPr/>
        </p:nvGrpSpPr>
        <p:grpSpPr bwMode="auto">
          <a:xfrm>
            <a:off x="7924800" y="457200"/>
            <a:ext cx="631825" cy="679450"/>
            <a:chOff x="3456" y="1784"/>
            <a:chExt cx="952" cy="1048"/>
          </a:xfrm>
        </p:grpSpPr>
        <p:sp>
          <p:nvSpPr>
            <p:cNvPr id="106"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1"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2"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3"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4"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5"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6"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2"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3"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4"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6"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7" name="Text Box 72"/>
          <p:cNvSpPr txBox="1">
            <a:spLocks noChangeArrowheads="1"/>
          </p:cNvSpPr>
          <p:nvPr/>
        </p:nvSpPr>
        <p:spPr bwMode="auto">
          <a:xfrm>
            <a:off x="6781592" y="302852"/>
            <a:ext cx="121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000" dirty="0" err="1" smtClean="0">
                <a:solidFill>
                  <a:srgbClr val="0A6819"/>
                </a:solidFill>
                <a:latin typeface="Calibri" panose="020F0502020204030204" pitchFamily="34" charset="0"/>
                <a:cs typeface="Calibri" panose="020F0502020204030204" pitchFamily="34" charset="0"/>
              </a:rPr>
              <a:t>DData</a:t>
            </a:r>
            <a:r>
              <a:rPr lang="en-US" sz="2000" dirty="0" smtClean="0">
                <a:solidFill>
                  <a:srgbClr val="0A6819"/>
                </a:solidFill>
                <a:latin typeface="Calibri" panose="020F0502020204030204" pitchFamily="34" charset="0"/>
                <a:cs typeface="Calibri" panose="020F0502020204030204" pitchFamily="34" charset="0"/>
              </a:rPr>
              <a:t>!</a:t>
            </a:r>
            <a:endParaRPr lang="en-US" sz="2000" dirty="0">
              <a:solidFill>
                <a:srgbClr val="0A6819"/>
              </a:solidFill>
              <a:latin typeface="Calibri" panose="020F0502020204030204" pitchFamily="34" charset="0"/>
              <a:cs typeface="Calibri" panose="020F0502020204030204" pitchFamily="34" charset="0"/>
            </a:endParaRPr>
          </a:p>
        </p:txBody>
      </p:sp>
      <p:sp>
        <p:nvSpPr>
          <p:cNvPr id="4" name="TextBox 3"/>
          <p:cNvSpPr txBox="1"/>
          <p:nvPr/>
        </p:nvSpPr>
        <p:spPr>
          <a:xfrm>
            <a:off x="2590800" y="6019800"/>
            <a:ext cx="3962400" cy="461665"/>
          </a:xfrm>
          <a:prstGeom prst="rect">
            <a:avLst/>
          </a:prstGeom>
          <a:solidFill>
            <a:schemeClr val="bg1"/>
          </a:solidFill>
        </p:spPr>
        <p:txBody>
          <a:bodyPr wrap="square" rtlCol="0">
            <a:spAutoFit/>
          </a:bodyPr>
          <a:lstStyle/>
          <a:p>
            <a:r>
              <a:rPr lang="en-US" dirty="0" smtClean="0">
                <a:latin typeface="Cambria" panose="02040503050406030204" pitchFamily="18" charset="0"/>
                <a:ea typeface="Cambria" panose="02040503050406030204" pitchFamily="18" charset="0"/>
              </a:rPr>
              <a:t>Math + CS:  </a:t>
            </a:r>
            <a:r>
              <a:rPr lang="en-US" dirty="0" err="1" smtClean="0">
                <a:latin typeface="Cambria" panose="02040503050406030204" pitchFamily="18" charset="0"/>
                <a:ea typeface="Cambria" panose="02040503050406030204" pitchFamily="18" charset="0"/>
              </a:rPr>
              <a:t>shareful</a:t>
            </a:r>
            <a:r>
              <a:rPr lang="en-US" dirty="0" smtClean="0">
                <a:latin typeface="Cambria" panose="02040503050406030204" pitchFamily="18" charset="0"/>
                <a:ea typeface="Cambria" panose="02040503050406030204" pitchFamily="18" charset="0"/>
              </a:rPr>
              <a:t> siblings!</a:t>
            </a:r>
            <a:endParaRPr lang="en-US" dirty="0">
              <a:latin typeface="Cambria" panose="02040503050406030204" pitchFamily="18" charset="0"/>
              <a:ea typeface="Cambria" panose="02040503050406030204" pitchFamily="18" charset="0"/>
            </a:endParaRPr>
          </a:p>
        </p:txBody>
      </p:sp>
      <p:sp>
        <p:nvSpPr>
          <p:cNvPr id="138" name="Text Box 5"/>
          <p:cNvSpPr txBox="1">
            <a:spLocks noChangeArrowheads="1"/>
          </p:cNvSpPr>
          <p:nvPr/>
        </p:nvSpPr>
        <p:spPr bwMode="auto">
          <a:xfrm>
            <a:off x="533400" y="245385"/>
            <a:ext cx="33821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7200" dirty="0">
                <a:latin typeface="Cambria" pitchFamily="18" charset="0"/>
              </a:rPr>
              <a:t>2</a:t>
            </a:r>
            <a:r>
              <a:rPr lang="en-US" sz="7200" dirty="0" smtClean="0">
                <a:latin typeface="Cambria" pitchFamily="18" charset="0"/>
              </a:rPr>
              <a:t>D Data</a:t>
            </a:r>
            <a:endParaRPr lang="en-US" sz="7200" b="1" i="1" dirty="0">
              <a:latin typeface="Cambria" pitchFamily="18" charset="0"/>
            </a:endParaRPr>
          </a:p>
        </p:txBody>
      </p:sp>
    </p:spTree>
    <p:extLst>
      <p:ext uri="{BB962C8B-B14F-4D97-AF65-F5344CB8AC3E}">
        <p14:creationId xmlns:p14="http://schemas.microsoft.com/office/powerpoint/2010/main" val="412574573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8716"/>
          <a:stretch/>
        </p:blipFill>
        <p:spPr>
          <a:xfrm>
            <a:off x="0" y="0"/>
            <a:ext cx="9144000" cy="6858000"/>
          </a:xfrm>
          <a:prstGeom prst="rect">
            <a:avLst/>
          </a:prstGeom>
        </p:spPr>
      </p:pic>
      <p:sp>
        <p:nvSpPr>
          <p:cNvPr id="32771" name="Text Box 15"/>
          <p:cNvSpPr txBox="1">
            <a:spLocks noChangeArrowheads="1"/>
          </p:cNvSpPr>
          <p:nvPr/>
        </p:nvSpPr>
        <p:spPr bwMode="auto">
          <a:xfrm>
            <a:off x="152400" y="6172200"/>
            <a:ext cx="4877562" cy="584775"/>
          </a:xfrm>
          <a:prstGeom prst="rect">
            <a:avLst/>
          </a:prstGeom>
          <a:solidFill>
            <a:schemeClr val="bg1"/>
          </a:solidFill>
          <a:ln>
            <a:noFill/>
          </a:ln>
          <a:extLst/>
        </p:spPr>
        <p:txBody>
          <a:bodyPr wrap="square">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3200" dirty="0" smtClean="0">
                <a:solidFill>
                  <a:srgbClr val="000000"/>
                </a:solidFill>
                <a:latin typeface="Cambria" pitchFamily="18" charset="0"/>
              </a:rPr>
              <a:t>In the </a:t>
            </a:r>
            <a:r>
              <a:rPr lang="en-US" sz="3200" i="1" dirty="0" smtClean="0">
                <a:solidFill>
                  <a:srgbClr val="000000"/>
                </a:solidFill>
                <a:latin typeface="Cambria" pitchFamily="18" charset="0"/>
              </a:rPr>
              <a:t>Seahorse Valley….</a:t>
            </a:r>
            <a:endParaRPr lang="en-US" sz="3200" dirty="0">
              <a:solidFill>
                <a:srgbClr val="000000"/>
              </a:solidFill>
              <a:latin typeface="Cambria" pitchFamily="18" charset="0"/>
            </a:endParaRPr>
          </a:p>
        </p:txBody>
      </p:sp>
    </p:spTree>
    <p:extLst>
      <p:ext uri="{BB962C8B-B14F-4D97-AF65-F5344CB8AC3E}">
        <p14:creationId xmlns:p14="http://schemas.microsoft.com/office/powerpoint/2010/main" val="2618950803"/>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4" descr="mandelbr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7"/>
          <p:cNvSpPr txBox="1">
            <a:spLocks noChangeArrowheads="1"/>
          </p:cNvSpPr>
          <p:nvPr/>
        </p:nvSpPr>
        <p:spPr bwMode="auto">
          <a:xfrm>
            <a:off x="850900" y="114300"/>
            <a:ext cx="7378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05" charset="0"/>
                <a:ea typeface="ＭＳ Ｐゴシック" pitchFamily="-105" charset="-128"/>
              </a:defRPr>
            </a:lvl1pPr>
            <a:lvl2pPr marL="742950" indent="-285750">
              <a:defRPr sz="2400">
                <a:solidFill>
                  <a:schemeClr val="tx1"/>
                </a:solidFill>
                <a:latin typeface="Times New Roman" pitchFamily="-105" charset="0"/>
                <a:ea typeface="ＭＳ Ｐゴシック" pitchFamily="-105" charset="-128"/>
              </a:defRPr>
            </a:lvl2pPr>
            <a:lvl3pPr marL="1143000" indent="-228600">
              <a:defRPr sz="2400">
                <a:solidFill>
                  <a:schemeClr val="tx1"/>
                </a:solidFill>
                <a:latin typeface="Times New Roman" pitchFamily="-105" charset="0"/>
                <a:ea typeface="ＭＳ Ｐゴシック" pitchFamily="-105" charset="-128"/>
              </a:defRPr>
            </a:lvl3pPr>
            <a:lvl4pPr marL="1600200" indent="-228600">
              <a:defRPr sz="2400">
                <a:solidFill>
                  <a:schemeClr val="tx1"/>
                </a:solidFill>
                <a:latin typeface="Times New Roman" pitchFamily="-105" charset="0"/>
                <a:ea typeface="ＭＳ Ｐゴシック" pitchFamily="-105" charset="-128"/>
              </a:defRPr>
            </a:lvl4pPr>
            <a:lvl5pPr marL="2057400" indent="-228600">
              <a:defRPr sz="2400">
                <a:solidFill>
                  <a:schemeClr val="tx1"/>
                </a:solidFill>
                <a:latin typeface="Times New Roman" pitchFamily="-105" charset="0"/>
                <a:ea typeface="ＭＳ Ｐゴシック" pitchFamily="-105" charset="-128"/>
              </a:defRPr>
            </a:lvl5pPr>
            <a:lvl6pPr marL="25146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6pPr>
            <a:lvl7pPr marL="29718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7pPr>
            <a:lvl8pPr marL="34290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8pPr>
            <a:lvl9pPr marL="3886200" indent="-228600" algn="ctr" eaLnBrk="0" fontAlgn="base" hangingPunct="0">
              <a:spcBef>
                <a:spcPct val="0"/>
              </a:spcBef>
              <a:spcAft>
                <a:spcPct val="0"/>
              </a:spcAft>
              <a:defRPr sz="2400">
                <a:solidFill>
                  <a:schemeClr val="tx1"/>
                </a:solidFill>
                <a:latin typeface="Times New Roman" pitchFamily="-105" charset="0"/>
                <a:ea typeface="ＭＳ Ｐゴシック" pitchFamily="-105" charset="-128"/>
              </a:defRPr>
            </a:lvl9pPr>
          </a:lstStyle>
          <a:p>
            <a:pPr>
              <a:spcBef>
                <a:spcPct val="50000"/>
              </a:spcBef>
            </a:pPr>
            <a:r>
              <a:rPr lang="en-US" sz="4000" dirty="0">
                <a:solidFill>
                  <a:srgbClr val="FFFFFF"/>
                </a:solidFill>
                <a:latin typeface="Cambria" pitchFamily="18" charset="0"/>
              </a:rPr>
              <a:t>Happy </a:t>
            </a:r>
            <a:r>
              <a:rPr lang="en-US" sz="4000" dirty="0" err="1">
                <a:solidFill>
                  <a:srgbClr val="FFFFFF"/>
                </a:solidFill>
                <a:latin typeface="Cambria" pitchFamily="18" charset="0"/>
              </a:rPr>
              <a:t>Mandelbrotting</a:t>
            </a:r>
            <a:r>
              <a:rPr lang="en-US" sz="4000" dirty="0">
                <a:solidFill>
                  <a:srgbClr val="FFFFFF"/>
                </a:solidFill>
                <a:latin typeface="Cambria" pitchFamily="18" charset="0"/>
              </a:rPr>
              <a:t>!</a:t>
            </a:r>
          </a:p>
        </p:txBody>
      </p:sp>
      <p:sp>
        <p:nvSpPr>
          <p:cNvPr id="34820" name="Rectangle 15"/>
          <p:cNvSpPr>
            <a:spLocks noChangeArrowheads="1"/>
          </p:cNvSpPr>
          <p:nvPr/>
        </p:nvSpPr>
        <p:spPr bwMode="auto">
          <a:xfrm>
            <a:off x="76200" y="6320135"/>
            <a:ext cx="4847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FFFFFF"/>
                </a:solidFill>
                <a:latin typeface="Cambria" pitchFamily="18" charset="0"/>
                <a:ea typeface="ＭＳ Ｐゴシック" pitchFamily="-105" charset="-128"/>
              </a:rPr>
              <a:t>www.cs.hmc.edu</a:t>
            </a:r>
            <a:r>
              <a:rPr lang="en-US" dirty="0" smtClean="0">
                <a:solidFill>
                  <a:srgbClr val="FFFFFF"/>
                </a:solidFill>
                <a:latin typeface="Cambria" pitchFamily="18" charset="0"/>
                <a:ea typeface="ＭＳ Ｐゴシック" pitchFamily="-105" charset="-128"/>
              </a:rPr>
              <a:t>/~jgrasel/projects</a:t>
            </a:r>
            <a:endParaRPr lang="en-US" dirty="0">
              <a:solidFill>
                <a:srgbClr val="000000"/>
              </a:solidFill>
              <a:latin typeface="Cambria" pitchFamily="18" charset="0"/>
              <a:ea typeface="ＭＳ Ｐゴシック" pitchFamily="-105" charset="-128"/>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991560" y="1657440"/>
              <a:ext cx="360" cy="360"/>
            </p14:xfrm>
          </p:contentPart>
        </mc:Choice>
        <mc:Fallback xmlns="">
          <p:pic>
            <p:nvPicPr>
              <p:cNvPr id="2" name="Ink 1"/>
              <p:cNvPicPr/>
              <p:nvPr/>
            </p:nvPicPr>
            <p:blipFill>
              <a:blip r:embed="rId4"/>
              <a:stretch>
                <a:fillRect/>
              </a:stretch>
            </p:blipFill>
            <p:spPr>
              <a:xfrm>
                <a:off x="6982200" y="1648080"/>
                <a:ext cx="19080" cy="19080"/>
              </a:xfrm>
              <a:prstGeom prst="rect">
                <a:avLst/>
              </a:prstGeom>
            </p:spPr>
          </p:pic>
        </mc:Fallback>
      </mc:AlternateContent>
      <p:sp>
        <p:nvSpPr>
          <p:cNvPr id="6" name="Rectangle 17"/>
          <p:cNvSpPr>
            <a:spLocks noChangeArrowheads="1"/>
          </p:cNvSpPr>
          <p:nvPr/>
        </p:nvSpPr>
        <p:spPr bwMode="auto">
          <a:xfrm>
            <a:off x="6134601" y="6427936"/>
            <a:ext cx="2860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a:r>
              <a:rPr lang="en-US" sz="1000" dirty="0">
                <a:solidFill>
                  <a:srgbClr val="FFFFFF"/>
                </a:solidFill>
                <a:latin typeface="Calibri" pitchFamily="34" charset="0"/>
                <a:ea typeface="ＭＳ Ｐゴシック" pitchFamily="-105" charset="-128"/>
              </a:rPr>
              <a:t>http://www.youtube.com/watch?v=0jGaio87u3A</a:t>
            </a:r>
          </a:p>
        </p:txBody>
      </p:sp>
    </p:spTree>
    <p:extLst>
      <p:ext uri="{BB962C8B-B14F-4D97-AF65-F5344CB8AC3E}">
        <p14:creationId xmlns:p14="http://schemas.microsoft.com/office/powerpoint/2010/main" val="4088910554"/>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471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471612" y="138351"/>
            <a:ext cx="3657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mbria" pitchFamily="18" charset="0"/>
              </a:rPr>
              <a:t>Rules rule!?</a:t>
            </a:r>
            <a:endParaRPr lang="en-US" dirty="0">
              <a:latin typeface="Cambria" pitchFamily="18" charset="0"/>
            </a:endParaRPr>
          </a:p>
        </p:txBody>
      </p:sp>
      <p:sp>
        <p:nvSpPr>
          <p:cNvPr id="7171" name="Rectangle 6"/>
          <p:cNvSpPr>
            <a:spLocks noChangeArrowheads="1"/>
          </p:cNvSpPr>
          <p:nvPr/>
        </p:nvSpPr>
        <p:spPr bwMode="auto">
          <a:xfrm>
            <a:off x="152400" y="14478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a:solidFill>
                  <a:srgbClr val="1608F9"/>
                </a:solidFill>
                <a:latin typeface="Calibri" pitchFamily="34" charset="0"/>
              </a:rPr>
              <a:t>conform1(</a:t>
            </a:r>
            <a:r>
              <a:rPr lang="en-US" sz="2100" dirty="0" err="1">
                <a:solidFill>
                  <a:srgbClr val="1608F9"/>
                </a:solidFill>
                <a:latin typeface="Calibri" pitchFamily="34" charset="0"/>
              </a:rPr>
              <a:t>fav</a:t>
            </a:r>
            <a:r>
              <a:rPr lang="en-US" sz="2100" dirty="0">
                <a:solidFill>
                  <a:srgbClr val="1608F9"/>
                </a:solidFill>
                <a:latin typeface="Calibri" pitchFamily="34" charset="0"/>
              </a:rPr>
              <a:t>)</a:t>
            </a:r>
          </a:p>
          <a:p>
            <a:pPr algn="l"/>
            <a:r>
              <a:rPr lang="en-US" sz="2100" dirty="0">
                <a:solidFill>
                  <a:srgbClr val="1608F9"/>
                </a:solidFill>
                <a:latin typeface="Calibri" pitchFamily="34" charset="0"/>
              </a:rPr>
              <a:t>    </a:t>
            </a:r>
            <a:r>
              <a:rPr lang="en-US" sz="2100" dirty="0" err="1">
                <a:solidFill>
                  <a:srgbClr val="1608F9"/>
                </a:solidFill>
                <a:latin typeface="Calibri" pitchFamily="34" charset="0"/>
              </a:rPr>
              <a:t>fav</a:t>
            </a:r>
            <a:r>
              <a:rPr lang="en-US" sz="2100" dirty="0">
                <a:solidFill>
                  <a:srgbClr val="1608F9"/>
                </a:solidFill>
                <a:latin typeface="Calibri" pitchFamily="34" charset="0"/>
              </a:rPr>
              <a:t> = 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err="1">
                <a:solidFill>
                  <a:srgbClr val="1608F9"/>
                </a:solidFill>
                <a:latin typeface="Calibri" pitchFamily="34" charset="0"/>
              </a:rPr>
              <a:t>fav</a:t>
            </a:r>
            <a:r>
              <a:rPr lang="en-US" sz="2100" dirty="0">
                <a:solidFill>
                  <a:srgbClr val="1608F9"/>
                </a:solidFill>
                <a:latin typeface="Calibri" pitchFamily="34" charset="0"/>
              </a:rPr>
              <a:t> </a:t>
            </a:r>
            <a:endParaRPr lang="en-US" sz="2100" dirty="0">
              <a:solidFill>
                <a:srgbClr val="EE7403"/>
              </a:solidFill>
              <a:latin typeface="Calibri" pitchFamily="34" charset="0"/>
            </a:endParaRPr>
          </a:p>
        </p:txBody>
      </p:sp>
      <p:sp>
        <p:nvSpPr>
          <p:cNvPr id="7172" name="Line 14"/>
          <p:cNvSpPr>
            <a:spLocks noChangeShapeType="1"/>
          </p:cNvSpPr>
          <p:nvPr/>
        </p:nvSpPr>
        <p:spPr bwMode="auto">
          <a:xfrm>
            <a:off x="357188" y="3501193"/>
            <a:ext cx="2133600"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 name="Rectangle 6"/>
          <p:cNvSpPr>
            <a:spLocks noChangeArrowheads="1"/>
          </p:cNvSpPr>
          <p:nvPr/>
        </p:nvSpPr>
        <p:spPr bwMode="auto">
          <a:xfrm>
            <a:off x="2971800" y="14478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conform2(L)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 </a:t>
            </a:r>
            <a:r>
              <a:rPr lang="en-US" sz="2100" dirty="0">
                <a:solidFill>
                  <a:srgbClr val="1608F9"/>
                </a:solidFill>
                <a:latin typeface="Calibri" pitchFamily="34" charset="0"/>
              </a:rPr>
              <a:t>= [42,42]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a:solidFill>
                  <a:srgbClr val="1608F9"/>
                </a:solidFill>
                <a:latin typeface="Calibri" pitchFamily="34" charset="0"/>
              </a:rPr>
              <a:t>L</a:t>
            </a:r>
          </a:p>
        </p:txBody>
      </p:sp>
      <p:sp>
        <p:nvSpPr>
          <p:cNvPr id="7174" name="Line 14"/>
          <p:cNvSpPr>
            <a:spLocks noChangeShapeType="1"/>
          </p:cNvSpPr>
          <p:nvPr/>
        </p:nvSpPr>
        <p:spPr bwMode="auto">
          <a:xfrm rot="16200000">
            <a:off x="3455068" y="3707732"/>
            <a:ext cx="49770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0" y="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a:latin typeface="Cambria" pitchFamily="18" charset="0"/>
              </a:rPr>
              <a:t>Quiz</a:t>
            </a:r>
          </a:p>
        </p:txBody>
      </p:sp>
      <p:sp>
        <p:nvSpPr>
          <p:cNvPr id="7176" name="Text Box 5"/>
          <p:cNvSpPr txBox="1">
            <a:spLocks noChangeArrowheads="1"/>
          </p:cNvSpPr>
          <p:nvPr/>
        </p:nvSpPr>
        <p:spPr bwMode="auto">
          <a:xfrm>
            <a:off x="5105400" y="184666"/>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Try this on the back page first…</a:t>
            </a:r>
            <a:endParaRPr lang="en-US" sz="1800" dirty="0">
              <a:latin typeface="Cambria" pitchFamily="18" charset="0"/>
            </a:endParaRPr>
          </a:p>
        </p:txBody>
      </p:sp>
      <p:sp>
        <p:nvSpPr>
          <p:cNvPr id="7177" name="Text Box 5"/>
          <p:cNvSpPr txBox="1">
            <a:spLocks noChangeArrowheads="1"/>
          </p:cNvSpPr>
          <p:nvPr/>
        </p:nvSpPr>
        <p:spPr bwMode="auto">
          <a:xfrm>
            <a:off x="1405739" y="738664"/>
            <a:ext cx="6477000" cy="369332"/>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Trace each </a:t>
            </a:r>
            <a:r>
              <a:rPr lang="en-US" sz="1800" dirty="0" err="1" smtClean="0">
                <a:latin typeface="Cambria" pitchFamily="18" charset="0"/>
              </a:rPr>
              <a:t>f'n</a:t>
            </a:r>
            <a:r>
              <a:rPr lang="en-US" sz="1800" dirty="0" smtClean="0">
                <a:latin typeface="Cambria" pitchFamily="18" charset="0"/>
              </a:rPr>
              <a:t>. What will  </a:t>
            </a:r>
            <a:r>
              <a:rPr lang="en-US" sz="1800" b="1" dirty="0">
                <a:latin typeface="Courier New" pitchFamily="49" charset="0"/>
                <a:cs typeface="Courier New" pitchFamily="49" charset="0"/>
              </a:rPr>
              <a:t>main1</a:t>
            </a:r>
            <a:r>
              <a:rPr lang="en-US" sz="1800" dirty="0">
                <a:latin typeface="Cambria" pitchFamily="18" charset="0"/>
              </a:rPr>
              <a:t>, </a:t>
            </a:r>
            <a:r>
              <a:rPr lang="en-US" sz="1800" dirty="0" smtClean="0">
                <a:latin typeface="Cambria" pitchFamily="18" charset="0"/>
              </a:rPr>
              <a:t> </a:t>
            </a:r>
            <a:r>
              <a:rPr lang="en-US" sz="1800" b="1" dirty="0" smtClean="0">
                <a:latin typeface="Courier New" pitchFamily="49" charset="0"/>
                <a:cs typeface="Courier New" pitchFamily="49" charset="0"/>
              </a:rPr>
              <a:t>main2</a:t>
            </a:r>
            <a:r>
              <a:rPr lang="en-US" sz="1800" dirty="0">
                <a:latin typeface="Cambria" pitchFamily="18" charset="0"/>
              </a:rPr>
              <a:t>, and </a:t>
            </a:r>
            <a:r>
              <a:rPr lang="en-US" sz="1800" b="1" dirty="0">
                <a:latin typeface="Courier New" pitchFamily="49" charset="0"/>
                <a:cs typeface="Courier New" pitchFamily="49" charset="0"/>
              </a:rPr>
              <a:t>main3</a:t>
            </a:r>
            <a:r>
              <a:rPr lang="en-US" sz="1800" dirty="0">
                <a:latin typeface="Cambria" pitchFamily="18" charset="0"/>
              </a:rPr>
              <a:t> </a:t>
            </a:r>
            <a:r>
              <a:rPr lang="en-US" sz="1800" dirty="0" smtClean="0">
                <a:latin typeface="Cambria" pitchFamily="18" charset="0"/>
              </a:rPr>
              <a:t>print?</a:t>
            </a:r>
            <a:endParaRPr lang="en-US" sz="1800" dirty="0">
              <a:latin typeface="Cambria" pitchFamily="18" charset="0"/>
            </a:endParaRPr>
          </a:p>
        </p:txBody>
      </p:sp>
      <p:sp>
        <p:nvSpPr>
          <p:cNvPr id="7178" name="Rectangle 6"/>
          <p:cNvSpPr>
            <a:spLocks noChangeArrowheads="1"/>
          </p:cNvSpPr>
          <p:nvPr/>
        </p:nvSpPr>
        <p:spPr bwMode="auto">
          <a:xfrm>
            <a:off x="6267450" y="14478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conform3(L)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[0</a:t>
            </a:r>
            <a:r>
              <a:rPr lang="en-US" sz="2100" dirty="0">
                <a:solidFill>
                  <a:srgbClr val="1608F9"/>
                </a:solidFill>
                <a:latin typeface="Calibri" pitchFamily="34" charset="0"/>
              </a:rPr>
              <a:t>] = 42</a:t>
            </a: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[1</a:t>
            </a:r>
            <a:r>
              <a:rPr lang="en-US" sz="2100" dirty="0">
                <a:solidFill>
                  <a:srgbClr val="1608F9"/>
                </a:solidFill>
                <a:latin typeface="Calibri" pitchFamily="34" charset="0"/>
              </a:rPr>
              <a:t>] = </a:t>
            </a:r>
            <a:r>
              <a:rPr lang="en-US" sz="2100" dirty="0" smtClean="0">
                <a:solidFill>
                  <a:srgbClr val="1608F9"/>
                </a:solidFill>
                <a:latin typeface="Calibri" pitchFamily="34" charset="0"/>
              </a:rPr>
              <a:t>42</a:t>
            </a:r>
            <a:endParaRPr lang="en-US" sz="2100" dirty="0">
              <a:solidFill>
                <a:srgbClr val="1608F9"/>
              </a:solidFill>
              <a:latin typeface="Calibri" pitchFamily="34" charset="0"/>
            </a:endParaRPr>
          </a:p>
        </p:txBody>
      </p:sp>
      <p:sp>
        <p:nvSpPr>
          <p:cNvPr id="7180" name="Line 14"/>
          <p:cNvSpPr>
            <a:spLocks noChangeShapeType="1"/>
          </p:cNvSpPr>
          <p:nvPr/>
        </p:nvSpPr>
        <p:spPr bwMode="auto">
          <a:xfrm>
            <a:off x="2995613" y="3501193"/>
            <a:ext cx="2719387"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1" name="Line 14"/>
          <p:cNvSpPr>
            <a:spLocks noChangeShapeType="1"/>
          </p:cNvSpPr>
          <p:nvPr/>
        </p:nvSpPr>
        <p:spPr bwMode="auto">
          <a:xfrm>
            <a:off x="6148388" y="3501193"/>
            <a:ext cx="2614612"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2" name="AutoShape 10"/>
          <p:cNvSpPr>
            <a:spLocks noChangeArrowheads="1"/>
          </p:cNvSpPr>
          <p:nvPr/>
        </p:nvSpPr>
        <p:spPr bwMode="auto">
          <a:xfrm>
            <a:off x="152400" y="267969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220663" y="2909887"/>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7184" name="AutoShape 10"/>
          <p:cNvSpPr>
            <a:spLocks noChangeArrowheads="1"/>
          </p:cNvSpPr>
          <p:nvPr/>
        </p:nvSpPr>
        <p:spPr bwMode="auto">
          <a:xfrm>
            <a:off x="152400" y="3898900"/>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220663" y="41290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8" name="AutoShape 10"/>
          <p:cNvSpPr>
            <a:spLocks noChangeArrowheads="1"/>
          </p:cNvSpPr>
          <p:nvPr/>
        </p:nvSpPr>
        <p:spPr bwMode="auto">
          <a:xfrm>
            <a:off x="6096000" y="266699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6336753" y="292125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7190" name="AutoShape 10"/>
          <p:cNvSpPr>
            <a:spLocks noChangeArrowheads="1"/>
          </p:cNvSpPr>
          <p:nvPr/>
        </p:nvSpPr>
        <p:spPr bwMode="auto">
          <a:xfrm>
            <a:off x="2871536" y="3930415"/>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3124321" y="4172635"/>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27" name="Line 14"/>
          <p:cNvSpPr>
            <a:spLocks noChangeShapeType="1"/>
          </p:cNvSpPr>
          <p:nvPr/>
        </p:nvSpPr>
        <p:spPr bwMode="auto">
          <a:xfrm rot="16200000">
            <a:off x="254669" y="3707732"/>
            <a:ext cx="4977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525523" y="3846186"/>
            <a:ext cx="301686" cy="369332"/>
          </a:xfrm>
          <a:prstGeom prst="rect">
            <a:avLst/>
          </a:prstGeom>
        </p:spPr>
        <p:txBody>
          <a:bodyPr wrap="none">
            <a:spAutoFit/>
          </a:bodyPr>
          <a:lstStyle/>
          <a:p>
            <a:r>
              <a:rPr lang="en-US" sz="1800" b="1" dirty="0" smtClean="0">
                <a:latin typeface="Calibri" pitchFamily="34" charset="0"/>
              </a:rPr>
              <a:t>7</a:t>
            </a:r>
            <a:endParaRPr lang="en-US" sz="1800" b="1" dirty="0"/>
          </a:p>
        </p:txBody>
      </p:sp>
      <p:sp>
        <p:nvSpPr>
          <p:cNvPr id="34" name="Freeform 16"/>
          <p:cNvSpPr>
            <a:spLocks/>
          </p:cNvSpPr>
          <p:nvPr/>
        </p:nvSpPr>
        <p:spPr bwMode="auto">
          <a:xfrm>
            <a:off x="3392904" y="3669632"/>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Rectangle 34"/>
          <p:cNvSpPr/>
          <p:nvPr/>
        </p:nvSpPr>
        <p:spPr>
          <a:xfrm>
            <a:off x="704182" y="6477000"/>
            <a:ext cx="7510372" cy="261610"/>
          </a:xfrm>
          <a:prstGeom prst="rect">
            <a:avLst/>
          </a:prstGeom>
        </p:spPr>
        <p:txBody>
          <a:bodyPr wrap="square">
            <a:spAutoFit/>
          </a:bodyPr>
          <a:lstStyle/>
          <a:p>
            <a:r>
              <a:rPr lang="en-US" sz="1100" dirty="0" smtClean="0">
                <a:latin typeface="Cambria" pitchFamily="18" charset="0"/>
              </a:rPr>
              <a:t>Notice that there are NO assignment statements after these function calls!   The return values aren't being used…</a:t>
            </a:r>
            <a:endParaRPr lang="en-US" sz="1100" dirty="0"/>
          </a:p>
        </p:txBody>
      </p:sp>
      <p:sp>
        <p:nvSpPr>
          <p:cNvPr id="37" name="AutoShape 19"/>
          <p:cNvSpPr>
            <a:spLocks noChangeArrowheads="1"/>
          </p:cNvSpPr>
          <p:nvPr/>
        </p:nvSpPr>
        <p:spPr bwMode="auto">
          <a:xfrm>
            <a:off x="4127500" y="3962400"/>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39" name="Text Box 22"/>
          <p:cNvSpPr txBox="1">
            <a:spLocks noChangeArrowheads="1"/>
          </p:cNvSpPr>
          <p:nvPr/>
        </p:nvSpPr>
        <p:spPr bwMode="auto">
          <a:xfrm>
            <a:off x="3997533" y="4150896"/>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41" name="Text Box 29"/>
          <p:cNvSpPr txBox="1">
            <a:spLocks noChangeArrowheads="1"/>
          </p:cNvSpPr>
          <p:nvPr/>
        </p:nvSpPr>
        <p:spPr bwMode="auto">
          <a:xfrm>
            <a:off x="4127500" y="3923129"/>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5" name="Rectangle 4"/>
          <p:cNvSpPr/>
          <p:nvPr/>
        </p:nvSpPr>
        <p:spPr>
          <a:xfrm>
            <a:off x="3216309" y="4672264"/>
            <a:ext cx="2146613"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main2()</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a:t>
            </a:r>
            <a:r>
              <a:rPr lang="en-US" sz="2100" dirty="0" smtClean="0">
                <a:solidFill>
                  <a:srgbClr val="000000"/>
                </a:solidFill>
                <a:latin typeface="Calibri" pitchFamily="34" charset="0"/>
              </a:rPr>
              <a:t> </a:t>
            </a:r>
            <a:r>
              <a:rPr lang="en-US" sz="2100" dirty="0">
                <a:solidFill>
                  <a:srgbClr val="000000"/>
                </a:solidFill>
                <a:latin typeface="Calibri" pitchFamily="34" charset="0"/>
              </a:rPr>
              <a:t>=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smtClean="0">
                <a:solidFill>
                  <a:srgbClr val="000000"/>
                </a:solidFill>
                <a:latin typeface="Calibri" pitchFamily="34" charset="0"/>
              </a:rPr>
              <a:t>conform2(L)</a:t>
            </a:r>
            <a:endParaRPr lang="en-US" sz="2100" dirty="0">
              <a:solidFill>
                <a:srgbClr val="000000"/>
              </a:solidFill>
              <a:latin typeface="Calibri" pitchFamily="34" charset="0"/>
            </a:endParaRP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latin typeface="Calibri" pitchFamily="34" charset="0"/>
              </a:rPr>
              <a:t>L</a:t>
            </a:r>
          </a:p>
        </p:txBody>
      </p:sp>
      <p:sp>
        <p:nvSpPr>
          <p:cNvPr id="7" name="Rectangle 6"/>
          <p:cNvSpPr/>
          <p:nvPr/>
        </p:nvSpPr>
        <p:spPr>
          <a:xfrm>
            <a:off x="228600" y="4672264"/>
            <a:ext cx="2251422"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main1()</a:t>
            </a:r>
            <a:endParaRPr lang="en-US" sz="2100" dirty="0">
              <a:solidFill>
                <a:srgbClr val="3333CC"/>
              </a:solidFill>
              <a:latin typeface="Calibri" pitchFamily="34" charset="0"/>
            </a:endParaRPr>
          </a:p>
          <a:p>
            <a:pPr lvl="0" algn="l"/>
            <a:r>
              <a:rPr lang="en-US" sz="2100" dirty="0">
                <a:solidFill>
                  <a:srgbClr val="000000"/>
                </a:solidFill>
                <a:latin typeface="Calibri" pitchFamily="34" charset="0"/>
              </a:rPr>
              <a:t>    </a:t>
            </a:r>
            <a:r>
              <a:rPr lang="en-US" sz="2100" dirty="0" err="1">
                <a:solidFill>
                  <a:srgbClr val="000000"/>
                </a:solidFill>
                <a:latin typeface="Calibri" pitchFamily="34" charset="0"/>
              </a:rPr>
              <a:t>fav</a:t>
            </a:r>
            <a:r>
              <a:rPr lang="en-US" sz="2100" dirty="0">
                <a:solidFill>
                  <a:srgbClr val="000000"/>
                </a:solidFill>
                <a:latin typeface="Calibri" pitchFamily="34" charset="0"/>
              </a:rPr>
              <a:t> = 7</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conform1(</a:t>
            </a:r>
            <a:r>
              <a:rPr lang="en-US" sz="2100" dirty="0" err="1">
                <a:solidFill>
                  <a:srgbClr val="000000"/>
                </a:solidFill>
                <a:latin typeface="Calibri" pitchFamily="34" charset="0"/>
              </a:rPr>
              <a:t>fav</a:t>
            </a:r>
            <a:r>
              <a:rPr lang="en-US" sz="2100" dirty="0">
                <a:solidFill>
                  <a:srgbClr val="000000"/>
                </a:solidFill>
                <a:latin typeface="Calibri" pitchFamily="34" charset="0"/>
              </a:rPr>
              <a:t>)</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err="1">
                <a:solidFill>
                  <a:srgbClr val="000000"/>
                </a:solidFill>
                <a:latin typeface="Calibri" pitchFamily="34" charset="0"/>
              </a:rPr>
              <a:t>fav</a:t>
            </a:r>
            <a:endParaRPr lang="en-US" sz="2100" dirty="0">
              <a:solidFill>
                <a:srgbClr val="3333CC"/>
              </a:solidFill>
              <a:latin typeface="Calibri" pitchFamily="34" charset="0"/>
            </a:endParaRPr>
          </a:p>
        </p:txBody>
      </p:sp>
      <p:sp>
        <p:nvSpPr>
          <p:cNvPr id="9" name="Rectangle 8"/>
          <p:cNvSpPr/>
          <p:nvPr/>
        </p:nvSpPr>
        <p:spPr>
          <a:xfrm>
            <a:off x="6373763" y="4675613"/>
            <a:ext cx="2069306" cy="1378297"/>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main3()</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 =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conform3(L)</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solidFill>
                  <a:srgbClr val="000000"/>
                </a:solidFill>
                <a:latin typeface="Calibri" pitchFamily="34" charset="0"/>
              </a:rPr>
              <a:t>L</a:t>
            </a:r>
          </a:p>
        </p:txBody>
      </p:sp>
      <p:sp>
        <p:nvSpPr>
          <p:cNvPr id="49" name="AutoShape 10"/>
          <p:cNvSpPr>
            <a:spLocks noChangeArrowheads="1"/>
          </p:cNvSpPr>
          <p:nvPr/>
        </p:nvSpPr>
        <p:spPr bwMode="auto">
          <a:xfrm>
            <a:off x="2914988" y="266699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50" name="Rectangle 11"/>
          <p:cNvSpPr>
            <a:spLocks noChangeArrowheads="1"/>
          </p:cNvSpPr>
          <p:nvPr/>
        </p:nvSpPr>
        <p:spPr bwMode="auto">
          <a:xfrm>
            <a:off x="3155741" y="292125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51" name="AutoShape 19"/>
          <p:cNvSpPr>
            <a:spLocks noChangeArrowheads="1"/>
          </p:cNvSpPr>
          <p:nvPr/>
        </p:nvSpPr>
        <p:spPr bwMode="auto">
          <a:xfrm>
            <a:off x="4986338" y="3949535"/>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2" name="Text Box 22"/>
          <p:cNvSpPr txBox="1">
            <a:spLocks noChangeArrowheads="1"/>
          </p:cNvSpPr>
          <p:nvPr/>
        </p:nvSpPr>
        <p:spPr bwMode="auto">
          <a:xfrm>
            <a:off x="4856371" y="4138031"/>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53" name="Text Box 29"/>
          <p:cNvSpPr txBox="1">
            <a:spLocks noChangeArrowheads="1"/>
          </p:cNvSpPr>
          <p:nvPr/>
        </p:nvSpPr>
        <p:spPr bwMode="auto">
          <a:xfrm>
            <a:off x="4986338" y="3910264"/>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54" name="AutoShape 10"/>
          <p:cNvSpPr>
            <a:spLocks noChangeArrowheads="1"/>
          </p:cNvSpPr>
          <p:nvPr/>
        </p:nvSpPr>
        <p:spPr bwMode="auto">
          <a:xfrm>
            <a:off x="6071936" y="3936384"/>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5" name="Rectangle 11"/>
          <p:cNvSpPr>
            <a:spLocks noChangeArrowheads="1"/>
          </p:cNvSpPr>
          <p:nvPr/>
        </p:nvSpPr>
        <p:spPr bwMode="auto">
          <a:xfrm>
            <a:off x="6324721" y="4178604"/>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56" name="Freeform 16"/>
          <p:cNvSpPr>
            <a:spLocks/>
          </p:cNvSpPr>
          <p:nvPr/>
        </p:nvSpPr>
        <p:spPr bwMode="auto">
          <a:xfrm>
            <a:off x="6593304" y="3675601"/>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utoShape 19"/>
          <p:cNvSpPr>
            <a:spLocks noChangeArrowheads="1"/>
          </p:cNvSpPr>
          <p:nvPr/>
        </p:nvSpPr>
        <p:spPr bwMode="auto">
          <a:xfrm>
            <a:off x="7327900" y="3968369"/>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8" name="Text Box 22"/>
          <p:cNvSpPr txBox="1">
            <a:spLocks noChangeArrowheads="1"/>
          </p:cNvSpPr>
          <p:nvPr/>
        </p:nvSpPr>
        <p:spPr bwMode="auto">
          <a:xfrm>
            <a:off x="7197933" y="415686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59" name="Text Box 29"/>
          <p:cNvSpPr txBox="1">
            <a:spLocks noChangeArrowheads="1"/>
          </p:cNvSpPr>
          <p:nvPr/>
        </p:nvSpPr>
        <p:spPr bwMode="auto">
          <a:xfrm>
            <a:off x="7327900" y="3929098"/>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60" name="AutoShape 19"/>
          <p:cNvSpPr>
            <a:spLocks noChangeArrowheads="1"/>
          </p:cNvSpPr>
          <p:nvPr/>
        </p:nvSpPr>
        <p:spPr bwMode="auto">
          <a:xfrm>
            <a:off x="8186738" y="3955504"/>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61" name="Text Box 22"/>
          <p:cNvSpPr txBox="1">
            <a:spLocks noChangeArrowheads="1"/>
          </p:cNvSpPr>
          <p:nvPr/>
        </p:nvSpPr>
        <p:spPr bwMode="auto">
          <a:xfrm>
            <a:off x="8056771" y="41440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62" name="Text Box 29"/>
          <p:cNvSpPr txBox="1">
            <a:spLocks noChangeArrowheads="1"/>
          </p:cNvSpPr>
          <p:nvPr/>
        </p:nvSpPr>
        <p:spPr bwMode="auto">
          <a:xfrm>
            <a:off x="8186738" y="3916233"/>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14480" y="1152360"/>
              <a:ext cx="9096840" cy="5220360"/>
            </p14:xfrm>
          </p:contentPart>
        </mc:Choice>
        <mc:Fallback xmlns="">
          <p:pic>
            <p:nvPicPr>
              <p:cNvPr id="2" name="Ink 1"/>
              <p:cNvPicPr/>
              <p:nvPr/>
            </p:nvPicPr>
            <p:blipFill>
              <a:blip r:embed="rId4"/>
              <a:stretch>
                <a:fillRect/>
              </a:stretch>
            </p:blipFill>
            <p:spPr>
              <a:xfrm>
                <a:off x="105120" y="1143000"/>
                <a:ext cx="9115560" cy="5239080"/>
              </a:xfrm>
              <a:prstGeom prst="rect">
                <a:avLst/>
              </a:prstGeom>
            </p:spPr>
          </p:pic>
        </mc:Fallback>
      </mc:AlternateContent>
    </p:spTree>
    <p:extLst>
      <p:ext uri="{BB962C8B-B14F-4D97-AF65-F5344CB8AC3E}">
        <p14:creationId xmlns:p14="http://schemas.microsoft.com/office/powerpoint/2010/main" val="242633558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685800" y="3581400"/>
            <a:ext cx="530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dirty="0" err="1">
                <a:solidFill>
                  <a:srgbClr val="EE7403"/>
                </a:solidFill>
                <a:latin typeface="Courier New" pitchFamily="49" charset="0"/>
              </a:rPr>
              <a:t>def</a:t>
            </a:r>
            <a:r>
              <a:rPr lang="en-US" b="1" dirty="0">
                <a:latin typeface="Courier New" pitchFamily="49" charset="0"/>
              </a:rPr>
              <a:t> add5ofRow1IntoRow2( A ):</a:t>
            </a:r>
          </a:p>
        </p:txBody>
      </p:sp>
      <p:sp>
        <p:nvSpPr>
          <p:cNvPr id="35843" name="Text Box 4"/>
          <p:cNvSpPr txBox="1">
            <a:spLocks noChangeArrowheads="1"/>
          </p:cNvSpPr>
          <p:nvPr/>
        </p:nvSpPr>
        <p:spPr bwMode="auto">
          <a:xfrm>
            <a:off x="4672013" y="838200"/>
            <a:ext cx="4343400" cy="935038"/>
          </a:xfrm>
          <a:prstGeom prst="rect">
            <a:avLst/>
          </a:prstGeom>
          <a:solidFill>
            <a:schemeClr val="bg1">
              <a:lumMod val="95000"/>
            </a:schemeClr>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dirty="0">
                <a:latin typeface="Courier New" pitchFamily="49" charset="0"/>
              </a:rPr>
              <a:t>  0.00    1.00    0.00    1.00</a:t>
            </a:r>
          </a:p>
          <a:p>
            <a:pPr algn="l"/>
            <a:r>
              <a:rPr lang="en-US" sz="1800" b="1" dirty="0">
                <a:latin typeface="Courier New" pitchFamily="49" charset="0"/>
              </a:rPr>
              <a:t>  </a:t>
            </a:r>
            <a:r>
              <a:rPr lang="en-US" sz="1800" b="1" dirty="0">
                <a:solidFill>
                  <a:srgbClr val="008000"/>
                </a:solidFill>
                <a:latin typeface="Courier New" pitchFamily="49" charset="0"/>
              </a:rPr>
              <a:t>3.00    0.50    0.50    3.00</a:t>
            </a:r>
          </a:p>
          <a:p>
            <a:pPr algn="l"/>
            <a:r>
              <a:rPr lang="en-US" sz="1800" b="1" dirty="0">
                <a:latin typeface="Courier New" pitchFamily="49" charset="0"/>
              </a:rPr>
              <a:t> 10.00   20.00   30.00   27.00</a:t>
            </a:r>
          </a:p>
        </p:txBody>
      </p:sp>
      <p:sp>
        <p:nvSpPr>
          <p:cNvPr id="35844" name="Text Box 5"/>
          <p:cNvSpPr txBox="1">
            <a:spLocks noChangeArrowheads="1"/>
          </p:cNvSpPr>
          <p:nvPr/>
        </p:nvSpPr>
        <p:spPr bwMode="auto">
          <a:xfrm>
            <a:off x="7620000" y="304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08000"/>
                </a:solidFill>
                <a:latin typeface="Cambria" pitchFamily="18" charset="0"/>
              </a:rPr>
              <a:t>before</a:t>
            </a:r>
            <a:endParaRPr lang="en-US" sz="2000">
              <a:solidFill>
                <a:srgbClr val="008000"/>
              </a:solidFill>
              <a:latin typeface="Cambria" pitchFamily="18" charset="0"/>
            </a:endParaRPr>
          </a:p>
        </p:txBody>
      </p:sp>
      <p:sp>
        <p:nvSpPr>
          <p:cNvPr id="35845" name="Text Box 6"/>
          <p:cNvSpPr txBox="1">
            <a:spLocks noChangeArrowheads="1"/>
          </p:cNvSpPr>
          <p:nvPr/>
        </p:nvSpPr>
        <p:spPr bwMode="auto">
          <a:xfrm>
            <a:off x="7620000" y="292576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08000"/>
                </a:solidFill>
                <a:latin typeface="Cambria" pitchFamily="18" charset="0"/>
              </a:rPr>
              <a:t>after</a:t>
            </a:r>
          </a:p>
        </p:txBody>
      </p:sp>
      <p:sp>
        <p:nvSpPr>
          <p:cNvPr id="35846" name="Rectangle 7"/>
          <p:cNvSpPr>
            <a:spLocks noChangeArrowheads="1"/>
          </p:cNvSpPr>
          <p:nvPr/>
        </p:nvSpPr>
        <p:spPr bwMode="auto">
          <a:xfrm>
            <a:off x="7635875" y="22860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5847" name="Rectangle 8"/>
          <p:cNvSpPr>
            <a:spLocks noChangeArrowheads="1"/>
          </p:cNvSpPr>
          <p:nvPr/>
        </p:nvSpPr>
        <p:spPr bwMode="auto">
          <a:xfrm>
            <a:off x="7856538" y="2849563"/>
            <a:ext cx="428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5848" name="Text Box 9"/>
          <p:cNvSpPr txBox="1">
            <a:spLocks noChangeArrowheads="1"/>
          </p:cNvSpPr>
          <p:nvPr/>
        </p:nvSpPr>
        <p:spPr bwMode="auto">
          <a:xfrm>
            <a:off x="4672013" y="1884363"/>
            <a:ext cx="4343400" cy="935037"/>
          </a:xfrm>
          <a:prstGeom prst="rect">
            <a:avLst/>
          </a:prstGeom>
          <a:solidFill>
            <a:srgbClr val="CCFFCC"/>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0.00    1.00    0.00    1.00</a:t>
            </a:r>
          </a:p>
          <a:p>
            <a:pPr algn="l"/>
            <a:r>
              <a:rPr lang="en-US" sz="1800" b="1">
                <a:latin typeface="Courier New" pitchFamily="49" charset="0"/>
              </a:rPr>
              <a:t>  3.00    0.50    0.50    3.00</a:t>
            </a:r>
          </a:p>
          <a:p>
            <a:pPr algn="l"/>
            <a:r>
              <a:rPr lang="en-US" sz="1800" b="1">
                <a:latin typeface="Courier New" pitchFamily="49" charset="0"/>
              </a:rPr>
              <a:t> </a:t>
            </a:r>
            <a:r>
              <a:rPr lang="en-US" sz="1800" b="1" u="sng">
                <a:latin typeface="Courier New" pitchFamily="49" charset="0"/>
              </a:rPr>
              <a:t>25.00</a:t>
            </a:r>
            <a:r>
              <a:rPr lang="en-US" sz="1800" b="1">
                <a:latin typeface="Courier New" pitchFamily="49" charset="0"/>
              </a:rPr>
              <a:t>   </a:t>
            </a:r>
            <a:r>
              <a:rPr lang="en-US" sz="1800" b="1" u="sng">
                <a:latin typeface="Courier New" pitchFamily="49" charset="0"/>
              </a:rPr>
              <a:t>22.50</a:t>
            </a:r>
            <a:r>
              <a:rPr lang="en-US" sz="1800" b="1">
                <a:latin typeface="Courier New" pitchFamily="49" charset="0"/>
              </a:rPr>
              <a:t>   </a:t>
            </a:r>
            <a:r>
              <a:rPr lang="en-US" sz="1800" b="1" u="sng">
                <a:latin typeface="Courier New" pitchFamily="49" charset="0"/>
              </a:rPr>
              <a:t>32.50</a:t>
            </a:r>
            <a:r>
              <a:rPr lang="en-US" sz="1800" b="1">
                <a:latin typeface="Courier New" pitchFamily="49" charset="0"/>
              </a:rPr>
              <a:t>   </a:t>
            </a:r>
            <a:r>
              <a:rPr lang="en-US" sz="1800" b="1" u="sng">
                <a:latin typeface="Courier New" pitchFamily="49" charset="0"/>
              </a:rPr>
              <a:t>42.00</a:t>
            </a:r>
            <a:endParaRPr lang="en-US" sz="1800" b="1">
              <a:latin typeface="Courier New" pitchFamily="49" charset="0"/>
            </a:endParaRPr>
          </a:p>
        </p:txBody>
      </p:sp>
      <p:sp>
        <p:nvSpPr>
          <p:cNvPr id="35850" name="Rectangle 13"/>
          <p:cNvSpPr>
            <a:spLocks noChangeArrowheads="1"/>
          </p:cNvSpPr>
          <p:nvPr/>
        </p:nvSpPr>
        <p:spPr bwMode="auto">
          <a:xfrm>
            <a:off x="4114800" y="890588"/>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0</a:t>
            </a:r>
          </a:p>
        </p:txBody>
      </p:sp>
      <p:sp>
        <p:nvSpPr>
          <p:cNvPr id="35851" name="Rectangle 14"/>
          <p:cNvSpPr>
            <a:spLocks noChangeArrowheads="1"/>
          </p:cNvSpPr>
          <p:nvPr/>
        </p:nvSpPr>
        <p:spPr bwMode="auto">
          <a:xfrm>
            <a:off x="4136843" y="1158875"/>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1</a:t>
            </a:r>
          </a:p>
        </p:txBody>
      </p:sp>
      <p:sp>
        <p:nvSpPr>
          <p:cNvPr id="35852" name="Rectangle 15"/>
          <p:cNvSpPr>
            <a:spLocks noChangeArrowheads="1"/>
          </p:cNvSpPr>
          <p:nvPr/>
        </p:nvSpPr>
        <p:spPr bwMode="auto">
          <a:xfrm>
            <a:off x="4114800" y="1452563"/>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2</a:t>
            </a:r>
          </a:p>
        </p:txBody>
      </p:sp>
      <p:sp>
        <p:nvSpPr>
          <p:cNvPr id="35853" name="Rectangle 16"/>
          <p:cNvSpPr>
            <a:spLocks noChangeArrowheads="1"/>
          </p:cNvSpPr>
          <p:nvPr/>
        </p:nvSpPr>
        <p:spPr bwMode="auto">
          <a:xfrm>
            <a:off x="4114800" y="1912938"/>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0</a:t>
            </a:r>
          </a:p>
        </p:txBody>
      </p:sp>
      <p:sp>
        <p:nvSpPr>
          <p:cNvPr id="35854" name="Rectangle 17"/>
          <p:cNvSpPr>
            <a:spLocks noChangeArrowheads="1"/>
          </p:cNvSpPr>
          <p:nvPr/>
        </p:nvSpPr>
        <p:spPr bwMode="auto">
          <a:xfrm>
            <a:off x="4136843" y="2181225"/>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1</a:t>
            </a:r>
          </a:p>
        </p:txBody>
      </p:sp>
      <p:sp>
        <p:nvSpPr>
          <p:cNvPr id="35855" name="Rectangle 18"/>
          <p:cNvSpPr>
            <a:spLocks noChangeArrowheads="1"/>
          </p:cNvSpPr>
          <p:nvPr/>
        </p:nvSpPr>
        <p:spPr bwMode="auto">
          <a:xfrm>
            <a:off x="4114800" y="2474913"/>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2</a:t>
            </a:r>
          </a:p>
        </p:txBody>
      </p:sp>
      <p:sp>
        <p:nvSpPr>
          <p:cNvPr id="35856" name="Line 19"/>
          <p:cNvSpPr>
            <a:spLocks noChangeShapeType="1"/>
          </p:cNvSpPr>
          <p:nvPr/>
        </p:nvSpPr>
        <p:spPr bwMode="auto">
          <a:xfrm>
            <a:off x="4603750" y="1022350"/>
            <a:ext cx="277813"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7" name="Line 20"/>
          <p:cNvSpPr>
            <a:spLocks noChangeShapeType="1"/>
          </p:cNvSpPr>
          <p:nvPr/>
        </p:nvSpPr>
        <p:spPr bwMode="auto">
          <a:xfrm>
            <a:off x="4608513" y="1289050"/>
            <a:ext cx="277812"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8" name="Line 21"/>
          <p:cNvSpPr>
            <a:spLocks noChangeShapeType="1"/>
          </p:cNvSpPr>
          <p:nvPr/>
        </p:nvSpPr>
        <p:spPr bwMode="auto">
          <a:xfrm>
            <a:off x="4606925" y="1582738"/>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9" name="Line 22"/>
          <p:cNvSpPr>
            <a:spLocks noChangeShapeType="1"/>
          </p:cNvSpPr>
          <p:nvPr/>
        </p:nvSpPr>
        <p:spPr bwMode="auto">
          <a:xfrm>
            <a:off x="4608513" y="2068513"/>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0" name="Line 23"/>
          <p:cNvSpPr>
            <a:spLocks noChangeShapeType="1"/>
          </p:cNvSpPr>
          <p:nvPr/>
        </p:nvSpPr>
        <p:spPr bwMode="auto">
          <a:xfrm>
            <a:off x="4613275" y="2335213"/>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1" name="Line 24"/>
          <p:cNvSpPr>
            <a:spLocks noChangeShapeType="1"/>
          </p:cNvSpPr>
          <p:nvPr/>
        </p:nvSpPr>
        <p:spPr bwMode="auto">
          <a:xfrm>
            <a:off x="4611688" y="2628900"/>
            <a:ext cx="277812"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2" name="Text Box 25"/>
          <p:cNvSpPr txBox="1">
            <a:spLocks noChangeArrowheads="1"/>
          </p:cNvSpPr>
          <p:nvPr/>
        </p:nvSpPr>
        <p:spPr bwMode="auto">
          <a:xfrm>
            <a:off x="446087" y="838200"/>
            <a:ext cx="3440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dirty="0">
                <a:latin typeface="Cambria" pitchFamily="18" charset="0"/>
              </a:rPr>
              <a:t>Write a method that adds </a:t>
            </a:r>
            <a:r>
              <a:rPr lang="en-US" sz="1600" b="1" i="1" u="sng" dirty="0">
                <a:latin typeface="Cambria" pitchFamily="18" charset="0"/>
              </a:rPr>
              <a:t>five</a:t>
            </a:r>
            <a:r>
              <a:rPr lang="en-US" sz="1600" dirty="0">
                <a:latin typeface="Cambria" pitchFamily="18" charset="0"/>
              </a:rPr>
              <a:t> times the values in row #</a:t>
            </a:r>
            <a:r>
              <a:rPr lang="en-US" sz="1600" b="1" dirty="0">
                <a:latin typeface="Cambria" pitchFamily="18" charset="0"/>
              </a:rPr>
              <a:t>1</a:t>
            </a:r>
            <a:r>
              <a:rPr lang="en-US" sz="1600" dirty="0">
                <a:latin typeface="Cambria" pitchFamily="18" charset="0"/>
              </a:rPr>
              <a:t> </a:t>
            </a:r>
            <a:r>
              <a:rPr lang="en-US" sz="1600" dirty="0" smtClean="0">
                <a:latin typeface="Cambria" pitchFamily="18" charset="0"/>
              </a:rPr>
              <a:t>into </a:t>
            </a:r>
            <a:r>
              <a:rPr lang="en-US" sz="1600" dirty="0">
                <a:latin typeface="Cambria" pitchFamily="18" charset="0"/>
              </a:rPr>
              <a:t>row #</a:t>
            </a:r>
            <a:r>
              <a:rPr lang="en-US" sz="1600" b="1" dirty="0">
                <a:latin typeface="Cambria" pitchFamily="18" charset="0"/>
              </a:rPr>
              <a:t>2</a:t>
            </a:r>
            <a:r>
              <a:rPr lang="en-US" sz="1600" dirty="0">
                <a:latin typeface="Cambria" pitchFamily="18" charset="0"/>
              </a:rPr>
              <a:t>.</a:t>
            </a:r>
            <a:endParaRPr lang="en-US" sz="1200" dirty="0">
              <a:latin typeface="Cambria" pitchFamily="18" charset="0"/>
            </a:endParaRPr>
          </a:p>
        </p:txBody>
      </p:sp>
      <p:sp>
        <p:nvSpPr>
          <p:cNvPr id="35863" name="Rectangle 26"/>
          <p:cNvSpPr>
            <a:spLocks noChangeArrowheads="1"/>
          </p:cNvSpPr>
          <p:nvPr/>
        </p:nvSpPr>
        <p:spPr bwMode="auto">
          <a:xfrm>
            <a:off x="1984127" y="2269532"/>
            <a:ext cx="17419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latin typeface="Cambria" pitchFamily="18" charset="0"/>
              </a:rPr>
              <a:t>Only row 2's values change.</a:t>
            </a:r>
          </a:p>
        </p:txBody>
      </p:sp>
      <p:sp>
        <p:nvSpPr>
          <p:cNvPr id="35864" name="Rectangle 27"/>
          <p:cNvSpPr>
            <a:spLocks noChangeArrowheads="1"/>
          </p:cNvSpPr>
          <p:nvPr/>
        </p:nvSpPr>
        <p:spPr bwMode="auto">
          <a:xfrm>
            <a:off x="3786188" y="2605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5867" name="Rectangle 30"/>
          <p:cNvSpPr>
            <a:spLocks noChangeArrowheads="1"/>
          </p:cNvSpPr>
          <p:nvPr/>
        </p:nvSpPr>
        <p:spPr bwMode="auto">
          <a:xfrm>
            <a:off x="200528" y="1941096"/>
            <a:ext cx="2158666"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40000"/>
              </a:lnSpc>
              <a:spcBef>
                <a:spcPct val="50000"/>
              </a:spcBef>
            </a:pPr>
            <a:r>
              <a:rPr lang="en-US" sz="2000" dirty="0">
                <a:latin typeface="Cambria" pitchFamily="18" charset="0"/>
              </a:rPr>
              <a:t> </a:t>
            </a:r>
            <a:r>
              <a:rPr lang="en-US" sz="1600" dirty="0">
                <a:latin typeface="Cambria" pitchFamily="18" charset="0"/>
              </a:rPr>
              <a:t>The values in row 1</a:t>
            </a:r>
          </a:p>
          <a:p>
            <a:pPr>
              <a:lnSpc>
                <a:spcPct val="40000"/>
              </a:lnSpc>
              <a:spcBef>
                <a:spcPct val="50000"/>
              </a:spcBef>
            </a:pPr>
            <a:r>
              <a:rPr lang="en-US" sz="1600" dirty="0">
                <a:latin typeface="Cambria" pitchFamily="18" charset="0"/>
              </a:rPr>
              <a:t>should not change</a:t>
            </a:r>
          </a:p>
        </p:txBody>
      </p:sp>
      <p:sp>
        <p:nvSpPr>
          <p:cNvPr id="35868" name="Line 38"/>
          <p:cNvSpPr>
            <a:spLocks noChangeShapeType="1"/>
          </p:cNvSpPr>
          <p:nvPr/>
        </p:nvSpPr>
        <p:spPr bwMode="auto">
          <a:xfrm>
            <a:off x="7599363" y="471488"/>
            <a:ext cx="0" cy="322262"/>
          </a:xfrm>
          <a:prstGeom prst="line">
            <a:avLst/>
          </a:prstGeom>
          <a:noFill/>
          <a:ln w="9525">
            <a:solidFill>
              <a:srgbClr val="008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69" name="Line 39"/>
          <p:cNvSpPr>
            <a:spLocks noChangeShapeType="1"/>
          </p:cNvSpPr>
          <p:nvPr/>
        </p:nvSpPr>
        <p:spPr bwMode="auto">
          <a:xfrm flipV="1">
            <a:off x="7812088" y="2898775"/>
            <a:ext cx="0" cy="322263"/>
          </a:xfrm>
          <a:prstGeom prst="line">
            <a:avLst/>
          </a:prstGeom>
          <a:noFill/>
          <a:ln w="9525">
            <a:solidFill>
              <a:srgbClr val="008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3">
            <p14:nvContentPartPr>
              <p14:cNvPr id="9226" name="Ink 38"/>
              <p14:cNvContentPartPr>
                <a14:cpLocks xmlns:a14="http://schemas.microsoft.com/office/drawing/2010/main" noRot="1" noChangeAspect="1" noEditPoints="1" noChangeArrowheads="1" noChangeShapeType="1"/>
              </p14:cNvContentPartPr>
              <p14:nvPr/>
            </p14:nvContentPartPr>
            <p14:xfrm>
              <a:off x="5730875" y="4287838"/>
              <a:ext cx="1587" cy="6350"/>
            </p14:xfrm>
          </p:contentPart>
        </mc:Choice>
        <mc:Fallback xmlns="">
          <p:pic>
            <p:nvPicPr>
              <p:cNvPr id="9226" name="Ink 38"/>
              <p:cNvPicPr>
                <a:picLocks noRot="1" noChangeAspect="1" noEditPoints="1" noChangeArrowheads="1" noChangeShapeType="1"/>
              </p:cNvPicPr>
              <p:nvPr/>
            </p:nvPicPr>
            <p:blipFill>
              <a:blip r:embed="rId4"/>
              <a:stretch>
                <a:fillRect/>
              </a:stretch>
            </p:blipFill>
            <p:spPr>
              <a:xfrm>
                <a:off x="5726749" y="4282899"/>
                <a:ext cx="10157" cy="15875"/>
              </a:xfrm>
              <a:prstGeom prst="rect">
                <a:avLst/>
              </a:prstGeom>
            </p:spPr>
          </p:pic>
        </mc:Fallback>
      </mc:AlternateContent>
      <p:sp>
        <p:nvSpPr>
          <p:cNvPr id="35871" name="Text Box 2"/>
          <p:cNvSpPr txBox="1">
            <a:spLocks noChangeArrowheads="1"/>
          </p:cNvSpPr>
          <p:nvPr/>
        </p:nvSpPr>
        <p:spPr bwMode="auto">
          <a:xfrm>
            <a:off x="228600" y="120650"/>
            <a:ext cx="2708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i="1" dirty="0">
                <a:latin typeface="Cambria" pitchFamily="18" charset="0"/>
              </a:rPr>
              <a:t>P</a:t>
            </a:r>
            <a:r>
              <a:rPr lang="en-US" altLang="ja-JP" sz="3600" i="1" dirty="0" smtClean="0">
                <a:latin typeface="Cambria" pitchFamily="18" charset="0"/>
              </a:rPr>
              <a:t>art </a:t>
            </a:r>
            <a:r>
              <a:rPr lang="en-US" altLang="ja-JP" sz="3600" i="1" dirty="0">
                <a:latin typeface="Cambria" pitchFamily="18" charset="0"/>
              </a:rPr>
              <a:t>2</a:t>
            </a:r>
            <a:endParaRPr lang="en-US" sz="3600" i="1" dirty="0">
              <a:latin typeface="Cambria" pitchFamily="18" charset="0"/>
            </a:endParaRPr>
          </a:p>
        </p:txBody>
      </p:sp>
      <p:sp>
        <p:nvSpPr>
          <p:cNvPr id="35872" name="Rectangle 1"/>
          <p:cNvSpPr>
            <a:spLocks noChangeArrowheads="1"/>
          </p:cNvSpPr>
          <p:nvPr/>
        </p:nvSpPr>
        <p:spPr bwMode="auto">
          <a:xfrm>
            <a:off x="1401762" y="4338638"/>
            <a:ext cx="69802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b="1" dirty="0">
                <a:latin typeface="Courier New" pitchFamily="49" charset="0"/>
              </a:rPr>
              <a:t>for  ____   in range(       </a:t>
            </a:r>
            <a:r>
              <a:rPr lang="en-US" b="1" dirty="0" smtClean="0">
                <a:latin typeface="Courier New" pitchFamily="49" charset="0"/>
              </a:rPr>
              <a:t>   ):</a:t>
            </a:r>
            <a:endParaRPr lang="en-US" dirty="0"/>
          </a:p>
        </p:txBody>
      </p:sp>
      <p:sp>
        <p:nvSpPr>
          <p:cNvPr id="3" name="Rounded Rectangle 2"/>
          <p:cNvSpPr/>
          <p:nvPr/>
        </p:nvSpPr>
        <p:spPr bwMode="auto">
          <a:xfrm>
            <a:off x="2286000" y="4338638"/>
            <a:ext cx="1174750" cy="461962"/>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p:sp>
        <p:nvSpPr>
          <p:cNvPr id="68" name="Rounded Rectangle 67"/>
          <p:cNvSpPr/>
          <p:nvPr/>
        </p:nvSpPr>
        <p:spPr bwMode="auto">
          <a:xfrm>
            <a:off x="5367337" y="4343400"/>
            <a:ext cx="1771399" cy="457200"/>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p:sp>
        <p:nvSpPr>
          <p:cNvPr id="37" name="Rectangle 26"/>
          <p:cNvSpPr>
            <a:spLocks noChangeArrowheads="1"/>
          </p:cNvSpPr>
          <p:nvPr/>
        </p:nvSpPr>
        <p:spPr bwMode="auto">
          <a:xfrm>
            <a:off x="78206" y="6452439"/>
            <a:ext cx="56701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600" dirty="0" smtClean="0">
                <a:latin typeface="Cambria" pitchFamily="18" charset="0"/>
              </a:rPr>
              <a:t>You need only one line in the loop!     </a:t>
            </a:r>
            <a:endParaRPr lang="en-US" sz="1600" dirty="0">
              <a:latin typeface="Cambria" pitchFamily="18" charset="0"/>
            </a:endParaRPr>
          </a:p>
        </p:txBody>
      </p:sp>
      <p:sp>
        <p:nvSpPr>
          <p:cNvPr id="4" name="Rectangle 3"/>
          <p:cNvSpPr/>
          <p:nvPr/>
        </p:nvSpPr>
        <p:spPr>
          <a:xfrm>
            <a:off x="3228763" y="5105400"/>
            <a:ext cx="553357" cy="461665"/>
          </a:xfrm>
          <a:prstGeom prst="rect">
            <a:avLst/>
          </a:prstGeom>
        </p:spPr>
        <p:txBody>
          <a:bodyPr wrap="none">
            <a:spAutoFit/>
          </a:bodyPr>
          <a:lstStyle/>
          <a:p>
            <a:r>
              <a:rPr lang="en-US" b="1" dirty="0" smtClean="0">
                <a:latin typeface="Courier New" pitchFamily="49" charset="0"/>
              </a:rPr>
              <a:t>+=</a:t>
            </a:r>
            <a:endParaRPr lang="en-US" dirty="0"/>
          </a:p>
        </p:txBody>
      </p:sp>
      <p:sp>
        <p:nvSpPr>
          <p:cNvPr id="39" name="Rectangle 26"/>
          <p:cNvSpPr>
            <a:spLocks noChangeArrowheads="1"/>
          </p:cNvSpPr>
          <p:nvPr/>
        </p:nvSpPr>
        <p:spPr bwMode="auto">
          <a:xfrm>
            <a:off x="3397669" y="6477000"/>
            <a:ext cx="56701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600" dirty="0" smtClean="0">
                <a:latin typeface="Cambria" pitchFamily="18" charset="0"/>
              </a:rPr>
              <a:t>What if 5, 1, and 2 were the variables:  </a:t>
            </a:r>
            <a:r>
              <a:rPr lang="en-US" sz="1600" b="1" dirty="0" smtClean="0">
                <a:latin typeface="Cambria" pitchFamily="18" charset="0"/>
              </a:rPr>
              <a:t>m</a:t>
            </a:r>
            <a:r>
              <a:rPr lang="en-US" sz="1600" dirty="0" smtClean="0">
                <a:latin typeface="Cambria" pitchFamily="18" charset="0"/>
              </a:rPr>
              <a:t>, </a:t>
            </a:r>
            <a:r>
              <a:rPr lang="en-US" sz="1600" b="1" dirty="0" smtClean="0">
                <a:latin typeface="Cambria" pitchFamily="18" charset="0"/>
              </a:rPr>
              <a:t>s</a:t>
            </a:r>
            <a:r>
              <a:rPr lang="en-US" sz="1600" dirty="0" smtClean="0">
                <a:latin typeface="Cambria" pitchFamily="18" charset="0"/>
              </a:rPr>
              <a:t>, and </a:t>
            </a:r>
            <a:r>
              <a:rPr lang="en-US" sz="1600" b="1" dirty="0" smtClean="0">
                <a:latin typeface="Cambria" pitchFamily="18" charset="0"/>
              </a:rPr>
              <a:t>d</a:t>
            </a:r>
            <a:r>
              <a:rPr lang="en-US" sz="1600" dirty="0" smtClean="0">
                <a:latin typeface="Cambria" pitchFamily="18" charset="0"/>
              </a:rPr>
              <a:t>?</a:t>
            </a:r>
            <a:endParaRPr lang="en-US" sz="1600" dirty="0">
              <a:latin typeface="Cambria" pitchFamily="18" charset="0"/>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695600" y="1076400"/>
              <a:ext cx="7258320" cy="5162760"/>
            </p14:xfrm>
          </p:contentPart>
        </mc:Choice>
        <mc:Fallback xmlns="">
          <p:pic>
            <p:nvPicPr>
              <p:cNvPr id="2" name="Ink 1"/>
              <p:cNvPicPr/>
              <p:nvPr/>
            </p:nvPicPr>
            <p:blipFill>
              <a:blip r:embed="rId6"/>
              <a:stretch>
                <a:fillRect/>
              </a:stretch>
            </p:blipFill>
            <p:spPr>
              <a:xfrm>
                <a:off x="1686240" y="1067040"/>
                <a:ext cx="7277040" cy="5181480"/>
              </a:xfrm>
              <a:prstGeom prst="rect">
                <a:avLst/>
              </a:prstGeom>
            </p:spPr>
          </p:pic>
        </mc:Fallback>
      </mc:AlternateContent>
    </p:spTree>
    <p:extLst>
      <p:ext uri="{BB962C8B-B14F-4D97-AF65-F5344CB8AC3E}">
        <p14:creationId xmlns:p14="http://schemas.microsoft.com/office/powerpoint/2010/main" val="289789822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23"/>
          <p:cNvSpPr>
            <a:spLocks noChangeShapeType="1"/>
          </p:cNvSpPr>
          <p:nvPr/>
        </p:nvSpPr>
        <p:spPr bwMode="auto">
          <a:xfrm flipH="1" flipV="1">
            <a:off x="6324600" y="4714875"/>
            <a:ext cx="838200" cy="9159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Rounded Rectangle 1"/>
          <p:cNvSpPr/>
          <p:nvPr/>
        </p:nvSpPr>
        <p:spPr bwMode="auto">
          <a:xfrm>
            <a:off x="5602704" y="4724400"/>
            <a:ext cx="1104900" cy="448469"/>
          </a:xfrm>
          <a:prstGeom prst="roundRect">
            <a:avLst/>
          </a:prstGeom>
          <a:solidFill>
            <a:srgbClr val="FFCCCC"/>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3794"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hw9pr2:  2D data</a:t>
            </a:r>
            <a:endParaRPr lang="en-US" sz="4000" dirty="0">
              <a:latin typeface="Cambria" pitchFamily="18" charset="0"/>
            </a:endParaRPr>
          </a:p>
        </p:txBody>
      </p:sp>
      <p:sp>
        <p:nvSpPr>
          <p:cNvPr id="33795" name="Rectangle 6"/>
          <p:cNvSpPr>
            <a:spLocks noChangeArrowheads="1"/>
          </p:cNvSpPr>
          <p:nvPr/>
        </p:nvSpPr>
        <p:spPr bwMode="auto">
          <a:xfrm>
            <a:off x="533400" y="13716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3796" name="Text Box 9"/>
          <p:cNvSpPr txBox="1">
            <a:spLocks noChangeArrowheads="1"/>
          </p:cNvSpPr>
          <p:nvPr/>
        </p:nvSpPr>
        <p:spPr bwMode="auto">
          <a:xfrm>
            <a:off x="332874" y="1631156"/>
            <a:ext cx="935038" cy="415925"/>
          </a:xfrm>
          <a:prstGeom prst="rect">
            <a:avLst/>
          </a:prstGeom>
          <a:solidFill>
            <a:schemeClr val="bg1">
              <a:lumMod val="85000"/>
            </a:schemeClr>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latin typeface="Cambria" pitchFamily="18" charset="0"/>
              </a:rPr>
              <a:t>Menu</a:t>
            </a:r>
          </a:p>
        </p:txBody>
      </p:sp>
      <p:sp>
        <p:nvSpPr>
          <p:cNvPr id="33798" name="Text Box 19"/>
          <p:cNvSpPr txBox="1">
            <a:spLocks noChangeArrowheads="1"/>
          </p:cNvSpPr>
          <p:nvPr/>
        </p:nvSpPr>
        <p:spPr bwMode="auto">
          <a:xfrm>
            <a:off x="6208713" y="1631155"/>
            <a:ext cx="1295400" cy="415925"/>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Functions</a:t>
            </a:r>
          </a:p>
        </p:txBody>
      </p:sp>
      <p:sp>
        <p:nvSpPr>
          <p:cNvPr id="33799" name="Rectangle 20"/>
          <p:cNvSpPr>
            <a:spLocks noChangeArrowheads="1"/>
          </p:cNvSpPr>
          <p:nvPr/>
        </p:nvSpPr>
        <p:spPr bwMode="auto">
          <a:xfrm>
            <a:off x="5715000" y="2209800"/>
            <a:ext cx="265271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lnSpc>
                <a:spcPct val="150000"/>
              </a:lnSpc>
            </a:pPr>
            <a:r>
              <a:rPr lang="en-US" sz="1800" b="1" dirty="0" err="1">
                <a:solidFill>
                  <a:schemeClr val="accent2"/>
                </a:solidFill>
                <a:latin typeface="Courier New" pitchFamily="49" charset="0"/>
              </a:rPr>
              <a:t>printMenu</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enterValues</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print</a:t>
            </a:r>
          </a:p>
          <a:p>
            <a:pPr algn="l">
              <a:lnSpc>
                <a:spcPct val="150000"/>
              </a:lnSpc>
            </a:pPr>
            <a:r>
              <a:rPr lang="en-US" sz="1800" b="1" dirty="0" err="1">
                <a:solidFill>
                  <a:schemeClr val="accent2"/>
                </a:solidFill>
                <a:latin typeface="Courier New" pitchFamily="49" charset="0"/>
              </a:rPr>
              <a:t>multRow</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addRowSIntoRowD</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addMofRowSIntoRowD</a:t>
            </a:r>
            <a:endParaRPr lang="en-US" sz="1800" b="1" dirty="0">
              <a:solidFill>
                <a:schemeClr val="accent2"/>
              </a:solidFill>
              <a:latin typeface="Courier New" pitchFamily="49" charset="0"/>
            </a:endParaRPr>
          </a:p>
          <a:p>
            <a:pPr algn="l">
              <a:lnSpc>
                <a:spcPct val="150000"/>
              </a:lnSpc>
            </a:pPr>
            <a:r>
              <a:rPr lang="en-US" sz="1800" b="1" dirty="0">
                <a:latin typeface="Courier New" pitchFamily="49" charset="0"/>
              </a:rPr>
              <a:t>solve</a:t>
            </a:r>
          </a:p>
        </p:txBody>
      </p:sp>
      <p:sp>
        <p:nvSpPr>
          <p:cNvPr id="33800" name="Rectangle 22"/>
          <p:cNvSpPr>
            <a:spLocks noChangeArrowheads="1"/>
          </p:cNvSpPr>
          <p:nvPr/>
        </p:nvSpPr>
        <p:spPr bwMode="auto">
          <a:xfrm>
            <a:off x="332874" y="2336800"/>
            <a:ext cx="39913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dirty="0">
                <a:latin typeface="Calibri" pitchFamily="34" charset="0"/>
              </a:rPr>
              <a:t>(1) Enter the size and values of an array</a:t>
            </a:r>
          </a:p>
          <a:p>
            <a:pPr algn="l"/>
            <a:r>
              <a:rPr lang="en-US" sz="1800" dirty="0">
                <a:latin typeface="Calibri" pitchFamily="34" charset="0"/>
              </a:rPr>
              <a:t>(2) Print the array</a:t>
            </a:r>
          </a:p>
          <a:p>
            <a:pPr algn="l"/>
            <a:r>
              <a:rPr lang="en-US" sz="1800" dirty="0">
                <a:latin typeface="Calibri" pitchFamily="34" charset="0"/>
              </a:rPr>
              <a:t>(3) Multiply an array row by a constant</a:t>
            </a:r>
          </a:p>
          <a:p>
            <a:pPr algn="l"/>
            <a:r>
              <a:rPr lang="en-US" sz="1800" dirty="0">
                <a:latin typeface="Calibri" pitchFamily="34" charset="0"/>
              </a:rPr>
              <a:t>(4) Add one row into another</a:t>
            </a:r>
          </a:p>
          <a:p>
            <a:pPr algn="l"/>
            <a:r>
              <a:rPr lang="en-US" sz="1800" dirty="0">
                <a:latin typeface="Calibri" pitchFamily="34" charset="0"/>
              </a:rPr>
              <a:t>(5) Add a multiple of one row to another</a:t>
            </a:r>
          </a:p>
          <a:p>
            <a:pPr algn="l"/>
            <a:r>
              <a:rPr lang="en-US" sz="1800" dirty="0">
                <a:latin typeface="Calibri" pitchFamily="34" charset="0"/>
              </a:rPr>
              <a:t>(6) Solve!</a:t>
            </a:r>
          </a:p>
          <a:p>
            <a:pPr algn="l"/>
            <a:endParaRPr lang="en-US" sz="1800" dirty="0">
              <a:latin typeface="Calibri" pitchFamily="34" charset="0"/>
            </a:endParaRPr>
          </a:p>
          <a:p>
            <a:pPr algn="l"/>
            <a:r>
              <a:rPr lang="en-US" sz="1800" dirty="0">
                <a:latin typeface="Calibri" pitchFamily="34" charset="0"/>
              </a:rPr>
              <a:t>(9) Quit</a:t>
            </a:r>
          </a:p>
          <a:p>
            <a:pPr algn="l"/>
            <a:endParaRPr lang="en-US" sz="1800" dirty="0">
              <a:latin typeface="Calibri" pitchFamily="34" charset="0"/>
            </a:endParaRPr>
          </a:p>
          <a:p>
            <a:pPr algn="l"/>
            <a:r>
              <a:rPr lang="en-US" sz="1800" dirty="0">
                <a:latin typeface="Calibri" pitchFamily="34" charset="0"/>
              </a:rPr>
              <a:t>Which choice would you like?</a:t>
            </a:r>
          </a:p>
        </p:txBody>
      </p:sp>
      <p:sp>
        <p:nvSpPr>
          <p:cNvPr id="33801" name="Line 23"/>
          <p:cNvSpPr>
            <a:spLocks noChangeShapeType="1"/>
          </p:cNvSpPr>
          <p:nvPr/>
        </p:nvSpPr>
        <p:spPr bwMode="auto">
          <a:xfrm flipH="1" flipV="1">
            <a:off x="7162800" y="4724400"/>
            <a:ext cx="96838" cy="906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2" name="Text Box 24"/>
          <p:cNvSpPr txBox="1">
            <a:spLocks noChangeArrowheads="1"/>
          </p:cNvSpPr>
          <p:nvPr/>
        </p:nvSpPr>
        <p:spPr bwMode="auto">
          <a:xfrm>
            <a:off x="6856413" y="5634038"/>
            <a:ext cx="21923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S ~ source row index</a:t>
            </a:r>
          </a:p>
          <a:p>
            <a:pPr>
              <a:spcBef>
                <a:spcPct val="50000"/>
              </a:spcBef>
            </a:pPr>
            <a:r>
              <a:rPr lang="en-US" sz="1400">
                <a:latin typeface="Cambria" pitchFamily="18" charset="0"/>
              </a:rPr>
              <a:t>D ~ destination row index</a:t>
            </a:r>
          </a:p>
          <a:p>
            <a:pPr>
              <a:spcBef>
                <a:spcPct val="50000"/>
              </a:spcBef>
            </a:pPr>
            <a:r>
              <a:rPr lang="en-US" sz="1400">
                <a:latin typeface="Cambria" pitchFamily="18" charset="0"/>
              </a:rPr>
              <a:t>M ~ a multiplier</a:t>
            </a:r>
          </a:p>
        </p:txBody>
      </p:sp>
      <p:sp>
        <p:nvSpPr>
          <p:cNvPr id="33803" name="Line 25"/>
          <p:cNvSpPr>
            <a:spLocks noChangeShapeType="1"/>
          </p:cNvSpPr>
          <p:nvPr/>
        </p:nvSpPr>
        <p:spPr bwMode="auto">
          <a:xfrm flipV="1">
            <a:off x="7327900" y="4714875"/>
            <a:ext cx="846138" cy="920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42085285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625640" y="5510464"/>
            <a:ext cx="5029200" cy="12192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9938" name="Rounded Rectangle 1"/>
          <p:cNvSpPr>
            <a:spLocks noChangeArrowheads="1"/>
          </p:cNvSpPr>
          <p:nvPr/>
        </p:nvSpPr>
        <p:spPr bwMode="auto">
          <a:xfrm>
            <a:off x="801688" y="263525"/>
            <a:ext cx="685800" cy="261938"/>
          </a:xfrm>
          <a:prstGeom prst="roundRect">
            <a:avLst>
              <a:gd name="adj" fmla="val 16667"/>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39939" name="Text Box 9"/>
          <p:cNvSpPr txBox="1">
            <a:spLocks noChangeArrowheads="1"/>
          </p:cNvSpPr>
          <p:nvPr/>
        </p:nvSpPr>
        <p:spPr bwMode="auto">
          <a:xfrm>
            <a:off x="533400" y="227013"/>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1608F9"/>
                </a:solidFill>
                <a:latin typeface="Courier New" pitchFamily="49" charset="0"/>
              </a:rPr>
              <a:t>2.00</a:t>
            </a:r>
            <a:r>
              <a:rPr lang="en-US" sz="1800" b="1">
                <a:solidFill>
                  <a:srgbClr val="FF0000"/>
                </a:solidFill>
                <a:latin typeface="Courier New" pitchFamily="49" charset="0"/>
              </a:rPr>
              <a:t>  </a:t>
            </a:r>
            <a:r>
              <a:rPr lang="en-US" sz="1800" b="1">
                <a:latin typeface="Courier New" pitchFamily="49" charset="0"/>
              </a:rPr>
              <a:t>    3.00    -1.00     -8.00</a:t>
            </a:r>
            <a:endParaRPr lang="en-US" sz="1800" b="1">
              <a:solidFill>
                <a:srgbClr val="FF0000"/>
              </a:solidFill>
              <a:latin typeface="Courier New" pitchFamily="49" charset="0"/>
            </a:endParaRP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39940" name="Text Box 13"/>
          <p:cNvSpPr txBox="1">
            <a:spLocks noChangeArrowheads="1"/>
          </p:cNvSpPr>
          <p:nvPr/>
        </p:nvSpPr>
        <p:spPr bwMode="auto">
          <a:xfrm>
            <a:off x="5983288" y="48895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smtClean="0">
                <a:latin typeface="Calibri" pitchFamily="34" charset="0"/>
              </a:rPr>
              <a:t>First:  </a:t>
            </a:r>
            <a:r>
              <a:rPr lang="en-US" sz="1800" b="1" dirty="0">
                <a:solidFill>
                  <a:srgbClr val="1608F9"/>
                </a:solidFill>
                <a:latin typeface="Calibri" pitchFamily="34" charset="0"/>
              </a:rPr>
              <a:t>fix A[0][0]</a:t>
            </a:r>
          </a:p>
        </p:txBody>
      </p:sp>
      <p:sp>
        <p:nvSpPr>
          <p:cNvPr id="9" name="Text Box 12"/>
          <p:cNvSpPr txBox="1">
            <a:spLocks noChangeArrowheads="1"/>
          </p:cNvSpPr>
          <p:nvPr/>
        </p:nvSpPr>
        <p:spPr bwMode="auto">
          <a:xfrm>
            <a:off x="496888" y="5632408"/>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dirty="0">
                <a:latin typeface="Courier New" pitchFamily="49" charset="0"/>
              </a:rPr>
              <a:t>  1.00      0.00     0.00      1.00</a:t>
            </a:r>
          </a:p>
          <a:p>
            <a:pPr algn="l"/>
            <a:r>
              <a:rPr lang="en-US" sz="1800" b="1" dirty="0">
                <a:latin typeface="Courier New" pitchFamily="49" charset="0"/>
              </a:rPr>
              <a:t>  0.00      1.00     0.00      5.00             </a:t>
            </a:r>
          </a:p>
          <a:p>
            <a:pPr algn="l"/>
            <a:r>
              <a:rPr lang="en-US" sz="1800" b="1" dirty="0">
                <a:latin typeface="Courier New" pitchFamily="49" charset="0"/>
              </a:rPr>
              <a:t>  0.00      0.00     1.00     25.00</a:t>
            </a:r>
          </a:p>
        </p:txBody>
      </p:sp>
      <p:sp>
        <p:nvSpPr>
          <p:cNvPr id="11" name="Text Box 5"/>
          <p:cNvSpPr txBox="1">
            <a:spLocks noChangeArrowheads="1"/>
          </p:cNvSpPr>
          <p:nvPr/>
        </p:nvSpPr>
        <p:spPr bwMode="auto">
          <a:xfrm>
            <a:off x="5943600" y="5791200"/>
            <a:ext cx="177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mbria" pitchFamily="18" charset="0"/>
              </a:rPr>
              <a:t>Goal</a:t>
            </a:r>
            <a:endParaRPr lang="en-US" sz="3200" dirty="0">
              <a:latin typeface="Cambria" pitchFamily="18" charset="0"/>
            </a:endParaRPr>
          </a:p>
        </p:txBody>
      </p:sp>
      <p:sp>
        <p:nvSpPr>
          <p:cNvPr id="12" name="Text Box 30"/>
          <p:cNvSpPr txBox="1">
            <a:spLocks noChangeArrowheads="1"/>
          </p:cNvSpPr>
          <p:nvPr/>
        </p:nvSpPr>
        <p:spPr bwMode="auto">
          <a:xfrm>
            <a:off x="967665" y="1676400"/>
            <a:ext cx="7199312" cy="83099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What row operation can we perform to make </a:t>
            </a:r>
            <a:r>
              <a:rPr lang="en-US" b="1" dirty="0">
                <a:latin typeface="Cambria" pitchFamily="18" charset="0"/>
              </a:rPr>
              <a:t>A[0][0]</a:t>
            </a:r>
            <a:r>
              <a:rPr lang="en-US" dirty="0">
                <a:latin typeface="Cambria" pitchFamily="18" charset="0"/>
              </a:rPr>
              <a:t>, the upper-left entry, equal to </a:t>
            </a:r>
            <a:r>
              <a:rPr lang="en-US" b="1" dirty="0">
                <a:latin typeface="Cambria" pitchFamily="18" charset="0"/>
              </a:rPr>
              <a:t>1.0</a:t>
            </a:r>
            <a:r>
              <a:rPr lang="en-US" dirty="0">
                <a:latin typeface="Cambria" pitchFamily="18" charset="0"/>
              </a:rPr>
              <a:t> ?</a:t>
            </a:r>
          </a:p>
        </p:txBody>
      </p:sp>
      <p:sp>
        <p:nvSpPr>
          <p:cNvPr id="13" name="Text Box 5"/>
          <p:cNvSpPr txBox="1">
            <a:spLocks noChangeArrowheads="1"/>
          </p:cNvSpPr>
          <p:nvPr/>
        </p:nvSpPr>
        <p:spPr bwMode="auto">
          <a:xfrm>
            <a:off x="626977" y="3503602"/>
            <a:ext cx="177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mbria" pitchFamily="18" charset="0"/>
              </a:rPr>
              <a:t>Solve</a:t>
            </a:r>
            <a:r>
              <a:rPr lang="en-US" sz="3200" dirty="0" smtClean="0">
                <a:latin typeface="Cambria" pitchFamily="18" charset="0"/>
              </a:rPr>
              <a:t>  </a:t>
            </a:r>
            <a:endParaRPr lang="en-US" sz="3200" dirty="0">
              <a:latin typeface="Cambria" pitchFamily="18" charset="0"/>
            </a:endParaRPr>
          </a:p>
        </p:txBody>
      </p:sp>
      <p:sp>
        <p:nvSpPr>
          <p:cNvPr id="14" name="Rectangle 13"/>
          <p:cNvSpPr/>
          <p:nvPr/>
        </p:nvSpPr>
        <p:spPr>
          <a:xfrm>
            <a:off x="2633577" y="3334324"/>
            <a:ext cx="3159839" cy="461665"/>
          </a:xfrm>
          <a:prstGeom prst="rect">
            <a:avLst/>
          </a:prstGeom>
        </p:spPr>
        <p:txBody>
          <a:bodyPr wrap="none">
            <a:spAutoFit/>
          </a:bodyPr>
          <a:lstStyle/>
          <a:p>
            <a:r>
              <a:rPr lang="en-US" dirty="0">
                <a:latin typeface="Cambria" pitchFamily="18" charset="0"/>
              </a:rPr>
              <a:t>Get 1's on the diagonal</a:t>
            </a:r>
            <a:endParaRPr lang="en-US" dirty="0"/>
          </a:p>
        </p:txBody>
      </p:sp>
      <p:sp>
        <p:nvSpPr>
          <p:cNvPr id="15" name="Rectangle 14"/>
          <p:cNvSpPr/>
          <p:nvPr/>
        </p:nvSpPr>
        <p:spPr>
          <a:xfrm>
            <a:off x="2971554" y="3803937"/>
            <a:ext cx="2483885" cy="461665"/>
          </a:xfrm>
          <a:prstGeom prst="rect">
            <a:avLst/>
          </a:prstGeom>
        </p:spPr>
        <p:txBody>
          <a:bodyPr wrap="none">
            <a:spAutoFit/>
          </a:bodyPr>
          <a:lstStyle/>
          <a:p>
            <a:r>
              <a:rPr lang="en-US" dirty="0">
                <a:latin typeface="Cambria" pitchFamily="18" charset="0"/>
              </a:rPr>
              <a:t>Get </a:t>
            </a:r>
            <a:r>
              <a:rPr lang="en-US" dirty="0" smtClean="0">
                <a:latin typeface="Cambria" pitchFamily="18" charset="0"/>
              </a:rPr>
              <a:t>0's elsewhere</a:t>
            </a:r>
            <a:endParaRPr lang="en-US" dirty="0"/>
          </a:p>
        </p:txBody>
      </p:sp>
      <p:cxnSp>
        <p:nvCxnSpPr>
          <p:cNvPr id="5" name="Straight Arrow Connector 4"/>
          <p:cNvCxnSpPr>
            <a:endCxn id="14" idx="1"/>
          </p:cNvCxnSpPr>
          <p:nvPr/>
        </p:nvCxnSpPr>
        <p:spPr bwMode="auto">
          <a:xfrm flipV="1">
            <a:off x="2133600" y="3565157"/>
            <a:ext cx="499977" cy="2308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 name="Straight Arrow Connector 15"/>
          <p:cNvCxnSpPr>
            <a:endCxn id="15" idx="1"/>
          </p:cNvCxnSpPr>
          <p:nvPr/>
        </p:nvCxnSpPr>
        <p:spPr bwMode="auto">
          <a:xfrm>
            <a:off x="2150772" y="3837905"/>
            <a:ext cx="820782" cy="196865"/>
          </a:xfrm>
          <a:prstGeom prst="straightConnector1">
            <a:avLst/>
          </a:prstGeom>
          <a:solidFill>
            <a:schemeClr val="accent1"/>
          </a:solidFill>
          <a:ln w="9525" cap="flat" cmpd="sng" algn="ctr">
            <a:solidFill>
              <a:schemeClr val="tx1"/>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95360" y="133200"/>
              <a:ext cx="5658120" cy="5858280"/>
            </p14:xfrm>
          </p:contentPart>
        </mc:Choice>
        <mc:Fallback xmlns="">
          <p:pic>
            <p:nvPicPr>
              <p:cNvPr id="2" name="Ink 1"/>
              <p:cNvPicPr/>
              <p:nvPr/>
            </p:nvPicPr>
            <p:blipFill>
              <a:blip r:embed="rId4"/>
              <a:stretch>
                <a:fillRect/>
              </a:stretch>
            </p:blipFill>
            <p:spPr>
              <a:xfrm>
                <a:off x="486000" y="123840"/>
                <a:ext cx="5676840" cy="5877000"/>
              </a:xfrm>
              <a:prstGeom prst="rect">
                <a:avLst/>
              </a:prstGeom>
            </p:spPr>
          </p:pic>
        </mc:Fallback>
      </mc:AlternateContent>
    </p:spTree>
    <p:extLst>
      <p:ext uri="{BB962C8B-B14F-4D97-AF65-F5344CB8AC3E}">
        <p14:creationId xmlns:p14="http://schemas.microsoft.com/office/powerpoint/2010/main" val="273892903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ounded Rectangle 21"/>
          <p:cNvSpPr>
            <a:spLocks noChangeArrowheads="1"/>
          </p:cNvSpPr>
          <p:nvPr/>
        </p:nvSpPr>
        <p:spPr bwMode="auto">
          <a:xfrm>
            <a:off x="814388" y="1338263"/>
            <a:ext cx="685800" cy="261937"/>
          </a:xfrm>
          <a:prstGeom prst="roundRect">
            <a:avLst>
              <a:gd name="adj" fmla="val 16667"/>
            </a:avLst>
          </a:prstGeom>
          <a:solidFill>
            <a:srgbClr val="FFC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40963" name="Rounded Rectangle 1"/>
          <p:cNvSpPr>
            <a:spLocks noChangeArrowheads="1"/>
          </p:cNvSpPr>
          <p:nvPr/>
        </p:nvSpPr>
        <p:spPr bwMode="auto">
          <a:xfrm>
            <a:off x="801688" y="263525"/>
            <a:ext cx="685800" cy="261938"/>
          </a:xfrm>
          <a:prstGeom prst="roundRect">
            <a:avLst>
              <a:gd name="adj" fmla="val 16667"/>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40964" name="Text Box 9"/>
          <p:cNvSpPr txBox="1">
            <a:spLocks noChangeArrowheads="1"/>
          </p:cNvSpPr>
          <p:nvPr/>
        </p:nvSpPr>
        <p:spPr bwMode="auto">
          <a:xfrm>
            <a:off x="533400" y="12954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FF0000"/>
                </a:solidFill>
                <a:latin typeface="Courier New" pitchFamily="49" charset="0"/>
              </a:rPr>
              <a:t>1.00  </a:t>
            </a:r>
            <a:r>
              <a:rPr lang="en-US" sz="1800" b="1">
                <a:latin typeface="Courier New" pitchFamily="49" charset="0"/>
              </a:rPr>
              <a:t>    </a:t>
            </a:r>
            <a:r>
              <a:rPr lang="en-US" sz="1800" b="1">
                <a:solidFill>
                  <a:srgbClr val="C00000"/>
                </a:solidFill>
                <a:latin typeface="Courier New" pitchFamily="49" charset="0"/>
              </a:rPr>
              <a:t>1.50    -0.50     -4.00</a:t>
            </a: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40965" name="Text Box 13"/>
          <p:cNvSpPr txBox="1">
            <a:spLocks noChangeArrowheads="1"/>
          </p:cNvSpPr>
          <p:nvPr/>
        </p:nvSpPr>
        <p:spPr bwMode="auto">
          <a:xfrm>
            <a:off x="5969000" y="1447800"/>
            <a:ext cx="2489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dirty="0">
                <a:solidFill>
                  <a:srgbClr val="008000"/>
                </a:solidFill>
                <a:latin typeface="Calibri" pitchFamily="34" charset="0"/>
              </a:rPr>
              <a:t>fixed, by … </a:t>
            </a:r>
            <a:r>
              <a:rPr lang="en-US" sz="1500" b="1" dirty="0">
                <a:solidFill>
                  <a:srgbClr val="C00000"/>
                </a:solidFill>
                <a:latin typeface="Calibri" pitchFamily="34" charset="0"/>
              </a:rPr>
              <a:t>multiplying Row 0 by 0.5</a:t>
            </a:r>
          </a:p>
        </p:txBody>
      </p:sp>
      <p:sp>
        <p:nvSpPr>
          <p:cNvPr id="40966" name="Text Box 9"/>
          <p:cNvSpPr txBox="1">
            <a:spLocks noChangeArrowheads="1"/>
          </p:cNvSpPr>
          <p:nvPr/>
        </p:nvSpPr>
        <p:spPr bwMode="auto">
          <a:xfrm>
            <a:off x="533400" y="227013"/>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1608F9"/>
                </a:solidFill>
                <a:latin typeface="Courier New" pitchFamily="49" charset="0"/>
              </a:rPr>
              <a:t>2.00</a:t>
            </a:r>
            <a:r>
              <a:rPr lang="en-US" sz="1800" b="1">
                <a:solidFill>
                  <a:srgbClr val="FF0000"/>
                </a:solidFill>
                <a:latin typeface="Courier New" pitchFamily="49" charset="0"/>
              </a:rPr>
              <a:t>  </a:t>
            </a:r>
            <a:r>
              <a:rPr lang="en-US" sz="1800" b="1">
                <a:latin typeface="Courier New" pitchFamily="49" charset="0"/>
              </a:rPr>
              <a:t>    3.00    -1.00     -8.00</a:t>
            </a:r>
            <a:endParaRPr lang="en-US" sz="1800" b="1">
              <a:solidFill>
                <a:srgbClr val="FF0000"/>
              </a:solidFill>
              <a:latin typeface="Courier New" pitchFamily="49" charset="0"/>
            </a:endParaRP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10" name="Text Box 13"/>
          <p:cNvSpPr txBox="1">
            <a:spLocks noChangeArrowheads="1"/>
          </p:cNvSpPr>
          <p:nvPr/>
        </p:nvSpPr>
        <p:spPr bwMode="auto">
          <a:xfrm>
            <a:off x="5983288" y="48895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smtClean="0">
                <a:latin typeface="Calibri" pitchFamily="34" charset="0"/>
              </a:rPr>
              <a:t>First:  </a:t>
            </a:r>
            <a:r>
              <a:rPr lang="en-US" sz="1800" b="1" dirty="0">
                <a:solidFill>
                  <a:srgbClr val="1608F9"/>
                </a:solidFill>
                <a:latin typeface="Calibri" pitchFamily="34" charset="0"/>
              </a:rPr>
              <a:t>fix A[0][0]</a:t>
            </a:r>
          </a:p>
        </p:txBody>
      </p:sp>
      <p:sp>
        <p:nvSpPr>
          <p:cNvPr id="11" name="Rounded Rectangle 10"/>
          <p:cNvSpPr/>
          <p:nvPr/>
        </p:nvSpPr>
        <p:spPr bwMode="auto">
          <a:xfrm>
            <a:off x="625640" y="5510464"/>
            <a:ext cx="5029200" cy="12192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5" name="Text Box 12"/>
          <p:cNvSpPr txBox="1">
            <a:spLocks noChangeArrowheads="1"/>
          </p:cNvSpPr>
          <p:nvPr/>
        </p:nvSpPr>
        <p:spPr bwMode="auto">
          <a:xfrm>
            <a:off x="496888" y="5632408"/>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dirty="0">
                <a:latin typeface="Courier New" pitchFamily="49" charset="0"/>
              </a:rPr>
              <a:t>  1.00      0.00     0.00      1.00</a:t>
            </a:r>
          </a:p>
          <a:p>
            <a:pPr algn="l"/>
            <a:r>
              <a:rPr lang="en-US" sz="1800" b="1" dirty="0">
                <a:latin typeface="Courier New" pitchFamily="49" charset="0"/>
              </a:rPr>
              <a:t>  0.00      1.00     0.00      5.00             </a:t>
            </a:r>
          </a:p>
          <a:p>
            <a:pPr algn="l"/>
            <a:r>
              <a:rPr lang="en-US" sz="1800" b="1" dirty="0">
                <a:latin typeface="Courier New" pitchFamily="49" charset="0"/>
              </a:rPr>
              <a:t>  0.00      0.00     1.00     25.00</a:t>
            </a:r>
          </a:p>
        </p:txBody>
      </p:sp>
      <p:sp>
        <p:nvSpPr>
          <p:cNvPr id="16" name="Text Box 5"/>
          <p:cNvSpPr txBox="1">
            <a:spLocks noChangeArrowheads="1"/>
          </p:cNvSpPr>
          <p:nvPr/>
        </p:nvSpPr>
        <p:spPr bwMode="auto">
          <a:xfrm>
            <a:off x="5943600" y="5791200"/>
            <a:ext cx="177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mbria" pitchFamily="18" charset="0"/>
              </a:rPr>
              <a:t>Goal</a:t>
            </a:r>
            <a:endParaRPr lang="en-US" sz="3200" dirty="0">
              <a:latin typeface="Cambria" pitchFamily="18" charset="0"/>
            </a:endParaRPr>
          </a:p>
        </p:txBody>
      </p:sp>
      <p:sp>
        <p:nvSpPr>
          <p:cNvPr id="17" name="Text Box 5"/>
          <p:cNvSpPr txBox="1">
            <a:spLocks noChangeArrowheads="1"/>
          </p:cNvSpPr>
          <p:nvPr/>
        </p:nvSpPr>
        <p:spPr bwMode="auto">
          <a:xfrm>
            <a:off x="626977" y="3503602"/>
            <a:ext cx="177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b="1" dirty="0" smtClean="0">
                <a:latin typeface="Cambria" pitchFamily="18" charset="0"/>
              </a:rPr>
              <a:t>Solve</a:t>
            </a:r>
            <a:r>
              <a:rPr lang="en-US" sz="3200" dirty="0" smtClean="0">
                <a:latin typeface="Cambria" pitchFamily="18" charset="0"/>
              </a:rPr>
              <a:t>  </a:t>
            </a:r>
            <a:endParaRPr lang="en-US" sz="3200" dirty="0">
              <a:latin typeface="Cambria" pitchFamily="18" charset="0"/>
            </a:endParaRPr>
          </a:p>
        </p:txBody>
      </p:sp>
      <p:sp>
        <p:nvSpPr>
          <p:cNvPr id="18" name="Rectangle 17"/>
          <p:cNvSpPr/>
          <p:nvPr/>
        </p:nvSpPr>
        <p:spPr>
          <a:xfrm>
            <a:off x="2633577" y="3334324"/>
            <a:ext cx="3159839" cy="461665"/>
          </a:xfrm>
          <a:prstGeom prst="rect">
            <a:avLst/>
          </a:prstGeom>
        </p:spPr>
        <p:txBody>
          <a:bodyPr wrap="none">
            <a:spAutoFit/>
          </a:bodyPr>
          <a:lstStyle/>
          <a:p>
            <a:r>
              <a:rPr lang="en-US" dirty="0">
                <a:latin typeface="Cambria" pitchFamily="18" charset="0"/>
              </a:rPr>
              <a:t>Get 1's on the diagonal</a:t>
            </a:r>
            <a:endParaRPr lang="en-US" dirty="0"/>
          </a:p>
        </p:txBody>
      </p:sp>
      <p:sp>
        <p:nvSpPr>
          <p:cNvPr id="19" name="Rectangle 18"/>
          <p:cNvSpPr/>
          <p:nvPr/>
        </p:nvSpPr>
        <p:spPr>
          <a:xfrm>
            <a:off x="2971554" y="3803937"/>
            <a:ext cx="2483885" cy="461665"/>
          </a:xfrm>
          <a:prstGeom prst="rect">
            <a:avLst/>
          </a:prstGeom>
        </p:spPr>
        <p:txBody>
          <a:bodyPr wrap="none">
            <a:spAutoFit/>
          </a:bodyPr>
          <a:lstStyle/>
          <a:p>
            <a:r>
              <a:rPr lang="en-US" dirty="0">
                <a:latin typeface="Cambria" pitchFamily="18" charset="0"/>
              </a:rPr>
              <a:t>Get </a:t>
            </a:r>
            <a:r>
              <a:rPr lang="en-US" dirty="0" smtClean="0">
                <a:latin typeface="Cambria" pitchFamily="18" charset="0"/>
              </a:rPr>
              <a:t>0's elsewhere</a:t>
            </a:r>
            <a:endParaRPr lang="en-US" dirty="0"/>
          </a:p>
        </p:txBody>
      </p:sp>
      <p:cxnSp>
        <p:nvCxnSpPr>
          <p:cNvPr id="20" name="Straight Arrow Connector 19"/>
          <p:cNvCxnSpPr>
            <a:endCxn id="18" idx="1"/>
          </p:cNvCxnSpPr>
          <p:nvPr/>
        </p:nvCxnSpPr>
        <p:spPr bwMode="auto">
          <a:xfrm flipV="1">
            <a:off x="2133600" y="3565157"/>
            <a:ext cx="499977" cy="2308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 name="Straight Arrow Connector 20"/>
          <p:cNvCxnSpPr>
            <a:endCxn id="19" idx="1"/>
          </p:cNvCxnSpPr>
          <p:nvPr/>
        </p:nvCxnSpPr>
        <p:spPr bwMode="auto">
          <a:xfrm>
            <a:off x="2150772" y="3837905"/>
            <a:ext cx="820782" cy="196865"/>
          </a:xfrm>
          <a:prstGeom prst="straightConnector1">
            <a:avLst/>
          </a:prstGeom>
          <a:solidFill>
            <a:schemeClr val="accent1"/>
          </a:solidFill>
          <a:ln w="9525" cap="flat" cmpd="sng" algn="ctr">
            <a:solidFill>
              <a:schemeClr val="tx1"/>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47840" y="1200240"/>
              <a:ext cx="2391120" cy="4991400"/>
            </p14:xfrm>
          </p:contentPart>
        </mc:Choice>
        <mc:Fallback xmlns="">
          <p:pic>
            <p:nvPicPr>
              <p:cNvPr id="2" name="Ink 1"/>
              <p:cNvPicPr/>
              <p:nvPr/>
            </p:nvPicPr>
            <p:blipFill>
              <a:blip r:embed="rId4"/>
              <a:stretch>
                <a:fillRect/>
              </a:stretch>
            </p:blipFill>
            <p:spPr>
              <a:xfrm>
                <a:off x="438480" y="1190880"/>
                <a:ext cx="2409840" cy="5010120"/>
              </a:xfrm>
              <a:prstGeom prst="rect">
                <a:avLst/>
              </a:prstGeom>
            </p:spPr>
          </p:pic>
        </mc:Fallback>
      </mc:AlternateContent>
    </p:spTree>
    <p:extLst>
      <p:ext uri="{BB962C8B-B14F-4D97-AF65-F5344CB8AC3E}">
        <p14:creationId xmlns:p14="http://schemas.microsoft.com/office/powerpoint/2010/main" val="270301520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5"/>
          <p:cNvSpPr txBox="1">
            <a:spLocks noChangeArrowheads="1"/>
          </p:cNvSpPr>
          <p:nvPr/>
        </p:nvSpPr>
        <p:spPr bwMode="auto">
          <a:xfrm>
            <a:off x="790575" y="200025"/>
            <a:ext cx="754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Go one </a:t>
            </a:r>
            <a:r>
              <a:rPr lang="en-US" sz="4000" b="1" i="1" dirty="0">
                <a:solidFill>
                  <a:srgbClr val="C00000"/>
                </a:solidFill>
                <a:latin typeface="Cambria" pitchFamily="18" charset="0"/>
              </a:rPr>
              <a:t>column</a:t>
            </a:r>
            <a:r>
              <a:rPr lang="en-US" sz="4000" dirty="0">
                <a:latin typeface="Cambria" pitchFamily="18" charset="0"/>
              </a:rPr>
              <a:t> at a time</a:t>
            </a:r>
          </a:p>
        </p:txBody>
      </p:sp>
      <p:sp>
        <p:nvSpPr>
          <p:cNvPr id="43011" name="Text Box 6"/>
          <p:cNvSpPr txBox="1">
            <a:spLocks noChangeArrowheads="1"/>
          </p:cNvSpPr>
          <p:nvPr/>
        </p:nvSpPr>
        <p:spPr bwMode="auto">
          <a:xfrm>
            <a:off x="533400" y="12954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FF0000"/>
                </a:solidFill>
                <a:latin typeface="Courier New" pitchFamily="49" charset="0"/>
              </a:rPr>
              <a:t>1.00  </a:t>
            </a:r>
            <a:r>
              <a:rPr lang="en-US" sz="1800" b="1">
                <a:latin typeface="Courier New" pitchFamily="49" charset="0"/>
              </a:rPr>
              <a:t>    1.50    -0.50     -4.00</a:t>
            </a:r>
            <a:endParaRPr lang="en-US" sz="1800" b="1">
              <a:solidFill>
                <a:srgbClr val="FF0000"/>
              </a:solidFill>
              <a:latin typeface="Courier New" pitchFamily="49" charset="0"/>
            </a:endParaRP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43012" name="Text Box 7"/>
          <p:cNvSpPr txBox="1">
            <a:spLocks noChangeArrowheads="1"/>
          </p:cNvSpPr>
          <p:nvPr/>
        </p:nvSpPr>
        <p:spPr bwMode="auto">
          <a:xfrm>
            <a:off x="6096000" y="1538288"/>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008000"/>
                </a:solidFill>
                <a:latin typeface="Calibri" pitchFamily="34" charset="0"/>
              </a:rPr>
              <a:t>multiply Row 0 by 0.5</a:t>
            </a:r>
          </a:p>
        </p:txBody>
      </p:sp>
      <p:sp>
        <p:nvSpPr>
          <p:cNvPr id="43013" name="Text Box 8"/>
          <p:cNvSpPr txBox="1">
            <a:spLocks noChangeArrowheads="1"/>
          </p:cNvSpPr>
          <p:nvPr/>
        </p:nvSpPr>
        <p:spPr bwMode="auto">
          <a:xfrm>
            <a:off x="533400" y="25146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1.00      1.50    -0.50     -4.00</a:t>
            </a:r>
          </a:p>
          <a:p>
            <a:pPr algn="l"/>
            <a:r>
              <a:rPr lang="en-US" sz="1800" b="1">
                <a:latin typeface="Courier New" pitchFamily="49" charset="0"/>
              </a:rPr>
              <a:t>  </a:t>
            </a:r>
            <a:r>
              <a:rPr lang="en-US" sz="1800" b="1">
                <a:solidFill>
                  <a:srgbClr val="FF0000"/>
                </a:solidFill>
                <a:latin typeface="Courier New" pitchFamily="49" charset="0"/>
              </a:rPr>
              <a:t>0.00  </a:t>
            </a:r>
            <a:r>
              <a:rPr lang="en-US" sz="1800" b="1">
                <a:latin typeface="Courier New" pitchFamily="49" charset="0"/>
              </a:rPr>
              <a:t>    3.50     0.50     30.00             </a:t>
            </a:r>
          </a:p>
          <a:p>
            <a:pPr algn="l"/>
            <a:r>
              <a:rPr lang="en-US" sz="1800" b="1">
                <a:latin typeface="Courier New" pitchFamily="49" charset="0"/>
              </a:rPr>
              <a:t> </a:t>
            </a:r>
            <a:r>
              <a:rPr lang="en-US" sz="1800" b="1">
                <a:solidFill>
                  <a:srgbClr val="FF0000"/>
                </a:solidFill>
                <a:latin typeface="Courier New" pitchFamily="49" charset="0"/>
              </a:rPr>
              <a:t> 0.00</a:t>
            </a:r>
            <a:r>
              <a:rPr lang="en-US" sz="1800" b="1">
                <a:latin typeface="Courier New" pitchFamily="49" charset="0"/>
              </a:rPr>
              <a:t>    -10.50     4.50     44.00</a:t>
            </a:r>
          </a:p>
        </p:txBody>
      </p:sp>
      <p:sp>
        <p:nvSpPr>
          <p:cNvPr id="43014" name="Text Box 9"/>
          <p:cNvSpPr txBox="1">
            <a:spLocks noChangeArrowheads="1"/>
          </p:cNvSpPr>
          <p:nvPr/>
        </p:nvSpPr>
        <p:spPr bwMode="auto">
          <a:xfrm>
            <a:off x="5867400" y="266700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008000"/>
                </a:solidFill>
                <a:latin typeface="Calibri" pitchFamily="34" charset="0"/>
              </a:rPr>
              <a:t>add 3 times Row 0 to Row 1 add -1 times Row 0 to Row 2</a:t>
            </a:r>
          </a:p>
        </p:txBody>
      </p:sp>
      <p:sp>
        <p:nvSpPr>
          <p:cNvPr id="43015" name="Line 10"/>
          <p:cNvSpPr>
            <a:spLocks noChangeShapeType="1"/>
          </p:cNvSpPr>
          <p:nvPr/>
        </p:nvSpPr>
        <p:spPr bwMode="auto">
          <a:xfrm>
            <a:off x="725488" y="2266950"/>
            <a:ext cx="7478712"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6" name="Text Box 11"/>
          <p:cNvSpPr txBox="1">
            <a:spLocks noChangeArrowheads="1"/>
          </p:cNvSpPr>
          <p:nvPr/>
        </p:nvSpPr>
        <p:spPr bwMode="auto">
          <a:xfrm>
            <a:off x="533400" y="38100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1.00      </a:t>
            </a:r>
            <a:r>
              <a:rPr lang="en-US" sz="1800" b="1">
                <a:solidFill>
                  <a:srgbClr val="FF0000"/>
                </a:solidFill>
                <a:latin typeface="Courier New" pitchFamily="49" charset="0"/>
              </a:rPr>
              <a:t>0.00</a:t>
            </a:r>
            <a:r>
              <a:rPr lang="en-US" sz="1800" b="1">
                <a:latin typeface="Courier New" pitchFamily="49" charset="0"/>
              </a:rPr>
              <a:t>    -0.71    -16.85</a:t>
            </a:r>
          </a:p>
          <a:p>
            <a:pPr algn="l"/>
            <a:r>
              <a:rPr lang="en-US" sz="1800" b="1">
                <a:latin typeface="Courier New" pitchFamily="49" charset="0"/>
              </a:rPr>
              <a:t>  0.00      </a:t>
            </a:r>
            <a:r>
              <a:rPr lang="en-US" sz="1800" b="1">
                <a:solidFill>
                  <a:srgbClr val="FF0000"/>
                </a:solidFill>
                <a:latin typeface="Courier New" pitchFamily="49" charset="0"/>
              </a:rPr>
              <a:t>1.00</a:t>
            </a:r>
            <a:r>
              <a:rPr lang="en-US" sz="1800" b="1">
                <a:latin typeface="Courier New" pitchFamily="49" charset="0"/>
              </a:rPr>
              <a:t>     0.14</a:t>
            </a:r>
            <a:r>
              <a:rPr lang="en-US" sz="1800" b="1">
                <a:solidFill>
                  <a:schemeClr val="accent2"/>
                </a:solidFill>
                <a:latin typeface="Courier New" pitchFamily="49" charset="0"/>
              </a:rPr>
              <a:t> </a:t>
            </a:r>
            <a:r>
              <a:rPr lang="en-US" sz="1800" b="1">
                <a:latin typeface="Courier New" pitchFamily="49" charset="0"/>
              </a:rPr>
              <a:t>    30.00             </a:t>
            </a:r>
          </a:p>
          <a:p>
            <a:pPr algn="l"/>
            <a:r>
              <a:rPr lang="en-US" sz="1800" b="1">
                <a:latin typeface="Courier New" pitchFamily="49" charset="0"/>
              </a:rPr>
              <a:t>  0.00      </a:t>
            </a:r>
            <a:r>
              <a:rPr lang="en-US" sz="1800" b="1">
                <a:solidFill>
                  <a:srgbClr val="FF0000"/>
                </a:solidFill>
                <a:latin typeface="Courier New" pitchFamily="49" charset="0"/>
              </a:rPr>
              <a:t>0.00</a:t>
            </a:r>
            <a:r>
              <a:rPr lang="en-US" sz="1800" b="1">
                <a:latin typeface="Courier New" pitchFamily="49" charset="0"/>
              </a:rPr>
              <a:t>     6.00    150.00</a:t>
            </a:r>
          </a:p>
        </p:txBody>
      </p:sp>
      <p:sp>
        <p:nvSpPr>
          <p:cNvPr id="43017" name="Text Box 12"/>
          <p:cNvSpPr txBox="1">
            <a:spLocks noChangeArrowheads="1"/>
          </p:cNvSpPr>
          <p:nvPr/>
        </p:nvSpPr>
        <p:spPr bwMode="auto">
          <a:xfrm>
            <a:off x="533400" y="5180013"/>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dirty="0">
                <a:latin typeface="Courier New" pitchFamily="49" charset="0"/>
              </a:rPr>
              <a:t>  1.00      0.00     </a:t>
            </a:r>
            <a:r>
              <a:rPr lang="en-US" sz="1800" b="1" dirty="0">
                <a:solidFill>
                  <a:srgbClr val="FF0000"/>
                </a:solidFill>
                <a:latin typeface="Courier New" pitchFamily="49" charset="0"/>
              </a:rPr>
              <a:t>0.00</a:t>
            </a:r>
            <a:r>
              <a:rPr lang="en-US" sz="1800" b="1" dirty="0">
                <a:latin typeface="Courier New" pitchFamily="49" charset="0"/>
              </a:rPr>
              <a:t>      1.00</a:t>
            </a:r>
          </a:p>
          <a:p>
            <a:pPr algn="l"/>
            <a:r>
              <a:rPr lang="en-US" sz="1800" b="1" dirty="0">
                <a:latin typeface="Courier New" pitchFamily="49" charset="0"/>
              </a:rPr>
              <a:t>  0.00      1.00     </a:t>
            </a:r>
            <a:r>
              <a:rPr lang="en-US" sz="1800" b="1" dirty="0">
                <a:solidFill>
                  <a:srgbClr val="FF0000"/>
                </a:solidFill>
                <a:latin typeface="Courier New" pitchFamily="49" charset="0"/>
              </a:rPr>
              <a:t>0.00</a:t>
            </a:r>
            <a:r>
              <a:rPr lang="en-US" sz="1800" b="1" dirty="0">
                <a:solidFill>
                  <a:schemeClr val="accent2"/>
                </a:solidFill>
                <a:latin typeface="Courier New" pitchFamily="49" charset="0"/>
              </a:rPr>
              <a:t> </a:t>
            </a:r>
            <a:r>
              <a:rPr lang="en-US" sz="1800" b="1" dirty="0">
                <a:latin typeface="Courier New" pitchFamily="49" charset="0"/>
              </a:rPr>
              <a:t>     5.00             </a:t>
            </a:r>
          </a:p>
          <a:p>
            <a:pPr algn="l"/>
            <a:r>
              <a:rPr lang="en-US" sz="1800" b="1" dirty="0">
                <a:latin typeface="Courier New" pitchFamily="49" charset="0"/>
              </a:rPr>
              <a:t>  0.00      0.00     </a:t>
            </a:r>
            <a:r>
              <a:rPr lang="en-US" sz="1800" b="1" dirty="0">
                <a:solidFill>
                  <a:srgbClr val="FF0000"/>
                </a:solidFill>
                <a:latin typeface="Courier New" pitchFamily="49" charset="0"/>
              </a:rPr>
              <a:t>1.00</a:t>
            </a:r>
            <a:r>
              <a:rPr lang="en-US" sz="1800" b="1" dirty="0">
                <a:latin typeface="Courier New" pitchFamily="49" charset="0"/>
              </a:rPr>
              <a:t>     25.00</a:t>
            </a:r>
          </a:p>
        </p:txBody>
      </p:sp>
      <p:sp>
        <p:nvSpPr>
          <p:cNvPr id="43018" name="Line 13"/>
          <p:cNvSpPr>
            <a:spLocks noChangeShapeType="1"/>
          </p:cNvSpPr>
          <p:nvPr/>
        </p:nvSpPr>
        <p:spPr bwMode="auto">
          <a:xfrm>
            <a:off x="717550" y="3581400"/>
            <a:ext cx="7478713"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9" name="Line 14"/>
          <p:cNvSpPr>
            <a:spLocks noChangeShapeType="1"/>
          </p:cNvSpPr>
          <p:nvPr/>
        </p:nvSpPr>
        <p:spPr bwMode="auto">
          <a:xfrm>
            <a:off x="706438" y="4892675"/>
            <a:ext cx="7478712"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0" name="Text Box 16"/>
          <p:cNvSpPr txBox="1">
            <a:spLocks noChangeArrowheads="1"/>
          </p:cNvSpPr>
          <p:nvPr/>
        </p:nvSpPr>
        <p:spPr bwMode="auto">
          <a:xfrm>
            <a:off x="5715000" y="5348288"/>
            <a:ext cx="3352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8000"/>
                </a:solidFill>
                <a:latin typeface="Calibri" pitchFamily="34" charset="0"/>
              </a:rPr>
              <a:t>same for other columns</a:t>
            </a:r>
          </a:p>
        </p:txBody>
      </p:sp>
      <p:sp>
        <p:nvSpPr>
          <p:cNvPr id="43021" name="Text Box 17"/>
          <p:cNvSpPr txBox="1">
            <a:spLocks noChangeArrowheads="1"/>
          </p:cNvSpPr>
          <p:nvPr/>
        </p:nvSpPr>
        <p:spPr bwMode="auto">
          <a:xfrm>
            <a:off x="5943600" y="55626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8000"/>
                </a:solidFill>
                <a:latin typeface="Calibri" pitchFamily="34" charset="0"/>
              </a:rPr>
              <a:t>as far as </a:t>
            </a:r>
            <a:r>
              <a:rPr lang="en-US" sz="1800" b="1" u="sng">
                <a:solidFill>
                  <a:srgbClr val="008000"/>
                </a:solidFill>
                <a:latin typeface="Calibri" pitchFamily="34" charset="0"/>
              </a:rPr>
              <a:t>possible</a:t>
            </a:r>
            <a:r>
              <a:rPr lang="en-US" sz="1800" b="1">
                <a:solidFill>
                  <a:srgbClr val="008000"/>
                </a:solidFill>
                <a:latin typeface="Calibri" pitchFamily="34" charset="0"/>
              </a:rPr>
              <a:t>...</a:t>
            </a:r>
          </a:p>
        </p:txBody>
      </p:sp>
      <p:sp>
        <p:nvSpPr>
          <p:cNvPr id="43022" name="Text Box 19"/>
          <p:cNvSpPr txBox="1">
            <a:spLocks noChangeArrowheads="1"/>
          </p:cNvSpPr>
          <p:nvPr/>
        </p:nvSpPr>
        <p:spPr bwMode="auto">
          <a:xfrm>
            <a:off x="5829300" y="3843338"/>
            <a:ext cx="312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a:solidFill>
                  <a:srgbClr val="008000"/>
                </a:solidFill>
                <a:latin typeface="Calibri" pitchFamily="34" charset="0"/>
              </a:rPr>
              <a:t>multiply Row 1 by 1/3.5                add a multiple of Row 1 to Row 0   add a multiple of Row 1 to Row 2</a:t>
            </a:r>
          </a:p>
        </p:txBody>
      </p:sp>
      <p:sp>
        <p:nvSpPr>
          <p:cNvPr id="43023" name="Line 32"/>
          <p:cNvSpPr>
            <a:spLocks noChangeShapeType="1"/>
          </p:cNvSpPr>
          <p:nvPr/>
        </p:nvSpPr>
        <p:spPr bwMode="auto">
          <a:xfrm flipH="1">
            <a:off x="685800" y="2557463"/>
            <a:ext cx="0" cy="806450"/>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4" name="Line 32"/>
          <p:cNvSpPr>
            <a:spLocks noChangeShapeType="1"/>
          </p:cNvSpPr>
          <p:nvPr/>
        </p:nvSpPr>
        <p:spPr bwMode="auto">
          <a:xfrm flipH="1">
            <a:off x="2057400" y="3886200"/>
            <a:ext cx="0" cy="806450"/>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25" name="Line 32"/>
          <p:cNvSpPr>
            <a:spLocks noChangeShapeType="1"/>
          </p:cNvSpPr>
          <p:nvPr/>
        </p:nvSpPr>
        <p:spPr bwMode="auto">
          <a:xfrm flipH="1">
            <a:off x="3276600" y="5257800"/>
            <a:ext cx="0" cy="806450"/>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63981493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546745" y="228599"/>
            <a:ext cx="518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a:latin typeface="Cambria" pitchFamily="18" charset="0"/>
              </a:rPr>
              <a:t>Gaussian Elimination</a:t>
            </a:r>
          </a:p>
        </p:txBody>
      </p:sp>
      <p:sp>
        <p:nvSpPr>
          <p:cNvPr id="2" name="Rectangle 1"/>
          <p:cNvSpPr/>
          <p:nvPr/>
        </p:nvSpPr>
        <p:spPr>
          <a:xfrm>
            <a:off x="546745" y="1219200"/>
            <a:ext cx="3335080" cy="461665"/>
          </a:xfrm>
          <a:prstGeom prst="rect">
            <a:avLst/>
          </a:prstGeom>
          <a:solidFill>
            <a:schemeClr val="bg1">
              <a:lumMod val="85000"/>
            </a:schemeClr>
          </a:solidFill>
        </p:spPr>
        <p:txBody>
          <a:bodyPr wrap="none">
            <a:spAutoFit/>
          </a:bodyPr>
          <a:lstStyle/>
          <a:p>
            <a:r>
              <a:rPr lang="en-US" b="1" dirty="0" smtClean="0">
                <a:latin typeface="Cambria" pitchFamily="18" charset="0"/>
              </a:rPr>
              <a:t>Goal:  </a:t>
            </a:r>
            <a:r>
              <a:rPr lang="en-US" dirty="0" smtClean="0">
                <a:latin typeface="Cambria" pitchFamily="18" charset="0"/>
              </a:rPr>
              <a:t>to find </a:t>
            </a:r>
            <a:r>
              <a:rPr lang="en-US" b="1" dirty="0" smtClean="0">
                <a:solidFill>
                  <a:srgbClr val="1608F9"/>
                </a:solidFill>
                <a:latin typeface="Cambria" pitchFamily="18" charset="0"/>
              </a:rPr>
              <a:t>x</a:t>
            </a:r>
            <a:r>
              <a:rPr lang="en-US" dirty="0" smtClean="0">
                <a:latin typeface="Cambria" pitchFamily="18" charset="0"/>
              </a:rPr>
              <a:t>, </a:t>
            </a:r>
            <a:r>
              <a:rPr lang="en-US" b="1" dirty="0" smtClean="0">
                <a:solidFill>
                  <a:srgbClr val="1608F9"/>
                </a:solidFill>
                <a:latin typeface="Cambria" pitchFamily="18" charset="0"/>
              </a:rPr>
              <a:t>y</a:t>
            </a:r>
            <a:r>
              <a:rPr lang="en-US" dirty="0" smtClean="0">
                <a:latin typeface="Cambria" pitchFamily="18" charset="0"/>
              </a:rPr>
              <a:t>, and </a:t>
            </a:r>
            <a:r>
              <a:rPr lang="en-US" b="1" dirty="0" smtClean="0">
                <a:solidFill>
                  <a:srgbClr val="1608F9"/>
                </a:solidFill>
                <a:latin typeface="Cambria" pitchFamily="18" charset="0"/>
              </a:rPr>
              <a:t>z</a:t>
            </a:r>
            <a:r>
              <a:rPr lang="en-US" dirty="0" smtClean="0">
                <a:latin typeface="Cambria" pitchFamily="18" charset="0"/>
              </a:rPr>
              <a:t>:</a:t>
            </a:r>
            <a:endParaRPr lang="en-US" dirty="0"/>
          </a:p>
        </p:txBody>
      </p:sp>
      <p:sp>
        <p:nvSpPr>
          <p:cNvPr id="36" name="Text Box 34"/>
          <p:cNvSpPr txBox="1">
            <a:spLocks noChangeArrowheads="1"/>
          </p:cNvSpPr>
          <p:nvPr/>
        </p:nvSpPr>
        <p:spPr bwMode="auto">
          <a:xfrm>
            <a:off x="3733800" y="4256405"/>
            <a:ext cx="1263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err="1" smtClean="0">
                <a:solidFill>
                  <a:srgbClr val="008000"/>
                </a:solidFill>
                <a:latin typeface="Cambria" pitchFamily="18" charset="0"/>
              </a:rPr>
              <a:t>Aargh</a:t>
            </a:r>
            <a:r>
              <a:rPr lang="en-US" sz="1800" dirty="0">
                <a:solidFill>
                  <a:srgbClr val="008000"/>
                </a:solidFill>
                <a:latin typeface="Cambria" pitchFamily="18" charset="0"/>
              </a:rPr>
              <a:t>!</a:t>
            </a:r>
          </a:p>
        </p:txBody>
      </p:sp>
      <p:grpSp>
        <p:nvGrpSpPr>
          <p:cNvPr id="37" name="Group 54"/>
          <p:cNvGrpSpPr>
            <a:grpSpLocks/>
          </p:cNvGrpSpPr>
          <p:nvPr/>
        </p:nvGrpSpPr>
        <p:grpSpPr bwMode="auto">
          <a:xfrm>
            <a:off x="3433346" y="4376988"/>
            <a:ext cx="543140" cy="596958"/>
            <a:chOff x="3456" y="1784"/>
            <a:chExt cx="952" cy="1048"/>
          </a:xfrm>
        </p:grpSpPr>
        <p:sp>
          <p:nvSpPr>
            <p:cNvPr id="38"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9"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0"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1"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3"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0"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1"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2"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4"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5" name="Text Box 6"/>
          <p:cNvSpPr txBox="1">
            <a:spLocks noChangeArrowheads="1"/>
          </p:cNvSpPr>
          <p:nvPr/>
        </p:nvSpPr>
        <p:spPr bwMode="auto">
          <a:xfrm>
            <a:off x="1035050" y="20574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56</a:t>
            </a:r>
            <a:endParaRPr lang="en-US" b="1" dirty="0">
              <a:latin typeface="Courier New" pitchFamily="49" charset="0"/>
            </a:endParaRPr>
          </a:p>
        </p:txBody>
      </p:sp>
    </p:spTree>
    <p:extLst>
      <p:ext uri="{BB962C8B-B14F-4D97-AF65-F5344CB8AC3E}">
        <p14:creationId xmlns:p14="http://schemas.microsoft.com/office/powerpoint/2010/main" val="2164565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21662" y="1545100"/>
            <a:ext cx="6998407" cy="5248805"/>
          </a:xfrm>
          <a:prstGeom prst="rect">
            <a:avLst/>
          </a:prstGeom>
        </p:spPr>
      </p:pic>
      <p:grpSp>
        <p:nvGrpSpPr>
          <p:cNvPr id="105" name="Group 54"/>
          <p:cNvGrpSpPr>
            <a:grpSpLocks/>
          </p:cNvGrpSpPr>
          <p:nvPr/>
        </p:nvGrpSpPr>
        <p:grpSpPr bwMode="auto">
          <a:xfrm>
            <a:off x="7924800" y="457200"/>
            <a:ext cx="631825" cy="679450"/>
            <a:chOff x="3456" y="1784"/>
            <a:chExt cx="952" cy="1048"/>
          </a:xfrm>
        </p:grpSpPr>
        <p:sp>
          <p:nvSpPr>
            <p:cNvPr id="106"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1"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2"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3"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4"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5"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6"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2"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3"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4"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6"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7" name="Text Box 72"/>
          <p:cNvSpPr txBox="1">
            <a:spLocks noChangeArrowheads="1"/>
          </p:cNvSpPr>
          <p:nvPr/>
        </p:nvSpPr>
        <p:spPr bwMode="auto">
          <a:xfrm>
            <a:off x="6781592" y="302852"/>
            <a:ext cx="121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000" dirty="0" err="1" smtClean="0">
                <a:solidFill>
                  <a:srgbClr val="0A6819"/>
                </a:solidFill>
                <a:latin typeface="Calibri" panose="020F0502020204030204" pitchFamily="34" charset="0"/>
                <a:cs typeface="Calibri" panose="020F0502020204030204" pitchFamily="34" charset="0"/>
              </a:rPr>
              <a:t>DData</a:t>
            </a:r>
            <a:r>
              <a:rPr lang="en-US" sz="2000" dirty="0" smtClean="0">
                <a:solidFill>
                  <a:srgbClr val="0A6819"/>
                </a:solidFill>
                <a:latin typeface="Calibri" panose="020F0502020204030204" pitchFamily="34" charset="0"/>
                <a:cs typeface="Calibri" panose="020F0502020204030204" pitchFamily="34" charset="0"/>
              </a:rPr>
              <a:t>!</a:t>
            </a:r>
            <a:endParaRPr lang="en-US" sz="2000" dirty="0">
              <a:solidFill>
                <a:srgbClr val="0A6819"/>
              </a:solidFill>
              <a:latin typeface="Calibri" panose="020F0502020204030204" pitchFamily="34" charset="0"/>
              <a:cs typeface="Calibri" panose="020F0502020204030204" pitchFamily="34" charset="0"/>
            </a:endParaRPr>
          </a:p>
        </p:txBody>
      </p:sp>
      <p:sp>
        <p:nvSpPr>
          <p:cNvPr id="4" name="TextBox 3"/>
          <p:cNvSpPr txBox="1"/>
          <p:nvPr/>
        </p:nvSpPr>
        <p:spPr>
          <a:xfrm>
            <a:off x="2590800" y="6019800"/>
            <a:ext cx="3962400" cy="461665"/>
          </a:xfrm>
          <a:prstGeom prst="rect">
            <a:avLst/>
          </a:prstGeom>
          <a:solidFill>
            <a:schemeClr val="bg1"/>
          </a:solidFill>
        </p:spPr>
        <p:txBody>
          <a:bodyPr wrap="square" rtlCol="0">
            <a:spAutoFit/>
          </a:bodyPr>
          <a:lstStyle/>
          <a:p>
            <a:r>
              <a:rPr lang="en-US" dirty="0" smtClean="0">
                <a:latin typeface="Cambria" panose="02040503050406030204" pitchFamily="18" charset="0"/>
                <a:ea typeface="Cambria" panose="02040503050406030204" pitchFamily="18" charset="0"/>
              </a:rPr>
              <a:t>Math + CS:  </a:t>
            </a:r>
            <a:r>
              <a:rPr lang="en-US" dirty="0" err="1" smtClean="0">
                <a:latin typeface="Cambria" panose="02040503050406030204" pitchFamily="18" charset="0"/>
                <a:ea typeface="Cambria" panose="02040503050406030204" pitchFamily="18" charset="0"/>
              </a:rPr>
              <a:t>shareful</a:t>
            </a:r>
            <a:r>
              <a:rPr lang="en-US" dirty="0" smtClean="0">
                <a:latin typeface="Cambria" panose="02040503050406030204" pitchFamily="18" charset="0"/>
                <a:ea typeface="Cambria" panose="02040503050406030204" pitchFamily="18" charset="0"/>
              </a:rPr>
              <a:t> siblings!</a:t>
            </a:r>
            <a:endParaRPr lang="en-US" dirty="0">
              <a:latin typeface="Cambria" panose="02040503050406030204" pitchFamily="18" charset="0"/>
              <a:ea typeface="Cambria" panose="02040503050406030204" pitchFamily="18" charset="0"/>
            </a:endParaRPr>
          </a:p>
        </p:txBody>
      </p:sp>
      <p:sp>
        <p:nvSpPr>
          <p:cNvPr id="138" name="Text Box 5"/>
          <p:cNvSpPr txBox="1">
            <a:spLocks noChangeArrowheads="1"/>
          </p:cNvSpPr>
          <p:nvPr/>
        </p:nvSpPr>
        <p:spPr bwMode="auto">
          <a:xfrm>
            <a:off x="533400" y="245385"/>
            <a:ext cx="33821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7200" dirty="0">
                <a:latin typeface="Cambria" pitchFamily="18" charset="0"/>
              </a:rPr>
              <a:t>2</a:t>
            </a:r>
            <a:r>
              <a:rPr lang="en-US" sz="7200" dirty="0" smtClean="0">
                <a:latin typeface="Cambria" pitchFamily="18" charset="0"/>
              </a:rPr>
              <a:t>D Data</a:t>
            </a:r>
            <a:endParaRPr lang="en-US" sz="7200" b="1" i="1" dirty="0">
              <a:latin typeface="Cambria" pitchFamily="18" charset="0"/>
            </a:endParaRPr>
          </a:p>
        </p:txBody>
      </p:sp>
    </p:spTree>
    <p:extLst>
      <p:ext uri="{BB962C8B-B14F-4D97-AF65-F5344CB8AC3E}">
        <p14:creationId xmlns:p14="http://schemas.microsoft.com/office/powerpoint/2010/main" val="18706448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6"/>
          <p:cNvSpPr txBox="1">
            <a:spLocks noChangeArrowheads="1"/>
          </p:cNvSpPr>
          <p:nvPr/>
        </p:nvSpPr>
        <p:spPr bwMode="auto">
          <a:xfrm>
            <a:off x="1035050" y="20574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56</a:t>
            </a:r>
            <a:endParaRPr lang="en-US" b="1" dirty="0">
              <a:latin typeface="Courier New" pitchFamily="49" charset="0"/>
            </a:endParaRPr>
          </a:p>
        </p:txBody>
      </p:sp>
      <p:sp>
        <p:nvSpPr>
          <p:cNvPr id="2" name="Rectangle 1"/>
          <p:cNvSpPr/>
          <p:nvPr/>
        </p:nvSpPr>
        <p:spPr>
          <a:xfrm>
            <a:off x="546745" y="1219200"/>
            <a:ext cx="3335080" cy="461665"/>
          </a:xfrm>
          <a:prstGeom prst="rect">
            <a:avLst/>
          </a:prstGeom>
          <a:solidFill>
            <a:schemeClr val="bg1">
              <a:lumMod val="85000"/>
            </a:schemeClr>
          </a:solidFill>
        </p:spPr>
        <p:txBody>
          <a:bodyPr wrap="none">
            <a:spAutoFit/>
          </a:bodyPr>
          <a:lstStyle/>
          <a:p>
            <a:r>
              <a:rPr lang="en-US" b="1" dirty="0" smtClean="0">
                <a:latin typeface="Cambria" pitchFamily="18" charset="0"/>
              </a:rPr>
              <a:t>Goal:  </a:t>
            </a:r>
            <a:r>
              <a:rPr lang="en-US" dirty="0" smtClean="0">
                <a:latin typeface="Cambria" pitchFamily="18" charset="0"/>
              </a:rPr>
              <a:t>to find </a:t>
            </a:r>
            <a:r>
              <a:rPr lang="en-US" b="1" dirty="0" smtClean="0">
                <a:solidFill>
                  <a:srgbClr val="1608F9"/>
                </a:solidFill>
                <a:latin typeface="Cambria" pitchFamily="18" charset="0"/>
              </a:rPr>
              <a:t>x</a:t>
            </a:r>
            <a:r>
              <a:rPr lang="en-US" dirty="0" smtClean="0">
                <a:latin typeface="Cambria" pitchFamily="18" charset="0"/>
              </a:rPr>
              <a:t>, </a:t>
            </a:r>
            <a:r>
              <a:rPr lang="en-US" b="1" dirty="0" smtClean="0">
                <a:solidFill>
                  <a:srgbClr val="1608F9"/>
                </a:solidFill>
                <a:latin typeface="Cambria" pitchFamily="18" charset="0"/>
              </a:rPr>
              <a:t>y</a:t>
            </a:r>
            <a:r>
              <a:rPr lang="en-US" dirty="0" smtClean="0">
                <a:latin typeface="Cambria" pitchFamily="18" charset="0"/>
              </a:rPr>
              <a:t>, and </a:t>
            </a:r>
            <a:r>
              <a:rPr lang="en-US" b="1" dirty="0" smtClean="0">
                <a:solidFill>
                  <a:srgbClr val="1608F9"/>
                </a:solidFill>
                <a:latin typeface="Cambria" pitchFamily="18" charset="0"/>
              </a:rPr>
              <a:t>z</a:t>
            </a:r>
            <a:r>
              <a:rPr lang="en-US" dirty="0" smtClean="0">
                <a:latin typeface="Cambria" pitchFamily="18" charset="0"/>
              </a:rPr>
              <a:t>:</a:t>
            </a:r>
            <a:endParaRPr lang="en-US" dirty="0"/>
          </a:p>
        </p:txBody>
      </p:sp>
      <p:sp>
        <p:nvSpPr>
          <p:cNvPr id="12" name="Text Box 14"/>
          <p:cNvSpPr txBox="1">
            <a:spLocks noChangeArrowheads="1"/>
          </p:cNvSpPr>
          <p:nvPr/>
        </p:nvSpPr>
        <p:spPr bwMode="auto">
          <a:xfrm>
            <a:off x="1600200" y="4724400"/>
            <a:ext cx="61722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25</a:t>
            </a:r>
            <a:endParaRPr lang="en-US" b="1" dirty="0">
              <a:latin typeface="Courier New" pitchFamily="49" charset="0"/>
            </a:endParaRPr>
          </a:p>
        </p:txBody>
      </p:sp>
      <p:sp>
        <p:nvSpPr>
          <p:cNvPr id="3" name="Rectangle 2"/>
          <p:cNvSpPr/>
          <p:nvPr/>
        </p:nvSpPr>
        <p:spPr>
          <a:xfrm>
            <a:off x="546745" y="3895771"/>
            <a:ext cx="6696385" cy="461665"/>
          </a:xfrm>
          <a:prstGeom prst="rect">
            <a:avLst/>
          </a:prstGeom>
        </p:spPr>
        <p:txBody>
          <a:bodyPr wrap="none">
            <a:spAutoFit/>
          </a:bodyPr>
          <a:lstStyle/>
          <a:p>
            <a:pPr algn="l"/>
            <a:r>
              <a:rPr lang="en-US" dirty="0" smtClean="0">
                <a:latin typeface="Cambria" pitchFamily="18" charset="0"/>
              </a:rPr>
              <a:t>but some sets of equations are easier than others!</a:t>
            </a:r>
            <a:endParaRPr lang="en-US" dirty="0"/>
          </a:p>
        </p:txBody>
      </p:sp>
      <p:sp>
        <p:nvSpPr>
          <p:cNvPr id="14" name="Down Arrow 13"/>
          <p:cNvSpPr/>
          <p:nvPr/>
        </p:nvSpPr>
        <p:spPr bwMode="auto">
          <a:xfrm>
            <a:off x="4936958" y="4327358"/>
            <a:ext cx="320842" cy="397042"/>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7" name="Text Box 34"/>
          <p:cNvSpPr txBox="1">
            <a:spLocks noChangeArrowheads="1"/>
          </p:cNvSpPr>
          <p:nvPr/>
        </p:nvSpPr>
        <p:spPr bwMode="auto">
          <a:xfrm>
            <a:off x="7502072" y="5898981"/>
            <a:ext cx="1263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rgbClr val="008000"/>
                </a:solidFill>
                <a:latin typeface="Cambria" pitchFamily="18" charset="0"/>
              </a:rPr>
              <a:t>I like this one!</a:t>
            </a:r>
            <a:endParaRPr lang="en-US" sz="1200" dirty="0">
              <a:solidFill>
                <a:srgbClr val="008000"/>
              </a:solidFill>
              <a:latin typeface="Cambria" pitchFamily="18" charset="0"/>
            </a:endParaRPr>
          </a:p>
        </p:txBody>
      </p:sp>
      <p:grpSp>
        <p:nvGrpSpPr>
          <p:cNvPr id="18" name="Group 54"/>
          <p:cNvGrpSpPr>
            <a:grpSpLocks/>
          </p:cNvGrpSpPr>
          <p:nvPr/>
        </p:nvGrpSpPr>
        <p:grpSpPr bwMode="auto">
          <a:xfrm>
            <a:off x="8458779" y="6096207"/>
            <a:ext cx="543140" cy="596958"/>
            <a:chOff x="3456" y="1784"/>
            <a:chExt cx="952" cy="1048"/>
          </a:xfrm>
        </p:grpSpPr>
        <p:sp>
          <p:nvSpPr>
            <p:cNvPr id="19"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1"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4"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1"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2"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5"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6" name="Text Box 5"/>
          <p:cNvSpPr txBox="1">
            <a:spLocks noChangeArrowheads="1"/>
          </p:cNvSpPr>
          <p:nvPr/>
        </p:nvSpPr>
        <p:spPr bwMode="auto">
          <a:xfrm>
            <a:off x="546745" y="228599"/>
            <a:ext cx="518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dirty="0">
                <a:latin typeface="Cambria" pitchFamily="18" charset="0"/>
              </a:rPr>
              <a:t>Gaussian Elimination</a:t>
            </a:r>
          </a:p>
        </p:txBody>
      </p:sp>
    </p:spTree>
    <p:extLst>
      <p:ext uri="{BB962C8B-B14F-4D97-AF65-F5344CB8AC3E}">
        <p14:creationId xmlns:p14="http://schemas.microsoft.com/office/powerpoint/2010/main" val="75569834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745" y="1219200"/>
            <a:ext cx="3335080" cy="461665"/>
          </a:xfrm>
          <a:prstGeom prst="rect">
            <a:avLst/>
          </a:prstGeom>
          <a:solidFill>
            <a:schemeClr val="bg1">
              <a:lumMod val="85000"/>
            </a:schemeClr>
          </a:solidFill>
        </p:spPr>
        <p:txBody>
          <a:bodyPr wrap="none">
            <a:spAutoFit/>
          </a:bodyPr>
          <a:lstStyle/>
          <a:p>
            <a:r>
              <a:rPr lang="en-US" b="1" dirty="0" smtClean="0">
                <a:latin typeface="Cambria" pitchFamily="18" charset="0"/>
              </a:rPr>
              <a:t>Goal:  </a:t>
            </a:r>
            <a:r>
              <a:rPr lang="en-US" dirty="0" smtClean="0">
                <a:latin typeface="Cambria" pitchFamily="18" charset="0"/>
              </a:rPr>
              <a:t>to find </a:t>
            </a:r>
            <a:r>
              <a:rPr lang="en-US" b="1" dirty="0" smtClean="0">
                <a:solidFill>
                  <a:srgbClr val="1608F9"/>
                </a:solidFill>
                <a:latin typeface="Cambria" pitchFamily="18" charset="0"/>
              </a:rPr>
              <a:t>x</a:t>
            </a:r>
            <a:r>
              <a:rPr lang="en-US" dirty="0" smtClean="0">
                <a:latin typeface="Cambria" pitchFamily="18" charset="0"/>
              </a:rPr>
              <a:t>, </a:t>
            </a:r>
            <a:r>
              <a:rPr lang="en-US" b="1" dirty="0" smtClean="0">
                <a:solidFill>
                  <a:srgbClr val="1608F9"/>
                </a:solidFill>
                <a:latin typeface="Cambria" pitchFamily="18" charset="0"/>
              </a:rPr>
              <a:t>y</a:t>
            </a:r>
            <a:r>
              <a:rPr lang="en-US" dirty="0" smtClean="0">
                <a:latin typeface="Cambria" pitchFamily="18" charset="0"/>
              </a:rPr>
              <a:t>, and </a:t>
            </a:r>
            <a:r>
              <a:rPr lang="en-US" b="1" dirty="0" smtClean="0">
                <a:solidFill>
                  <a:srgbClr val="1608F9"/>
                </a:solidFill>
                <a:latin typeface="Cambria" pitchFamily="18" charset="0"/>
              </a:rPr>
              <a:t>z</a:t>
            </a:r>
            <a:r>
              <a:rPr lang="en-US" dirty="0" smtClean="0">
                <a:latin typeface="Cambria" pitchFamily="18" charset="0"/>
              </a:rPr>
              <a:t>:</a:t>
            </a:r>
            <a:endParaRPr lang="en-US" dirty="0"/>
          </a:p>
        </p:txBody>
      </p:sp>
      <p:sp>
        <p:nvSpPr>
          <p:cNvPr id="39" name="Rectangle 38"/>
          <p:cNvSpPr/>
          <p:nvPr/>
        </p:nvSpPr>
        <p:spPr>
          <a:xfrm>
            <a:off x="280710" y="5486400"/>
            <a:ext cx="1392951" cy="646331"/>
          </a:xfrm>
          <a:prstGeom prst="rect">
            <a:avLst/>
          </a:prstGeom>
          <a:noFill/>
          <a:ln>
            <a:solidFill>
              <a:schemeClr val="bg1">
                <a:lumMod val="85000"/>
              </a:schemeClr>
            </a:solidFill>
          </a:ln>
        </p:spPr>
        <p:txBody>
          <a:bodyPr wrap="square">
            <a:spAutoFit/>
          </a:bodyPr>
          <a:lstStyle/>
          <a:p>
            <a:r>
              <a:rPr lang="en-US" sz="1800" dirty="0" smtClean="0">
                <a:latin typeface="Cambria" pitchFamily="18" charset="0"/>
              </a:rPr>
              <a:t>until it looks like:</a:t>
            </a:r>
            <a:endParaRPr lang="en-US" sz="1800" dirty="0">
              <a:latin typeface="Cambria" pitchFamily="18" charset="0"/>
            </a:endParaRPr>
          </a:p>
        </p:txBody>
      </p:sp>
      <p:sp>
        <p:nvSpPr>
          <p:cNvPr id="40" name="Text Box 14"/>
          <p:cNvSpPr txBox="1">
            <a:spLocks noChangeArrowheads="1"/>
          </p:cNvSpPr>
          <p:nvPr/>
        </p:nvSpPr>
        <p:spPr bwMode="auto">
          <a:xfrm>
            <a:off x="1600200" y="5131272"/>
            <a:ext cx="61722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0</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0</a:t>
            </a:r>
            <a:r>
              <a:rPr lang="en-US" b="1" dirty="0" smtClean="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25</a:t>
            </a:r>
            <a:endParaRPr lang="en-US" b="1" dirty="0">
              <a:latin typeface="Courier New" pitchFamily="49" charset="0"/>
            </a:endParaRPr>
          </a:p>
        </p:txBody>
      </p:sp>
      <p:sp>
        <p:nvSpPr>
          <p:cNvPr id="11" name="Rectangle 10"/>
          <p:cNvSpPr/>
          <p:nvPr/>
        </p:nvSpPr>
        <p:spPr>
          <a:xfrm>
            <a:off x="546744" y="4052866"/>
            <a:ext cx="2169698" cy="461665"/>
          </a:xfrm>
          <a:prstGeom prst="rect">
            <a:avLst/>
          </a:prstGeom>
          <a:solidFill>
            <a:srgbClr val="CCECFF"/>
          </a:solidFill>
        </p:spPr>
        <p:txBody>
          <a:bodyPr wrap="none">
            <a:spAutoFit/>
          </a:bodyPr>
          <a:lstStyle/>
          <a:p>
            <a:pPr algn="l"/>
            <a:r>
              <a:rPr lang="en-US" b="1" dirty="0" smtClean="0">
                <a:latin typeface="Cambria" pitchFamily="18" charset="0"/>
              </a:rPr>
              <a:t>Use two rules:</a:t>
            </a:r>
            <a:endParaRPr lang="en-US" dirty="0"/>
          </a:p>
        </p:txBody>
      </p:sp>
      <p:sp>
        <p:nvSpPr>
          <p:cNvPr id="12" name="Rectangle 11"/>
          <p:cNvSpPr/>
          <p:nvPr/>
        </p:nvSpPr>
        <p:spPr>
          <a:xfrm>
            <a:off x="2971800" y="3810000"/>
            <a:ext cx="4001032" cy="461665"/>
          </a:xfrm>
          <a:prstGeom prst="rect">
            <a:avLst/>
          </a:prstGeom>
          <a:noFill/>
        </p:spPr>
        <p:txBody>
          <a:bodyPr wrap="none">
            <a:spAutoFit/>
          </a:bodyPr>
          <a:lstStyle/>
          <a:p>
            <a:pPr algn="l"/>
            <a:r>
              <a:rPr lang="en-US" dirty="0" smtClean="0">
                <a:latin typeface="Calibri" pitchFamily="34" charset="0"/>
              </a:rPr>
              <a:t>multiply any row by a constant</a:t>
            </a:r>
            <a:endParaRPr lang="en-US" dirty="0">
              <a:latin typeface="Calibri" pitchFamily="34" charset="0"/>
            </a:endParaRPr>
          </a:p>
        </p:txBody>
      </p:sp>
      <p:sp>
        <p:nvSpPr>
          <p:cNvPr id="13" name="Rectangle 12"/>
          <p:cNvSpPr/>
          <p:nvPr/>
        </p:nvSpPr>
        <p:spPr>
          <a:xfrm>
            <a:off x="2971800" y="4269434"/>
            <a:ext cx="4763996" cy="461665"/>
          </a:xfrm>
          <a:prstGeom prst="rect">
            <a:avLst/>
          </a:prstGeom>
          <a:noFill/>
        </p:spPr>
        <p:txBody>
          <a:bodyPr wrap="none">
            <a:spAutoFit/>
          </a:bodyPr>
          <a:lstStyle/>
          <a:p>
            <a:pPr algn="l"/>
            <a:r>
              <a:rPr lang="en-US" dirty="0" smtClean="0">
                <a:latin typeface="Calibri" pitchFamily="34" charset="0"/>
              </a:rPr>
              <a:t>add a multiple of any row to another</a:t>
            </a:r>
            <a:endParaRPr lang="en-US" dirty="0">
              <a:latin typeface="Calibri" pitchFamily="34" charset="0"/>
            </a:endParaRPr>
          </a:p>
        </p:txBody>
      </p:sp>
      <p:sp>
        <p:nvSpPr>
          <p:cNvPr id="17" name="Text Box 6"/>
          <p:cNvSpPr txBox="1">
            <a:spLocks noChangeArrowheads="1"/>
          </p:cNvSpPr>
          <p:nvPr/>
        </p:nvSpPr>
        <p:spPr bwMode="auto">
          <a:xfrm>
            <a:off x="1035050" y="20574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56</a:t>
            </a:r>
            <a:endParaRPr lang="en-US" b="1" dirty="0">
              <a:latin typeface="Courier New" pitchFamily="49" charset="0"/>
            </a:endParaRPr>
          </a:p>
        </p:txBody>
      </p:sp>
      <p:sp>
        <p:nvSpPr>
          <p:cNvPr id="18" name="Text Box 5"/>
          <p:cNvSpPr txBox="1">
            <a:spLocks noChangeArrowheads="1"/>
          </p:cNvSpPr>
          <p:nvPr/>
        </p:nvSpPr>
        <p:spPr bwMode="auto">
          <a:xfrm>
            <a:off x="4876800" y="381000"/>
            <a:ext cx="365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Gauss's idea</a:t>
            </a:r>
            <a:endParaRPr lang="en-US" sz="4000" dirty="0">
              <a:latin typeface="Cambria" pitchFamily="18" charset="0"/>
            </a:endParaRPr>
          </a:p>
        </p:txBody>
      </p:sp>
      <p:sp>
        <p:nvSpPr>
          <p:cNvPr id="19" name="Rectangle 18"/>
          <p:cNvSpPr/>
          <p:nvPr/>
        </p:nvSpPr>
        <p:spPr>
          <a:xfrm rot="20547712">
            <a:off x="7229315" y="5194313"/>
            <a:ext cx="1632269" cy="923330"/>
          </a:xfrm>
          <a:prstGeom prst="rect">
            <a:avLst/>
          </a:prstGeom>
          <a:solidFill>
            <a:srgbClr val="FFCCFF"/>
          </a:solidFill>
        </p:spPr>
        <p:txBody>
          <a:bodyPr wrap="square">
            <a:spAutoFit/>
          </a:bodyPr>
          <a:lstStyle/>
          <a:p>
            <a:r>
              <a:rPr lang="en-US" sz="1800" dirty="0">
                <a:latin typeface="Cambria" pitchFamily="18" charset="0"/>
              </a:rPr>
              <a:t>T</a:t>
            </a:r>
            <a:r>
              <a:rPr lang="en-US" sz="1800" dirty="0" smtClean="0">
                <a:latin typeface="Cambria" pitchFamily="18" charset="0"/>
              </a:rPr>
              <a:t>hese rules </a:t>
            </a:r>
            <a:r>
              <a:rPr lang="en-US" sz="1800" b="1" i="1" dirty="0" smtClean="0">
                <a:solidFill>
                  <a:srgbClr val="CC0099"/>
                </a:solidFill>
                <a:latin typeface="Cambria" pitchFamily="18" charset="0"/>
              </a:rPr>
              <a:t>don't change </a:t>
            </a:r>
            <a:r>
              <a:rPr lang="en-US" sz="1800" dirty="0" smtClean="0">
                <a:latin typeface="Cambria" pitchFamily="18" charset="0"/>
              </a:rPr>
              <a:t>the solutions!</a:t>
            </a:r>
            <a:endParaRPr lang="en-US" sz="1800" dirty="0">
              <a:latin typeface="Cambria" pitchFamily="18" charset="0"/>
            </a:endParaRPr>
          </a:p>
        </p:txBody>
      </p:sp>
      <p:sp>
        <p:nvSpPr>
          <p:cNvPr id="3" name="Rectangle 2"/>
          <p:cNvSpPr/>
          <p:nvPr/>
        </p:nvSpPr>
        <p:spPr>
          <a:xfrm>
            <a:off x="7408133" y="3902332"/>
            <a:ext cx="728533" cy="276999"/>
          </a:xfrm>
          <a:prstGeom prst="rect">
            <a:avLst/>
          </a:prstGeom>
        </p:spPr>
        <p:txBody>
          <a:bodyPr wrap="none">
            <a:spAutoFit/>
          </a:bodyPr>
          <a:lstStyle/>
          <a:p>
            <a:r>
              <a:rPr lang="en-US" sz="1200" dirty="0" smtClean="0">
                <a:latin typeface="Calibri" pitchFamily="34" charset="0"/>
              </a:rPr>
              <a:t> nonzero</a:t>
            </a:r>
            <a:endParaRPr lang="en-US" sz="1200" dirty="0"/>
          </a:p>
        </p:txBody>
      </p:sp>
      <p:sp>
        <p:nvSpPr>
          <p:cNvPr id="20" name="Down Arrow 19"/>
          <p:cNvSpPr/>
          <p:nvPr/>
        </p:nvSpPr>
        <p:spPr bwMode="auto">
          <a:xfrm rot="2082856">
            <a:off x="1758162" y="3449270"/>
            <a:ext cx="320842" cy="397042"/>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1" name="Down Arrow 20"/>
          <p:cNvSpPr/>
          <p:nvPr/>
        </p:nvSpPr>
        <p:spPr bwMode="auto">
          <a:xfrm rot="19517144" flipH="1">
            <a:off x="1758163" y="4676063"/>
            <a:ext cx="320842" cy="397042"/>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81040" y="952560"/>
              <a:ext cx="7896600" cy="5172480"/>
            </p14:xfrm>
          </p:contentPart>
        </mc:Choice>
        <mc:Fallback xmlns="">
          <p:pic>
            <p:nvPicPr>
              <p:cNvPr id="4" name="Ink 3"/>
              <p:cNvPicPr/>
              <p:nvPr/>
            </p:nvPicPr>
            <p:blipFill>
              <a:blip r:embed="rId4"/>
              <a:stretch>
                <a:fillRect/>
              </a:stretch>
            </p:blipFill>
            <p:spPr>
              <a:xfrm>
                <a:off x="571680" y="943200"/>
                <a:ext cx="7915320" cy="5191200"/>
              </a:xfrm>
              <a:prstGeom prst="rect">
                <a:avLst/>
              </a:prstGeom>
            </p:spPr>
          </p:pic>
        </mc:Fallback>
      </mc:AlternateContent>
    </p:spTree>
    <p:extLst>
      <p:ext uri="{BB962C8B-B14F-4D97-AF65-F5344CB8AC3E}">
        <p14:creationId xmlns:p14="http://schemas.microsoft.com/office/powerpoint/2010/main" val="126590114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hw9pr2:  2D data</a:t>
            </a:r>
            <a:endParaRPr lang="en-US" sz="4000" dirty="0">
              <a:latin typeface="Cambria" pitchFamily="18" charset="0"/>
            </a:endParaRPr>
          </a:p>
        </p:txBody>
      </p:sp>
      <p:sp>
        <p:nvSpPr>
          <p:cNvPr id="33795" name="Rectangle 6"/>
          <p:cNvSpPr>
            <a:spLocks noChangeArrowheads="1"/>
          </p:cNvSpPr>
          <p:nvPr/>
        </p:nvSpPr>
        <p:spPr bwMode="auto">
          <a:xfrm>
            <a:off x="533400" y="13716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3796" name="Text Box 9"/>
          <p:cNvSpPr txBox="1">
            <a:spLocks noChangeArrowheads="1"/>
          </p:cNvSpPr>
          <p:nvPr/>
        </p:nvSpPr>
        <p:spPr bwMode="auto">
          <a:xfrm>
            <a:off x="332874" y="1631156"/>
            <a:ext cx="935038" cy="415925"/>
          </a:xfrm>
          <a:prstGeom prst="rect">
            <a:avLst/>
          </a:prstGeom>
          <a:solidFill>
            <a:schemeClr val="bg1">
              <a:lumMod val="85000"/>
            </a:schemeClr>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latin typeface="Cambria" pitchFamily="18" charset="0"/>
              </a:rPr>
              <a:t>Menu</a:t>
            </a:r>
          </a:p>
        </p:txBody>
      </p:sp>
      <p:sp>
        <p:nvSpPr>
          <p:cNvPr id="33798" name="Text Box 19"/>
          <p:cNvSpPr txBox="1">
            <a:spLocks noChangeArrowheads="1"/>
          </p:cNvSpPr>
          <p:nvPr/>
        </p:nvSpPr>
        <p:spPr bwMode="auto">
          <a:xfrm>
            <a:off x="6208713" y="1631155"/>
            <a:ext cx="1295400" cy="415925"/>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latin typeface="Cambria" pitchFamily="18" charset="0"/>
              </a:rPr>
              <a:t>Functions</a:t>
            </a:r>
          </a:p>
        </p:txBody>
      </p:sp>
      <p:sp>
        <p:nvSpPr>
          <p:cNvPr id="33799" name="Rectangle 20"/>
          <p:cNvSpPr>
            <a:spLocks noChangeArrowheads="1"/>
          </p:cNvSpPr>
          <p:nvPr/>
        </p:nvSpPr>
        <p:spPr bwMode="auto">
          <a:xfrm>
            <a:off x="5715000" y="2209800"/>
            <a:ext cx="265271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lnSpc>
                <a:spcPct val="150000"/>
              </a:lnSpc>
            </a:pPr>
            <a:r>
              <a:rPr lang="en-US" sz="1800" b="1" dirty="0" err="1">
                <a:solidFill>
                  <a:schemeClr val="accent2"/>
                </a:solidFill>
                <a:latin typeface="Courier New" pitchFamily="49" charset="0"/>
              </a:rPr>
              <a:t>printMenu</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enterValues</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print</a:t>
            </a:r>
          </a:p>
          <a:p>
            <a:pPr algn="l">
              <a:lnSpc>
                <a:spcPct val="150000"/>
              </a:lnSpc>
            </a:pPr>
            <a:r>
              <a:rPr lang="en-US" sz="1800" b="1" dirty="0" err="1">
                <a:solidFill>
                  <a:schemeClr val="accent2"/>
                </a:solidFill>
                <a:latin typeface="Courier New" pitchFamily="49" charset="0"/>
              </a:rPr>
              <a:t>multRow</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addRowSIntoRowD</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addMofRowSIntoRowD</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solve</a:t>
            </a:r>
          </a:p>
        </p:txBody>
      </p:sp>
      <p:sp>
        <p:nvSpPr>
          <p:cNvPr id="33800" name="Rectangle 22"/>
          <p:cNvSpPr>
            <a:spLocks noChangeArrowheads="1"/>
          </p:cNvSpPr>
          <p:nvPr/>
        </p:nvSpPr>
        <p:spPr bwMode="auto">
          <a:xfrm>
            <a:off x="332874" y="2336800"/>
            <a:ext cx="39913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dirty="0">
                <a:latin typeface="Calibri" pitchFamily="34" charset="0"/>
              </a:rPr>
              <a:t>(1) Enter the size and values of an array</a:t>
            </a:r>
          </a:p>
          <a:p>
            <a:pPr algn="l"/>
            <a:r>
              <a:rPr lang="en-US" sz="1800" dirty="0">
                <a:latin typeface="Calibri" pitchFamily="34" charset="0"/>
              </a:rPr>
              <a:t>(2) Print the array</a:t>
            </a:r>
          </a:p>
          <a:p>
            <a:pPr algn="l"/>
            <a:r>
              <a:rPr lang="en-US" sz="1800" dirty="0">
                <a:latin typeface="Calibri" pitchFamily="34" charset="0"/>
              </a:rPr>
              <a:t>(3) Multiply an array row by a constant</a:t>
            </a:r>
          </a:p>
          <a:p>
            <a:pPr algn="l"/>
            <a:r>
              <a:rPr lang="en-US" sz="1800" dirty="0">
                <a:latin typeface="Calibri" pitchFamily="34" charset="0"/>
              </a:rPr>
              <a:t>(4) Add one row into another</a:t>
            </a:r>
          </a:p>
          <a:p>
            <a:pPr algn="l"/>
            <a:r>
              <a:rPr lang="en-US" sz="1800" dirty="0">
                <a:latin typeface="Calibri" pitchFamily="34" charset="0"/>
              </a:rPr>
              <a:t>(5) Add a multiple of one row to another</a:t>
            </a:r>
          </a:p>
          <a:p>
            <a:pPr algn="l"/>
            <a:r>
              <a:rPr lang="en-US" sz="1800" dirty="0">
                <a:latin typeface="Calibri" pitchFamily="34" charset="0"/>
              </a:rPr>
              <a:t>(6) Solve!</a:t>
            </a:r>
          </a:p>
          <a:p>
            <a:pPr algn="l"/>
            <a:endParaRPr lang="en-US" sz="1800" dirty="0">
              <a:latin typeface="Calibri" pitchFamily="34" charset="0"/>
            </a:endParaRPr>
          </a:p>
          <a:p>
            <a:pPr algn="l"/>
            <a:r>
              <a:rPr lang="en-US" sz="1800" dirty="0">
                <a:latin typeface="Calibri" pitchFamily="34" charset="0"/>
              </a:rPr>
              <a:t>(9) Quit</a:t>
            </a:r>
          </a:p>
          <a:p>
            <a:pPr algn="l"/>
            <a:endParaRPr lang="en-US" sz="1800" dirty="0">
              <a:latin typeface="Calibri" pitchFamily="34" charset="0"/>
            </a:endParaRPr>
          </a:p>
          <a:p>
            <a:pPr algn="l"/>
            <a:r>
              <a:rPr lang="en-US" sz="1800" dirty="0">
                <a:latin typeface="Calibri" pitchFamily="34" charset="0"/>
              </a:rPr>
              <a:t>Which choice would you like?</a:t>
            </a:r>
          </a:p>
        </p:txBody>
      </p:sp>
      <p:sp>
        <p:nvSpPr>
          <p:cNvPr id="33801" name="Line 23"/>
          <p:cNvSpPr>
            <a:spLocks noChangeShapeType="1"/>
          </p:cNvSpPr>
          <p:nvPr/>
        </p:nvSpPr>
        <p:spPr bwMode="auto">
          <a:xfrm flipH="1" flipV="1">
            <a:off x="7162800" y="4724400"/>
            <a:ext cx="96838" cy="906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2" name="Text Box 24"/>
          <p:cNvSpPr txBox="1">
            <a:spLocks noChangeArrowheads="1"/>
          </p:cNvSpPr>
          <p:nvPr/>
        </p:nvSpPr>
        <p:spPr bwMode="auto">
          <a:xfrm>
            <a:off x="6856413" y="5634038"/>
            <a:ext cx="21923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S ~ source row index</a:t>
            </a:r>
          </a:p>
          <a:p>
            <a:pPr>
              <a:spcBef>
                <a:spcPct val="50000"/>
              </a:spcBef>
            </a:pPr>
            <a:r>
              <a:rPr lang="en-US" sz="1400">
                <a:latin typeface="Cambria" pitchFamily="18" charset="0"/>
              </a:rPr>
              <a:t>D ~ destination row index</a:t>
            </a:r>
          </a:p>
          <a:p>
            <a:pPr>
              <a:spcBef>
                <a:spcPct val="50000"/>
              </a:spcBef>
            </a:pPr>
            <a:r>
              <a:rPr lang="en-US" sz="1400">
                <a:latin typeface="Cambria" pitchFamily="18" charset="0"/>
              </a:rPr>
              <a:t>M ~ a multiplier</a:t>
            </a:r>
          </a:p>
        </p:txBody>
      </p:sp>
      <p:sp>
        <p:nvSpPr>
          <p:cNvPr id="33803" name="Line 25"/>
          <p:cNvSpPr>
            <a:spLocks noChangeShapeType="1"/>
          </p:cNvSpPr>
          <p:nvPr/>
        </p:nvSpPr>
        <p:spPr bwMode="auto">
          <a:xfrm flipV="1">
            <a:off x="7327900" y="4714875"/>
            <a:ext cx="846138" cy="920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23"/>
          <p:cNvSpPr>
            <a:spLocks noChangeShapeType="1"/>
          </p:cNvSpPr>
          <p:nvPr/>
        </p:nvSpPr>
        <p:spPr bwMode="auto">
          <a:xfrm flipH="1" flipV="1">
            <a:off x="6324600" y="4714875"/>
            <a:ext cx="838200" cy="9159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Text Box 9"/>
          <p:cNvSpPr txBox="1">
            <a:spLocks noChangeArrowheads="1"/>
          </p:cNvSpPr>
          <p:nvPr/>
        </p:nvSpPr>
        <p:spPr bwMode="auto">
          <a:xfrm>
            <a:off x="228600" y="5943600"/>
            <a:ext cx="2362200" cy="738664"/>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Demo…</a:t>
            </a:r>
            <a:endParaRPr lang="en-US" sz="4200" dirty="0">
              <a:latin typeface="Cambria" pitchFamily="18" charset="0"/>
            </a:endParaRPr>
          </a:p>
        </p:txBody>
      </p:sp>
    </p:spTree>
    <p:extLst>
      <p:ext uri="{BB962C8B-B14F-4D97-AF65-F5344CB8AC3E}">
        <p14:creationId xmlns:p14="http://schemas.microsoft.com/office/powerpoint/2010/main" val="118878814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599"/>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2D data!</a:t>
            </a:r>
            <a:endParaRPr lang="en-US" sz="4000" dirty="0">
              <a:latin typeface="Cambria" pitchFamily="18" charset="0"/>
            </a:endParaRPr>
          </a:p>
        </p:txBody>
      </p:sp>
      <p:sp>
        <p:nvSpPr>
          <p:cNvPr id="41" name="Text Box 6"/>
          <p:cNvSpPr txBox="1">
            <a:spLocks noChangeArrowheads="1"/>
          </p:cNvSpPr>
          <p:nvPr/>
        </p:nvSpPr>
        <p:spPr bwMode="auto">
          <a:xfrm>
            <a:off x="1035050" y="1702272"/>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56</a:t>
            </a:r>
            <a:endParaRPr lang="en-US" b="1" dirty="0">
              <a:latin typeface="Courier New" pitchFamily="49" charset="0"/>
            </a:endParaRPr>
          </a:p>
        </p:txBody>
      </p:sp>
      <p:sp>
        <p:nvSpPr>
          <p:cNvPr id="2" name="Rectangle 1"/>
          <p:cNvSpPr/>
          <p:nvPr/>
        </p:nvSpPr>
        <p:spPr>
          <a:xfrm>
            <a:off x="783571" y="3348335"/>
            <a:ext cx="3755131" cy="461665"/>
          </a:xfrm>
          <a:prstGeom prst="rect">
            <a:avLst/>
          </a:prstGeom>
        </p:spPr>
        <p:txBody>
          <a:bodyPr wrap="none">
            <a:spAutoFit/>
          </a:bodyPr>
          <a:lstStyle/>
          <a:p>
            <a:r>
              <a:rPr lang="en-US" dirty="0" smtClean="0">
                <a:latin typeface="Cambria" pitchFamily="18" charset="0"/>
              </a:rPr>
              <a:t>is really just the 2D matrix:</a:t>
            </a:r>
            <a:endParaRPr lang="en-US" dirty="0"/>
          </a:p>
        </p:txBody>
      </p:sp>
      <p:sp>
        <p:nvSpPr>
          <p:cNvPr id="43" name="Text Box 6"/>
          <p:cNvSpPr txBox="1">
            <a:spLocks noChangeArrowheads="1"/>
          </p:cNvSpPr>
          <p:nvPr/>
        </p:nvSpPr>
        <p:spPr bwMode="auto">
          <a:xfrm>
            <a:off x="1066800" y="42672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 </a:t>
            </a:r>
            <a:r>
              <a:rPr lang="en-US" b="1" dirty="0" smtClean="0">
                <a:latin typeface="Courier New" pitchFamily="49" charset="0"/>
              </a:rPr>
              <a:t>      3</a:t>
            </a:r>
            <a:r>
              <a:rPr lang="en-US" b="1" dirty="0" smtClean="0">
                <a:solidFill>
                  <a:schemeClr val="accent2"/>
                </a:solidFill>
                <a:latin typeface="Courier New" pitchFamily="49" charset="0"/>
              </a:rPr>
              <a:t> </a:t>
            </a:r>
            <a:r>
              <a:rPr lang="en-US" b="1" dirty="0" smtClean="0">
                <a:latin typeface="Courier New" pitchFamily="49" charset="0"/>
              </a:rPr>
              <a:t>     -1      -8</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 </a:t>
            </a:r>
            <a:r>
              <a:rPr lang="en-US" b="1" dirty="0" smtClean="0">
                <a:latin typeface="Courier New" pitchFamily="49" charset="0"/>
              </a:rPr>
              <a:t>     -1</a:t>
            </a:r>
            <a:r>
              <a:rPr lang="en-US" b="1" dirty="0">
                <a:solidFill>
                  <a:schemeClr val="accent2"/>
                </a:solidFill>
                <a:latin typeface="Courier New" pitchFamily="49" charset="0"/>
              </a:rPr>
              <a:t> </a:t>
            </a:r>
            <a:r>
              <a:rPr lang="en-US" b="1" dirty="0" smtClean="0">
                <a:latin typeface="Courier New" pitchFamily="49" charset="0"/>
              </a:rPr>
              <a:t>      2</a:t>
            </a:r>
            <a:r>
              <a:rPr lang="en-US" b="1" dirty="0" smtClean="0">
                <a:solidFill>
                  <a:schemeClr val="accent2"/>
                </a:solidFill>
                <a:latin typeface="Courier New" pitchFamily="49" charset="0"/>
              </a:rPr>
              <a:t> </a:t>
            </a:r>
            <a:r>
              <a:rPr lang="en-US" b="1" dirty="0" smtClean="0">
                <a:latin typeface="Courier New" pitchFamily="49" charset="0"/>
              </a:rPr>
              <a:t>     42             </a:t>
            </a:r>
            <a:endParaRPr lang="en-US" b="1" dirty="0">
              <a:latin typeface="Courier New" pitchFamily="49" charset="0"/>
            </a:endParaRP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 </a:t>
            </a:r>
            <a:r>
              <a:rPr lang="en-US" b="1" dirty="0" smtClean="0">
                <a:latin typeface="Courier New" pitchFamily="49" charset="0"/>
              </a:rPr>
              <a:t>     -9</a:t>
            </a:r>
            <a:r>
              <a:rPr lang="en-US" b="1" dirty="0">
                <a:solidFill>
                  <a:schemeClr val="accent2"/>
                </a:solidFill>
                <a:latin typeface="Courier New" pitchFamily="49" charset="0"/>
              </a:rPr>
              <a:t> </a:t>
            </a:r>
            <a:r>
              <a:rPr lang="en-US" b="1" dirty="0" smtClean="0">
                <a:latin typeface="Courier New" pitchFamily="49" charset="0"/>
              </a:rPr>
              <a:t>      4      56</a:t>
            </a:r>
            <a:endParaRPr lang="en-US" b="1" dirty="0">
              <a:latin typeface="Courier New" pitchFamily="49" charset="0"/>
            </a:endParaRPr>
          </a:p>
        </p:txBody>
      </p:sp>
      <p:sp>
        <p:nvSpPr>
          <p:cNvPr id="44" name="Rectangle 43"/>
          <p:cNvSpPr/>
          <p:nvPr/>
        </p:nvSpPr>
        <p:spPr>
          <a:xfrm>
            <a:off x="3923253" y="6096000"/>
            <a:ext cx="4763547" cy="461665"/>
          </a:xfrm>
          <a:prstGeom prst="rect">
            <a:avLst/>
          </a:prstGeom>
        </p:spPr>
        <p:txBody>
          <a:bodyPr wrap="none">
            <a:spAutoFit/>
          </a:bodyPr>
          <a:lstStyle/>
          <a:p>
            <a:r>
              <a:rPr lang="en-US" dirty="0" smtClean="0">
                <a:latin typeface="Cambria" pitchFamily="18" charset="0"/>
              </a:rPr>
              <a:t>…the variables aren't needed at all!</a:t>
            </a:r>
            <a:endParaRPr lang="en-US" dirty="0"/>
          </a:p>
        </p:txBody>
      </p:sp>
      <p:sp>
        <p:nvSpPr>
          <p:cNvPr id="3" name="Double Bracket 2"/>
          <p:cNvSpPr/>
          <p:nvPr/>
        </p:nvSpPr>
        <p:spPr bwMode="auto">
          <a:xfrm>
            <a:off x="1600200" y="4231104"/>
            <a:ext cx="5715000" cy="1524000"/>
          </a:xfrm>
          <a:prstGeom prst="bracketPair">
            <a:avLst>
              <a:gd name="adj" fmla="val 12720"/>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 name="Rectangle 4"/>
          <p:cNvSpPr/>
          <p:nvPr/>
        </p:nvSpPr>
        <p:spPr>
          <a:xfrm>
            <a:off x="783571" y="986135"/>
            <a:ext cx="1406667" cy="461665"/>
          </a:xfrm>
          <a:prstGeom prst="rect">
            <a:avLst/>
          </a:prstGeom>
        </p:spPr>
        <p:txBody>
          <a:bodyPr wrap="none">
            <a:spAutoFit/>
          </a:bodyPr>
          <a:lstStyle/>
          <a:p>
            <a:r>
              <a:rPr lang="en-US" dirty="0" smtClean="0">
                <a:solidFill>
                  <a:srgbClr val="000000"/>
                </a:solidFill>
                <a:latin typeface="Cambria" pitchFamily="18" charset="0"/>
              </a:rPr>
              <a:t>Note that</a:t>
            </a:r>
            <a:endParaRPr lang="en-US"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914400" y="4800600"/>
              <a:ext cx="4029480" cy="1305360"/>
            </p14:xfrm>
          </p:contentPart>
        </mc:Choice>
        <mc:Fallback xmlns="">
          <p:pic>
            <p:nvPicPr>
              <p:cNvPr id="4" name="Ink 3"/>
              <p:cNvPicPr/>
              <p:nvPr/>
            </p:nvPicPr>
            <p:blipFill>
              <a:blip r:embed="rId4"/>
              <a:stretch>
                <a:fillRect/>
              </a:stretch>
            </p:blipFill>
            <p:spPr>
              <a:xfrm>
                <a:off x="905040" y="4791240"/>
                <a:ext cx="4048200" cy="1324080"/>
              </a:xfrm>
              <a:prstGeom prst="rect">
                <a:avLst/>
              </a:prstGeom>
            </p:spPr>
          </p:pic>
        </mc:Fallback>
      </mc:AlternateContent>
    </p:spTree>
    <p:extLst>
      <p:ext uri="{BB962C8B-B14F-4D97-AF65-F5344CB8AC3E}">
        <p14:creationId xmlns:p14="http://schemas.microsoft.com/office/powerpoint/2010/main" val="147664184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33400"/>
            <a:ext cx="6629400" cy="435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5385137"/>
            <a:ext cx="8305800" cy="1015663"/>
          </a:xfrm>
          <a:prstGeom prst="rect">
            <a:avLst/>
          </a:prstGeom>
        </p:spPr>
        <p:txBody>
          <a:bodyPr wrap="square">
            <a:spAutoFit/>
          </a:bodyPr>
          <a:lstStyle/>
          <a:p>
            <a:r>
              <a:rPr lang="en-US" sz="1500" dirty="0" smtClean="0">
                <a:latin typeface="Calibri" pitchFamily="34" charset="0"/>
              </a:rPr>
              <a:t>The 5C </a:t>
            </a:r>
            <a:r>
              <a:rPr lang="en-US" sz="1500" dirty="0" err="1" smtClean="0">
                <a:latin typeface="Calibri" pitchFamily="34" charset="0"/>
              </a:rPr>
              <a:t>Hackathon</a:t>
            </a:r>
            <a:r>
              <a:rPr lang="en-US" sz="1500" dirty="0" smtClean="0">
                <a:latin typeface="Calibri" pitchFamily="34" charset="0"/>
              </a:rPr>
              <a:t> </a:t>
            </a:r>
            <a:r>
              <a:rPr lang="en-US" sz="1500" dirty="0">
                <a:latin typeface="Calibri" pitchFamily="34" charset="0"/>
              </a:rPr>
              <a:t> is two weeks away and if possible I'd like to make an announcement in your two intro CS classes at the start of class Tuesday or later next week. In addition to the </a:t>
            </a:r>
            <a:r>
              <a:rPr lang="en-US" sz="1500" dirty="0" err="1">
                <a:latin typeface="Calibri" pitchFamily="34" charset="0"/>
              </a:rPr>
              <a:t>hackathon</a:t>
            </a:r>
            <a:r>
              <a:rPr lang="en-US" sz="1500" dirty="0">
                <a:latin typeface="Calibri" pitchFamily="34" charset="0"/>
              </a:rPr>
              <a:t>, we're holding an informal hack week series of tutorials that is designed to get beginners excited about CS and to introduce them to web programming! </a:t>
            </a:r>
            <a:r>
              <a:rPr lang="en-US" sz="1500" dirty="0" smtClean="0">
                <a:latin typeface="Calibri" pitchFamily="34" charset="0"/>
              </a:rPr>
              <a:t>     Thanks</a:t>
            </a:r>
            <a:r>
              <a:rPr lang="en-US" sz="1500" dirty="0">
                <a:latin typeface="Calibri" pitchFamily="34" charset="0"/>
              </a:rPr>
              <a:t>,    Joe    </a:t>
            </a:r>
            <a:r>
              <a:rPr lang="en-US" sz="1500" dirty="0" smtClean="0">
                <a:latin typeface="Calibri" pitchFamily="34" charset="0"/>
              </a:rPr>
              <a:t>(jnewbry14@students.claremontmckenna.edu)</a:t>
            </a:r>
            <a:endParaRPr lang="en-US" sz="1500" dirty="0">
              <a:latin typeface="Calibri" pitchFamily="34" charset="0"/>
            </a:endParaRPr>
          </a:p>
        </p:txBody>
      </p:sp>
    </p:spTree>
    <p:extLst>
      <p:ext uri="{BB962C8B-B14F-4D97-AF65-F5344CB8AC3E}">
        <p14:creationId xmlns:p14="http://schemas.microsoft.com/office/powerpoint/2010/main" val="336050893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72200" y="5838148"/>
            <a:ext cx="2514600" cy="738664"/>
          </a:xfrm>
          <a:prstGeom prst="rect">
            <a:avLst/>
          </a:prstGeom>
        </p:spPr>
        <p:txBody>
          <a:bodyPr wrap="square">
            <a:spAutoFit/>
          </a:bodyPr>
          <a:lstStyle/>
          <a:p>
            <a:pPr algn="l"/>
            <a:r>
              <a:rPr lang="en-US" sz="4200" dirty="0" smtClean="0">
                <a:latin typeface="Cambria" pitchFamily="18" charset="0"/>
              </a:rPr>
              <a:t>42 darts</a:t>
            </a:r>
            <a:endParaRPr lang="en-US" sz="4200" dirty="0">
              <a:latin typeface="Cambria" pitchFamily="18" charset="0"/>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88" t="28705" r="8995" b="3635"/>
          <a:stretch/>
        </p:blipFill>
        <p:spPr bwMode="auto">
          <a:xfrm>
            <a:off x="304800" y="321405"/>
            <a:ext cx="8610600" cy="557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1631" y="5256726"/>
            <a:ext cx="2514600" cy="261610"/>
          </a:xfrm>
          <a:prstGeom prst="rect">
            <a:avLst/>
          </a:prstGeom>
        </p:spPr>
        <p:txBody>
          <a:bodyPr wrap="square">
            <a:spAutoFit/>
          </a:bodyPr>
          <a:lstStyle/>
          <a:p>
            <a:pPr algn="l"/>
            <a:r>
              <a:rPr lang="en-US" sz="1100" dirty="0" smtClean="0">
                <a:latin typeface="Cambria" pitchFamily="18" charset="0"/>
              </a:rPr>
              <a:t>Nathan F. + Nicole A.</a:t>
            </a:r>
            <a:endParaRPr lang="en-US" sz="1100" dirty="0">
              <a:latin typeface="Cambria" pitchFamily="18" charset="0"/>
            </a:endParaRPr>
          </a:p>
        </p:txBody>
      </p:sp>
    </p:spTree>
    <p:extLst>
      <p:ext uri="{BB962C8B-B14F-4D97-AF65-F5344CB8AC3E}">
        <p14:creationId xmlns:p14="http://schemas.microsoft.com/office/powerpoint/2010/main" val="336153699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Watch out!</a:t>
            </a:r>
            <a:endParaRPr lang="en-US" sz="4000" dirty="0">
              <a:latin typeface="Cambria" pitchFamily="18" charset="0"/>
            </a:endParaRPr>
          </a:p>
        </p:txBody>
      </p:sp>
      <p:sp>
        <p:nvSpPr>
          <p:cNvPr id="28676" name="Text Box 7"/>
          <p:cNvSpPr txBox="1">
            <a:spLocks noChangeArrowheads="1"/>
          </p:cNvSpPr>
          <p:nvPr/>
        </p:nvSpPr>
        <p:spPr bwMode="auto">
          <a:xfrm>
            <a:off x="609600" y="1402568"/>
            <a:ext cx="7772400" cy="32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60000"/>
              </a:lnSpc>
              <a:spcBef>
                <a:spcPct val="50000"/>
              </a:spcBef>
            </a:pPr>
            <a:r>
              <a:rPr lang="en-US" dirty="0">
                <a:latin typeface="Cambria" pitchFamily="18" charset="0"/>
              </a:rPr>
              <a:t>How could we create this rectangular array of </a:t>
            </a:r>
            <a:r>
              <a:rPr lang="en-US" b="1" dirty="0">
                <a:latin typeface="Cambria" pitchFamily="18" charset="0"/>
              </a:rPr>
              <a:t>0</a:t>
            </a:r>
            <a:r>
              <a:rPr lang="en-US" dirty="0">
                <a:latin typeface="Cambria" pitchFamily="18" charset="0"/>
              </a:rPr>
              <a:t>s?</a:t>
            </a:r>
          </a:p>
        </p:txBody>
      </p:sp>
      <p:sp>
        <p:nvSpPr>
          <p:cNvPr id="28677" name="Text Box 37"/>
          <p:cNvSpPr txBox="1">
            <a:spLocks noChangeArrowheads="1"/>
          </p:cNvSpPr>
          <p:nvPr/>
        </p:nvSpPr>
        <p:spPr bwMode="auto">
          <a:xfrm>
            <a:off x="4112941" y="5334000"/>
            <a:ext cx="94218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or</a:t>
            </a:r>
          </a:p>
        </p:txBody>
      </p:sp>
      <p:sp>
        <p:nvSpPr>
          <p:cNvPr id="28678" name="Text Box 38"/>
          <p:cNvSpPr txBox="1">
            <a:spLocks noChangeArrowheads="1"/>
          </p:cNvSpPr>
          <p:nvPr/>
        </p:nvSpPr>
        <p:spPr bwMode="auto">
          <a:xfrm>
            <a:off x="4953000" y="5257800"/>
            <a:ext cx="419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b="1" dirty="0">
                <a:latin typeface="Courier New" pitchFamily="49" charset="0"/>
              </a:rPr>
              <a:t>A = 5*[ 3*[0] ]</a:t>
            </a:r>
          </a:p>
        </p:txBody>
      </p:sp>
      <p:sp>
        <p:nvSpPr>
          <p:cNvPr id="28679" name="Text Box 39"/>
          <p:cNvSpPr txBox="1">
            <a:spLocks noChangeArrowheads="1"/>
          </p:cNvSpPr>
          <p:nvPr/>
        </p:nvSpPr>
        <p:spPr bwMode="auto">
          <a:xfrm>
            <a:off x="0" y="5271922"/>
            <a:ext cx="4191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800" b="1" dirty="0">
                <a:latin typeface="Courier New" pitchFamily="49" charset="0"/>
              </a:rPr>
              <a:t>A = 3*[ 5*[0] ]</a:t>
            </a:r>
          </a:p>
        </p:txBody>
      </p:sp>
      <p:sp>
        <p:nvSpPr>
          <p:cNvPr id="28680" name="Rectangle 50"/>
          <p:cNvSpPr>
            <a:spLocks noChangeArrowheads="1"/>
          </p:cNvSpPr>
          <p:nvPr/>
        </p:nvSpPr>
        <p:spPr bwMode="auto">
          <a:xfrm>
            <a:off x="2741613" y="2438400"/>
            <a:ext cx="339387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3200" b="1" dirty="0">
                <a:solidFill>
                  <a:schemeClr val="bg1">
                    <a:lumMod val="50000"/>
                  </a:schemeClr>
                </a:solidFill>
                <a:latin typeface="Courier New" pitchFamily="49" charset="0"/>
              </a:rPr>
              <a:t>[[0,0,0,0,0],</a:t>
            </a:r>
          </a:p>
          <a:p>
            <a:pPr algn="l"/>
            <a:r>
              <a:rPr lang="en-US" sz="3200" b="1" dirty="0">
                <a:solidFill>
                  <a:schemeClr val="bg1">
                    <a:lumMod val="50000"/>
                  </a:schemeClr>
                </a:solidFill>
                <a:latin typeface="Courier New" pitchFamily="49" charset="0"/>
              </a:rPr>
              <a:t> [0,0,0,0,0],</a:t>
            </a:r>
          </a:p>
          <a:p>
            <a:pPr algn="l"/>
            <a:r>
              <a:rPr lang="en-US" sz="3200" b="1" dirty="0">
                <a:solidFill>
                  <a:schemeClr val="bg1">
                    <a:lumMod val="50000"/>
                  </a:schemeClr>
                </a:solidFill>
                <a:latin typeface="Courier New" pitchFamily="49" charset="0"/>
              </a:rPr>
              <a:t> [0,0,0,0,0]]</a:t>
            </a:r>
          </a:p>
        </p:txBody>
      </p:sp>
    </p:spTree>
    <p:extLst>
      <p:ext uri="{BB962C8B-B14F-4D97-AF65-F5344CB8AC3E}">
        <p14:creationId xmlns:p14="http://schemas.microsoft.com/office/powerpoint/2010/main" val="313828202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Watch out!</a:t>
            </a:r>
            <a:endParaRPr lang="en-US" sz="4000" dirty="0">
              <a:latin typeface="Cambria" pitchFamily="18" charset="0"/>
            </a:endParaRPr>
          </a:p>
        </p:txBody>
      </p:sp>
      <p:sp>
        <p:nvSpPr>
          <p:cNvPr id="30723"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0724" name="Text Box 7"/>
          <p:cNvSpPr txBox="1">
            <a:spLocks noChangeArrowheads="1"/>
          </p:cNvSpPr>
          <p:nvPr/>
        </p:nvSpPr>
        <p:spPr bwMode="auto">
          <a:xfrm>
            <a:off x="838200" y="1401763"/>
            <a:ext cx="6705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b="1" dirty="0">
                <a:latin typeface="Courier New" pitchFamily="49" charset="0"/>
              </a:rPr>
              <a:t>A = 3*[ 5*[0] ]</a:t>
            </a:r>
          </a:p>
        </p:txBody>
      </p:sp>
      <p:sp>
        <p:nvSpPr>
          <p:cNvPr id="30725" name="Text Box 8"/>
          <p:cNvSpPr txBox="1">
            <a:spLocks noChangeArrowheads="1"/>
          </p:cNvSpPr>
          <p:nvPr/>
        </p:nvSpPr>
        <p:spPr bwMode="auto">
          <a:xfrm>
            <a:off x="5741987" y="1324014"/>
            <a:ext cx="2276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008000"/>
                </a:solidFill>
                <a:latin typeface="Courier New" pitchFamily="49" charset="0"/>
              </a:rPr>
              <a:t>inner</a:t>
            </a:r>
            <a:r>
              <a:rPr lang="en-US" sz="1800" b="1" dirty="0">
                <a:latin typeface="Courier New" pitchFamily="49" charset="0"/>
              </a:rPr>
              <a:t> = 5*[0]</a:t>
            </a:r>
          </a:p>
        </p:txBody>
      </p:sp>
      <p:sp>
        <p:nvSpPr>
          <p:cNvPr id="30726" name="Text Box 9"/>
          <p:cNvSpPr txBox="1">
            <a:spLocks noChangeArrowheads="1"/>
          </p:cNvSpPr>
          <p:nvPr/>
        </p:nvSpPr>
        <p:spPr bwMode="auto">
          <a:xfrm>
            <a:off x="5741987" y="1688068"/>
            <a:ext cx="2276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A = 3*[</a:t>
            </a:r>
            <a:r>
              <a:rPr lang="en-US" sz="1800" b="1" dirty="0">
                <a:solidFill>
                  <a:srgbClr val="008000"/>
                </a:solidFill>
                <a:latin typeface="Courier New" pitchFamily="49" charset="0"/>
              </a:rPr>
              <a:t>inner</a:t>
            </a:r>
            <a:r>
              <a:rPr lang="en-US" sz="1800" b="1" dirty="0">
                <a:latin typeface="Courier New" pitchFamily="49" charset="0"/>
              </a:rPr>
              <a:t>]</a:t>
            </a:r>
          </a:p>
        </p:txBody>
      </p:sp>
      <p:grpSp>
        <p:nvGrpSpPr>
          <p:cNvPr id="30728" name="Group 11"/>
          <p:cNvGrpSpPr>
            <a:grpSpLocks/>
          </p:cNvGrpSpPr>
          <p:nvPr/>
        </p:nvGrpSpPr>
        <p:grpSpPr bwMode="auto">
          <a:xfrm>
            <a:off x="8521700" y="5357812"/>
            <a:ext cx="393700" cy="509588"/>
            <a:chOff x="3456" y="1784"/>
            <a:chExt cx="952" cy="1048"/>
          </a:xfrm>
        </p:grpSpPr>
        <p:sp>
          <p:nvSpPr>
            <p:cNvPr id="30754" name="Freeform 12"/>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0755" name="Freeform 13"/>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0756" name="Freeform 14"/>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0757" name="Freeform 15"/>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758" name="Oval 16"/>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0759" name="Oval 17"/>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0" name="Oval 18"/>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1" name="Oval 19"/>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2" name="Oval 20"/>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3" name="Oval 21"/>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4" name="Oval 22"/>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765" name="AutoShape 23"/>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0766" name="Freeform 24"/>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0767" name="Freeform 25"/>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0768" name="Freeform 26"/>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69" name="Freeform 27"/>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0770" name="Freeform 28"/>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729" name="Text Box 29"/>
          <p:cNvSpPr txBox="1">
            <a:spLocks noChangeArrowheads="1"/>
          </p:cNvSpPr>
          <p:nvPr/>
        </p:nvSpPr>
        <p:spPr bwMode="auto">
          <a:xfrm>
            <a:off x="7402744" y="5178623"/>
            <a:ext cx="11316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400" b="1" dirty="0" smtClean="0">
                <a:solidFill>
                  <a:srgbClr val="008000"/>
                </a:solidFill>
                <a:latin typeface="Calibri" pitchFamily="34" charset="0"/>
              </a:rPr>
              <a:t>Inner-</a:t>
            </a:r>
            <a:r>
              <a:rPr lang="en-US" sz="1400" dirty="0" err="1" smtClean="0">
                <a:solidFill>
                  <a:srgbClr val="008000"/>
                </a:solidFill>
                <a:latin typeface="Calibri" pitchFamily="34" charset="0"/>
              </a:rPr>
              <a:t>esting</a:t>
            </a:r>
            <a:r>
              <a:rPr lang="en-US" sz="1400" dirty="0">
                <a:solidFill>
                  <a:srgbClr val="008000"/>
                </a:solidFill>
                <a:latin typeface="Calibri" pitchFamily="34" charset="0"/>
              </a:rPr>
              <a:t>!</a:t>
            </a:r>
          </a:p>
        </p:txBody>
      </p:sp>
      <p:sp>
        <p:nvSpPr>
          <p:cNvPr id="30730" name="AutoShape 30"/>
          <p:cNvSpPr>
            <a:spLocks noChangeArrowheads="1"/>
          </p:cNvSpPr>
          <p:nvPr/>
        </p:nvSpPr>
        <p:spPr bwMode="auto">
          <a:xfrm>
            <a:off x="533400" y="30051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30731" name="Rectangle 31"/>
          <p:cNvSpPr>
            <a:spLocks noChangeArrowheads="1"/>
          </p:cNvSpPr>
          <p:nvPr/>
        </p:nvSpPr>
        <p:spPr bwMode="auto">
          <a:xfrm>
            <a:off x="746125" y="34083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30732" name="Rectangle 32"/>
          <p:cNvSpPr>
            <a:spLocks noChangeArrowheads="1"/>
          </p:cNvSpPr>
          <p:nvPr/>
        </p:nvSpPr>
        <p:spPr bwMode="auto">
          <a:xfrm>
            <a:off x="906463" y="35845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30733" name="AutoShape 33"/>
          <p:cNvSpPr>
            <a:spLocks noChangeArrowheads="1"/>
          </p:cNvSpPr>
          <p:nvPr/>
        </p:nvSpPr>
        <p:spPr bwMode="auto">
          <a:xfrm>
            <a:off x="2178050" y="384651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30734" name="AutoShape 34"/>
          <p:cNvSpPr>
            <a:spLocks noChangeArrowheads="1"/>
          </p:cNvSpPr>
          <p:nvPr/>
        </p:nvSpPr>
        <p:spPr bwMode="auto">
          <a:xfrm>
            <a:off x="2178050" y="4740275"/>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30735" name="AutoShape 35"/>
          <p:cNvSpPr>
            <a:spLocks noChangeArrowheads="1"/>
          </p:cNvSpPr>
          <p:nvPr/>
        </p:nvSpPr>
        <p:spPr bwMode="auto">
          <a:xfrm>
            <a:off x="2178050" y="3009900"/>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30736" name="Freeform 36"/>
          <p:cNvSpPr>
            <a:spLocks/>
          </p:cNvSpPr>
          <p:nvPr/>
        </p:nvSpPr>
        <p:spPr bwMode="auto">
          <a:xfrm>
            <a:off x="1249363" y="28527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37" name="Rectangle 37"/>
          <p:cNvSpPr>
            <a:spLocks noChangeArrowheads="1"/>
          </p:cNvSpPr>
          <p:nvPr/>
        </p:nvSpPr>
        <p:spPr bwMode="auto">
          <a:xfrm>
            <a:off x="2349500" y="33067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30738" name="Rectangle 38"/>
          <p:cNvSpPr>
            <a:spLocks noChangeArrowheads="1"/>
          </p:cNvSpPr>
          <p:nvPr/>
        </p:nvSpPr>
        <p:spPr bwMode="auto">
          <a:xfrm>
            <a:off x="2351088" y="41481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30739" name="Rectangle 39"/>
          <p:cNvSpPr>
            <a:spLocks noChangeArrowheads="1"/>
          </p:cNvSpPr>
          <p:nvPr/>
        </p:nvSpPr>
        <p:spPr bwMode="auto">
          <a:xfrm>
            <a:off x="2349500" y="50371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30740" name="Freeform 41"/>
          <p:cNvSpPr>
            <a:spLocks/>
          </p:cNvSpPr>
          <p:nvPr/>
        </p:nvSpPr>
        <p:spPr bwMode="auto">
          <a:xfrm>
            <a:off x="2700338" y="3811588"/>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41" name="Rectangle 43"/>
          <p:cNvSpPr>
            <a:spLocks noChangeArrowheads="1"/>
          </p:cNvSpPr>
          <p:nvPr/>
        </p:nvSpPr>
        <p:spPr bwMode="auto">
          <a:xfrm>
            <a:off x="2314575" y="3484563"/>
            <a:ext cx="641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inner</a:t>
            </a:r>
            <a:endParaRPr lang="en-US" sz="1800" b="1">
              <a:solidFill>
                <a:schemeClr val="accent2"/>
              </a:solidFill>
              <a:latin typeface="Courier New" pitchFamily="49" charset="0"/>
            </a:endParaRPr>
          </a:p>
        </p:txBody>
      </p:sp>
      <p:sp>
        <p:nvSpPr>
          <p:cNvPr id="30742" name="Rectangle 44"/>
          <p:cNvSpPr>
            <a:spLocks noChangeArrowheads="1"/>
          </p:cNvSpPr>
          <p:nvPr/>
        </p:nvSpPr>
        <p:spPr bwMode="auto">
          <a:xfrm>
            <a:off x="2316163" y="4335463"/>
            <a:ext cx="641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inner</a:t>
            </a:r>
          </a:p>
        </p:txBody>
      </p:sp>
      <p:sp>
        <p:nvSpPr>
          <p:cNvPr id="30743" name="Rectangle 45"/>
          <p:cNvSpPr>
            <a:spLocks noChangeArrowheads="1"/>
          </p:cNvSpPr>
          <p:nvPr/>
        </p:nvSpPr>
        <p:spPr bwMode="auto">
          <a:xfrm>
            <a:off x="2312988" y="5226050"/>
            <a:ext cx="641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inner</a:t>
            </a:r>
          </a:p>
        </p:txBody>
      </p:sp>
      <p:sp>
        <p:nvSpPr>
          <p:cNvPr id="30744" name="AutoShape 46"/>
          <p:cNvSpPr>
            <a:spLocks noChangeArrowheads="1"/>
          </p:cNvSpPr>
          <p:nvPr/>
        </p:nvSpPr>
        <p:spPr bwMode="auto">
          <a:xfrm>
            <a:off x="3797300" y="38338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45" name="AutoShape 47"/>
          <p:cNvSpPr>
            <a:spLocks noChangeArrowheads="1"/>
          </p:cNvSpPr>
          <p:nvPr/>
        </p:nvSpPr>
        <p:spPr bwMode="auto">
          <a:xfrm>
            <a:off x="4762500" y="38338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46" name="AutoShape 48"/>
          <p:cNvSpPr>
            <a:spLocks noChangeArrowheads="1"/>
          </p:cNvSpPr>
          <p:nvPr/>
        </p:nvSpPr>
        <p:spPr bwMode="auto">
          <a:xfrm>
            <a:off x="5726113" y="38338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47" name="AutoShape 49"/>
          <p:cNvSpPr>
            <a:spLocks noChangeArrowheads="1"/>
          </p:cNvSpPr>
          <p:nvPr/>
        </p:nvSpPr>
        <p:spPr bwMode="auto">
          <a:xfrm>
            <a:off x="6689725" y="38338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48" name="Freeform 50"/>
          <p:cNvSpPr>
            <a:spLocks/>
          </p:cNvSpPr>
          <p:nvPr/>
        </p:nvSpPr>
        <p:spPr bwMode="auto">
          <a:xfrm>
            <a:off x="2679700" y="2819400"/>
            <a:ext cx="1223963" cy="1054100"/>
          </a:xfrm>
          <a:custGeom>
            <a:avLst/>
            <a:gdLst>
              <a:gd name="T0" fmla="*/ 0 w 771"/>
              <a:gd name="T1" fmla="*/ 2147483647 h 664"/>
              <a:gd name="T2" fmla="*/ 0 w 771"/>
              <a:gd name="T3" fmla="*/ 0 h 664"/>
              <a:gd name="T4" fmla="*/ 2147483647 w 771"/>
              <a:gd name="T5" fmla="*/ 2147483647 h 664"/>
              <a:gd name="T6" fmla="*/ 0 60000 65536"/>
              <a:gd name="T7" fmla="*/ 0 60000 65536"/>
              <a:gd name="T8" fmla="*/ 0 60000 65536"/>
              <a:gd name="T9" fmla="*/ 0 w 771"/>
              <a:gd name="T10" fmla="*/ 0 h 664"/>
              <a:gd name="T11" fmla="*/ 771 w 771"/>
              <a:gd name="T12" fmla="*/ 664 h 664"/>
            </a:gdLst>
            <a:ahLst/>
            <a:cxnLst>
              <a:cxn ang="T6">
                <a:pos x="T0" y="T1"/>
              </a:cxn>
              <a:cxn ang="T7">
                <a:pos x="T2" y="T3"/>
              </a:cxn>
              <a:cxn ang="T8">
                <a:pos x="T4" y="T5"/>
              </a:cxn>
            </a:cxnLst>
            <a:rect l="T9" t="T10" r="T11" b="T12"/>
            <a:pathLst>
              <a:path w="771" h="664">
                <a:moveTo>
                  <a:pt x="0" y="230"/>
                </a:moveTo>
                <a:lnTo>
                  <a:pt x="0" y="0"/>
                </a:lnTo>
                <a:lnTo>
                  <a:pt x="771" y="664"/>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49" name="AutoShape 51"/>
          <p:cNvSpPr>
            <a:spLocks noChangeArrowheads="1"/>
          </p:cNvSpPr>
          <p:nvPr/>
        </p:nvSpPr>
        <p:spPr bwMode="auto">
          <a:xfrm>
            <a:off x="7653338" y="38338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0750" name="Freeform 53"/>
          <p:cNvSpPr>
            <a:spLocks/>
          </p:cNvSpPr>
          <p:nvPr/>
        </p:nvSpPr>
        <p:spPr bwMode="auto">
          <a:xfrm>
            <a:off x="2727325" y="4397375"/>
            <a:ext cx="974725" cy="534988"/>
          </a:xfrm>
          <a:custGeom>
            <a:avLst/>
            <a:gdLst>
              <a:gd name="T0" fmla="*/ 0 w 614"/>
              <a:gd name="T1" fmla="*/ 2147483647 h 337"/>
              <a:gd name="T2" fmla="*/ 0 w 614"/>
              <a:gd name="T3" fmla="*/ 2147483647 h 337"/>
              <a:gd name="T4" fmla="*/ 2147483647 w 614"/>
              <a:gd name="T5" fmla="*/ 0 h 337"/>
              <a:gd name="T6" fmla="*/ 0 60000 65536"/>
              <a:gd name="T7" fmla="*/ 0 60000 65536"/>
              <a:gd name="T8" fmla="*/ 0 60000 65536"/>
              <a:gd name="T9" fmla="*/ 0 w 614"/>
              <a:gd name="T10" fmla="*/ 0 h 337"/>
              <a:gd name="T11" fmla="*/ 614 w 614"/>
              <a:gd name="T12" fmla="*/ 337 h 337"/>
            </a:gdLst>
            <a:ahLst/>
            <a:cxnLst>
              <a:cxn ang="T6">
                <a:pos x="T0" y="T1"/>
              </a:cxn>
              <a:cxn ang="T7">
                <a:pos x="T2" y="T3"/>
              </a:cxn>
              <a:cxn ang="T8">
                <a:pos x="T4" y="T5"/>
              </a:cxn>
            </a:cxnLst>
            <a:rect l="T9" t="T10" r="T11" b="T12"/>
            <a:pathLst>
              <a:path w="614" h="337">
                <a:moveTo>
                  <a:pt x="0" y="337"/>
                </a:moveTo>
                <a:lnTo>
                  <a:pt x="0" y="239"/>
                </a:lnTo>
                <a:cubicBezTo>
                  <a:pt x="607" y="3"/>
                  <a:pt x="410" y="101"/>
                  <a:pt x="614"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51" name="Text Box 54"/>
          <p:cNvSpPr txBox="1">
            <a:spLocks noChangeArrowheads="1"/>
          </p:cNvSpPr>
          <p:nvPr/>
        </p:nvSpPr>
        <p:spPr bwMode="auto">
          <a:xfrm>
            <a:off x="1295399" y="6244844"/>
            <a:ext cx="6629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copies the list reference, not the list data</a:t>
            </a:r>
          </a:p>
        </p:txBody>
      </p:sp>
      <p:sp>
        <p:nvSpPr>
          <p:cNvPr id="30752" name="Rectangle 55"/>
          <p:cNvSpPr>
            <a:spLocks noChangeArrowheads="1"/>
          </p:cNvSpPr>
          <p:nvPr/>
        </p:nvSpPr>
        <p:spPr bwMode="auto">
          <a:xfrm>
            <a:off x="2108575" y="5638800"/>
            <a:ext cx="1185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8000"/>
                </a:solidFill>
                <a:latin typeface="Cambria" pitchFamily="18" charset="0"/>
              </a:rPr>
              <a:t>"shallow copy"</a:t>
            </a:r>
          </a:p>
        </p:txBody>
      </p:sp>
      <p:sp>
        <p:nvSpPr>
          <p:cNvPr id="2" name="Right Arrow 1"/>
          <p:cNvSpPr/>
          <p:nvPr/>
        </p:nvSpPr>
        <p:spPr bwMode="auto">
          <a:xfrm>
            <a:off x="4924425" y="1508680"/>
            <a:ext cx="638175" cy="364054"/>
          </a:xfrm>
          <a:prstGeom prst="rightArrow">
            <a:avLst/>
          </a:prstGeom>
          <a:solidFill>
            <a:srgbClr val="CC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103485191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ChangeArrowheads="1"/>
          </p:cNvSpPr>
          <p:nvPr/>
        </p:nvSpPr>
        <p:spPr bwMode="auto">
          <a:xfrm>
            <a:off x="533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5" name="Rectangle 12"/>
          <p:cNvSpPr>
            <a:spLocks noChangeArrowheads="1"/>
          </p:cNvSpPr>
          <p:nvPr/>
        </p:nvSpPr>
        <p:spPr bwMode="auto">
          <a:xfrm>
            <a:off x="114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6" name="Rectangle 13"/>
          <p:cNvSpPr>
            <a:spLocks noChangeArrowheads="1"/>
          </p:cNvSpPr>
          <p:nvPr/>
        </p:nvSpPr>
        <p:spPr bwMode="auto">
          <a:xfrm>
            <a:off x="175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7" name="Rectangle 14"/>
          <p:cNvSpPr>
            <a:spLocks noChangeArrowheads="1"/>
          </p:cNvSpPr>
          <p:nvPr/>
        </p:nvSpPr>
        <p:spPr bwMode="auto">
          <a:xfrm>
            <a:off x="533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8" name="Rectangle 15"/>
          <p:cNvSpPr>
            <a:spLocks noChangeArrowheads="1"/>
          </p:cNvSpPr>
          <p:nvPr/>
        </p:nvSpPr>
        <p:spPr bwMode="auto">
          <a:xfrm>
            <a:off x="114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79" name="Rectangle 16"/>
          <p:cNvSpPr>
            <a:spLocks noChangeArrowheads="1"/>
          </p:cNvSpPr>
          <p:nvPr/>
        </p:nvSpPr>
        <p:spPr bwMode="auto">
          <a:xfrm>
            <a:off x="17526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280" name="Rectangle 17"/>
          <p:cNvSpPr>
            <a:spLocks noChangeArrowheads="1"/>
          </p:cNvSpPr>
          <p:nvPr/>
        </p:nvSpPr>
        <p:spPr bwMode="auto">
          <a:xfrm>
            <a:off x="533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1" name="Rectangle 18"/>
          <p:cNvSpPr>
            <a:spLocks noChangeArrowheads="1"/>
          </p:cNvSpPr>
          <p:nvPr/>
        </p:nvSpPr>
        <p:spPr bwMode="auto">
          <a:xfrm>
            <a:off x="11430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282" name="Rectangle 19"/>
          <p:cNvSpPr>
            <a:spLocks noChangeArrowheads="1"/>
          </p:cNvSpPr>
          <p:nvPr/>
        </p:nvSpPr>
        <p:spPr bwMode="auto">
          <a:xfrm>
            <a:off x="175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283" name="Rectangle 20"/>
          <p:cNvSpPr>
            <a:spLocks noChangeArrowheads="1"/>
          </p:cNvSpPr>
          <p:nvPr/>
        </p:nvSpPr>
        <p:spPr bwMode="auto">
          <a:xfrm>
            <a:off x="236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4" name="Rectangle 21"/>
          <p:cNvSpPr>
            <a:spLocks noChangeArrowheads="1"/>
          </p:cNvSpPr>
          <p:nvPr/>
        </p:nvSpPr>
        <p:spPr bwMode="auto">
          <a:xfrm>
            <a:off x="297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5" name="Rectangle 22"/>
          <p:cNvSpPr>
            <a:spLocks noChangeArrowheads="1"/>
          </p:cNvSpPr>
          <p:nvPr/>
        </p:nvSpPr>
        <p:spPr bwMode="auto">
          <a:xfrm>
            <a:off x="358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6" name="Rectangle 23"/>
          <p:cNvSpPr>
            <a:spLocks noChangeArrowheads="1"/>
          </p:cNvSpPr>
          <p:nvPr/>
        </p:nvSpPr>
        <p:spPr bwMode="auto">
          <a:xfrm>
            <a:off x="236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7" name="Rectangle 24"/>
          <p:cNvSpPr>
            <a:spLocks noChangeArrowheads="1"/>
          </p:cNvSpPr>
          <p:nvPr/>
        </p:nvSpPr>
        <p:spPr bwMode="auto">
          <a:xfrm>
            <a:off x="297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8" name="Rectangle 25"/>
          <p:cNvSpPr>
            <a:spLocks noChangeArrowheads="1"/>
          </p:cNvSpPr>
          <p:nvPr/>
        </p:nvSpPr>
        <p:spPr bwMode="auto">
          <a:xfrm>
            <a:off x="358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89" name="Rectangle 26"/>
          <p:cNvSpPr>
            <a:spLocks noChangeArrowheads="1"/>
          </p:cNvSpPr>
          <p:nvPr/>
        </p:nvSpPr>
        <p:spPr bwMode="auto">
          <a:xfrm>
            <a:off x="236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0" name="Rectangle 27"/>
          <p:cNvSpPr>
            <a:spLocks noChangeArrowheads="1"/>
          </p:cNvSpPr>
          <p:nvPr/>
        </p:nvSpPr>
        <p:spPr bwMode="auto">
          <a:xfrm>
            <a:off x="297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1" name="Rectangle 28"/>
          <p:cNvSpPr>
            <a:spLocks noChangeArrowheads="1"/>
          </p:cNvSpPr>
          <p:nvPr/>
        </p:nvSpPr>
        <p:spPr bwMode="auto">
          <a:xfrm>
            <a:off x="358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2" name="Rectangle 29"/>
          <p:cNvSpPr>
            <a:spLocks noChangeArrowheads="1"/>
          </p:cNvSpPr>
          <p:nvPr/>
        </p:nvSpPr>
        <p:spPr bwMode="auto">
          <a:xfrm>
            <a:off x="533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3" name="Rectangle 30"/>
          <p:cNvSpPr>
            <a:spLocks noChangeArrowheads="1"/>
          </p:cNvSpPr>
          <p:nvPr/>
        </p:nvSpPr>
        <p:spPr bwMode="auto">
          <a:xfrm>
            <a:off x="114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4" name="Rectangle 31"/>
          <p:cNvSpPr>
            <a:spLocks noChangeArrowheads="1"/>
          </p:cNvSpPr>
          <p:nvPr/>
        </p:nvSpPr>
        <p:spPr bwMode="auto">
          <a:xfrm>
            <a:off x="17526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295" name="Rectangle 32"/>
          <p:cNvSpPr>
            <a:spLocks noChangeArrowheads="1"/>
          </p:cNvSpPr>
          <p:nvPr/>
        </p:nvSpPr>
        <p:spPr bwMode="auto">
          <a:xfrm>
            <a:off x="533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6" name="Rectangle 33"/>
          <p:cNvSpPr>
            <a:spLocks noChangeArrowheads="1"/>
          </p:cNvSpPr>
          <p:nvPr/>
        </p:nvSpPr>
        <p:spPr bwMode="auto">
          <a:xfrm>
            <a:off x="114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7" name="Rectangle 34"/>
          <p:cNvSpPr>
            <a:spLocks noChangeArrowheads="1"/>
          </p:cNvSpPr>
          <p:nvPr/>
        </p:nvSpPr>
        <p:spPr bwMode="auto">
          <a:xfrm>
            <a:off x="175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8" name="Rectangle 35"/>
          <p:cNvSpPr>
            <a:spLocks noChangeArrowheads="1"/>
          </p:cNvSpPr>
          <p:nvPr/>
        </p:nvSpPr>
        <p:spPr bwMode="auto">
          <a:xfrm>
            <a:off x="533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299" name="Rectangle 36"/>
          <p:cNvSpPr>
            <a:spLocks noChangeArrowheads="1"/>
          </p:cNvSpPr>
          <p:nvPr/>
        </p:nvSpPr>
        <p:spPr bwMode="auto">
          <a:xfrm>
            <a:off x="114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0" name="Rectangle 37"/>
          <p:cNvSpPr>
            <a:spLocks noChangeArrowheads="1"/>
          </p:cNvSpPr>
          <p:nvPr/>
        </p:nvSpPr>
        <p:spPr bwMode="auto">
          <a:xfrm>
            <a:off x="175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1" name="Rectangle 38"/>
          <p:cNvSpPr>
            <a:spLocks noChangeArrowheads="1"/>
          </p:cNvSpPr>
          <p:nvPr/>
        </p:nvSpPr>
        <p:spPr bwMode="auto">
          <a:xfrm>
            <a:off x="236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2" name="Rectangle 39"/>
          <p:cNvSpPr>
            <a:spLocks noChangeArrowheads="1"/>
          </p:cNvSpPr>
          <p:nvPr/>
        </p:nvSpPr>
        <p:spPr bwMode="auto">
          <a:xfrm>
            <a:off x="297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3" name="Rectangle 40"/>
          <p:cNvSpPr>
            <a:spLocks noChangeArrowheads="1"/>
          </p:cNvSpPr>
          <p:nvPr/>
        </p:nvSpPr>
        <p:spPr bwMode="auto">
          <a:xfrm>
            <a:off x="358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4" name="Rectangle 41"/>
          <p:cNvSpPr>
            <a:spLocks noChangeArrowheads="1"/>
          </p:cNvSpPr>
          <p:nvPr/>
        </p:nvSpPr>
        <p:spPr bwMode="auto">
          <a:xfrm>
            <a:off x="23622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305" name="Rectangle 42"/>
          <p:cNvSpPr>
            <a:spLocks noChangeArrowheads="1"/>
          </p:cNvSpPr>
          <p:nvPr/>
        </p:nvSpPr>
        <p:spPr bwMode="auto">
          <a:xfrm>
            <a:off x="29718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54306" name="Rectangle 43"/>
          <p:cNvSpPr>
            <a:spLocks noChangeArrowheads="1"/>
          </p:cNvSpPr>
          <p:nvPr/>
        </p:nvSpPr>
        <p:spPr bwMode="auto">
          <a:xfrm>
            <a:off x="358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7" name="Rectangle 44"/>
          <p:cNvSpPr>
            <a:spLocks noChangeArrowheads="1"/>
          </p:cNvSpPr>
          <p:nvPr/>
        </p:nvSpPr>
        <p:spPr bwMode="auto">
          <a:xfrm>
            <a:off x="236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8" name="Rectangle 45"/>
          <p:cNvSpPr>
            <a:spLocks noChangeArrowheads="1"/>
          </p:cNvSpPr>
          <p:nvPr/>
        </p:nvSpPr>
        <p:spPr bwMode="auto">
          <a:xfrm>
            <a:off x="297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09" name="Rectangle 46"/>
          <p:cNvSpPr>
            <a:spLocks noChangeArrowheads="1"/>
          </p:cNvSpPr>
          <p:nvPr/>
        </p:nvSpPr>
        <p:spPr bwMode="auto">
          <a:xfrm>
            <a:off x="358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10" name="Text Box 89"/>
          <p:cNvSpPr txBox="1">
            <a:spLocks noChangeArrowheads="1"/>
          </p:cNvSpPr>
          <p:nvPr/>
        </p:nvSpPr>
        <p:spPr bwMode="auto">
          <a:xfrm>
            <a:off x="609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54311" name="Text Box 90"/>
          <p:cNvSpPr txBox="1">
            <a:spLocks noChangeArrowheads="1"/>
          </p:cNvSpPr>
          <p:nvPr/>
        </p:nvSpPr>
        <p:spPr bwMode="auto">
          <a:xfrm>
            <a:off x="12192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54312" name="Text Box 91"/>
          <p:cNvSpPr txBox="1">
            <a:spLocks noChangeArrowheads="1"/>
          </p:cNvSpPr>
          <p:nvPr/>
        </p:nvSpPr>
        <p:spPr bwMode="auto">
          <a:xfrm>
            <a:off x="18288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54313" name="Text Box 92"/>
          <p:cNvSpPr txBox="1">
            <a:spLocks noChangeArrowheads="1"/>
          </p:cNvSpPr>
          <p:nvPr/>
        </p:nvSpPr>
        <p:spPr bwMode="auto">
          <a:xfrm>
            <a:off x="24384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54314" name="Text Box 93"/>
          <p:cNvSpPr txBox="1">
            <a:spLocks noChangeArrowheads="1"/>
          </p:cNvSpPr>
          <p:nvPr/>
        </p:nvSpPr>
        <p:spPr bwMode="auto">
          <a:xfrm>
            <a:off x="30480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54315" name="Text Box 94"/>
          <p:cNvSpPr txBox="1">
            <a:spLocks noChangeArrowheads="1"/>
          </p:cNvSpPr>
          <p:nvPr/>
        </p:nvSpPr>
        <p:spPr bwMode="auto">
          <a:xfrm>
            <a:off x="36576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54316" name="Text Box 95"/>
          <p:cNvSpPr txBox="1">
            <a:spLocks noChangeArrowheads="1"/>
          </p:cNvSpPr>
          <p:nvPr/>
        </p:nvSpPr>
        <p:spPr bwMode="auto">
          <a:xfrm>
            <a:off x="184150" y="30035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54317" name="Text Box 96"/>
          <p:cNvSpPr txBox="1">
            <a:spLocks noChangeArrowheads="1"/>
          </p:cNvSpPr>
          <p:nvPr/>
        </p:nvSpPr>
        <p:spPr bwMode="auto">
          <a:xfrm>
            <a:off x="188913" y="35814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54318" name="Text Box 97"/>
          <p:cNvSpPr txBox="1">
            <a:spLocks noChangeArrowheads="1"/>
          </p:cNvSpPr>
          <p:nvPr/>
        </p:nvSpPr>
        <p:spPr bwMode="auto">
          <a:xfrm>
            <a:off x="184150" y="41878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54319" name="Text Box 98"/>
          <p:cNvSpPr txBox="1">
            <a:spLocks noChangeArrowheads="1"/>
          </p:cNvSpPr>
          <p:nvPr/>
        </p:nvSpPr>
        <p:spPr bwMode="auto">
          <a:xfrm>
            <a:off x="188913" y="4808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54320" name="Text Box 99"/>
          <p:cNvSpPr txBox="1">
            <a:spLocks noChangeArrowheads="1"/>
          </p:cNvSpPr>
          <p:nvPr/>
        </p:nvSpPr>
        <p:spPr bwMode="auto">
          <a:xfrm>
            <a:off x="184150" y="54181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54321" name="Text Box 100"/>
          <p:cNvSpPr txBox="1">
            <a:spLocks noChangeArrowheads="1"/>
          </p:cNvSpPr>
          <p:nvPr/>
        </p:nvSpPr>
        <p:spPr bwMode="auto">
          <a:xfrm>
            <a:off x="184150" y="60277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54322" name="Rectangle 123"/>
          <p:cNvSpPr>
            <a:spLocks noChangeArrowheads="1"/>
          </p:cNvSpPr>
          <p:nvPr/>
        </p:nvSpPr>
        <p:spPr bwMode="auto">
          <a:xfrm>
            <a:off x="866775" y="1270000"/>
            <a:ext cx="4802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chemeClr val="accent2"/>
                </a:solidFill>
                <a:latin typeface="Courier New" pitchFamily="49" charset="0"/>
              </a:rPr>
              <a:t>next_life_generation( A )</a:t>
            </a:r>
          </a:p>
        </p:txBody>
      </p:sp>
      <p:sp>
        <p:nvSpPr>
          <p:cNvPr id="54323" name="Freeform 124"/>
          <p:cNvSpPr>
            <a:spLocks/>
          </p:cNvSpPr>
          <p:nvPr/>
        </p:nvSpPr>
        <p:spPr bwMode="auto">
          <a:xfrm>
            <a:off x="1344613" y="1762125"/>
            <a:ext cx="2922587" cy="450850"/>
          </a:xfrm>
          <a:custGeom>
            <a:avLst/>
            <a:gdLst>
              <a:gd name="T0" fmla="*/ 0 w 2215"/>
              <a:gd name="T1" fmla="*/ 2147483647 h 455"/>
              <a:gd name="T2" fmla="*/ 2147483647 w 2215"/>
              <a:gd name="T3" fmla="*/ 2147483647 h 455"/>
              <a:gd name="T4" fmla="*/ 2147483647 w 2215"/>
              <a:gd name="T5" fmla="*/ 2147483647 h 455"/>
              <a:gd name="T6" fmla="*/ 2147483647 w 2215"/>
              <a:gd name="T7" fmla="*/ 2147483647 h 455"/>
              <a:gd name="T8" fmla="*/ 2147483647 w 2215"/>
              <a:gd name="T9" fmla="*/ 2147483647 h 455"/>
              <a:gd name="T10" fmla="*/ 2147483647 w 2215"/>
              <a:gd name="T11" fmla="*/ 2147483647 h 455"/>
              <a:gd name="T12" fmla="*/ 2147483647 w 2215"/>
              <a:gd name="T13" fmla="*/ 2147483647 h 455"/>
              <a:gd name="T14" fmla="*/ 2147483647 w 2215"/>
              <a:gd name="T15" fmla="*/ 2147483647 h 455"/>
              <a:gd name="T16" fmla="*/ 2147483647 w 2215"/>
              <a:gd name="T17" fmla="*/ 2147483647 h 455"/>
              <a:gd name="T18" fmla="*/ 2147483647 w 2215"/>
              <a:gd name="T19" fmla="*/ 2147483647 h 455"/>
              <a:gd name="T20" fmla="*/ 2147483647 w 2215"/>
              <a:gd name="T21" fmla="*/ 2147483647 h 455"/>
              <a:gd name="T22" fmla="*/ 2147483647 w 2215"/>
              <a:gd name="T23" fmla="*/ 2147483647 h 455"/>
              <a:gd name="T24" fmla="*/ 2147483647 w 2215"/>
              <a:gd name="T25" fmla="*/ 0 h 4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15"/>
              <a:gd name="T40" fmla="*/ 0 h 455"/>
              <a:gd name="T41" fmla="*/ 2215 w 2215"/>
              <a:gd name="T42" fmla="*/ 455 h 4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15" h="455">
                <a:moveTo>
                  <a:pt x="0" y="455"/>
                </a:moveTo>
                <a:cubicBezTo>
                  <a:pt x="8" y="430"/>
                  <a:pt x="15" y="389"/>
                  <a:pt x="30" y="370"/>
                </a:cubicBezTo>
                <a:cubicBezTo>
                  <a:pt x="61" y="327"/>
                  <a:pt x="123" y="314"/>
                  <a:pt x="170" y="300"/>
                </a:cubicBezTo>
                <a:cubicBezTo>
                  <a:pt x="257" y="273"/>
                  <a:pt x="348" y="258"/>
                  <a:pt x="440" y="250"/>
                </a:cubicBezTo>
                <a:cubicBezTo>
                  <a:pt x="561" y="225"/>
                  <a:pt x="473" y="239"/>
                  <a:pt x="710" y="245"/>
                </a:cubicBezTo>
                <a:cubicBezTo>
                  <a:pt x="791" y="256"/>
                  <a:pt x="873" y="266"/>
                  <a:pt x="955" y="280"/>
                </a:cubicBezTo>
                <a:cubicBezTo>
                  <a:pt x="1094" y="278"/>
                  <a:pt x="1370" y="295"/>
                  <a:pt x="1555" y="265"/>
                </a:cubicBezTo>
                <a:cubicBezTo>
                  <a:pt x="1705" y="239"/>
                  <a:pt x="1562" y="256"/>
                  <a:pt x="1760" y="235"/>
                </a:cubicBezTo>
                <a:cubicBezTo>
                  <a:pt x="1790" y="231"/>
                  <a:pt x="1850" y="225"/>
                  <a:pt x="1850" y="225"/>
                </a:cubicBezTo>
                <a:cubicBezTo>
                  <a:pt x="1890" y="213"/>
                  <a:pt x="1936" y="216"/>
                  <a:pt x="1975" y="200"/>
                </a:cubicBezTo>
                <a:cubicBezTo>
                  <a:pt x="2035" y="174"/>
                  <a:pt x="2086" y="140"/>
                  <a:pt x="2140" y="105"/>
                </a:cubicBezTo>
                <a:cubicBezTo>
                  <a:pt x="2165" y="88"/>
                  <a:pt x="2187" y="76"/>
                  <a:pt x="2205" y="50"/>
                </a:cubicBezTo>
                <a:cubicBezTo>
                  <a:pt x="2209" y="32"/>
                  <a:pt x="2215" y="18"/>
                  <a:pt x="2215"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4" name="Freeform 125"/>
          <p:cNvSpPr>
            <a:spLocks/>
          </p:cNvSpPr>
          <p:nvPr/>
        </p:nvSpPr>
        <p:spPr bwMode="auto">
          <a:xfrm rot="8794038" flipH="1">
            <a:off x="5689600" y="1385888"/>
            <a:ext cx="815975" cy="706437"/>
          </a:xfrm>
          <a:custGeom>
            <a:avLst/>
            <a:gdLst>
              <a:gd name="T0" fmla="*/ 2147483647 w 1409"/>
              <a:gd name="T1" fmla="*/ 2147483647 h 473"/>
              <a:gd name="T2" fmla="*/ 2147483647 w 1409"/>
              <a:gd name="T3" fmla="*/ 2147483647 h 473"/>
              <a:gd name="T4" fmla="*/ 2147483647 w 1409"/>
              <a:gd name="T5" fmla="*/ 2147483647 h 473"/>
              <a:gd name="T6" fmla="*/ 2147483647 w 1409"/>
              <a:gd name="T7" fmla="*/ 2147483647 h 473"/>
              <a:gd name="T8" fmla="*/ 2147483647 w 1409"/>
              <a:gd name="T9" fmla="*/ 2147483647 h 473"/>
              <a:gd name="T10" fmla="*/ 2147483647 w 1409"/>
              <a:gd name="T11" fmla="*/ 2147483647 h 473"/>
              <a:gd name="T12" fmla="*/ 2147483647 w 1409"/>
              <a:gd name="T13" fmla="*/ 2147483647 h 473"/>
              <a:gd name="T14" fmla="*/ 2147483647 w 1409"/>
              <a:gd name="T15" fmla="*/ 2147483647 h 473"/>
              <a:gd name="T16" fmla="*/ 2147483647 w 1409"/>
              <a:gd name="T17" fmla="*/ 2147483647 h 473"/>
              <a:gd name="T18" fmla="*/ 2147483647 w 1409"/>
              <a:gd name="T19" fmla="*/ 0 h 4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9"/>
              <a:gd name="T31" fmla="*/ 0 h 473"/>
              <a:gd name="T32" fmla="*/ 1409 w 1409"/>
              <a:gd name="T33" fmla="*/ 473 h 4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9" h="473">
                <a:moveTo>
                  <a:pt x="5" y="460"/>
                </a:moveTo>
                <a:cubicBezTo>
                  <a:pt x="30" y="409"/>
                  <a:pt x="0" y="473"/>
                  <a:pt x="20" y="415"/>
                </a:cubicBezTo>
                <a:cubicBezTo>
                  <a:pt x="35" y="369"/>
                  <a:pt x="83" y="316"/>
                  <a:pt x="115" y="285"/>
                </a:cubicBezTo>
                <a:cubicBezTo>
                  <a:pt x="131" y="268"/>
                  <a:pt x="142" y="252"/>
                  <a:pt x="165" y="245"/>
                </a:cubicBezTo>
                <a:cubicBezTo>
                  <a:pt x="212" y="209"/>
                  <a:pt x="262" y="195"/>
                  <a:pt x="320" y="185"/>
                </a:cubicBezTo>
                <a:cubicBezTo>
                  <a:pt x="333" y="182"/>
                  <a:pt x="346" y="182"/>
                  <a:pt x="360" y="180"/>
                </a:cubicBezTo>
                <a:cubicBezTo>
                  <a:pt x="376" y="177"/>
                  <a:pt x="410" y="170"/>
                  <a:pt x="410" y="170"/>
                </a:cubicBezTo>
                <a:cubicBezTo>
                  <a:pt x="569" y="173"/>
                  <a:pt x="725" y="180"/>
                  <a:pt x="885" y="185"/>
                </a:cubicBezTo>
                <a:cubicBezTo>
                  <a:pt x="960" y="174"/>
                  <a:pt x="1307" y="210"/>
                  <a:pt x="1405" y="65"/>
                </a:cubicBezTo>
                <a:cubicBezTo>
                  <a:pt x="1409" y="40"/>
                  <a:pt x="1405" y="24"/>
                  <a:pt x="1405"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5" name="Text Box 126"/>
          <p:cNvSpPr txBox="1">
            <a:spLocks noChangeArrowheads="1"/>
          </p:cNvSpPr>
          <p:nvPr/>
        </p:nvSpPr>
        <p:spPr bwMode="auto">
          <a:xfrm>
            <a:off x="1295400" y="2057400"/>
            <a:ext cx="2633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Arial" pitchFamily="34" charset="0"/>
              </a:rPr>
              <a:t>old generation or "array"</a:t>
            </a:r>
          </a:p>
        </p:txBody>
      </p:sp>
      <p:sp>
        <p:nvSpPr>
          <p:cNvPr id="54326" name="Text Box 127"/>
          <p:cNvSpPr txBox="1">
            <a:spLocks noChangeArrowheads="1"/>
          </p:cNvSpPr>
          <p:nvPr/>
        </p:nvSpPr>
        <p:spPr bwMode="auto">
          <a:xfrm>
            <a:off x="6564313" y="1873250"/>
            <a:ext cx="2065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Arial" pitchFamily="34" charset="0"/>
              </a:rPr>
              <a:t>returns new generation or "array"</a:t>
            </a:r>
          </a:p>
        </p:txBody>
      </p:sp>
      <p:sp>
        <p:nvSpPr>
          <p:cNvPr id="54327" name="Rectangle 47"/>
          <p:cNvSpPr>
            <a:spLocks noChangeArrowheads="1"/>
          </p:cNvSpPr>
          <p:nvPr/>
        </p:nvSpPr>
        <p:spPr bwMode="auto">
          <a:xfrm>
            <a:off x="495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28" name="Rectangle 48"/>
          <p:cNvSpPr>
            <a:spLocks noChangeArrowheads="1"/>
          </p:cNvSpPr>
          <p:nvPr/>
        </p:nvSpPr>
        <p:spPr bwMode="auto">
          <a:xfrm>
            <a:off x="556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29" name="Rectangle 49"/>
          <p:cNvSpPr>
            <a:spLocks noChangeArrowheads="1"/>
          </p:cNvSpPr>
          <p:nvPr/>
        </p:nvSpPr>
        <p:spPr bwMode="auto">
          <a:xfrm>
            <a:off x="617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0" name="Rectangle 50"/>
          <p:cNvSpPr>
            <a:spLocks noChangeArrowheads="1"/>
          </p:cNvSpPr>
          <p:nvPr/>
        </p:nvSpPr>
        <p:spPr bwMode="auto">
          <a:xfrm>
            <a:off x="495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1" name="Rectangle 51"/>
          <p:cNvSpPr>
            <a:spLocks noChangeArrowheads="1"/>
          </p:cNvSpPr>
          <p:nvPr/>
        </p:nvSpPr>
        <p:spPr bwMode="auto">
          <a:xfrm>
            <a:off x="55626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2" name="Rectangle 52"/>
          <p:cNvSpPr>
            <a:spLocks noChangeArrowheads="1"/>
          </p:cNvSpPr>
          <p:nvPr/>
        </p:nvSpPr>
        <p:spPr bwMode="auto">
          <a:xfrm>
            <a:off x="617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3" name="Rectangle 53"/>
          <p:cNvSpPr>
            <a:spLocks noChangeArrowheads="1"/>
          </p:cNvSpPr>
          <p:nvPr/>
        </p:nvSpPr>
        <p:spPr bwMode="auto">
          <a:xfrm>
            <a:off x="495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4" name="Rectangle 54"/>
          <p:cNvSpPr>
            <a:spLocks noChangeArrowheads="1"/>
          </p:cNvSpPr>
          <p:nvPr/>
        </p:nvSpPr>
        <p:spPr bwMode="auto">
          <a:xfrm>
            <a:off x="55626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5" name="Rectangle 55"/>
          <p:cNvSpPr>
            <a:spLocks noChangeArrowheads="1"/>
          </p:cNvSpPr>
          <p:nvPr/>
        </p:nvSpPr>
        <p:spPr bwMode="auto">
          <a:xfrm>
            <a:off x="617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6" name="Rectangle 56"/>
          <p:cNvSpPr>
            <a:spLocks noChangeArrowheads="1"/>
          </p:cNvSpPr>
          <p:nvPr/>
        </p:nvSpPr>
        <p:spPr bwMode="auto">
          <a:xfrm>
            <a:off x="678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7" name="Rectangle 57"/>
          <p:cNvSpPr>
            <a:spLocks noChangeArrowheads="1"/>
          </p:cNvSpPr>
          <p:nvPr/>
        </p:nvSpPr>
        <p:spPr bwMode="auto">
          <a:xfrm>
            <a:off x="739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8" name="Rectangle 58"/>
          <p:cNvSpPr>
            <a:spLocks noChangeArrowheads="1"/>
          </p:cNvSpPr>
          <p:nvPr/>
        </p:nvSpPr>
        <p:spPr bwMode="auto">
          <a:xfrm>
            <a:off x="8001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39" name="Rectangle 59"/>
          <p:cNvSpPr>
            <a:spLocks noChangeArrowheads="1"/>
          </p:cNvSpPr>
          <p:nvPr/>
        </p:nvSpPr>
        <p:spPr bwMode="auto">
          <a:xfrm>
            <a:off x="678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0" name="Rectangle 60"/>
          <p:cNvSpPr>
            <a:spLocks noChangeArrowheads="1"/>
          </p:cNvSpPr>
          <p:nvPr/>
        </p:nvSpPr>
        <p:spPr bwMode="auto">
          <a:xfrm>
            <a:off x="739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1" name="Rectangle 61"/>
          <p:cNvSpPr>
            <a:spLocks noChangeArrowheads="1"/>
          </p:cNvSpPr>
          <p:nvPr/>
        </p:nvSpPr>
        <p:spPr bwMode="auto">
          <a:xfrm>
            <a:off x="8001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2" name="Rectangle 62"/>
          <p:cNvSpPr>
            <a:spLocks noChangeArrowheads="1"/>
          </p:cNvSpPr>
          <p:nvPr/>
        </p:nvSpPr>
        <p:spPr bwMode="auto">
          <a:xfrm>
            <a:off x="678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3" name="Rectangle 63"/>
          <p:cNvSpPr>
            <a:spLocks noChangeArrowheads="1"/>
          </p:cNvSpPr>
          <p:nvPr/>
        </p:nvSpPr>
        <p:spPr bwMode="auto">
          <a:xfrm>
            <a:off x="739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4" name="Rectangle 64"/>
          <p:cNvSpPr>
            <a:spLocks noChangeArrowheads="1"/>
          </p:cNvSpPr>
          <p:nvPr/>
        </p:nvSpPr>
        <p:spPr bwMode="auto">
          <a:xfrm>
            <a:off x="8001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5" name="Rectangle 65"/>
          <p:cNvSpPr>
            <a:spLocks noChangeArrowheads="1"/>
          </p:cNvSpPr>
          <p:nvPr/>
        </p:nvSpPr>
        <p:spPr bwMode="auto">
          <a:xfrm>
            <a:off x="495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6" name="Rectangle 66"/>
          <p:cNvSpPr>
            <a:spLocks noChangeArrowheads="1"/>
          </p:cNvSpPr>
          <p:nvPr/>
        </p:nvSpPr>
        <p:spPr bwMode="auto">
          <a:xfrm>
            <a:off x="55626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7" name="Rectangle 67"/>
          <p:cNvSpPr>
            <a:spLocks noChangeArrowheads="1"/>
          </p:cNvSpPr>
          <p:nvPr/>
        </p:nvSpPr>
        <p:spPr bwMode="auto">
          <a:xfrm>
            <a:off x="617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8" name="Rectangle 68"/>
          <p:cNvSpPr>
            <a:spLocks noChangeArrowheads="1"/>
          </p:cNvSpPr>
          <p:nvPr/>
        </p:nvSpPr>
        <p:spPr bwMode="auto">
          <a:xfrm>
            <a:off x="495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49" name="Rectangle 69"/>
          <p:cNvSpPr>
            <a:spLocks noChangeArrowheads="1"/>
          </p:cNvSpPr>
          <p:nvPr/>
        </p:nvSpPr>
        <p:spPr bwMode="auto">
          <a:xfrm>
            <a:off x="556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0" name="Rectangle 70"/>
          <p:cNvSpPr>
            <a:spLocks noChangeArrowheads="1"/>
          </p:cNvSpPr>
          <p:nvPr/>
        </p:nvSpPr>
        <p:spPr bwMode="auto">
          <a:xfrm>
            <a:off x="617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1" name="Rectangle 71"/>
          <p:cNvSpPr>
            <a:spLocks noChangeArrowheads="1"/>
          </p:cNvSpPr>
          <p:nvPr/>
        </p:nvSpPr>
        <p:spPr bwMode="auto">
          <a:xfrm>
            <a:off x="495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2" name="Rectangle 72"/>
          <p:cNvSpPr>
            <a:spLocks noChangeArrowheads="1"/>
          </p:cNvSpPr>
          <p:nvPr/>
        </p:nvSpPr>
        <p:spPr bwMode="auto">
          <a:xfrm>
            <a:off x="556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3" name="Rectangle 73"/>
          <p:cNvSpPr>
            <a:spLocks noChangeArrowheads="1"/>
          </p:cNvSpPr>
          <p:nvPr/>
        </p:nvSpPr>
        <p:spPr bwMode="auto">
          <a:xfrm>
            <a:off x="617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4" name="Rectangle 74"/>
          <p:cNvSpPr>
            <a:spLocks noChangeArrowheads="1"/>
          </p:cNvSpPr>
          <p:nvPr/>
        </p:nvSpPr>
        <p:spPr bwMode="auto">
          <a:xfrm>
            <a:off x="678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5" name="Rectangle 75"/>
          <p:cNvSpPr>
            <a:spLocks noChangeArrowheads="1"/>
          </p:cNvSpPr>
          <p:nvPr/>
        </p:nvSpPr>
        <p:spPr bwMode="auto">
          <a:xfrm>
            <a:off x="739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6" name="Rectangle 76"/>
          <p:cNvSpPr>
            <a:spLocks noChangeArrowheads="1"/>
          </p:cNvSpPr>
          <p:nvPr/>
        </p:nvSpPr>
        <p:spPr bwMode="auto">
          <a:xfrm>
            <a:off x="8001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7" name="Rectangle 77"/>
          <p:cNvSpPr>
            <a:spLocks noChangeArrowheads="1"/>
          </p:cNvSpPr>
          <p:nvPr/>
        </p:nvSpPr>
        <p:spPr bwMode="auto">
          <a:xfrm>
            <a:off x="67818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8" name="Rectangle 78"/>
          <p:cNvSpPr>
            <a:spLocks noChangeArrowheads="1"/>
          </p:cNvSpPr>
          <p:nvPr/>
        </p:nvSpPr>
        <p:spPr bwMode="auto">
          <a:xfrm>
            <a:off x="739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59" name="Rectangle 79"/>
          <p:cNvSpPr>
            <a:spLocks noChangeArrowheads="1"/>
          </p:cNvSpPr>
          <p:nvPr/>
        </p:nvSpPr>
        <p:spPr bwMode="auto">
          <a:xfrm>
            <a:off x="8001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60" name="Rectangle 80"/>
          <p:cNvSpPr>
            <a:spLocks noChangeArrowheads="1"/>
          </p:cNvSpPr>
          <p:nvPr/>
        </p:nvSpPr>
        <p:spPr bwMode="auto">
          <a:xfrm>
            <a:off x="678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61" name="Rectangle 81"/>
          <p:cNvSpPr>
            <a:spLocks noChangeArrowheads="1"/>
          </p:cNvSpPr>
          <p:nvPr/>
        </p:nvSpPr>
        <p:spPr bwMode="auto">
          <a:xfrm>
            <a:off x="739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62" name="Rectangle 82"/>
          <p:cNvSpPr>
            <a:spLocks noChangeArrowheads="1"/>
          </p:cNvSpPr>
          <p:nvPr/>
        </p:nvSpPr>
        <p:spPr bwMode="auto">
          <a:xfrm>
            <a:off x="8001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4363" name="Text Box 83"/>
          <p:cNvSpPr txBox="1">
            <a:spLocks noChangeArrowheads="1"/>
          </p:cNvSpPr>
          <p:nvPr/>
        </p:nvSpPr>
        <p:spPr bwMode="auto">
          <a:xfrm>
            <a:off x="5029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54364" name="Text Box 84"/>
          <p:cNvSpPr txBox="1">
            <a:spLocks noChangeArrowheads="1"/>
          </p:cNvSpPr>
          <p:nvPr/>
        </p:nvSpPr>
        <p:spPr bwMode="auto">
          <a:xfrm>
            <a:off x="56388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54365" name="Text Box 85"/>
          <p:cNvSpPr txBox="1">
            <a:spLocks noChangeArrowheads="1"/>
          </p:cNvSpPr>
          <p:nvPr/>
        </p:nvSpPr>
        <p:spPr bwMode="auto">
          <a:xfrm>
            <a:off x="62484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54366" name="Text Box 86"/>
          <p:cNvSpPr txBox="1">
            <a:spLocks noChangeArrowheads="1"/>
          </p:cNvSpPr>
          <p:nvPr/>
        </p:nvSpPr>
        <p:spPr bwMode="auto">
          <a:xfrm>
            <a:off x="68580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54367" name="Text Box 87"/>
          <p:cNvSpPr txBox="1">
            <a:spLocks noChangeArrowheads="1"/>
          </p:cNvSpPr>
          <p:nvPr/>
        </p:nvSpPr>
        <p:spPr bwMode="auto">
          <a:xfrm>
            <a:off x="7467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54368" name="Text Box 88"/>
          <p:cNvSpPr txBox="1">
            <a:spLocks noChangeArrowheads="1"/>
          </p:cNvSpPr>
          <p:nvPr/>
        </p:nvSpPr>
        <p:spPr bwMode="auto">
          <a:xfrm>
            <a:off x="8077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54369" name="Text Box 101"/>
          <p:cNvSpPr txBox="1">
            <a:spLocks noChangeArrowheads="1"/>
          </p:cNvSpPr>
          <p:nvPr/>
        </p:nvSpPr>
        <p:spPr bwMode="auto">
          <a:xfrm>
            <a:off x="4595813" y="29956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54370" name="Text Box 102"/>
          <p:cNvSpPr txBox="1">
            <a:spLocks noChangeArrowheads="1"/>
          </p:cNvSpPr>
          <p:nvPr/>
        </p:nvSpPr>
        <p:spPr bwMode="auto">
          <a:xfrm>
            <a:off x="4600575" y="357346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54371" name="Text Box 103"/>
          <p:cNvSpPr txBox="1">
            <a:spLocks noChangeArrowheads="1"/>
          </p:cNvSpPr>
          <p:nvPr/>
        </p:nvSpPr>
        <p:spPr bwMode="auto">
          <a:xfrm>
            <a:off x="4595813" y="417988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54372" name="Text Box 104"/>
          <p:cNvSpPr txBox="1">
            <a:spLocks noChangeArrowheads="1"/>
          </p:cNvSpPr>
          <p:nvPr/>
        </p:nvSpPr>
        <p:spPr bwMode="auto">
          <a:xfrm>
            <a:off x="4600575" y="4800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54373" name="Text Box 105"/>
          <p:cNvSpPr txBox="1">
            <a:spLocks noChangeArrowheads="1"/>
          </p:cNvSpPr>
          <p:nvPr/>
        </p:nvSpPr>
        <p:spPr bwMode="auto">
          <a:xfrm>
            <a:off x="4595813"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54374" name="Text Box 106"/>
          <p:cNvSpPr txBox="1">
            <a:spLocks noChangeArrowheads="1"/>
          </p:cNvSpPr>
          <p:nvPr/>
        </p:nvSpPr>
        <p:spPr bwMode="auto">
          <a:xfrm>
            <a:off x="4595813" y="6019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54375" name="Text Box 5"/>
          <p:cNvSpPr txBox="1">
            <a:spLocks noChangeArrowheads="1"/>
          </p:cNvSpPr>
          <p:nvPr/>
        </p:nvSpPr>
        <p:spPr bwMode="auto">
          <a:xfrm>
            <a:off x="76200"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A</a:t>
            </a:r>
          </a:p>
        </p:txBody>
      </p:sp>
      <p:sp>
        <p:nvSpPr>
          <p:cNvPr id="54376" name="Text Box 5"/>
          <p:cNvSpPr txBox="1">
            <a:spLocks noChangeArrowheads="1"/>
          </p:cNvSpPr>
          <p:nvPr/>
        </p:nvSpPr>
        <p:spPr bwMode="auto">
          <a:xfrm>
            <a:off x="2047875"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B</a:t>
            </a:r>
          </a:p>
        </p:txBody>
      </p:sp>
      <p:sp>
        <p:nvSpPr>
          <p:cNvPr id="54377" name="Text Box 5"/>
          <p:cNvSpPr txBox="1">
            <a:spLocks noChangeArrowheads="1"/>
          </p:cNvSpPr>
          <p:nvPr/>
        </p:nvSpPr>
        <p:spPr bwMode="auto">
          <a:xfrm>
            <a:off x="3835400"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C</a:t>
            </a:r>
          </a:p>
        </p:txBody>
      </p:sp>
      <p:sp>
        <p:nvSpPr>
          <p:cNvPr id="54378" name="Text Box 5"/>
          <p:cNvSpPr txBox="1">
            <a:spLocks noChangeArrowheads="1"/>
          </p:cNvSpPr>
          <p:nvPr/>
        </p:nvSpPr>
        <p:spPr bwMode="auto">
          <a:xfrm>
            <a:off x="5724525"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D</a:t>
            </a:r>
          </a:p>
        </p:txBody>
      </p:sp>
      <p:sp>
        <p:nvSpPr>
          <p:cNvPr id="54379" name="Text Box 5"/>
          <p:cNvSpPr txBox="1">
            <a:spLocks noChangeArrowheads="1"/>
          </p:cNvSpPr>
          <p:nvPr/>
        </p:nvSpPr>
        <p:spPr bwMode="auto">
          <a:xfrm>
            <a:off x="7567613" y="195263"/>
            <a:ext cx="8382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5400">
                <a:solidFill>
                  <a:srgbClr val="1608F9"/>
                </a:solidFill>
                <a:latin typeface="Calibri" pitchFamily="34" charset="0"/>
              </a:rPr>
              <a:t>E</a:t>
            </a:r>
          </a:p>
        </p:txBody>
      </p:sp>
      <p:sp>
        <p:nvSpPr>
          <p:cNvPr id="54380" name="Rectangle 159"/>
          <p:cNvSpPr>
            <a:spLocks noChangeArrowheads="1"/>
          </p:cNvSpPr>
          <p:nvPr/>
        </p:nvSpPr>
        <p:spPr bwMode="auto">
          <a:xfrm>
            <a:off x="27686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5</a:t>
            </a:r>
          </a:p>
        </p:txBody>
      </p:sp>
      <p:sp>
        <p:nvSpPr>
          <p:cNvPr id="54381" name="Rectangle 160"/>
          <p:cNvSpPr>
            <a:spLocks noChangeArrowheads="1"/>
          </p:cNvSpPr>
          <p:nvPr/>
        </p:nvSpPr>
        <p:spPr bwMode="auto">
          <a:xfrm>
            <a:off x="64262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7</a:t>
            </a:r>
          </a:p>
        </p:txBody>
      </p:sp>
      <p:sp>
        <p:nvSpPr>
          <p:cNvPr id="54382" name="Rectangle 161"/>
          <p:cNvSpPr>
            <a:spLocks noChangeArrowheads="1"/>
          </p:cNvSpPr>
          <p:nvPr/>
        </p:nvSpPr>
        <p:spPr bwMode="auto">
          <a:xfrm>
            <a:off x="82550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8</a:t>
            </a:r>
          </a:p>
        </p:txBody>
      </p:sp>
      <p:sp>
        <p:nvSpPr>
          <p:cNvPr id="54383" name="Rectangle 162"/>
          <p:cNvSpPr>
            <a:spLocks noChangeArrowheads="1"/>
          </p:cNvSpPr>
          <p:nvPr/>
        </p:nvSpPr>
        <p:spPr bwMode="auto">
          <a:xfrm>
            <a:off x="45212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6</a:t>
            </a:r>
          </a:p>
        </p:txBody>
      </p:sp>
      <p:sp>
        <p:nvSpPr>
          <p:cNvPr id="54384" name="Rectangle 163"/>
          <p:cNvSpPr>
            <a:spLocks noChangeArrowheads="1"/>
          </p:cNvSpPr>
          <p:nvPr/>
        </p:nvSpPr>
        <p:spPr bwMode="auto">
          <a:xfrm>
            <a:off x="762000" y="287338"/>
            <a:ext cx="50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200" b="1">
                <a:latin typeface="Courier New" pitchFamily="49" charset="0"/>
                <a:cs typeface="Courier New" pitchFamily="49" charset="0"/>
              </a:rPr>
              <a:t>4</a:t>
            </a:r>
          </a:p>
        </p:txBody>
      </p:sp>
      <p:sp>
        <p:nvSpPr>
          <p:cNvPr id="54385" name="Text Box 5"/>
          <p:cNvSpPr txBox="1">
            <a:spLocks noChangeArrowheads="1"/>
          </p:cNvSpPr>
          <p:nvPr/>
        </p:nvSpPr>
        <p:spPr bwMode="auto">
          <a:xfrm>
            <a:off x="5078413" y="6267450"/>
            <a:ext cx="3429000" cy="4603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608F9"/>
                </a:solidFill>
                <a:latin typeface="Calibri" pitchFamily="34" charset="0"/>
              </a:rPr>
              <a:t>How many will there be?</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ChangeArrowheads="1"/>
          </p:cNvSpPr>
          <p:nvPr/>
        </p:nvSpPr>
        <p:spPr bwMode="auto">
          <a:xfrm>
            <a:off x="533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5" name="Rectangle 12"/>
          <p:cNvSpPr>
            <a:spLocks noChangeArrowheads="1"/>
          </p:cNvSpPr>
          <p:nvPr/>
        </p:nvSpPr>
        <p:spPr bwMode="auto">
          <a:xfrm>
            <a:off x="114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6" name="Rectangle 13"/>
          <p:cNvSpPr>
            <a:spLocks noChangeArrowheads="1"/>
          </p:cNvSpPr>
          <p:nvPr/>
        </p:nvSpPr>
        <p:spPr bwMode="auto">
          <a:xfrm>
            <a:off x="175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7" name="Rectangle 14"/>
          <p:cNvSpPr>
            <a:spLocks noChangeArrowheads="1"/>
          </p:cNvSpPr>
          <p:nvPr/>
        </p:nvSpPr>
        <p:spPr bwMode="auto">
          <a:xfrm>
            <a:off x="533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8" name="Rectangle 15"/>
          <p:cNvSpPr>
            <a:spLocks noChangeArrowheads="1"/>
          </p:cNvSpPr>
          <p:nvPr/>
        </p:nvSpPr>
        <p:spPr bwMode="auto">
          <a:xfrm>
            <a:off x="114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59" name="Rectangle 16"/>
          <p:cNvSpPr>
            <a:spLocks noChangeArrowheads="1"/>
          </p:cNvSpPr>
          <p:nvPr/>
        </p:nvSpPr>
        <p:spPr bwMode="auto">
          <a:xfrm>
            <a:off x="17526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60" name="Rectangle 17"/>
          <p:cNvSpPr>
            <a:spLocks noChangeArrowheads="1"/>
          </p:cNvSpPr>
          <p:nvPr/>
        </p:nvSpPr>
        <p:spPr bwMode="auto">
          <a:xfrm>
            <a:off x="533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1" name="Rectangle 18"/>
          <p:cNvSpPr>
            <a:spLocks noChangeArrowheads="1"/>
          </p:cNvSpPr>
          <p:nvPr/>
        </p:nvSpPr>
        <p:spPr bwMode="auto">
          <a:xfrm>
            <a:off x="11430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62" name="Rectangle 19"/>
          <p:cNvSpPr>
            <a:spLocks noChangeArrowheads="1"/>
          </p:cNvSpPr>
          <p:nvPr/>
        </p:nvSpPr>
        <p:spPr bwMode="auto">
          <a:xfrm>
            <a:off x="175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63" name="Rectangle 20"/>
          <p:cNvSpPr>
            <a:spLocks noChangeArrowheads="1"/>
          </p:cNvSpPr>
          <p:nvPr/>
        </p:nvSpPr>
        <p:spPr bwMode="auto">
          <a:xfrm>
            <a:off x="236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4" name="Rectangle 21"/>
          <p:cNvSpPr>
            <a:spLocks noChangeArrowheads="1"/>
          </p:cNvSpPr>
          <p:nvPr/>
        </p:nvSpPr>
        <p:spPr bwMode="auto">
          <a:xfrm>
            <a:off x="297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5" name="Rectangle 22"/>
          <p:cNvSpPr>
            <a:spLocks noChangeArrowheads="1"/>
          </p:cNvSpPr>
          <p:nvPr/>
        </p:nvSpPr>
        <p:spPr bwMode="auto">
          <a:xfrm>
            <a:off x="358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6" name="Rectangle 23"/>
          <p:cNvSpPr>
            <a:spLocks noChangeArrowheads="1"/>
          </p:cNvSpPr>
          <p:nvPr/>
        </p:nvSpPr>
        <p:spPr bwMode="auto">
          <a:xfrm>
            <a:off x="236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7" name="Rectangle 24"/>
          <p:cNvSpPr>
            <a:spLocks noChangeArrowheads="1"/>
          </p:cNvSpPr>
          <p:nvPr/>
        </p:nvSpPr>
        <p:spPr bwMode="auto">
          <a:xfrm>
            <a:off x="297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8" name="Rectangle 25"/>
          <p:cNvSpPr>
            <a:spLocks noChangeArrowheads="1"/>
          </p:cNvSpPr>
          <p:nvPr/>
        </p:nvSpPr>
        <p:spPr bwMode="auto">
          <a:xfrm>
            <a:off x="358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69" name="Rectangle 26"/>
          <p:cNvSpPr>
            <a:spLocks noChangeArrowheads="1"/>
          </p:cNvSpPr>
          <p:nvPr/>
        </p:nvSpPr>
        <p:spPr bwMode="auto">
          <a:xfrm>
            <a:off x="236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0" name="Rectangle 27"/>
          <p:cNvSpPr>
            <a:spLocks noChangeArrowheads="1"/>
          </p:cNvSpPr>
          <p:nvPr/>
        </p:nvSpPr>
        <p:spPr bwMode="auto">
          <a:xfrm>
            <a:off x="297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1" name="Rectangle 28"/>
          <p:cNvSpPr>
            <a:spLocks noChangeArrowheads="1"/>
          </p:cNvSpPr>
          <p:nvPr/>
        </p:nvSpPr>
        <p:spPr bwMode="auto">
          <a:xfrm>
            <a:off x="358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2" name="Rectangle 29"/>
          <p:cNvSpPr>
            <a:spLocks noChangeArrowheads="1"/>
          </p:cNvSpPr>
          <p:nvPr/>
        </p:nvSpPr>
        <p:spPr bwMode="auto">
          <a:xfrm>
            <a:off x="533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3" name="Rectangle 30"/>
          <p:cNvSpPr>
            <a:spLocks noChangeArrowheads="1"/>
          </p:cNvSpPr>
          <p:nvPr/>
        </p:nvSpPr>
        <p:spPr bwMode="auto">
          <a:xfrm>
            <a:off x="114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4" name="Rectangle 31"/>
          <p:cNvSpPr>
            <a:spLocks noChangeArrowheads="1"/>
          </p:cNvSpPr>
          <p:nvPr/>
        </p:nvSpPr>
        <p:spPr bwMode="auto">
          <a:xfrm>
            <a:off x="17526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75" name="Rectangle 32"/>
          <p:cNvSpPr>
            <a:spLocks noChangeArrowheads="1"/>
          </p:cNvSpPr>
          <p:nvPr/>
        </p:nvSpPr>
        <p:spPr bwMode="auto">
          <a:xfrm>
            <a:off x="533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6" name="Rectangle 33"/>
          <p:cNvSpPr>
            <a:spLocks noChangeArrowheads="1"/>
          </p:cNvSpPr>
          <p:nvPr/>
        </p:nvSpPr>
        <p:spPr bwMode="auto">
          <a:xfrm>
            <a:off x="114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7" name="Rectangle 34"/>
          <p:cNvSpPr>
            <a:spLocks noChangeArrowheads="1"/>
          </p:cNvSpPr>
          <p:nvPr/>
        </p:nvSpPr>
        <p:spPr bwMode="auto">
          <a:xfrm>
            <a:off x="175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8" name="Rectangle 35"/>
          <p:cNvSpPr>
            <a:spLocks noChangeArrowheads="1"/>
          </p:cNvSpPr>
          <p:nvPr/>
        </p:nvSpPr>
        <p:spPr bwMode="auto">
          <a:xfrm>
            <a:off x="533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79" name="Rectangle 36"/>
          <p:cNvSpPr>
            <a:spLocks noChangeArrowheads="1"/>
          </p:cNvSpPr>
          <p:nvPr/>
        </p:nvSpPr>
        <p:spPr bwMode="auto">
          <a:xfrm>
            <a:off x="114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0" name="Rectangle 37"/>
          <p:cNvSpPr>
            <a:spLocks noChangeArrowheads="1"/>
          </p:cNvSpPr>
          <p:nvPr/>
        </p:nvSpPr>
        <p:spPr bwMode="auto">
          <a:xfrm>
            <a:off x="175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1" name="Rectangle 38"/>
          <p:cNvSpPr>
            <a:spLocks noChangeArrowheads="1"/>
          </p:cNvSpPr>
          <p:nvPr/>
        </p:nvSpPr>
        <p:spPr bwMode="auto">
          <a:xfrm>
            <a:off x="236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2" name="Rectangle 39"/>
          <p:cNvSpPr>
            <a:spLocks noChangeArrowheads="1"/>
          </p:cNvSpPr>
          <p:nvPr/>
        </p:nvSpPr>
        <p:spPr bwMode="auto">
          <a:xfrm>
            <a:off x="297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3" name="Rectangle 40"/>
          <p:cNvSpPr>
            <a:spLocks noChangeArrowheads="1"/>
          </p:cNvSpPr>
          <p:nvPr/>
        </p:nvSpPr>
        <p:spPr bwMode="auto">
          <a:xfrm>
            <a:off x="358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4" name="Rectangle 41"/>
          <p:cNvSpPr>
            <a:spLocks noChangeArrowheads="1"/>
          </p:cNvSpPr>
          <p:nvPr/>
        </p:nvSpPr>
        <p:spPr bwMode="auto">
          <a:xfrm>
            <a:off x="23622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85" name="Rectangle 42"/>
          <p:cNvSpPr>
            <a:spLocks noChangeArrowheads="1"/>
          </p:cNvSpPr>
          <p:nvPr/>
        </p:nvSpPr>
        <p:spPr bwMode="auto">
          <a:xfrm>
            <a:off x="29718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86" name="Rectangle 43"/>
          <p:cNvSpPr>
            <a:spLocks noChangeArrowheads="1"/>
          </p:cNvSpPr>
          <p:nvPr/>
        </p:nvSpPr>
        <p:spPr bwMode="auto">
          <a:xfrm>
            <a:off x="358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7" name="Rectangle 44"/>
          <p:cNvSpPr>
            <a:spLocks noChangeArrowheads="1"/>
          </p:cNvSpPr>
          <p:nvPr/>
        </p:nvSpPr>
        <p:spPr bwMode="auto">
          <a:xfrm>
            <a:off x="236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8" name="Rectangle 45"/>
          <p:cNvSpPr>
            <a:spLocks noChangeArrowheads="1"/>
          </p:cNvSpPr>
          <p:nvPr/>
        </p:nvSpPr>
        <p:spPr bwMode="auto">
          <a:xfrm>
            <a:off x="297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89" name="Rectangle 46"/>
          <p:cNvSpPr>
            <a:spLocks noChangeArrowheads="1"/>
          </p:cNvSpPr>
          <p:nvPr/>
        </p:nvSpPr>
        <p:spPr bwMode="auto">
          <a:xfrm>
            <a:off x="358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0" name="Rectangle 47"/>
          <p:cNvSpPr>
            <a:spLocks noChangeArrowheads="1"/>
          </p:cNvSpPr>
          <p:nvPr/>
        </p:nvSpPr>
        <p:spPr bwMode="auto">
          <a:xfrm>
            <a:off x="495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1" name="Rectangle 48"/>
          <p:cNvSpPr>
            <a:spLocks noChangeArrowheads="1"/>
          </p:cNvSpPr>
          <p:nvPr/>
        </p:nvSpPr>
        <p:spPr bwMode="auto">
          <a:xfrm>
            <a:off x="556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2" name="Rectangle 49"/>
          <p:cNvSpPr>
            <a:spLocks noChangeArrowheads="1"/>
          </p:cNvSpPr>
          <p:nvPr/>
        </p:nvSpPr>
        <p:spPr bwMode="auto">
          <a:xfrm>
            <a:off x="617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3" name="Rectangle 50"/>
          <p:cNvSpPr>
            <a:spLocks noChangeArrowheads="1"/>
          </p:cNvSpPr>
          <p:nvPr/>
        </p:nvSpPr>
        <p:spPr bwMode="auto">
          <a:xfrm>
            <a:off x="495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4" name="Rectangle 51"/>
          <p:cNvSpPr>
            <a:spLocks noChangeArrowheads="1"/>
          </p:cNvSpPr>
          <p:nvPr/>
        </p:nvSpPr>
        <p:spPr bwMode="auto">
          <a:xfrm>
            <a:off x="55626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95" name="Rectangle 52"/>
          <p:cNvSpPr>
            <a:spLocks noChangeArrowheads="1"/>
          </p:cNvSpPr>
          <p:nvPr/>
        </p:nvSpPr>
        <p:spPr bwMode="auto">
          <a:xfrm>
            <a:off x="6172200" y="34290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96" name="Rectangle 53"/>
          <p:cNvSpPr>
            <a:spLocks noChangeArrowheads="1"/>
          </p:cNvSpPr>
          <p:nvPr/>
        </p:nvSpPr>
        <p:spPr bwMode="auto">
          <a:xfrm>
            <a:off x="495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197" name="Rectangle 54"/>
          <p:cNvSpPr>
            <a:spLocks noChangeArrowheads="1"/>
          </p:cNvSpPr>
          <p:nvPr/>
        </p:nvSpPr>
        <p:spPr bwMode="auto">
          <a:xfrm>
            <a:off x="55626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98" name="Rectangle 55"/>
          <p:cNvSpPr>
            <a:spLocks noChangeArrowheads="1"/>
          </p:cNvSpPr>
          <p:nvPr/>
        </p:nvSpPr>
        <p:spPr bwMode="auto">
          <a:xfrm>
            <a:off x="61722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199" name="Rectangle 56"/>
          <p:cNvSpPr>
            <a:spLocks noChangeArrowheads="1"/>
          </p:cNvSpPr>
          <p:nvPr/>
        </p:nvSpPr>
        <p:spPr bwMode="auto">
          <a:xfrm>
            <a:off x="678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0" name="Rectangle 57"/>
          <p:cNvSpPr>
            <a:spLocks noChangeArrowheads="1"/>
          </p:cNvSpPr>
          <p:nvPr/>
        </p:nvSpPr>
        <p:spPr bwMode="auto">
          <a:xfrm>
            <a:off x="739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1" name="Rectangle 58"/>
          <p:cNvSpPr>
            <a:spLocks noChangeArrowheads="1"/>
          </p:cNvSpPr>
          <p:nvPr/>
        </p:nvSpPr>
        <p:spPr bwMode="auto">
          <a:xfrm>
            <a:off x="8001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2" name="Rectangle 59"/>
          <p:cNvSpPr>
            <a:spLocks noChangeArrowheads="1"/>
          </p:cNvSpPr>
          <p:nvPr/>
        </p:nvSpPr>
        <p:spPr bwMode="auto">
          <a:xfrm>
            <a:off x="678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3" name="Rectangle 60"/>
          <p:cNvSpPr>
            <a:spLocks noChangeArrowheads="1"/>
          </p:cNvSpPr>
          <p:nvPr/>
        </p:nvSpPr>
        <p:spPr bwMode="auto">
          <a:xfrm>
            <a:off x="739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4" name="Rectangle 61"/>
          <p:cNvSpPr>
            <a:spLocks noChangeArrowheads="1"/>
          </p:cNvSpPr>
          <p:nvPr/>
        </p:nvSpPr>
        <p:spPr bwMode="auto">
          <a:xfrm>
            <a:off x="8001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5" name="Rectangle 62"/>
          <p:cNvSpPr>
            <a:spLocks noChangeArrowheads="1"/>
          </p:cNvSpPr>
          <p:nvPr/>
        </p:nvSpPr>
        <p:spPr bwMode="auto">
          <a:xfrm>
            <a:off x="6781800" y="40386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206" name="Rectangle 63"/>
          <p:cNvSpPr>
            <a:spLocks noChangeArrowheads="1"/>
          </p:cNvSpPr>
          <p:nvPr/>
        </p:nvSpPr>
        <p:spPr bwMode="auto">
          <a:xfrm>
            <a:off x="739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7" name="Rectangle 64"/>
          <p:cNvSpPr>
            <a:spLocks noChangeArrowheads="1"/>
          </p:cNvSpPr>
          <p:nvPr/>
        </p:nvSpPr>
        <p:spPr bwMode="auto">
          <a:xfrm>
            <a:off x="8001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8" name="Rectangle 65"/>
          <p:cNvSpPr>
            <a:spLocks noChangeArrowheads="1"/>
          </p:cNvSpPr>
          <p:nvPr/>
        </p:nvSpPr>
        <p:spPr bwMode="auto">
          <a:xfrm>
            <a:off x="495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09" name="Rectangle 66"/>
          <p:cNvSpPr>
            <a:spLocks noChangeArrowheads="1"/>
          </p:cNvSpPr>
          <p:nvPr/>
        </p:nvSpPr>
        <p:spPr bwMode="auto">
          <a:xfrm>
            <a:off x="55626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210" name="Rectangle 67"/>
          <p:cNvSpPr>
            <a:spLocks noChangeArrowheads="1"/>
          </p:cNvSpPr>
          <p:nvPr/>
        </p:nvSpPr>
        <p:spPr bwMode="auto">
          <a:xfrm>
            <a:off x="6172200" y="46482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211" name="Rectangle 68"/>
          <p:cNvSpPr>
            <a:spLocks noChangeArrowheads="1"/>
          </p:cNvSpPr>
          <p:nvPr/>
        </p:nvSpPr>
        <p:spPr bwMode="auto">
          <a:xfrm>
            <a:off x="495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2" name="Rectangle 69"/>
          <p:cNvSpPr>
            <a:spLocks noChangeArrowheads="1"/>
          </p:cNvSpPr>
          <p:nvPr/>
        </p:nvSpPr>
        <p:spPr bwMode="auto">
          <a:xfrm>
            <a:off x="556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3" name="Rectangle 70"/>
          <p:cNvSpPr>
            <a:spLocks noChangeArrowheads="1"/>
          </p:cNvSpPr>
          <p:nvPr/>
        </p:nvSpPr>
        <p:spPr bwMode="auto">
          <a:xfrm>
            <a:off x="617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4" name="Rectangle 71"/>
          <p:cNvSpPr>
            <a:spLocks noChangeArrowheads="1"/>
          </p:cNvSpPr>
          <p:nvPr/>
        </p:nvSpPr>
        <p:spPr bwMode="auto">
          <a:xfrm>
            <a:off x="495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5" name="Rectangle 72"/>
          <p:cNvSpPr>
            <a:spLocks noChangeArrowheads="1"/>
          </p:cNvSpPr>
          <p:nvPr/>
        </p:nvSpPr>
        <p:spPr bwMode="auto">
          <a:xfrm>
            <a:off x="556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6" name="Rectangle 73"/>
          <p:cNvSpPr>
            <a:spLocks noChangeArrowheads="1"/>
          </p:cNvSpPr>
          <p:nvPr/>
        </p:nvSpPr>
        <p:spPr bwMode="auto">
          <a:xfrm>
            <a:off x="617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7" name="Rectangle 74"/>
          <p:cNvSpPr>
            <a:spLocks noChangeArrowheads="1"/>
          </p:cNvSpPr>
          <p:nvPr/>
        </p:nvSpPr>
        <p:spPr bwMode="auto">
          <a:xfrm>
            <a:off x="678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8" name="Rectangle 75"/>
          <p:cNvSpPr>
            <a:spLocks noChangeArrowheads="1"/>
          </p:cNvSpPr>
          <p:nvPr/>
        </p:nvSpPr>
        <p:spPr bwMode="auto">
          <a:xfrm>
            <a:off x="739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19" name="Rectangle 76"/>
          <p:cNvSpPr>
            <a:spLocks noChangeArrowheads="1"/>
          </p:cNvSpPr>
          <p:nvPr/>
        </p:nvSpPr>
        <p:spPr bwMode="auto">
          <a:xfrm>
            <a:off x="8001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0" name="Rectangle 77"/>
          <p:cNvSpPr>
            <a:spLocks noChangeArrowheads="1"/>
          </p:cNvSpPr>
          <p:nvPr/>
        </p:nvSpPr>
        <p:spPr bwMode="auto">
          <a:xfrm>
            <a:off x="6781800" y="5257800"/>
            <a:ext cx="609600" cy="609600"/>
          </a:xfrm>
          <a:prstGeom prst="rect">
            <a:avLst/>
          </a:prstGeom>
          <a:solidFill>
            <a:srgbClr val="FF0000"/>
          </a:solidFill>
          <a:ln w="28575">
            <a:solidFill>
              <a:schemeClr val="tx1"/>
            </a:solidFill>
            <a:miter lim="800000"/>
            <a:headEnd/>
            <a:tailEnd/>
          </a:ln>
        </p:spPr>
        <p:txBody>
          <a:bodyPr wrap="none" anchor="ctr"/>
          <a:lstStyle/>
          <a:p>
            <a:endParaRPr lang="en-US"/>
          </a:p>
        </p:txBody>
      </p:sp>
      <p:sp>
        <p:nvSpPr>
          <p:cNvPr id="49221" name="Rectangle 78"/>
          <p:cNvSpPr>
            <a:spLocks noChangeArrowheads="1"/>
          </p:cNvSpPr>
          <p:nvPr/>
        </p:nvSpPr>
        <p:spPr bwMode="auto">
          <a:xfrm>
            <a:off x="739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2" name="Rectangle 79"/>
          <p:cNvSpPr>
            <a:spLocks noChangeArrowheads="1"/>
          </p:cNvSpPr>
          <p:nvPr/>
        </p:nvSpPr>
        <p:spPr bwMode="auto">
          <a:xfrm>
            <a:off x="8001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3" name="Rectangle 80"/>
          <p:cNvSpPr>
            <a:spLocks noChangeArrowheads="1"/>
          </p:cNvSpPr>
          <p:nvPr/>
        </p:nvSpPr>
        <p:spPr bwMode="auto">
          <a:xfrm>
            <a:off x="678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4" name="Rectangle 81"/>
          <p:cNvSpPr>
            <a:spLocks noChangeArrowheads="1"/>
          </p:cNvSpPr>
          <p:nvPr/>
        </p:nvSpPr>
        <p:spPr bwMode="auto">
          <a:xfrm>
            <a:off x="739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5" name="Rectangle 82"/>
          <p:cNvSpPr>
            <a:spLocks noChangeArrowheads="1"/>
          </p:cNvSpPr>
          <p:nvPr/>
        </p:nvSpPr>
        <p:spPr bwMode="auto">
          <a:xfrm>
            <a:off x="8001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9226" name="Text Box 83"/>
          <p:cNvSpPr txBox="1">
            <a:spLocks noChangeArrowheads="1"/>
          </p:cNvSpPr>
          <p:nvPr/>
        </p:nvSpPr>
        <p:spPr bwMode="auto">
          <a:xfrm>
            <a:off x="5029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9227" name="Text Box 84"/>
          <p:cNvSpPr txBox="1">
            <a:spLocks noChangeArrowheads="1"/>
          </p:cNvSpPr>
          <p:nvPr/>
        </p:nvSpPr>
        <p:spPr bwMode="auto">
          <a:xfrm>
            <a:off x="56388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9228" name="Text Box 85"/>
          <p:cNvSpPr txBox="1">
            <a:spLocks noChangeArrowheads="1"/>
          </p:cNvSpPr>
          <p:nvPr/>
        </p:nvSpPr>
        <p:spPr bwMode="auto">
          <a:xfrm>
            <a:off x="62484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9229" name="Text Box 86"/>
          <p:cNvSpPr txBox="1">
            <a:spLocks noChangeArrowheads="1"/>
          </p:cNvSpPr>
          <p:nvPr/>
        </p:nvSpPr>
        <p:spPr bwMode="auto">
          <a:xfrm>
            <a:off x="68580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9230" name="Text Box 87"/>
          <p:cNvSpPr txBox="1">
            <a:spLocks noChangeArrowheads="1"/>
          </p:cNvSpPr>
          <p:nvPr/>
        </p:nvSpPr>
        <p:spPr bwMode="auto">
          <a:xfrm>
            <a:off x="7467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9231" name="Text Box 88"/>
          <p:cNvSpPr txBox="1">
            <a:spLocks noChangeArrowheads="1"/>
          </p:cNvSpPr>
          <p:nvPr/>
        </p:nvSpPr>
        <p:spPr bwMode="auto">
          <a:xfrm>
            <a:off x="8077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9232" name="Text Box 89"/>
          <p:cNvSpPr txBox="1">
            <a:spLocks noChangeArrowheads="1"/>
          </p:cNvSpPr>
          <p:nvPr/>
        </p:nvSpPr>
        <p:spPr bwMode="auto">
          <a:xfrm>
            <a:off x="609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9233" name="Text Box 90"/>
          <p:cNvSpPr txBox="1">
            <a:spLocks noChangeArrowheads="1"/>
          </p:cNvSpPr>
          <p:nvPr/>
        </p:nvSpPr>
        <p:spPr bwMode="auto">
          <a:xfrm>
            <a:off x="12192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9234" name="Text Box 91"/>
          <p:cNvSpPr txBox="1">
            <a:spLocks noChangeArrowheads="1"/>
          </p:cNvSpPr>
          <p:nvPr/>
        </p:nvSpPr>
        <p:spPr bwMode="auto">
          <a:xfrm>
            <a:off x="18288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9235" name="Text Box 92"/>
          <p:cNvSpPr txBox="1">
            <a:spLocks noChangeArrowheads="1"/>
          </p:cNvSpPr>
          <p:nvPr/>
        </p:nvSpPr>
        <p:spPr bwMode="auto">
          <a:xfrm>
            <a:off x="24384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9236" name="Text Box 93"/>
          <p:cNvSpPr txBox="1">
            <a:spLocks noChangeArrowheads="1"/>
          </p:cNvSpPr>
          <p:nvPr/>
        </p:nvSpPr>
        <p:spPr bwMode="auto">
          <a:xfrm>
            <a:off x="30480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9237" name="Text Box 94"/>
          <p:cNvSpPr txBox="1">
            <a:spLocks noChangeArrowheads="1"/>
          </p:cNvSpPr>
          <p:nvPr/>
        </p:nvSpPr>
        <p:spPr bwMode="auto">
          <a:xfrm>
            <a:off x="36576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9238" name="Text Box 95"/>
          <p:cNvSpPr txBox="1">
            <a:spLocks noChangeArrowheads="1"/>
          </p:cNvSpPr>
          <p:nvPr/>
        </p:nvSpPr>
        <p:spPr bwMode="auto">
          <a:xfrm>
            <a:off x="184150" y="30035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9239" name="Text Box 96"/>
          <p:cNvSpPr txBox="1">
            <a:spLocks noChangeArrowheads="1"/>
          </p:cNvSpPr>
          <p:nvPr/>
        </p:nvSpPr>
        <p:spPr bwMode="auto">
          <a:xfrm>
            <a:off x="188913" y="35814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9240" name="Text Box 97"/>
          <p:cNvSpPr txBox="1">
            <a:spLocks noChangeArrowheads="1"/>
          </p:cNvSpPr>
          <p:nvPr/>
        </p:nvSpPr>
        <p:spPr bwMode="auto">
          <a:xfrm>
            <a:off x="184150" y="41878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9241" name="Text Box 98"/>
          <p:cNvSpPr txBox="1">
            <a:spLocks noChangeArrowheads="1"/>
          </p:cNvSpPr>
          <p:nvPr/>
        </p:nvSpPr>
        <p:spPr bwMode="auto">
          <a:xfrm>
            <a:off x="188913" y="4808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9242" name="Text Box 99"/>
          <p:cNvSpPr txBox="1">
            <a:spLocks noChangeArrowheads="1"/>
          </p:cNvSpPr>
          <p:nvPr/>
        </p:nvSpPr>
        <p:spPr bwMode="auto">
          <a:xfrm>
            <a:off x="184150" y="54181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9243" name="Text Box 100"/>
          <p:cNvSpPr txBox="1">
            <a:spLocks noChangeArrowheads="1"/>
          </p:cNvSpPr>
          <p:nvPr/>
        </p:nvSpPr>
        <p:spPr bwMode="auto">
          <a:xfrm>
            <a:off x="184150" y="60277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9244" name="Text Box 101"/>
          <p:cNvSpPr txBox="1">
            <a:spLocks noChangeArrowheads="1"/>
          </p:cNvSpPr>
          <p:nvPr/>
        </p:nvSpPr>
        <p:spPr bwMode="auto">
          <a:xfrm>
            <a:off x="4595813" y="29956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9245" name="Text Box 102"/>
          <p:cNvSpPr txBox="1">
            <a:spLocks noChangeArrowheads="1"/>
          </p:cNvSpPr>
          <p:nvPr/>
        </p:nvSpPr>
        <p:spPr bwMode="auto">
          <a:xfrm>
            <a:off x="4600575" y="357346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9246" name="Text Box 103"/>
          <p:cNvSpPr txBox="1">
            <a:spLocks noChangeArrowheads="1"/>
          </p:cNvSpPr>
          <p:nvPr/>
        </p:nvSpPr>
        <p:spPr bwMode="auto">
          <a:xfrm>
            <a:off x="4595813" y="417988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9247" name="Text Box 104"/>
          <p:cNvSpPr txBox="1">
            <a:spLocks noChangeArrowheads="1"/>
          </p:cNvSpPr>
          <p:nvPr/>
        </p:nvSpPr>
        <p:spPr bwMode="auto">
          <a:xfrm>
            <a:off x="4600575" y="4800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9248" name="Text Box 105"/>
          <p:cNvSpPr txBox="1">
            <a:spLocks noChangeArrowheads="1"/>
          </p:cNvSpPr>
          <p:nvPr/>
        </p:nvSpPr>
        <p:spPr bwMode="auto">
          <a:xfrm>
            <a:off x="4595813"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9249" name="Text Box 106"/>
          <p:cNvSpPr txBox="1">
            <a:spLocks noChangeArrowheads="1"/>
          </p:cNvSpPr>
          <p:nvPr/>
        </p:nvSpPr>
        <p:spPr bwMode="auto">
          <a:xfrm>
            <a:off x="4595813" y="6019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9250" name="Rectangle 123"/>
          <p:cNvSpPr>
            <a:spLocks noChangeArrowheads="1"/>
          </p:cNvSpPr>
          <p:nvPr/>
        </p:nvSpPr>
        <p:spPr bwMode="auto">
          <a:xfrm>
            <a:off x="866775" y="1270000"/>
            <a:ext cx="4802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chemeClr val="accent2"/>
                </a:solidFill>
                <a:latin typeface="Courier New" pitchFamily="49" charset="0"/>
              </a:rPr>
              <a:t>next_life_generation( A )</a:t>
            </a:r>
          </a:p>
        </p:txBody>
      </p:sp>
      <p:sp>
        <p:nvSpPr>
          <p:cNvPr id="49251" name="Freeform 124"/>
          <p:cNvSpPr>
            <a:spLocks/>
          </p:cNvSpPr>
          <p:nvPr/>
        </p:nvSpPr>
        <p:spPr bwMode="auto">
          <a:xfrm>
            <a:off x="1344613" y="1762125"/>
            <a:ext cx="2922587" cy="450850"/>
          </a:xfrm>
          <a:custGeom>
            <a:avLst/>
            <a:gdLst>
              <a:gd name="T0" fmla="*/ 0 w 2215"/>
              <a:gd name="T1" fmla="*/ 2147483647 h 455"/>
              <a:gd name="T2" fmla="*/ 2147483647 w 2215"/>
              <a:gd name="T3" fmla="*/ 2147483647 h 455"/>
              <a:gd name="T4" fmla="*/ 2147483647 w 2215"/>
              <a:gd name="T5" fmla="*/ 2147483647 h 455"/>
              <a:gd name="T6" fmla="*/ 2147483647 w 2215"/>
              <a:gd name="T7" fmla="*/ 2147483647 h 455"/>
              <a:gd name="T8" fmla="*/ 2147483647 w 2215"/>
              <a:gd name="T9" fmla="*/ 2147483647 h 455"/>
              <a:gd name="T10" fmla="*/ 2147483647 w 2215"/>
              <a:gd name="T11" fmla="*/ 2147483647 h 455"/>
              <a:gd name="T12" fmla="*/ 2147483647 w 2215"/>
              <a:gd name="T13" fmla="*/ 2147483647 h 455"/>
              <a:gd name="T14" fmla="*/ 2147483647 w 2215"/>
              <a:gd name="T15" fmla="*/ 2147483647 h 455"/>
              <a:gd name="T16" fmla="*/ 2147483647 w 2215"/>
              <a:gd name="T17" fmla="*/ 2147483647 h 455"/>
              <a:gd name="T18" fmla="*/ 2147483647 w 2215"/>
              <a:gd name="T19" fmla="*/ 2147483647 h 455"/>
              <a:gd name="T20" fmla="*/ 2147483647 w 2215"/>
              <a:gd name="T21" fmla="*/ 2147483647 h 455"/>
              <a:gd name="T22" fmla="*/ 2147483647 w 2215"/>
              <a:gd name="T23" fmla="*/ 2147483647 h 455"/>
              <a:gd name="T24" fmla="*/ 2147483647 w 2215"/>
              <a:gd name="T25" fmla="*/ 0 h 4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15"/>
              <a:gd name="T40" fmla="*/ 0 h 455"/>
              <a:gd name="T41" fmla="*/ 2215 w 2215"/>
              <a:gd name="T42" fmla="*/ 455 h 4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15" h="455">
                <a:moveTo>
                  <a:pt x="0" y="455"/>
                </a:moveTo>
                <a:cubicBezTo>
                  <a:pt x="8" y="430"/>
                  <a:pt x="15" y="389"/>
                  <a:pt x="30" y="370"/>
                </a:cubicBezTo>
                <a:cubicBezTo>
                  <a:pt x="61" y="327"/>
                  <a:pt x="123" y="314"/>
                  <a:pt x="170" y="300"/>
                </a:cubicBezTo>
                <a:cubicBezTo>
                  <a:pt x="257" y="273"/>
                  <a:pt x="348" y="258"/>
                  <a:pt x="440" y="250"/>
                </a:cubicBezTo>
                <a:cubicBezTo>
                  <a:pt x="561" y="225"/>
                  <a:pt x="473" y="239"/>
                  <a:pt x="710" y="245"/>
                </a:cubicBezTo>
                <a:cubicBezTo>
                  <a:pt x="791" y="256"/>
                  <a:pt x="873" y="266"/>
                  <a:pt x="955" y="280"/>
                </a:cubicBezTo>
                <a:cubicBezTo>
                  <a:pt x="1094" y="278"/>
                  <a:pt x="1370" y="295"/>
                  <a:pt x="1555" y="265"/>
                </a:cubicBezTo>
                <a:cubicBezTo>
                  <a:pt x="1705" y="239"/>
                  <a:pt x="1562" y="256"/>
                  <a:pt x="1760" y="235"/>
                </a:cubicBezTo>
                <a:cubicBezTo>
                  <a:pt x="1790" y="231"/>
                  <a:pt x="1850" y="225"/>
                  <a:pt x="1850" y="225"/>
                </a:cubicBezTo>
                <a:cubicBezTo>
                  <a:pt x="1890" y="213"/>
                  <a:pt x="1936" y="216"/>
                  <a:pt x="1975" y="200"/>
                </a:cubicBezTo>
                <a:cubicBezTo>
                  <a:pt x="2035" y="174"/>
                  <a:pt x="2086" y="140"/>
                  <a:pt x="2140" y="105"/>
                </a:cubicBezTo>
                <a:cubicBezTo>
                  <a:pt x="2165" y="88"/>
                  <a:pt x="2187" y="76"/>
                  <a:pt x="2205" y="50"/>
                </a:cubicBezTo>
                <a:cubicBezTo>
                  <a:pt x="2209" y="32"/>
                  <a:pt x="2215" y="18"/>
                  <a:pt x="2215"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252" name="Freeform 125"/>
          <p:cNvSpPr>
            <a:spLocks/>
          </p:cNvSpPr>
          <p:nvPr/>
        </p:nvSpPr>
        <p:spPr bwMode="auto">
          <a:xfrm rot="8794038" flipH="1">
            <a:off x="5689600" y="1385888"/>
            <a:ext cx="815975" cy="706437"/>
          </a:xfrm>
          <a:custGeom>
            <a:avLst/>
            <a:gdLst>
              <a:gd name="T0" fmla="*/ 2147483647 w 1409"/>
              <a:gd name="T1" fmla="*/ 2147483647 h 473"/>
              <a:gd name="T2" fmla="*/ 2147483647 w 1409"/>
              <a:gd name="T3" fmla="*/ 2147483647 h 473"/>
              <a:gd name="T4" fmla="*/ 2147483647 w 1409"/>
              <a:gd name="T5" fmla="*/ 2147483647 h 473"/>
              <a:gd name="T6" fmla="*/ 2147483647 w 1409"/>
              <a:gd name="T7" fmla="*/ 2147483647 h 473"/>
              <a:gd name="T8" fmla="*/ 2147483647 w 1409"/>
              <a:gd name="T9" fmla="*/ 2147483647 h 473"/>
              <a:gd name="T10" fmla="*/ 2147483647 w 1409"/>
              <a:gd name="T11" fmla="*/ 2147483647 h 473"/>
              <a:gd name="T12" fmla="*/ 2147483647 w 1409"/>
              <a:gd name="T13" fmla="*/ 2147483647 h 473"/>
              <a:gd name="T14" fmla="*/ 2147483647 w 1409"/>
              <a:gd name="T15" fmla="*/ 2147483647 h 473"/>
              <a:gd name="T16" fmla="*/ 2147483647 w 1409"/>
              <a:gd name="T17" fmla="*/ 2147483647 h 473"/>
              <a:gd name="T18" fmla="*/ 2147483647 w 1409"/>
              <a:gd name="T19" fmla="*/ 0 h 4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09"/>
              <a:gd name="T31" fmla="*/ 0 h 473"/>
              <a:gd name="T32" fmla="*/ 1409 w 1409"/>
              <a:gd name="T33" fmla="*/ 473 h 4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09" h="473">
                <a:moveTo>
                  <a:pt x="5" y="460"/>
                </a:moveTo>
                <a:cubicBezTo>
                  <a:pt x="30" y="409"/>
                  <a:pt x="0" y="473"/>
                  <a:pt x="20" y="415"/>
                </a:cubicBezTo>
                <a:cubicBezTo>
                  <a:pt x="35" y="369"/>
                  <a:pt x="83" y="316"/>
                  <a:pt x="115" y="285"/>
                </a:cubicBezTo>
                <a:cubicBezTo>
                  <a:pt x="131" y="268"/>
                  <a:pt x="142" y="252"/>
                  <a:pt x="165" y="245"/>
                </a:cubicBezTo>
                <a:cubicBezTo>
                  <a:pt x="212" y="209"/>
                  <a:pt x="262" y="195"/>
                  <a:pt x="320" y="185"/>
                </a:cubicBezTo>
                <a:cubicBezTo>
                  <a:pt x="333" y="182"/>
                  <a:pt x="346" y="182"/>
                  <a:pt x="360" y="180"/>
                </a:cubicBezTo>
                <a:cubicBezTo>
                  <a:pt x="376" y="177"/>
                  <a:pt x="410" y="170"/>
                  <a:pt x="410" y="170"/>
                </a:cubicBezTo>
                <a:cubicBezTo>
                  <a:pt x="569" y="173"/>
                  <a:pt x="725" y="180"/>
                  <a:pt x="885" y="185"/>
                </a:cubicBezTo>
                <a:cubicBezTo>
                  <a:pt x="960" y="174"/>
                  <a:pt x="1307" y="210"/>
                  <a:pt x="1405" y="65"/>
                </a:cubicBezTo>
                <a:cubicBezTo>
                  <a:pt x="1409" y="40"/>
                  <a:pt x="1405" y="24"/>
                  <a:pt x="1405" y="0"/>
                </a:cubicBez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253" name="Text Box 126"/>
          <p:cNvSpPr txBox="1">
            <a:spLocks noChangeArrowheads="1"/>
          </p:cNvSpPr>
          <p:nvPr/>
        </p:nvSpPr>
        <p:spPr bwMode="auto">
          <a:xfrm>
            <a:off x="1295400" y="2057400"/>
            <a:ext cx="2633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Arial" pitchFamily="34" charset="0"/>
              </a:rPr>
              <a:t>old generation or "array"</a:t>
            </a:r>
          </a:p>
        </p:txBody>
      </p:sp>
      <p:sp>
        <p:nvSpPr>
          <p:cNvPr id="49254" name="Text Box 127"/>
          <p:cNvSpPr txBox="1">
            <a:spLocks noChangeArrowheads="1"/>
          </p:cNvSpPr>
          <p:nvPr/>
        </p:nvSpPr>
        <p:spPr bwMode="auto">
          <a:xfrm>
            <a:off x="6564313" y="1873250"/>
            <a:ext cx="2065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008000"/>
                </a:solidFill>
                <a:latin typeface="Arial" pitchFamily="34" charset="0"/>
              </a:rPr>
              <a:t>returns new generation or "array"</a:t>
            </a:r>
          </a:p>
        </p:txBody>
      </p:sp>
      <p:sp>
        <p:nvSpPr>
          <p:cNvPr id="49255" name="Ink 107"/>
          <p:cNvSpPr>
            <a:spLocks noRot="1" noChangeAspect="1" noEditPoints="1" noChangeArrowheads="1" noChangeShapeType="1" noTextEdit="1"/>
          </p:cNvSpPr>
          <p:nvPr/>
        </p:nvSpPr>
        <p:spPr bwMode="auto">
          <a:xfrm>
            <a:off x="8259763" y="1928813"/>
            <a:ext cx="1587" cy="1587"/>
          </a:xfrm>
          <a:custGeom>
            <a:avLst/>
            <a:gdLst>
              <a:gd name="T0" fmla="*/ 0 w 1"/>
              <a:gd name="T1" fmla="*/ 2147483647 h 1"/>
              <a:gd name="T2" fmla="*/ 0 w 1"/>
              <a:gd name="T3" fmla="*/ 2147483647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extrusionOk="0">
                <a:moveTo>
                  <a:pt x="0" y="0"/>
                </a:moveTo>
                <a:lnTo>
                  <a:pt x="0" y="0"/>
                </a:ln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256"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Lab Problem:  </a:t>
            </a:r>
            <a:r>
              <a:rPr lang="en-US" sz="4000" b="1" i="1"/>
              <a:t>Creating l</a:t>
            </a:r>
            <a:r>
              <a:rPr lang="en-US" altLang="ja-JP" sz="4000" b="1" i="1"/>
              <a:t>ife</a:t>
            </a:r>
            <a:endParaRPr lang="en-US" sz="4000" b="1" i="1"/>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39560" y="3527280"/>
              <a:ext cx="2089800" cy="2607840"/>
            </p14:xfrm>
          </p:contentPart>
        </mc:Choice>
        <mc:Fallback xmlns="">
          <p:pic>
            <p:nvPicPr>
              <p:cNvPr id="2" name="Ink 1"/>
              <p:cNvPicPr/>
              <p:nvPr/>
            </p:nvPicPr>
            <p:blipFill>
              <a:blip r:embed="rId4"/>
              <a:stretch>
                <a:fillRect/>
              </a:stretch>
            </p:blipFill>
            <p:spPr>
              <a:xfrm>
                <a:off x="1330200" y="3517920"/>
                <a:ext cx="2108520" cy="2626560"/>
              </a:xfrm>
              <a:prstGeom prst="rect">
                <a:avLst/>
              </a:prstGeom>
            </p:spPr>
          </p:pic>
        </mc:Fallback>
      </mc:AlternateContent>
      <p:sp>
        <p:nvSpPr>
          <p:cNvPr id="106" name="Rectangle 105"/>
          <p:cNvSpPr/>
          <p:nvPr/>
        </p:nvSpPr>
        <p:spPr>
          <a:xfrm>
            <a:off x="3314700" y="3059668"/>
            <a:ext cx="2514600" cy="738664"/>
          </a:xfrm>
          <a:prstGeom prst="rect">
            <a:avLst/>
          </a:prstGeom>
        </p:spPr>
        <p:txBody>
          <a:bodyPr wrap="square">
            <a:spAutoFit/>
          </a:bodyPr>
          <a:lstStyle>
            <a:defPPr>
              <a:defRPr lang="en-US"/>
            </a:defPPr>
            <a:lvl1pPr algn="ctr"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ctr"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algn="l"/>
            <a:r>
              <a:rPr lang="en-US" sz="4200" dirty="0" smtClean="0">
                <a:latin typeface="Calibri" pitchFamily="34" charset="0"/>
              </a:rPr>
              <a:t>42 darts!</a:t>
            </a:r>
            <a:endParaRPr lang="en-US" sz="4200" dirty="0">
              <a:latin typeface="Calibri" pitchFamily="34" charset="0"/>
            </a:endParaRPr>
          </a:p>
        </p:txBody>
      </p:sp>
    </p:spTree>
    <p:extLst>
      <p:ext uri="{BB962C8B-B14F-4D97-AF65-F5344CB8AC3E}">
        <p14:creationId xmlns:p14="http://schemas.microsoft.com/office/powerpoint/2010/main" val="1221284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21662" y="1545100"/>
            <a:ext cx="6998407" cy="5248805"/>
          </a:xfrm>
          <a:prstGeom prst="rect">
            <a:avLst/>
          </a:prstGeom>
        </p:spPr>
      </p:pic>
      <p:grpSp>
        <p:nvGrpSpPr>
          <p:cNvPr id="105" name="Group 54"/>
          <p:cNvGrpSpPr>
            <a:grpSpLocks/>
          </p:cNvGrpSpPr>
          <p:nvPr/>
        </p:nvGrpSpPr>
        <p:grpSpPr bwMode="auto">
          <a:xfrm>
            <a:off x="7924800" y="457200"/>
            <a:ext cx="631825" cy="679450"/>
            <a:chOff x="3456" y="1784"/>
            <a:chExt cx="952" cy="1048"/>
          </a:xfrm>
        </p:grpSpPr>
        <p:sp>
          <p:nvSpPr>
            <p:cNvPr id="106"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1"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2"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3"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4"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5"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6"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2"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3"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4"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6"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7" name="Text Box 72"/>
          <p:cNvSpPr txBox="1">
            <a:spLocks noChangeArrowheads="1"/>
          </p:cNvSpPr>
          <p:nvPr/>
        </p:nvSpPr>
        <p:spPr bwMode="auto">
          <a:xfrm>
            <a:off x="6781592" y="302852"/>
            <a:ext cx="121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000" dirty="0" err="1" smtClean="0">
                <a:solidFill>
                  <a:srgbClr val="0A6819"/>
                </a:solidFill>
                <a:latin typeface="Calibri" panose="020F0502020204030204" pitchFamily="34" charset="0"/>
                <a:cs typeface="Calibri" panose="020F0502020204030204" pitchFamily="34" charset="0"/>
              </a:rPr>
              <a:t>DData</a:t>
            </a:r>
            <a:r>
              <a:rPr lang="en-US" sz="2000" dirty="0" smtClean="0">
                <a:solidFill>
                  <a:srgbClr val="0A6819"/>
                </a:solidFill>
                <a:latin typeface="Calibri" panose="020F0502020204030204" pitchFamily="34" charset="0"/>
                <a:cs typeface="Calibri" panose="020F0502020204030204" pitchFamily="34" charset="0"/>
              </a:rPr>
              <a:t>!</a:t>
            </a:r>
            <a:endParaRPr lang="en-US" sz="2000" dirty="0">
              <a:solidFill>
                <a:srgbClr val="0A6819"/>
              </a:solidFill>
              <a:latin typeface="Calibri" panose="020F0502020204030204" pitchFamily="34" charset="0"/>
              <a:cs typeface="Calibri" panose="020F0502020204030204" pitchFamily="34" charset="0"/>
            </a:endParaRPr>
          </a:p>
        </p:txBody>
      </p:sp>
      <p:sp>
        <p:nvSpPr>
          <p:cNvPr id="4" name="TextBox 3"/>
          <p:cNvSpPr txBox="1"/>
          <p:nvPr/>
        </p:nvSpPr>
        <p:spPr>
          <a:xfrm>
            <a:off x="2590800" y="6019800"/>
            <a:ext cx="3962400" cy="461665"/>
          </a:xfrm>
          <a:prstGeom prst="rect">
            <a:avLst/>
          </a:prstGeom>
          <a:solidFill>
            <a:schemeClr val="bg1"/>
          </a:solidFill>
        </p:spPr>
        <p:txBody>
          <a:bodyPr wrap="square" rtlCol="0">
            <a:spAutoFit/>
          </a:bodyPr>
          <a:lstStyle/>
          <a:p>
            <a:r>
              <a:rPr lang="en-US" dirty="0" smtClean="0">
                <a:latin typeface="Cambria" panose="02040503050406030204" pitchFamily="18" charset="0"/>
                <a:ea typeface="Cambria" panose="02040503050406030204" pitchFamily="18" charset="0"/>
              </a:rPr>
              <a:t>Math + CS:  </a:t>
            </a:r>
            <a:r>
              <a:rPr lang="en-US" dirty="0" err="1" smtClean="0">
                <a:latin typeface="Cambria" panose="02040503050406030204" pitchFamily="18" charset="0"/>
                <a:ea typeface="Cambria" panose="02040503050406030204" pitchFamily="18" charset="0"/>
              </a:rPr>
              <a:t>shareful</a:t>
            </a:r>
            <a:r>
              <a:rPr lang="en-US" dirty="0" smtClean="0">
                <a:latin typeface="Cambria" panose="02040503050406030204" pitchFamily="18" charset="0"/>
                <a:ea typeface="Cambria" panose="02040503050406030204" pitchFamily="18" charset="0"/>
              </a:rPr>
              <a:t> siblings!</a:t>
            </a:r>
            <a:endParaRPr lang="en-US" dirty="0">
              <a:latin typeface="Cambria" panose="02040503050406030204" pitchFamily="18" charset="0"/>
              <a:ea typeface="Cambria" panose="02040503050406030204" pitchFamily="18" charset="0"/>
            </a:endParaRPr>
          </a:p>
        </p:txBody>
      </p:sp>
      <p:sp>
        <p:nvSpPr>
          <p:cNvPr id="138" name="Text Box 5"/>
          <p:cNvSpPr txBox="1">
            <a:spLocks noChangeArrowheads="1"/>
          </p:cNvSpPr>
          <p:nvPr/>
        </p:nvSpPr>
        <p:spPr bwMode="auto">
          <a:xfrm>
            <a:off x="533400" y="245385"/>
            <a:ext cx="33821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7200" dirty="0">
                <a:latin typeface="Cambria" pitchFamily="18" charset="0"/>
              </a:rPr>
              <a:t>2</a:t>
            </a:r>
            <a:r>
              <a:rPr lang="en-US" sz="7200" dirty="0" smtClean="0">
                <a:latin typeface="Cambria" pitchFamily="18" charset="0"/>
              </a:rPr>
              <a:t>D Data</a:t>
            </a:r>
            <a:endParaRPr lang="en-US" sz="7200" b="1" i="1" dirty="0">
              <a:latin typeface="Cambria" pitchFamily="18" charset="0"/>
            </a:endParaRPr>
          </a:p>
        </p:txBody>
      </p:sp>
      <p:sp>
        <p:nvSpPr>
          <p:cNvPr id="21" name="Rounded Rectangle 20"/>
          <p:cNvSpPr/>
          <p:nvPr/>
        </p:nvSpPr>
        <p:spPr bwMode="auto">
          <a:xfrm>
            <a:off x="2971800" y="2819400"/>
            <a:ext cx="3581400" cy="990600"/>
          </a:xfrm>
          <a:prstGeom prst="roundRect">
            <a:avLst/>
          </a:prstGeom>
          <a:noFill/>
          <a:ln w="9525" cap="flat" cmpd="sng" algn="ctr">
            <a:solidFill>
              <a:srgbClr val="CC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353715344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8"/>
          <p:cNvSpPr txBox="1">
            <a:spLocks noChangeArrowheads="1"/>
          </p:cNvSpPr>
          <p:nvPr/>
        </p:nvSpPr>
        <p:spPr bwMode="auto">
          <a:xfrm>
            <a:off x="381000" y="228600"/>
            <a:ext cx="579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i="1"/>
              <a:t>Rectangular</a:t>
            </a:r>
            <a:r>
              <a:rPr lang="en-US" sz="4000"/>
              <a:t> arrays</a:t>
            </a:r>
          </a:p>
        </p:txBody>
      </p:sp>
      <p:sp>
        <p:nvSpPr>
          <p:cNvPr id="55299"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55300"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55301"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55302"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55303"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55304"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55305"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6"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55307"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55308"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55309"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0"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1"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2" name="Rectangle 86"/>
          <p:cNvSpPr>
            <a:spLocks noChangeArrowheads="1"/>
          </p:cNvSpPr>
          <p:nvPr/>
        </p:nvSpPr>
        <p:spPr bwMode="auto">
          <a:xfrm>
            <a:off x="2525713" y="24145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55313" name="Rectangle 87"/>
          <p:cNvSpPr>
            <a:spLocks noChangeArrowheads="1"/>
          </p:cNvSpPr>
          <p:nvPr/>
        </p:nvSpPr>
        <p:spPr bwMode="auto">
          <a:xfrm>
            <a:off x="2528888" y="32654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55314" name="Rectangle 88"/>
          <p:cNvSpPr>
            <a:spLocks noChangeArrowheads="1"/>
          </p:cNvSpPr>
          <p:nvPr/>
        </p:nvSpPr>
        <p:spPr bwMode="auto">
          <a:xfrm>
            <a:off x="2527300" y="4111625"/>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55315"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16"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17"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18"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19"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0"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1"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2"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3"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4"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5"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6"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55327" name="Text Box 103"/>
          <p:cNvSpPr txBox="1">
            <a:spLocks noChangeArrowheads="1"/>
          </p:cNvSpPr>
          <p:nvPr/>
        </p:nvSpPr>
        <p:spPr bwMode="auto">
          <a:xfrm>
            <a:off x="609600" y="5791200"/>
            <a:ext cx="433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How many rows does </a:t>
            </a:r>
            <a:r>
              <a:rPr lang="en-US" sz="1800" b="1">
                <a:solidFill>
                  <a:srgbClr val="1608F9"/>
                </a:solidFill>
                <a:latin typeface="Courier New" pitchFamily="49" charset="0"/>
              </a:rPr>
              <a:t>A</a:t>
            </a:r>
            <a:r>
              <a:rPr lang="en-US" sz="1800" b="1"/>
              <a:t> have, in general ?</a:t>
            </a:r>
          </a:p>
        </p:txBody>
      </p:sp>
      <p:sp>
        <p:nvSpPr>
          <p:cNvPr id="55328" name="Text Box 104"/>
          <p:cNvSpPr txBox="1">
            <a:spLocks noChangeArrowheads="1"/>
          </p:cNvSpPr>
          <p:nvPr/>
        </p:nvSpPr>
        <p:spPr bwMode="auto">
          <a:xfrm>
            <a:off x="609600" y="6262688"/>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How many columns does </a:t>
            </a:r>
            <a:r>
              <a:rPr lang="en-US" sz="1800" b="1">
                <a:solidFill>
                  <a:srgbClr val="1608F9"/>
                </a:solidFill>
                <a:latin typeface="Courier New" pitchFamily="49" charset="0"/>
              </a:rPr>
              <a:t>A</a:t>
            </a:r>
            <a:r>
              <a:rPr lang="en-US" sz="1800" b="1"/>
              <a:t> have, in general ?</a:t>
            </a:r>
          </a:p>
        </p:txBody>
      </p:sp>
      <p:sp>
        <p:nvSpPr>
          <p:cNvPr id="55329" name="Text Box 105"/>
          <p:cNvSpPr txBox="1">
            <a:spLocks noChangeArrowheads="1"/>
          </p:cNvSpPr>
          <p:nvPr/>
        </p:nvSpPr>
        <p:spPr bwMode="auto">
          <a:xfrm>
            <a:off x="609600" y="5334000"/>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What does each component of </a:t>
            </a:r>
            <a:r>
              <a:rPr lang="en-US" sz="1800" b="1">
                <a:solidFill>
                  <a:srgbClr val="1608F9"/>
                </a:solidFill>
                <a:latin typeface="Courier New" pitchFamily="49" charset="0"/>
              </a:rPr>
              <a:t>A[1][2]</a:t>
            </a:r>
            <a:r>
              <a:rPr lang="en-US" sz="1800" b="1"/>
              <a:t> mean ?</a:t>
            </a:r>
          </a:p>
        </p:txBody>
      </p:sp>
      <p:sp>
        <p:nvSpPr>
          <p:cNvPr id="55330" name="Rectangle 106"/>
          <p:cNvSpPr>
            <a:spLocks noChangeArrowheads="1"/>
          </p:cNvSpPr>
          <p:nvPr/>
        </p:nvSpPr>
        <p:spPr bwMode="auto">
          <a:xfrm>
            <a:off x="5486400" y="3048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chemeClr val="accent2"/>
                </a:solidFill>
                <a:latin typeface="Courier New" pitchFamily="49" charset="0"/>
              </a:rPr>
              <a:t>A[1][2] = 42</a:t>
            </a:r>
          </a:p>
        </p:txBody>
      </p:sp>
      <p:sp>
        <p:nvSpPr>
          <p:cNvPr id="55331" name="Rectangle 107"/>
          <p:cNvSpPr>
            <a:spLocks noChangeArrowheads="1"/>
          </p:cNvSpPr>
          <p:nvPr/>
        </p:nvSpPr>
        <p:spPr bwMode="auto">
          <a:xfrm>
            <a:off x="6475413" y="4297363"/>
            <a:ext cx="823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A[2][3]</a:t>
            </a:r>
            <a:endParaRPr lang="en-US" sz="1800" b="1">
              <a:solidFill>
                <a:schemeClr val="accent2"/>
              </a:solidFill>
              <a:latin typeface="Courier New" pitchFamily="49" charset="0"/>
            </a:endParaRPr>
          </a:p>
        </p:txBody>
      </p:sp>
      <p:sp>
        <p:nvSpPr>
          <p:cNvPr id="55332" name="Rectangle 108"/>
          <p:cNvSpPr>
            <a:spLocks noChangeArrowheads="1"/>
          </p:cNvSpPr>
          <p:nvPr/>
        </p:nvSpPr>
        <p:spPr bwMode="auto">
          <a:xfrm>
            <a:off x="3694113" y="2535238"/>
            <a:ext cx="823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A[0][0]</a:t>
            </a:r>
            <a:endParaRPr lang="en-US" sz="1800" b="1">
              <a:solidFill>
                <a:schemeClr val="accent2"/>
              </a:solidFill>
              <a:latin typeface="Courier New" pitchFamily="49" charset="0"/>
            </a:endParaRPr>
          </a:p>
        </p:txBody>
      </p:sp>
      <p:sp>
        <p:nvSpPr>
          <p:cNvPr id="55333" name="Ink 50"/>
          <p:cNvSpPr>
            <a:spLocks noRot="1" noChangeAspect="1" noEditPoints="1" noChangeArrowheads="1" noChangeShapeType="1" noTextEdit="1"/>
          </p:cNvSpPr>
          <p:nvPr/>
        </p:nvSpPr>
        <p:spPr bwMode="auto">
          <a:xfrm>
            <a:off x="5872163" y="2751138"/>
            <a:ext cx="511175" cy="460375"/>
          </a:xfrm>
          <a:custGeom>
            <a:avLst/>
            <a:gdLst>
              <a:gd name="T0" fmla="*/ 2147483647 w 1422"/>
              <a:gd name="T1" fmla="*/ 2147483647 h 1276"/>
              <a:gd name="T2" fmla="*/ 2147483647 w 1422"/>
              <a:gd name="T3" fmla="*/ 2147483647 h 1276"/>
              <a:gd name="T4" fmla="*/ 2147483647 w 1422"/>
              <a:gd name="T5" fmla="*/ 2147483647 h 1276"/>
              <a:gd name="T6" fmla="*/ 0 w 1422"/>
              <a:gd name="T7" fmla="*/ 2147483647 h 1276"/>
              <a:gd name="T8" fmla="*/ 2147483647 w 1422"/>
              <a:gd name="T9" fmla="*/ 2147483647 h 1276"/>
              <a:gd name="T10" fmla="*/ 2147483647 w 1422"/>
              <a:gd name="T11" fmla="*/ 2147483647 h 1276"/>
              <a:gd name="T12" fmla="*/ 2147483647 w 1422"/>
              <a:gd name="T13" fmla="*/ 2147483647 h 1276"/>
              <a:gd name="T14" fmla="*/ 2147483647 w 1422"/>
              <a:gd name="T15" fmla="*/ 2147483647 h 1276"/>
              <a:gd name="T16" fmla="*/ 2147483647 w 1422"/>
              <a:gd name="T17" fmla="*/ 2147483647 h 1276"/>
              <a:gd name="T18" fmla="*/ 2147483647 w 1422"/>
              <a:gd name="T19" fmla="*/ 2147483647 h 1276"/>
              <a:gd name="T20" fmla="*/ 2147483647 w 1422"/>
              <a:gd name="T21" fmla="*/ 2147483647 h 1276"/>
              <a:gd name="T22" fmla="*/ 2147483647 w 1422"/>
              <a:gd name="T23" fmla="*/ 2147483647 h 1276"/>
              <a:gd name="T24" fmla="*/ 2147483647 w 1422"/>
              <a:gd name="T25" fmla="*/ 2147483647 h 1276"/>
              <a:gd name="T26" fmla="*/ 2147483647 w 1422"/>
              <a:gd name="T27" fmla="*/ 2147483647 h 1276"/>
              <a:gd name="T28" fmla="*/ 2147483647 w 1422"/>
              <a:gd name="T29" fmla="*/ 2147483647 h 1276"/>
              <a:gd name="T30" fmla="*/ 2147483647 w 1422"/>
              <a:gd name="T31" fmla="*/ 2147483647 h 1276"/>
              <a:gd name="T32" fmla="*/ 2147483647 w 1422"/>
              <a:gd name="T33" fmla="*/ 2147483647 h 1276"/>
              <a:gd name="T34" fmla="*/ 2147483647 w 1422"/>
              <a:gd name="T35" fmla="*/ 2147483647 h 1276"/>
              <a:gd name="T36" fmla="*/ 2147483647 w 1422"/>
              <a:gd name="T37" fmla="*/ 2147483647 h 1276"/>
              <a:gd name="T38" fmla="*/ 2147483647 w 1422"/>
              <a:gd name="T39" fmla="*/ 2147483647 h 1276"/>
              <a:gd name="T40" fmla="*/ 2147483647 w 1422"/>
              <a:gd name="T41" fmla="*/ 2147483647 h 1276"/>
              <a:gd name="T42" fmla="*/ 2147483647 w 1422"/>
              <a:gd name="T43" fmla="*/ 2147483647 h 1276"/>
              <a:gd name="T44" fmla="*/ 2147483647 w 1422"/>
              <a:gd name="T45" fmla="*/ 2147483647 h 1276"/>
              <a:gd name="T46" fmla="*/ 2147483647 w 1422"/>
              <a:gd name="T47" fmla="*/ 2147483647 h 1276"/>
              <a:gd name="T48" fmla="*/ 2147483647 w 1422"/>
              <a:gd name="T49" fmla="*/ 2147483647 h 1276"/>
              <a:gd name="T50" fmla="*/ 2147483647 w 1422"/>
              <a:gd name="T51" fmla="*/ 2147483647 h 1276"/>
              <a:gd name="T52" fmla="*/ 2147483647 w 1422"/>
              <a:gd name="T53" fmla="*/ 2147483647 h 1276"/>
              <a:gd name="T54" fmla="*/ 2147483647 w 1422"/>
              <a:gd name="T55" fmla="*/ 2147483647 h 12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22"/>
              <a:gd name="T85" fmla="*/ 0 h 1276"/>
              <a:gd name="T86" fmla="*/ 1422 w 1422"/>
              <a:gd name="T87" fmla="*/ 1276 h 12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22" h="1276" extrusionOk="0">
                <a:moveTo>
                  <a:pt x="148" y="303"/>
                </a:moveTo>
                <a:cubicBezTo>
                  <a:pt x="143" y="318"/>
                  <a:pt x="145" y="313"/>
                  <a:pt x="137" y="327"/>
                </a:cubicBezTo>
                <a:cubicBezTo>
                  <a:pt x="118" y="361"/>
                  <a:pt x="93" y="390"/>
                  <a:pt x="73" y="423"/>
                </a:cubicBezTo>
                <a:cubicBezTo>
                  <a:pt x="47" y="465"/>
                  <a:pt x="1" y="517"/>
                  <a:pt x="0" y="569"/>
                </a:cubicBezTo>
                <a:cubicBezTo>
                  <a:pt x="-1" y="604"/>
                  <a:pt x="31" y="629"/>
                  <a:pt x="59" y="643"/>
                </a:cubicBezTo>
                <a:cubicBezTo>
                  <a:pt x="129" y="678"/>
                  <a:pt x="217" y="680"/>
                  <a:pt x="293" y="686"/>
                </a:cubicBezTo>
                <a:cubicBezTo>
                  <a:pt x="358" y="691"/>
                  <a:pt x="422" y="691"/>
                  <a:pt x="487" y="688"/>
                </a:cubicBezTo>
                <a:cubicBezTo>
                  <a:pt x="522" y="686"/>
                  <a:pt x="551" y="693"/>
                  <a:pt x="558" y="653"/>
                </a:cubicBezTo>
                <a:cubicBezTo>
                  <a:pt x="563" y="626"/>
                  <a:pt x="559" y="590"/>
                  <a:pt x="561" y="562"/>
                </a:cubicBezTo>
              </a:path>
              <a:path w="1422" h="1276" extrusionOk="0">
                <a:moveTo>
                  <a:pt x="670" y="0"/>
                </a:moveTo>
                <a:cubicBezTo>
                  <a:pt x="660" y="21"/>
                  <a:pt x="650" y="55"/>
                  <a:pt x="645" y="88"/>
                </a:cubicBezTo>
                <a:cubicBezTo>
                  <a:pt x="631" y="179"/>
                  <a:pt x="618" y="269"/>
                  <a:pt x="606" y="361"/>
                </a:cubicBezTo>
                <a:cubicBezTo>
                  <a:pt x="586" y="521"/>
                  <a:pt x="565" y="680"/>
                  <a:pt x="541" y="839"/>
                </a:cubicBezTo>
                <a:cubicBezTo>
                  <a:pt x="521" y="969"/>
                  <a:pt x="497" y="1099"/>
                  <a:pt x="479" y="1230"/>
                </a:cubicBezTo>
                <a:cubicBezTo>
                  <a:pt x="475" y="1254"/>
                  <a:pt x="474" y="1260"/>
                  <a:pt x="473" y="1275"/>
                </a:cubicBezTo>
                <a:cubicBezTo>
                  <a:pt x="487" y="1230"/>
                  <a:pt x="500" y="1186"/>
                  <a:pt x="513" y="1141"/>
                </a:cubicBezTo>
              </a:path>
              <a:path w="1422" h="1276" extrusionOk="0">
                <a:moveTo>
                  <a:pt x="877" y="239"/>
                </a:moveTo>
                <a:cubicBezTo>
                  <a:pt x="893" y="230"/>
                  <a:pt x="910" y="221"/>
                  <a:pt x="925" y="214"/>
                </a:cubicBezTo>
                <a:cubicBezTo>
                  <a:pt x="954" y="200"/>
                  <a:pt x="985" y="187"/>
                  <a:pt x="1016" y="176"/>
                </a:cubicBezTo>
                <a:cubicBezTo>
                  <a:pt x="1063" y="159"/>
                  <a:pt x="1114" y="142"/>
                  <a:pt x="1163" y="131"/>
                </a:cubicBezTo>
                <a:cubicBezTo>
                  <a:pt x="1204" y="122"/>
                  <a:pt x="1249" y="117"/>
                  <a:pt x="1271" y="159"/>
                </a:cubicBezTo>
                <a:cubicBezTo>
                  <a:pt x="1303" y="221"/>
                  <a:pt x="1271" y="315"/>
                  <a:pt x="1253" y="375"/>
                </a:cubicBezTo>
                <a:cubicBezTo>
                  <a:pt x="1198" y="555"/>
                  <a:pt x="1095" y="721"/>
                  <a:pt x="979" y="868"/>
                </a:cubicBezTo>
                <a:cubicBezTo>
                  <a:pt x="933" y="926"/>
                  <a:pt x="870" y="976"/>
                  <a:pt x="828" y="1037"/>
                </a:cubicBezTo>
                <a:cubicBezTo>
                  <a:pt x="817" y="1049"/>
                  <a:pt x="811" y="1051"/>
                  <a:pt x="817" y="1061"/>
                </a:cubicBezTo>
                <a:cubicBezTo>
                  <a:pt x="959" y="1023"/>
                  <a:pt x="1104" y="1002"/>
                  <a:pt x="1251" y="1002"/>
                </a:cubicBezTo>
                <a:cubicBezTo>
                  <a:pt x="1298" y="1002"/>
                  <a:pt x="1355" y="1014"/>
                  <a:pt x="1402" y="1005"/>
                </a:cubicBezTo>
                <a:cubicBezTo>
                  <a:pt x="1414" y="1005"/>
                  <a:pt x="1418" y="1005"/>
                  <a:pt x="1421" y="995"/>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4" name="Ink 51"/>
          <p:cNvSpPr>
            <a:spLocks noRot="1" noChangeAspect="1" noEditPoints="1" noChangeArrowheads="1" noChangeShapeType="1" noTextEdit="1"/>
          </p:cNvSpPr>
          <p:nvPr/>
        </p:nvSpPr>
        <p:spPr bwMode="auto">
          <a:xfrm>
            <a:off x="5926138" y="1360488"/>
            <a:ext cx="581025" cy="436562"/>
          </a:xfrm>
          <a:custGeom>
            <a:avLst/>
            <a:gdLst>
              <a:gd name="T0" fmla="*/ 2147483647 w 1611"/>
              <a:gd name="T1" fmla="*/ 2147483647 h 1214"/>
              <a:gd name="T2" fmla="*/ 2147483647 w 1611"/>
              <a:gd name="T3" fmla="*/ 2147483647 h 1214"/>
              <a:gd name="T4" fmla="*/ 2147483647 w 1611"/>
              <a:gd name="T5" fmla="*/ 2147483647 h 1214"/>
              <a:gd name="T6" fmla="*/ 2147483647 w 1611"/>
              <a:gd name="T7" fmla="*/ 2147483647 h 1214"/>
              <a:gd name="T8" fmla="*/ 2147483647 w 1611"/>
              <a:gd name="T9" fmla="*/ 2147483647 h 1214"/>
              <a:gd name="T10" fmla="*/ 2147483647 w 1611"/>
              <a:gd name="T11" fmla="*/ 2147483647 h 1214"/>
              <a:gd name="T12" fmla="*/ 2147483647 w 1611"/>
              <a:gd name="T13" fmla="*/ 2147483647 h 1214"/>
              <a:gd name="T14" fmla="*/ 2147483647 w 1611"/>
              <a:gd name="T15" fmla="*/ 2147483647 h 1214"/>
              <a:gd name="T16" fmla="*/ 2147483647 w 1611"/>
              <a:gd name="T17" fmla="*/ 2147483647 h 1214"/>
              <a:gd name="T18" fmla="*/ 2147483647 w 1611"/>
              <a:gd name="T19" fmla="*/ 2147483647 h 1214"/>
              <a:gd name="T20" fmla="*/ 2147483647 w 1611"/>
              <a:gd name="T21" fmla="*/ 2147483647 h 1214"/>
              <a:gd name="T22" fmla="*/ 2147483647 w 1611"/>
              <a:gd name="T23" fmla="*/ 2147483647 h 1214"/>
              <a:gd name="T24" fmla="*/ 2147483647 w 1611"/>
              <a:gd name="T25" fmla="*/ 2147483647 h 1214"/>
              <a:gd name="T26" fmla="*/ 2147483647 w 1611"/>
              <a:gd name="T27" fmla="*/ 2147483647 h 1214"/>
              <a:gd name="T28" fmla="*/ 2147483647 w 1611"/>
              <a:gd name="T29" fmla="*/ 2147483647 h 1214"/>
              <a:gd name="T30" fmla="*/ 2147483647 w 1611"/>
              <a:gd name="T31" fmla="*/ 2147483647 h 1214"/>
              <a:gd name="T32" fmla="*/ 2147483647 w 1611"/>
              <a:gd name="T33" fmla="*/ 2147483647 h 1214"/>
              <a:gd name="T34" fmla="*/ 2147483647 w 1611"/>
              <a:gd name="T35" fmla="*/ 2147483647 h 1214"/>
              <a:gd name="T36" fmla="*/ 2147483647 w 1611"/>
              <a:gd name="T37" fmla="*/ 2147483647 h 1214"/>
              <a:gd name="T38" fmla="*/ 2147483647 w 1611"/>
              <a:gd name="T39" fmla="*/ 2147483647 h 1214"/>
              <a:gd name="T40" fmla="*/ 2147483647 w 1611"/>
              <a:gd name="T41" fmla="*/ 2147483647 h 1214"/>
              <a:gd name="T42" fmla="*/ 2147483647 w 1611"/>
              <a:gd name="T43" fmla="*/ 2147483647 h 1214"/>
              <a:gd name="T44" fmla="*/ 2147483647 w 1611"/>
              <a:gd name="T45" fmla="*/ 2147483647 h 1214"/>
              <a:gd name="T46" fmla="*/ 2147483647 w 1611"/>
              <a:gd name="T47" fmla="*/ 2147483647 h 1214"/>
              <a:gd name="T48" fmla="*/ 2147483647 w 1611"/>
              <a:gd name="T49" fmla="*/ 2147483647 h 1214"/>
              <a:gd name="T50" fmla="*/ 2147483647 w 1611"/>
              <a:gd name="T51" fmla="*/ 2147483647 h 1214"/>
              <a:gd name="T52" fmla="*/ 2147483647 w 1611"/>
              <a:gd name="T53" fmla="*/ 2147483647 h 1214"/>
              <a:gd name="T54" fmla="*/ 2147483647 w 1611"/>
              <a:gd name="T55" fmla="*/ 2147483647 h 1214"/>
              <a:gd name="T56" fmla="*/ 2147483647 w 1611"/>
              <a:gd name="T57" fmla="*/ 2147483647 h 1214"/>
              <a:gd name="T58" fmla="*/ 2147483647 w 1611"/>
              <a:gd name="T59" fmla="*/ 2147483647 h 1214"/>
              <a:gd name="T60" fmla="*/ 2147483647 w 1611"/>
              <a:gd name="T61" fmla="*/ 2147483647 h 1214"/>
              <a:gd name="T62" fmla="*/ 2147483647 w 1611"/>
              <a:gd name="T63" fmla="*/ 2147483647 h 1214"/>
              <a:gd name="T64" fmla="*/ 2147483647 w 1611"/>
              <a:gd name="T65" fmla="*/ 2147483647 h 1214"/>
              <a:gd name="T66" fmla="*/ 2147483647 w 1611"/>
              <a:gd name="T67" fmla="*/ 2147483647 h 1214"/>
              <a:gd name="T68" fmla="*/ 2147483647 w 1611"/>
              <a:gd name="T69" fmla="*/ 2147483647 h 1214"/>
              <a:gd name="T70" fmla="*/ 2147483647 w 1611"/>
              <a:gd name="T71" fmla="*/ 2147483647 h 1214"/>
              <a:gd name="T72" fmla="*/ 2147483647 w 1611"/>
              <a:gd name="T73" fmla="*/ 2147483647 h 1214"/>
              <a:gd name="T74" fmla="*/ 2147483647 w 1611"/>
              <a:gd name="T75" fmla="*/ 2147483647 h 1214"/>
              <a:gd name="T76" fmla="*/ 2147483647 w 1611"/>
              <a:gd name="T77" fmla="*/ 2147483647 h 1214"/>
              <a:gd name="T78" fmla="*/ 2147483647 w 1611"/>
              <a:gd name="T79" fmla="*/ 2147483647 h 1214"/>
              <a:gd name="T80" fmla="*/ 2147483647 w 1611"/>
              <a:gd name="T81" fmla="*/ 2147483647 h 1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1"/>
              <a:gd name="T124" fmla="*/ 0 h 1214"/>
              <a:gd name="T125" fmla="*/ 1611 w 1611"/>
              <a:gd name="T126" fmla="*/ 1214 h 12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1" h="1214" extrusionOk="0">
                <a:moveTo>
                  <a:pt x="269" y="785"/>
                </a:moveTo>
                <a:cubicBezTo>
                  <a:pt x="277" y="750"/>
                  <a:pt x="284" y="716"/>
                  <a:pt x="292" y="682"/>
                </a:cubicBezTo>
                <a:cubicBezTo>
                  <a:pt x="298" y="656"/>
                  <a:pt x="302" y="624"/>
                  <a:pt x="287" y="599"/>
                </a:cubicBezTo>
                <a:cubicBezTo>
                  <a:pt x="271" y="571"/>
                  <a:pt x="247" y="555"/>
                  <a:pt x="213" y="564"/>
                </a:cubicBezTo>
                <a:cubicBezTo>
                  <a:pt x="171" y="575"/>
                  <a:pt x="140" y="612"/>
                  <a:pt x="116" y="646"/>
                </a:cubicBezTo>
                <a:cubicBezTo>
                  <a:pt x="54" y="731"/>
                  <a:pt x="21" y="839"/>
                  <a:pt x="7" y="942"/>
                </a:cubicBezTo>
                <a:cubicBezTo>
                  <a:pt x="-1" y="1002"/>
                  <a:pt x="-7" y="1073"/>
                  <a:pt x="9" y="1132"/>
                </a:cubicBezTo>
                <a:cubicBezTo>
                  <a:pt x="21" y="1174"/>
                  <a:pt x="38" y="1214"/>
                  <a:pt x="87" y="1213"/>
                </a:cubicBezTo>
                <a:cubicBezTo>
                  <a:pt x="98" y="1211"/>
                  <a:pt x="108" y="1209"/>
                  <a:pt x="119" y="1207"/>
                </a:cubicBezTo>
              </a:path>
              <a:path w="1611" h="1214" extrusionOk="0">
                <a:moveTo>
                  <a:pt x="499" y="944"/>
                </a:moveTo>
                <a:cubicBezTo>
                  <a:pt x="472" y="968"/>
                  <a:pt x="445" y="991"/>
                  <a:pt x="424" y="1020"/>
                </a:cubicBezTo>
                <a:cubicBezTo>
                  <a:pt x="406" y="1044"/>
                  <a:pt x="388" y="1064"/>
                  <a:pt x="393" y="1097"/>
                </a:cubicBezTo>
                <a:cubicBezTo>
                  <a:pt x="397" y="1126"/>
                  <a:pt x="426" y="1138"/>
                  <a:pt x="453" y="1140"/>
                </a:cubicBezTo>
                <a:cubicBezTo>
                  <a:pt x="490" y="1143"/>
                  <a:pt x="538" y="1122"/>
                  <a:pt x="565" y="1097"/>
                </a:cubicBezTo>
                <a:cubicBezTo>
                  <a:pt x="592" y="1072"/>
                  <a:pt x="613" y="1038"/>
                  <a:pt x="614" y="1001"/>
                </a:cubicBezTo>
                <a:cubicBezTo>
                  <a:pt x="614" y="985"/>
                  <a:pt x="584" y="950"/>
                  <a:pt x="586" y="941"/>
                </a:cubicBezTo>
                <a:cubicBezTo>
                  <a:pt x="594" y="906"/>
                  <a:pt x="644" y="870"/>
                  <a:pt x="666" y="846"/>
                </a:cubicBezTo>
                <a:cubicBezTo>
                  <a:pt x="788" y="712"/>
                  <a:pt x="894" y="554"/>
                  <a:pt x="914" y="370"/>
                </a:cubicBezTo>
                <a:cubicBezTo>
                  <a:pt x="926" y="261"/>
                  <a:pt x="918" y="127"/>
                  <a:pt x="860" y="31"/>
                </a:cubicBezTo>
                <a:cubicBezTo>
                  <a:pt x="845" y="11"/>
                  <a:pt x="842" y="6"/>
                  <a:pt x="827" y="0"/>
                </a:cubicBezTo>
                <a:cubicBezTo>
                  <a:pt x="789" y="25"/>
                  <a:pt x="779" y="35"/>
                  <a:pt x="762" y="86"/>
                </a:cubicBezTo>
                <a:cubicBezTo>
                  <a:pt x="724" y="203"/>
                  <a:pt x="723" y="334"/>
                  <a:pt x="726" y="456"/>
                </a:cubicBezTo>
                <a:cubicBezTo>
                  <a:pt x="729" y="572"/>
                  <a:pt x="744" y="686"/>
                  <a:pt x="763" y="800"/>
                </a:cubicBezTo>
                <a:cubicBezTo>
                  <a:pt x="780" y="899"/>
                  <a:pt x="803" y="994"/>
                  <a:pt x="831" y="1090"/>
                </a:cubicBezTo>
                <a:cubicBezTo>
                  <a:pt x="834" y="1099"/>
                  <a:pt x="855" y="1211"/>
                  <a:pt x="882" y="1199"/>
                </a:cubicBezTo>
                <a:cubicBezTo>
                  <a:pt x="894" y="1193"/>
                  <a:pt x="905" y="1151"/>
                  <a:pt x="908" y="1143"/>
                </a:cubicBezTo>
              </a:path>
              <a:path w="1611" h="1214" extrusionOk="0">
                <a:moveTo>
                  <a:pt x="1173" y="332"/>
                </a:moveTo>
                <a:cubicBezTo>
                  <a:pt x="1177" y="301"/>
                  <a:pt x="1180" y="264"/>
                  <a:pt x="1193" y="235"/>
                </a:cubicBezTo>
                <a:cubicBezTo>
                  <a:pt x="1216" y="184"/>
                  <a:pt x="1274" y="133"/>
                  <a:pt x="1330" y="128"/>
                </a:cubicBezTo>
                <a:cubicBezTo>
                  <a:pt x="1365" y="125"/>
                  <a:pt x="1392" y="146"/>
                  <a:pt x="1411" y="175"/>
                </a:cubicBezTo>
                <a:cubicBezTo>
                  <a:pt x="1451" y="237"/>
                  <a:pt x="1467" y="316"/>
                  <a:pt x="1473" y="388"/>
                </a:cubicBezTo>
                <a:cubicBezTo>
                  <a:pt x="1481" y="489"/>
                  <a:pt x="1469" y="595"/>
                  <a:pt x="1436" y="691"/>
                </a:cubicBezTo>
                <a:cubicBezTo>
                  <a:pt x="1410" y="768"/>
                  <a:pt x="1367" y="834"/>
                  <a:pt x="1306" y="887"/>
                </a:cubicBezTo>
                <a:cubicBezTo>
                  <a:pt x="1284" y="906"/>
                  <a:pt x="1241" y="942"/>
                  <a:pt x="1208" y="930"/>
                </a:cubicBezTo>
                <a:cubicBezTo>
                  <a:pt x="1193" y="923"/>
                  <a:pt x="1187" y="919"/>
                  <a:pt x="1185" y="905"/>
                </a:cubicBezTo>
                <a:cubicBezTo>
                  <a:pt x="1212" y="894"/>
                  <a:pt x="1207" y="885"/>
                  <a:pt x="1245" y="898"/>
                </a:cubicBezTo>
                <a:cubicBezTo>
                  <a:pt x="1287" y="912"/>
                  <a:pt x="1326" y="932"/>
                  <a:pt x="1368" y="944"/>
                </a:cubicBezTo>
                <a:cubicBezTo>
                  <a:pt x="1412" y="957"/>
                  <a:pt x="1455" y="964"/>
                  <a:pt x="1501" y="960"/>
                </a:cubicBezTo>
                <a:cubicBezTo>
                  <a:pt x="1529" y="958"/>
                  <a:pt x="1562" y="953"/>
                  <a:pt x="1588" y="941"/>
                </a:cubicBezTo>
                <a:cubicBezTo>
                  <a:pt x="1621" y="926"/>
                  <a:pt x="1603" y="922"/>
                  <a:pt x="1591" y="900"/>
                </a:cubicBezTo>
                <a:cubicBezTo>
                  <a:pt x="1588" y="896"/>
                  <a:pt x="1584" y="891"/>
                  <a:pt x="1581" y="88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5" name="Ink 52"/>
          <p:cNvSpPr>
            <a:spLocks noRot="1" noChangeAspect="1" noEditPoints="1" noChangeArrowheads="1" noChangeShapeType="1" noTextEdit="1"/>
          </p:cNvSpPr>
          <p:nvPr/>
        </p:nvSpPr>
        <p:spPr bwMode="auto">
          <a:xfrm>
            <a:off x="7835900" y="2643188"/>
            <a:ext cx="850900" cy="441325"/>
          </a:xfrm>
          <a:custGeom>
            <a:avLst/>
            <a:gdLst>
              <a:gd name="T0" fmla="*/ 2147483647 w 2363"/>
              <a:gd name="T1" fmla="*/ 2147483647 h 1226"/>
              <a:gd name="T2" fmla="*/ 2147483647 w 2363"/>
              <a:gd name="T3" fmla="*/ 2147483647 h 1226"/>
              <a:gd name="T4" fmla="*/ 2147483647 w 2363"/>
              <a:gd name="T5" fmla="*/ 2147483647 h 1226"/>
              <a:gd name="T6" fmla="*/ 2147483647 w 2363"/>
              <a:gd name="T7" fmla="*/ 2147483647 h 1226"/>
              <a:gd name="T8" fmla="*/ 2147483647 w 2363"/>
              <a:gd name="T9" fmla="*/ 2147483647 h 1226"/>
              <a:gd name="T10" fmla="*/ 2147483647 w 2363"/>
              <a:gd name="T11" fmla="*/ 2147483647 h 1226"/>
              <a:gd name="T12" fmla="*/ 2147483647 w 2363"/>
              <a:gd name="T13" fmla="*/ 2147483647 h 1226"/>
              <a:gd name="T14" fmla="*/ 2147483647 w 2363"/>
              <a:gd name="T15" fmla="*/ 2147483647 h 1226"/>
              <a:gd name="T16" fmla="*/ 2147483647 w 2363"/>
              <a:gd name="T17" fmla="*/ 2147483647 h 1226"/>
              <a:gd name="T18" fmla="*/ 2147483647 w 2363"/>
              <a:gd name="T19" fmla="*/ 2147483647 h 1226"/>
              <a:gd name="T20" fmla="*/ 2147483647 w 2363"/>
              <a:gd name="T21" fmla="*/ 2147483647 h 1226"/>
              <a:gd name="T22" fmla="*/ 2147483647 w 2363"/>
              <a:gd name="T23" fmla="*/ 2147483647 h 1226"/>
              <a:gd name="T24" fmla="*/ 2147483647 w 2363"/>
              <a:gd name="T25" fmla="*/ 2147483647 h 1226"/>
              <a:gd name="T26" fmla="*/ 2147483647 w 2363"/>
              <a:gd name="T27" fmla="*/ 2147483647 h 1226"/>
              <a:gd name="T28" fmla="*/ 2147483647 w 2363"/>
              <a:gd name="T29" fmla="*/ 2147483647 h 1226"/>
              <a:gd name="T30" fmla="*/ 2147483647 w 2363"/>
              <a:gd name="T31" fmla="*/ 2147483647 h 1226"/>
              <a:gd name="T32" fmla="*/ 2147483647 w 2363"/>
              <a:gd name="T33" fmla="*/ 2147483647 h 1226"/>
              <a:gd name="T34" fmla="*/ 2147483647 w 2363"/>
              <a:gd name="T35" fmla="*/ 2147483647 h 1226"/>
              <a:gd name="T36" fmla="*/ 2147483647 w 2363"/>
              <a:gd name="T37" fmla="*/ 2147483647 h 1226"/>
              <a:gd name="T38" fmla="*/ 2147483647 w 2363"/>
              <a:gd name="T39" fmla="*/ 2147483647 h 1226"/>
              <a:gd name="T40" fmla="*/ 2147483647 w 2363"/>
              <a:gd name="T41" fmla="*/ 2147483647 h 1226"/>
              <a:gd name="T42" fmla="*/ 2147483647 w 2363"/>
              <a:gd name="T43" fmla="*/ 2147483647 h 1226"/>
              <a:gd name="T44" fmla="*/ 2147483647 w 2363"/>
              <a:gd name="T45" fmla="*/ 2147483647 h 1226"/>
              <a:gd name="T46" fmla="*/ 2147483647 w 2363"/>
              <a:gd name="T47" fmla="*/ 2147483647 h 1226"/>
              <a:gd name="T48" fmla="*/ 2147483647 w 2363"/>
              <a:gd name="T49" fmla="*/ 2147483647 h 1226"/>
              <a:gd name="T50" fmla="*/ 2147483647 w 2363"/>
              <a:gd name="T51" fmla="*/ 2147483647 h 1226"/>
              <a:gd name="T52" fmla="*/ 2147483647 w 2363"/>
              <a:gd name="T53" fmla="*/ 2147483647 h 1226"/>
              <a:gd name="T54" fmla="*/ 2147483647 w 2363"/>
              <a:gd name="T55" fmla="*/ 2147483647 h 1226"/>
              <a:gd name="T56" fmla="*/ 2147483647 w 2363"/>
              <a:gd name="T57" fmla="*/ 2147483647 h 1226"/>
              <a:gd name="T58" fmla="*/ 2147483647 w 2363"/>
              <a:gd name="T59" fmla="*/ 2147483647 h 1226"/>
              <a:gd name="T60" fmla="*/ 2147483647 w 2363"/>
              <a:gd name="T61" fmla="*/ 2147483647 h 1226"/>
              <a:gd name="T62" fmla="*/ 2147483647 w 2363"/>
              <a:gd name="T63" fmla="*/ 2147483647 h 1226"/>
              <a:gd name="T64" fmla="*/ 2147483647 w 2363"/>
              <a:gd name="T65" fmla="*/ 2147483647 h 1226"/>
              <a:gd name="T66" fmla="*/ 2147483647 w 2363"/>
              <a:gd name="T67" fmla="*/ 2147483647 h 1226"/>
              <a:gd name="T68" fmla="*/ 2147483647 w 2363"/>
              <a:gd name="T69" fmla="*/ 2147483647 h 1226"/>
              <a:gd name="T70" fmla="*/ 2147483647 w 2363"/>
              <a:gd name="T71" fmla="*/ 2147483647 h 1226"/>
              <a:gd name="T72" fmla="*/ 2147483647 w 2363"/>
              <a:gd name="T73" fmla="*/ 2147483647 h 1226"/>
              <a:gd name="T74" fmla="*/ 2147483647 w 2363"/>
              <a:gd name="T75" fmla="*/ 2147483647 h 1226"/>
              <a:gd name="T76" fmla="*/ 2147483647 w 2363"/>
              <a:gd name="T77" fmla="*/ 2147483647 h 1226"/>
              <a:gd name="T78" fmla="*/ 2147483647 w 2363"/>
              <a:gd name="T79" fmla="*/ 2147483647 h 1226"/>
              <a:gd name="T80" fmla="*/ 2147483647 w 2363"/>
              <a:gd name="T81" fmla="*/ 2147483647 h 1226"/>
              <a:gd name="T82" fmla="*/ 2147483647 w 2363"/>
              <a:gd name="T83" fmla="*/ 2147483647 h 1226"/>
              <a:gd name="T84" fmla="*/ 2147483647 w 2363"/>
              <a:gd name="T85" fmla="*/ 2147483647 h 1226"/>
              <a:gd name="T86" fmla="*/ 2147483647 w 2363"/>
              <a:gd name="T87" fmla="*/ 2147483647 h 1226"/>
              <a:gd name="T88" fmla="*/ 2147483647 w 2363"/>
              <a:gd name="T89" fmla="*/ 2147483647 h 1226"/>
              <a:gd name="T90" fmla="*/ 2147483647 w 2363"/>
              <a:gd name="T91" fmla="*/ 2147483647 h 1226"/>
              <a:gd name="T92" fmla="*/ 2147483647 w 2363"/>
              <a:gd name="T93" fmla="*/ 2147483647 h 12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63"/>
              <a:gd name="T142" fmla="*/ 0 h 1226"/>
              <a:gd name="T143" fmla="*/ 2363 w 2363"/>
              <a:gd name="T144" fmla="*/ 1226 h 12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63" h="1226" extrusionOk="0">
                <a:moveTo>
                  <a:pt x="16" y="785"/>
                </a:moveTo>
                <a:cubicBezTo>
                  <a:pt x="13" y="796"/>
                  <a:pt x="5" y="828"/>
                  <a:pt x="12" y="869"/>
                </a:cubicBezTo>
                <a:cubicBezTo>
                  <a:pt x="32" y="989"/>
                  <a:pt x="66" y="1109"/>
                  <a:pt x="104" y="1225"/>
                </a:cubicBezTo>
                <a:cubicBezTo>
                  <a:pt x="94" y="1171"/>
                  <a:pt x="81" y="1118"/>
                  <a:pt x="71" y="1064"/>
                </a:cubicBezTo>
                <a:cubicBezTo>
                  <a:pt x="49" y="950"/>
                  <a:pt x="18" y="819"/>
                  <a:pt x="46" y="704"/>
                </a:cubicBezTo>
                <a:cubicBezTo>
                  <a:pt x="63" y="632"/>
                  <a:pt x="123" y="601"/>
                  <a:pt x="192" y="589"/>
                </a:cubicBezTo>
                <a:cubicBezTo>
                  <a:pt x="261" y="577"/>
                  <a:pt x="337" y="569"/>
                  <a:pt x="407" y="571"/>
                </a:cubicBezTo>
                <a:cubicBezTo>
                  <a:pt x="472" y="573"/>
                  <a:pt x="540" y="572"/>
                  <a:pt x="605" y="580"/>
                </a:cubicBezTo>
                <a:cubicBezTo>
                  <a:pt x="647" y="585"/>
                  <a:pt x="658" y="597"/>
                  <a:pt x="686" y="615"/>
                </a:cubicBezTo>
                <a:cubicBezTo>
                  <a:pt x="667" y="659"/>
                  <a:pt x="645" y="697"/>
                  <a:pt x="619" y="738"/>
                </a:cubicBezTo>
                <a:cubicBezTo>
                  <a:pt x="573" y="809"/>
                  <a:pt x="535" y="879"/>
                  <a:pt x="508" y="959"/>
                </a:cubicBezTo>
                <a:cubicBezTo>
                  <a:pt x="496" y="995"/>
                  <a:pt x="470" y="1076"/>
                  <a:pt x="524" y="1097"/>
                </a:cubicBezTo>
                <a:cubicBezTo>
                  <a:pt x="573" y="1116"/>
                  <a:pt x="642" y="1076"/>
                  <a:pt x="679" y="1048"/>
                </a:cubicBezTo>
                <a:cubicBezTo>
                  <a:pt x="738" y="1003"/>
                  <a:pt x="779" y="941"/>
                  <a:pt x="801" y="871"/>
                </a:cubicBezTo>
                <a:cubicBezTo>
                  <a:pt x="824" y="799"/>
                  <a:pt x="824" y="723"/>
                  <a:pt x="822" y="648"/>
                </a:cubicBezTo>
                <a:cubicBezTo>
                  <a:pt x="821" y="608"/>
                  <a:pt x="817" y="569"/>
                  <a:pt x="813" y="529"/>
                </a:cubicBezTo>
                <a:cubicBezTo>
                  <a:pt x="815" y="573"/>
                  <a:pt x="817" y="617"/>
                  <a:pt x="822" y="662"/>
                </a:cubicBezTo>
                <a:cubicBezTo>
                  <a:pt x="832" y="750"/>
                  <a:pt x="864" y="877"/>
                  <a:pt x="964" y="904"/>
                </a:cubicBezTo>
                <a:cubicBezTo>
                  <a:pt x="1032" y="922"/>
                  <a:pt x="1078" y="870"/>
                  <a:pt x="1124" y="832"/>
                </a:cubicBezTo>
                <a:cubicBezTo>
                  <a:pt x="1134" y="821"/>
                  <a:pt x="1137" y="818"/>
                  <a:pt x="1146" y="814"/>
                </a:cubicBezTo>
                <a:cubicBezTo>
                  <a:pt x="1163" y="852"/>
                  <a:pt x="1176" y="901"/>
                  <a:pt x="1204" y="933"/>
                </a:cubicBezTo>
                <a:cubicBezTo>
                  <a:pt x="1236" y="970"/>
                  <a:pt x="1281" y="979"/>
                  <a:pt x="1328" y="972"/>
                </a:cubicBezTo>
                <a:cubicBezTo>
                  <a:pt x="1378" y="965"/>
                  <a:pt x="1422" y="937"/>
                  <a:pt x="1434" y="885"/>
                </a:cubicBezTo>
                <a:cubicBezTo>
                  <a:pt x="1447" y="827"/>
                  <a:pt x="1425" y="764"/>
                  <a:pt x="1401" y="712"/>
                </a:cubicBezTo>
                <a:cubicBezTo>
                  <a:pt x="1377" y="660"/>
                  <a:pt x="1341" y="617"/>
                  <a:pt x="1311" y="570"/>
                </a:cubicBezTo>
                <a:cubicBezTo>
                  <a:pt x="1299" y="551"/>
                  <a:pt x="1297" y="540"/>
                  <a:pt x="1296" y="519"/>
                </a:cubicBezTo>
                <a:cubicBezTo>
                  <a:pt x="1299" y="517"/>
                  <a:pt x="1302" y="515"/>
                  <a:pt x="1305" y="513"/>
                </a:cubicBezTo>
              </a:path>
              <a:path w="2363" h="1226" extrusionOk="0">
                <a:moveTo>
                  <a:pt x="1763" y="448"/>
                </a:moveTo>
                <a:cubicBezTo>
                  <a:pt x="1793" y="459"/>
                  <a:pt x="1794" y="461"/>
                  <a:pt x="1821" y="451"/>
                </a:cubicBezTo>
                <a:cubicBezTo>
                  <a:pt x="1860" y="436"/>
                  <a:pt x="1883" y="382"/>
                  <a:pt x="1899" y="348"/>
                </a:cubicBezTo>
                <a:cubicBezTo>
                  <a:pt x="1928" y="288"/>
                  <a:pt x="1951" y="222"/>
                  <a:pt x="1969" y="158"/>
                </a:cubicBezTo>
                <a:cubicBezTo>
                  <a:pt x="1983" y="108"/>
                  <a:pt x="1998" y="58"/>
                  <a:pt x="2014" y="9"/>
                </a:cubicBezTo>
                <a:cubicBezTo>
                  <a:pt x="2015" y="6"/>
                  <a:pt x="2017" y="3"/>
                  <a:pt x="2018" y="0"/>
                </a:cubicBezTo>
                <a:cubicBezTo>
                  <a:pt x="2015" y="30"/>
                  <a:pt x="2012" y="60"/>
                  <a:pt x="2009" y="90"/>
                </a:cubicBezTo>
                <a:cubicBezTo>
                  <a:pt x="2001" y="162"/>
                  <a:pt x="1996" y="235"/>
                  <a:pt x="1991" y="307"/>
                </a:cubicBezTo>
                <a:cubicBezTo>
                  <a:pt x="1985" y="398"/>
                  <a:pt x="1978" y="489"/>
                  <a:pt x="1973" y="581"/>
                </a:cubicBezTo>
                <a:cubicBezTo>
                  <a:pt x="1969" y="653"/>
                  <a:pt x="1971" y="725"/>
                  <a:pt x="1968" y="797"/>
                </a:cubicBezTo>
                <a:cubicBezTo>
                  <a:pt x="1967" y="830"/>
                  <a:pt x="1960" y="869"/>
                  <a:pt x="1968" y="902"/>
                </a:cubicBezTo>
                <a:cubicBezTo>
                  <a:pt x="1971" y="909"/>
                  <a:pt x="1973" y="917"/>
                  <a:pt x="1976" y="924"/>
                </a:cubicBezTo>
              </a:path>
              <a:path w="2363" h="1226" extrusionOk="0">
                <a:moveTo>
                  <a:pt x="1710" y="999"/>
                </a:moveTo>
                <a:cubicBezTo>
                  <a:pt x="1712" y="1026"/>
                  <a:pt x="1709" y="1033"/>
                  <a:pt x="1745" y="1041"/>
                </a:cubicBezTo>
                <a:cubicBezTo>
                  <a:pt x="1804" y="1055"/>
                  <a:pt x="1866" y="1053"/>
                  <a:pt x="1926" y="1055"/>
                </a:cubicBezTo>
                <a:cubicBezTo>
                  <a:pt x="1998" y="1057"/>
                  <a:pt x="2069" y="1058"/>
                  <a:pt x="2141" y="1063"/>
                </a:cubicBezTo>
                <a:cubicBezTo>
                  <a:pt x="2194" y="1067"/>
                  <a:pt x="2244" y="1075"/>
                  <a:pt x="2293" y="1096"/>
                </a:cubicBezTo>
                <a:cubicBezTo>
                  <a:pt x="2313" y="1104"/>
                  <a:pt x="2343" y="1117"/>
                  <a:pt x="2355" y="1138"/>
                </a:cubicBezTo>
                <a:cubicBezTo>
                  <a:pt x="2360" y="1147"/>
                  <a:pt x="2362" y="1150"/>
                  <a:pt x="2362" y="1157"/>
                </a:cubicBezTo>
                <a:cubicBezTo>
                  <a:pt x="2340" y="1147"/>
                  <a:pt x="2319" y="1134"/>
                  <a:pt x="2298" y="1122"/>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6" name="Ink 53"/>
          <p:cNvSpPr>
            <a:spLocks noRot="1" noChangeAspect="1" noEditPoints="1" noChangeArrowheads="1" noChangeShapeType="1" noTextEdit="1"/>
          </p:cNvSpPr>
          <p:nvPr/>
        </p:nvSpPr>
        <p:spPr bwMode="auto">
          <a:xfrm>
            <a:off x="4095750" y="4679950"/>
            <a:ext cx="3138488" cy="727075"/>
          </a:xfrm>
          <a:custGeom>
            <a:avLst/>
            <a:gdLst>
              <a:gd name="T0" fmla="*/ 2147483647 w 8719"/>
              <a:gd name="T1" fmla="*/ 2147483647 h 2021"/>
              <a:gd name="T2" fmla="*/ 2147483647 w 8719"/>
              <a:gd name="T3" fmla="*/ 2147483647 h 2021"/>
              <a:gd name="T4" fmla="*/ 2147483647 w 8719"/>
              <a:gd name="T5" fmla="*/ 2147483647 h 2021"/>
              <a:gd name="T6" fmla="*/ 2147483647 w 8719"/>
              <a:gd name="T7" fmla="*/ 2147483647 h 2021"/>
              <a:gd name="T8" fmla="*/ 2147483647 w 8719"/>
              <a:gd name="T9" fmla="*/ 2147483647 h 2021"/>
              <a:gd name="T10" fmla="*/ 2147483647 w 8719"/>
              <a:gd name="T11" fmla="*/ 2147483647 h 2021"/>
              <a:gd name="T12" fmla="*/ 2147483647 w 8719"/>
              <a:gd name="T13" fmla="*/ 2147483647 h 2021"/>
              <a:gd name="T14" fmla="*/ 2147483647 w 8719"/>
              <a:gd name="T15" fmla="*/ 2147483647 h 2021"/>
              <a:gd name="T16" fmla="*/ 2147483647 w 8719"/>
              <a:gd name="T17" fmla="*/ 2147483647 h 2021"/>
              <a:gd name="T18" fmla="*/ 2147483647 w 8719"/>
              <a:gd name="T19" fmla="*/ 2147483647 h 2021"/>
              <a:gd name="T20" fmla="*/ 2147483647 w 8719"/>
              <a:gd name="T21" fmla="*/ 2147483647 h 2021"/>
              <a:gd name="T22" fmla="*/ 2147483647 w 8719"/>
              <a:gd name="T23" fmla="*/ 2147483647 h 2021"/>
              <a:gd name="T24" fmla="*/ 2147483647 w 8719"/>
              <a:gd name="T25" fmla="*/ 2147483647 h 2021"/>
              <a:gd name="T26" fmla="*/ 2147483647 w 8719"/>
              <a:gd name="T27" fmla="*/ 2147483647 h 2021"/>
              <a:gd name="T28" fmla="*/ 2147483647 w 8719"/>
              <a:gd name="T29" fmla="*/ 2147483647 h 2021"/>
              <a:gd name="T30" fmla="*/ 2147483647 w 8719"/>
              <a:gd name="T31" fmla="*/ 2147483647 h 2021"/>
              <a:gd name="T32" fmla="*/ 2147483647 w 8719"/>
              <a:gd name="T33" fmla="*/ 2147483647 h 2021"/>
              <a:gd name="T34" fmla="*/ 2147483647 w 8719"/>
              <a:gd name="T35" fmla="*/ 2147483647 h 2021"/>
              <a:gd name="T36" fmla="*/ 2147483647 w 8719"/>
              <a:gd name="T37" fmla="*/ 2147483647 h 2021"/>
              <a:gd name="T38" fmla="*/ 2147483647 w 8719"/>
              <a:gd name="T39" fmla="*/ 2147483647 h 2021"/>
              <a:gd name="T40" fmla="*/ 2147483647 w 8719"/>
              <a:gd name="T41" fmla="*/ 2147483647 h 2021"/>
              <a:gd name="T42" fmla="*/ 2147483647 w 8719"/>
              <a:gd name="T43" fmla="*/ 2147483647 h 2021"/>
              <a:gd name="T44" fmla="*/ 2147483647 w 8719"/>
              <a:gd name="T45" fmla="*/ 2147483647 h 2021"/>
              <a:gd name="T46" fmla="*/ 2147483647 w 8719"/>
              <a:gd name="T47" fmla="*/ 2147483647 h 2021"/>
              <a:gd name="T48" fmla="*/ 2147483647 w 8719"/>
              <a:gd name="T49" fmla="*/ 2147483647 h 2021"/>
              <a:gd name="T50" fmla="*/ 2147483647 w 8719"/>
              <a:gd name="T51" fmla="*/ 2147483647 h 2021"/>
              <a:gd name="T52" fmla="*/ 2147483647 w 8719"/>
              <a:gd name="T53" fmla="*/ 2147483647 h 2021"/>
              <a:gd name="T54" fmla="*/ 2147483647 w 8719"/>
              <a:gd name="T55" fmla="*/ 2147483647 h 2021"/>
              <a:gd name="T56" fmla="*/ 2147483647 w 8719"/>
              <a:gd name="T57" fmla="*/ 2147483647 h 2021"/>
              <a:gd name="T58" fmla="*/ 2147483647 w 8719"/>
              <a:gd name="T59" fmla="*/ 2147483647 h 2021"/>
              <a:gd name="T60" fmla="*/ 2147483647 w 8719"/>
              <a:gd name="T61" fmla="*/ 2147483647 h 2021"/>
              <a:gd name="T62" fmla="*/ 2147483647 w 8719"/>
              <a:gd name="T63" fmla="*/ 2147483647 h 2021"/>
              <a:gd name="T64" fmla="*/ 2147483647 w 8719"/>
              <a:gd name="T65" fmla="*/ 2147483647 h 2021"/>
              <a:gd name="T66" fmla="*/ 2147483647 w 8719"/>
              <a:gd name="T67" fmla="*/ 2147483647 h 2021"/>
              <a:gd name="T68" fmla="*/ 2147483647 w 8719"/>
              <a:gd name="T69" fmla="*/ 2147483647 h 2021"/>
              <a:gd name="T70" fmla="*/ 2147483647 w 8719"/>
              <a:gd name="T71" fmla="*/ 2147483647 h 2021"/>
              <a:gd name="T72" fmla="*/ 2147483647 w 8719"/>
              <a:gd name="T73" fmla="*/ 2147483647 h 2021"/>
              <a:gd name="T74" fmla="*/ 2147483647 w 8719"/>
              <a:gd name="T75" fmla="*/ 2147483647 h 2021"/>
              <a:gd name="T76" fmla="*/ 2147483647 w 8719"/>
              <a:gd name="T77" fmla="*/ 2147483647 h 2021"/>
              <a:gd name="T78" fmla="*/ 2147483647 w 8719"/>
              <a:gd name="T79" fmla="*/ 2147483647 h 2021"/>
              <a:gd name="T80" fmla="*/ 2147483647 w 8719"/>
              <a:gd name="T81" fmla="*/ 2147483647 h 20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719"/>
              <a:gd name="T124" fmla="*/ 0 h 2021"/>
              <a:gd name="T125" fmla="*/ 8719 w 8719"/>
              <a:gd name="T126" fmla="*/ 2021 h 20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719" h="2021" extrusionOk="0">
                <a:moveTo>
                  <a:pt x="5875" y="212"/>
                </a:moveTo>
                <a:cubicBezTo>
                  <a:pt x="5853" y="209"/>
                  <a:pt x="5849" y="220"/>
                  <a:pt x="5827" y="216"/>
                </a:cubicBezTo>
                <a:cubicBezTo>
                  <a:pt x="4842" y="42"/>
                  <a:pt x="3849" y="18"/>
                  <a:pt x="2876" y="309"/>
                </a:cubicBezTo>
                <a:cubicBezTo>
                  <a:pt x="2246" y="497"/>
                  <a:pt x="1639" y="838"/>
                  <a:pt x="1087" y="1191"/>
                </a:cubicBezTo>
                <a:cubicBezTo>
                  <a:pt x="740" y="1412"/>
                  <a:pt x="476" y="1707"/>
                  <a:pt x="155" y="1955"/>
                </a:cubicBezTo>
                <a:cubicBezTo>
                  <a:pt x="118" y="1983"/>
                  <a:pt x="74" y="1998"/>
                  <a:pt x="41" y="2019"/>
                </a:cubicBezTo>
                <a:cubicBezTo>
                  <a:pt x="30" y="1892"/>
                  <a:pt x="11" y="1760"/>
                  <a:pt x="48" y="1633"/>
                </a:cubicBezTo>
                <a:cubicBezTo>
                  <a:pt x="78" y="1529"/>
                  <a:pt x="137" y="1467"/>
                  <a:pt x="199" y="1386"/>
                </a:cubicBezTo>
                <a:cubicBezTo>
                  <a:pt x="188" y="1421"/>
                  <a:pt x="178" y="1458"/>
                  <a:pt x="166" y="1493"/>
                </a:cubicBezTo>
                <a:cubicBezTo>
                  <a:pt x="113" y="1649"/>
                  <a:pt x="52" y="1808"/>
                  <a:pt x="2" y="1962"/>
                </a:cubicBezTo>
                <a:cubicBezTo>
                  <a:pt x="38" y="1952"/>
                  <a:pt x="86" y="1948"/>
                  <a:pt x="128" y="1933"/>
                </a:cubicBezTo>
                <a:cubicBezTo>
                  <a:pt x="293" y="1872"/>
                  <a:pt x="421" y="1801"/>
                  <a:pt x="596" y="1801"/>
                </a:cubicBezTo>
                <a:cubicBezTo>
                  <a:pt x="608" y="1801"/>
                  <a:pt x="613" y="1813"/>
                  <a:pt x="627" y="1813"/>
                </a:cubicBezTo>
              </a:path>
              <a:path w="8719" h="2021" extrusionOk="0">
                <a:moveTo>
                  <a:pt x="6112" y="390"/>
                </a:moveTo>
                <a:cubicBezTo>
                  <a:pt x="6137" y="409"/>
                  <a:pt x="6147" y="417"/>
                  <a:pt x="6161" y="460"/>
                </a:cubicBezTo>
                <a:cubicBezTo>
                  <a:pt x="6180" y="520"/>
                  <a:pt x="6201" y="579"/>
                  <a:pt x="6221" y="639"/>
                </a:cubicBezTo>
                <a:cubicBezTo>
                  <a:pt x="6237" y="686"/>
                  <a:pt x="6250" y="734"/>
                  <a:pt x="6271" y="779"/>
                </a:cubicBezTo>
                <a:cubicBezTo>
                  <a:pt x="6273" y="783"/>
                  <a:pt x="6274" y="786"/>
                  <a:pt x="6276" y="790"/>
                </a:cubicBezTo>
                <a:cubicBezTo>
                  <a:pt x="6259" y="736"/>
                  <a:pt x="6240" y="681"/>
                  <a:pt x="6219" y="628"/>
                </a:cubicBezTo>
                <a:cubicBezTo>
                  <a:pt x="6190" y="555"/>
                  <a:pt x="6160" y="482"/>
                  <a:pt x="6141" y="406"/>
                </a:cubicBezTo>
                <a:cubicBezTo>
                  <a:pt x="6129" y="356"/>
                  <a:pt x="6120" y="295"/>
                  <a:pt x="6160" y="254"/>
                </a:cubicBezTo>
                <a:cubicBezTo>
                  <a:pt x="6200" y="213"/>
                  <a:pt x="6274" y="200"/>
                  <a:pt x="6326" y="185"/>
                </a:cubicBezTo>
                <a:cubicBezTo>
                  <a:pt x="6403" y="164"/>
                  <a:pt x="6481" y="150"/>
                  <a:pt x="6556" y="125"/>
                </a:cubicBezTo>
                <a:cubicBezTo>
                  <a:pt x="6603" y="110"/>
                  <a:pt x="6646" y="90"/>
                  <a:pt x="6689" y="68"/>
                </a:cubicBezTo>
              </a:path>
              <a:path w="8719" h="2021" extrusionOk="0">
                <a:moveTo>
                  <a:pt x="6846" y="324"/>
                </a:moveTo>
                <a:cubicBezTo>
                  <a:pt x="6841" y="331"/>
                  <a:pt x="6837" y="344"/>
                  <a:pt x="6817" y="364"/>
                </a:cubicBezTo>
                <a:cubicBezTo>
                  <a:pt x="6776" y="405"/>
                  <a:pt x="6738" y="449"/>
                  <a:pt x="6707" y="498"/>
                </a:cubicBezTo>
                <a:cubicBezTo>
                  <a:pt x="6676" y="547"/>
                  <a:pt x="6625" y="640"/>
                  <a:pt x="6669" y="696"/>
                </a:cubicBezTo>
                <a:cubicBezTo>
                  <a:pt x="6701" y="736"/>
                  <a:pt x="6772" y="724"/>
                  <a:pt x="6813" y="710"/>
                </a:cubicBezTo>
                <a:cubicBezTo>
                  <a:pt x="6877" y="688"/>
                  <a:pt x="6936" y="643"/>
                  <a:pt x="6973" y="586"/>
                </a:cubicBezTo>
                <a:cubicBezTo>
                  <a:pt x="7012" y="526"/>
                  <a:pt x="7033" y="454"/>
                  <a:pt x="7043" y="384"/>
                </a:cubicBezTo>
                <a:cubicBezTo>
                  <a:pt x="7050" y="335"/>
                  <a:pt x="7052" y="284"/>
                  <a:pt x="7054" y="234"/>
                </a:cubicBezTo>
                <a:cubicBezTo>
                  <a:pt x="7064" y="272"/>
                  <a:pt x="7069" y="306"/>
                  <a:pt x="7070" y="347"/>
                </a:cubicBezTo>
                <a:cubicBezTo>
                  <a:pt x="7072" y="407"/>
                  <a:pt x="7067" y="496"/>
                  <a:pt x="7088" y="552"/>
                </a:cubicBezTo>
                <a:cubicBezTo>
                  <a:pt x="7095" y="573"/>
                  <a:pt x="7096" y="580"/>
                  <a:pt x="7109" y="588"/>
                </a:cubicBezTo>
                <a:cubicBezTo>
                  <a:pt x="7150" y="578"/>
                  <a:pt x="7171" y="566"/>
                  <a:pt x="7207" y="541"/>
                </a:cubicBezTo>
                <a:cubicBezTo>
                  <a:pt x="7227" y="527"/>
                  <a:pt x="7247" y="503"/>
                  <a:pt x="7274" y="514"/>
                </a:cubicBezTo>
                <a:cubicBezTo>
                  <a:pt x="7308" y="528"/>
                  <a:pt x="7333" y="571"/>
                  <a:pt x="7367" y="588"/>
                </a:cubicBezTo>
                <a:cubicBezTo>
                  <a:pt x="7433" y="622"/>
                  <a:pt x="7509" y="633"/>
                  <a:pt x="7583" y="631"/>
                </a:cubicBezTo>
                <a:cubicBezTo>
                  <a:pt x="7705" y="627"/>
                  <a:pt x="7821" y="578"/>
                  <a:pt x="7852" y="450"/>
                </a:cubicBezTo>
                <a:cubicBezTo>
                  <a:pt x="7882" y="324"/>
                  <a:pt x="7837" y="163"/>
                  <a:pt x="7792" y="45"/>
                </a:cubicBezTo>
                <a:cubicBezTo>
                  <a:pt x="7780" y="20"/>
                  <a:pt x="7776" y="16"/>
                  <a:pt x="7774" y="0"/>
                </a:cubicBezTo>
              </a:path>
              <a:path w="8719" h="2021" extrusionOk="0">
                <a:moveTo>
                  <a:pt x="6952" y="1433"/>
                </a:moveTo>
                <a:cubicBezTo>
                  <a:pt x="6942" y="1451"/>
                  <a:pt x="6984" y="1467"/>
                  <a:pt x="6947" y="1500"/>
                </a:cubicBezTo>
                <a:cubicBezTo>
                  <a:pt x="6848" y="1589"/>
                  <a:pt x="6687" y="1593"/>
                  <a:pt x="6562" y="1605"/>
                </a:cubicBezTo>
                <a:cubicBezTo>
                  <a:pt x="5956" y="1661"/>
                  <a:pt x="5302" y="1472"/>
                  <a:pt x="4710" y="1367"/>
                </a:cubicBezTo>
                <a:cubicBezTo>
                  <a:pt x="4155" y="1269"/>
                  <a:pt x="3539" y="1094"/>
                  <a:pt x="2971" y="1146"/>
                </a:cubicBezTo>
                <a:cubicBezTo>
                  <a:pt x="2660" y="1174"/>
                  <a:pt x="2432" y="1302"/>
                  <a:pt x="2166" y="1451"/>
                </a:cubicBezTo>
                <a:cubicBezTo>
                  <a:pt x="2071" y="1504"/>
                  <a:pt x="1934" y="1554"/>
                  <a:pt x="1866" y="1644"/>
                </a:cubicBezTo>
                <a:cubicBezTo>
                  <a:pt x="1826" y="1696"/>
                  <a:pt x="1815" y="1756"/>
                  <a:pt x="1767" y="1807"/>
                </a:cubicBezTo>
                <a:cubicBezTo>
                  <a:pt x="1744" y="1832"/>
                  <a:pt x="1716" y="1849"/>
                  <a:pt x="1692" y="1871"/>
                </a:cubicBezTo>
                <a:cubicBezTo>
                  <a:pt x="1743" y="1787"/>
                  <a:pt x="1793" y="1705"/>
                  <a:pt x="1835" y="1616"/>
                </a:cubicBezTo>
                <a:cubicBezTo>
                  <a:pt x="1888" y="1503"/>
                  <a:pt x="1929" y="1390"/>
                  <a:pt x="1965" y="1271"/>
                </a:cubicBezTo>
                <a:cubicBezTo>
                  <a:pt x="1945" y="1307"/>
                  <a:pt x="1924" y="1344"/>
                  <a:pt x="1904" y="1381"/>
                </a:cubicBezTo>
                <a:cubicBezTo>
                  <a:pt x="1835" y="1506"/>
                  <a:pt x="1750" y="1623"/>
                  <a:pt x="1668" y="1738"/>
                </a:cubicBezTo>
                <a:cubicBezTo>
                  <a:pt x="1731" y="1740"/>
                  <a:pt x="1796" y="1743"/>
                  <a:pt x="1859" y="1745"/>
                </a:cubicBezTo>
                <a:cubicBezTo>
                  <a:pt x="1992" y="1750"/>
                  <a:pt x="2308" y="1862"/>
                  <a:pt x="2424" y="1807"/>
                </a:cubicBezTo>
                <a:cubicBezTo>
                  <a:pt x="2465" y="1788"/>
                  <a:pt x="2479" y="1750"/>
                  <a:pt x="2514" y="1720"/>
                </a:cubicBezTo>
                <a:cubicBezTo>
                  <a:pt x="2529" y="1705"/>
                  <a:pt x="2544" y="1690"/>
                  <a:pt x="2559" y="1675"/>
                </a:cubicBezTo>
              </a:path>
              <a:path w="8719" h="2021" extrusionOk="0">
                <a:moveTo>
                  <a:pt x="7613" y="1464"/>
                </a:moveTo>
                <a:cubicBezTo>
                  <a:pt x="7642" y="1447"/>
                  <a:pt x="7685" y="1434"/>
                  <a:pt x="7702" y="1402"/>
                </a:cubicBezTo>
                <a:cubicBezTo>
                  <a:pt x="7714" y="1378"/>
                  <a:pt x="7710" y="1330"/>
                  <a:pt x="7697" y="1308"/>
                </a:cubicBezTo>
                <a:cubicBezTo>
                  <a:pt x="7661" y="1247"/>
                  <a:pt x="7591" y="1272"/>
                  <a:pt x="7539" y="1292"/>
                </a:cubicBezTo>
                <a:cubicBezTo>
                  <a:pt x="7442" y="1330"/>
                  <a:pt x="7309" y="1480"/>
                  <a:pt x="7331" y="1593"/>
                </a:cubicBezTo>
                <a:cubicBezTo>
                  <a:pt x="7350" y="1695"/>
                  <a:pt x="7425" y="1745"/>
                  <a:pt x="7528" y="1742"/>
                </a:cubicBezTo>
                <a:cubicBezTo>
                  <a:pt x="7592" y="1740"/>
                  <a:pt x="7674" y="1713"/>
                  <a:pt x="7730" y="1684"/>
                </a:cubicBezTo>
                <a:cubicBezTo>
                  <a:pt x="7799" y="1649"/>
                  <a:pt x="7867" y="1610"/>
                  <a:pt x="7936" y="1573"/>
                </a:cubicBezTo>
                <a:cubicBezTo>
                  <a:pt x="7979" y="1550"/>
                  <a:pt x="8023" y="1515"/>
                  <a:pt x="8064" y="1495"/>
                </a:cubicBezTo>
                <a:cubicBezTo>
                  <a:pt x="8070" y="1494"/>
                  <a:pt x="8075" y="1493"/>
                  <a:pt x="8081" y="1492"/>
                </a:cubicBezTo>
                <a:cubicBezTo>
                  <a:pt x="8052" y="1503"/>
                  <a:pt x="8023" y="1504"/>
                  <a:pt x="7992" y="1524"/>
                </a:cubicBezTo>
                <a:cubicBezTo>
                  <a:pt x="7945" y="1554"/>
                  <a:pt x="7849" y="1620"/>
                  <a:pt x="7877" y="1689"/>
                </a:cubicBezTo>
                <a:cubicBezTo>
                  <a:pt x="7897" y="1737"/>
                  <a:pt x="7965" y="1732"/>
                  <a:pt x="8006" y="1729"/>
                </a:cubicBezTo>
                <a:cubicBezTo>
                  <a:pt x="8095" y="1722"/>
                  <a:pt x="8188" y="1657"/>
                  <a:pt x="8186" y="1562"/>
                </a:cubicBezTo>
                <a:cubicBezTo>
                  <a:pt x="8185" y="1533"/>
                  <a:pt x="8150" y="1511"/>
                  <a:pt x="8158" y="1484"/>
                </a:cubicBezTo>
                <a:cubicBezTo>
                  <a:pt x="8167" y="1456"/>
                  <a:pt x="8246" y="1419"/>
                  <a:pt x="8267" y="1404"/>
                </a:cubicBezTo>
                <a:cubicBezTo>
                  <a:pt x="8529" y="1216"/>
                  <a:pt x="8700" y="949"/>
                  <a:pt x="8718" y="622"/>
                </a:cubicBezTo>
                <a:cubicBezTo>
                  <a:pt x="8724" y="516"/>
                  <a:pt x="8708" y="441"/>
                  <a:pt x="8664" y="350"/>
                </a:cubicBezTo>
                <a:cubicBezTo>
                  <a:pt x="8610" y="373"/>
                  <a:pt x="8591" y="385"/>
                  <a:pt x="8555" y="447"/>
                </a:cubicBezTo>
                <a:cubicBezTo>
                  <a:pt x="8493" y="553"/>
                  <a:pt x="8447" y="673"/>
                  <a:pt x="8412" y="790"/>
                </a:cubicBezTo>
                <a:cubicBezTo>
                  <a:pt x="8335" y="1046"/>
                  <a:pt x="8304" y="1349"/>
                  <a:pt x="8454" y="1584"/>
                </a:cubicBezTo>
                <a:cubicBezTo>
                  <a:pt x="8488" y="1637"/>
                  <a:pt x="8541" y="1675"/>
                  <a:pt x="8575" y="1726"/>
                </a:cubicBezTo>
                <a:cubicBezTo>
                  <a:pt x="8598" y="1760"/>
                  <a:pt x="8596" y="1732"/>
                  <a:pt x="8576" y="1742"/>
                </a:cubicBezTo>
                <a:cubicBezTo>
                  <a:pt x="8571" y="1738"/>
                  <a:pt x="8566" y="1733"/>
                  <a:pt x="8561" y="172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7" name="Ink 54"/>
          <p:cNvSpPr>
            <a:spLocks noRot="1" noChangeAspect="1" noEditPoints="1" noChangeArrowheads="1" noChangeShapeType="1" noTextEdit="1"/>
          </p:cNvSpPr>
          <p:nvPr/>
        </p:nvSpPr>
        <p:spPr bwMode="auto">
          <a:xfrm>
            <a:off x="5494338" y="5802313"/>
            <a:ext cx="14287" cy="19050"/>
          </a:xfrm>
          <a:custGeom>
            <a:avLst/>
            <a:gdLst>
              <a:gd name="T0" fmla="*/ 2147483647 w 42"/>
              <a:gd name="T1" fmla="*/ 2147483647 h 55"/>
              <a:gd name="T2" fmla="*/ 2147483647 w 42"/>
              <a:gd name="T3" fmla="*/ 2147483647 h 55"/>
              <a:gd name="T4" fmla="*/ 0 60000 65536"/>
              <a:gd name="T5" fmla="*/ 0 60000 65536"/>
              <a:gd name="T6" fmla="*/ 0 w 42"/>
              <a:gd name="T7" fmla="*/ 0 h 55"/>
              <a:gd name="T8" fmla="*/ 42 w 42"/>
              <a:gd name="T9" fmla="*/ 55 h 55"/>
            </a:gdLst>
            <a:ahLst/>
            <a:cxnLst>
              <a:cxn ang="T4">
                <a:pos x="T0" y="T1"/>
              </a:cxn>
              <a:cxn ang="T5">
                <a:pos x="T2" y="T3"/>
              </a:cxn>
            </a:cxnLst>
            <a:rect l="T6" t="T7" r="T8" b="T9"/>
            <a:pathLst>
              <a:path w="42" h="55" extrusionOk="0">
                <a:moveTo>
                  <a:pt x="8" y="0"/>
                </a:moveTo>
                <a:cubicBezTo>
                  <a:pt x="-4" y="37"/>
                  <a:pt x="7" y="37"/>
                  <a:pt x="41" y="5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8" name="Ink 55"/>
          <p:cNvSpPr>
            <a:spLocks noRot="1" noChangeAspect="1" noEditPoints="1" noChangeArrowheads="1" noChangeShapeType="1" noTextEdit="1"/>
          </p:cNvSpPr>
          <p:nvPr/>
        </p:nvSpPr>
        <p:spPr bwMode="auto">
          <a:xfrm>
            <a:off x="5022850" y="5672138"/>
            <a:ext cx="1192213" cy="517525"/>
          </a:xfrm>
          <a:custGeom>
            <a:avLst/>
            <a:gdLst>
              <a:gd name="T0" fmla="*/ 2147483647 w 3310"/>
              <a:gd name="T1" fmla="*/ 2147483647 h 1437"/>
              <a:gd name="T2" fmla="*/ 2147483647 w 3310"/>
              <a:gd name="T3" fmla="*/ 2147483647 h 1437"/>
              <a:gd name="T4" fmla="*/ 2147483647 w 3310"/>
              <a:gd name="T5" fmla="*/ 2147483647 h 1437"/>
              <a:gd name="T6" fmla="*/ 0 w 3310"/>
              <a:gd name="T7" fmla="*/ 2147483647 h 1437"/>
              <a:gd name="T8" fmla="*/ 2147483647 w 3310"/>
              <a:gd name="T9" fmla="*/ 2147483647 h 1437"/>
              <a:gd name="T10" fmla="*/ 2147483647 w 3310"/>
              <a:gd name="T11" fmla="*/ 2147483647 h 1437"/>
              <a:gd name="T12" fmla="*/ 2147483647 w 3310"/>
              <a:gd name="T13" fmla="*/ 2147483647 h 1437"/>
              <a:gd name="T14" fmla="*/ 2147483647 w 3310"/>
              <a:gd name="T15" fmla="*/ 2147483647 h 1437"/>
              <a:gd name="T16" fmla="*/ 2147483647 w 3310"/>
              <a:gd name="T17" fmla="*/ 2147483647 h 1437"/>
              <a:gd name="T18" fmla="*/ 2147483647 w 3310"/>
              <a:gd name="T19" fmla="*/ 2147483647 h 1437"/>
              <a:gd name="T20" fmla="*/ 2147483647 w 3310"/>
              <a:gd name="T21" fmla="*/ 2147483647 h 1437"/>
              <a:gd name="T22" fmla="*/ 2147483647 w 3310"/>
              <a:gd name="T23" fmla="*/ 2147483647 h 1437"/>
              <a:gd name="T24" fmla="*/ 2147483647 w 3310"/>
              <a:gd name="T25" fmla="*/ 2147483647 h 1437"/>
              <a:gd name="T26" fmla="*/ 2147483647 w 3310"/>
              <a:gd name="T27" fmla="*/ 2147483647 h 1437"/>
              <a:gd name="T28" fmla="*/ 2147483647 w 3310"/>
              <a:gd name="T29" fmla="*/ 2147483647 h 1437"/>
              <a:gd name="T30" fmla="*/ 2147483647 w 3310"/>
              <a:gd name="T31" fmla="*/ 2147483647 h 1437"/>
              <a:gd name="T32" fmla="*/ 2147483647 w 3310"/>
              <a:gd name="T33" fmla="*/ 2147483647 h 1437"/>
              <a:gd name="T34" fmla="*/ 2147483647 w 3310"/>
              <a:gd name="T35" fmla="*/ 2147483647 h 1437"/>
              <a:gd name="T36" fmla="*/ 2147483647 w 3310"/>
              <a:gd name="T37" fmla="*/ 2147483647 h 1437"/>
              <a:gd name="T38" fmla="*/ 2147483647 w 3310"/>
              <a:gd name="T39" fmla="*/ 2147483647 h 1437"/>
              <a:gd name="T40" fmla="*/ 2147483647 w 3310"/>
              <a:gd name="T41" fmla="*/ 2147483647 h 1437"/>
              <a:gd name="T42" fmla="*/ 2147483647 w 3310"/>
              <a:gd name="T43" fmla="*/ 2147483647 h 1437"/>
              <a:gd name="T44" fmla="*/ 2147483647 w 3310"/>
              <a:gd name="T45" fmla="*/ 2147483647 h 1437"/>
              <a:gd name="T46" fmla="*/ 2147483647 w 3310"/>
              <a:gd name="T47" fmla="*/ 2147483647 h 1437"/>
              <a:gd name="T48" fmla="*/ 2147483647 w 3310"/>
              <a:gd name="T49" fmla="*/ 2147483647 h 1437"/>
              <a:gd name="T50" fmla="*/ 2147483647 w 3310"/>
              <a:gd name="T51" fmla="*/ 2147483647 h 1437"/>
              <a:gd name="T52" fmla="*/ 2147483647 w 3310"/>
              <a:gd name="T53" fmla="*/ 2147483647 h 1437"/>
              <a:gd name="T54" fmla="*/ 2147483647 w 3310"/>
              <a:gd name="T55" fmla="*/ 2147483647 h 1437"/>
              <a:gd name="T56" fmla="*/ 2147483647 w 3310"/>
              <a:gd name="T57" fmla="*/ 2147483647 h 1437"/>
              <a:gd name="T58" fmla="*/ 2147483647 w 3310"/>
              <a:gd name="T59" fmla="*/ 2147483647 h 1437"/>
              <a:gd name="T60" fmla="*/ 2147483647 w 3310"/>
              <a:gd name="T61" fmla="*/ 2147483647 h 1437"/>
              <a:gd name="T62" fmla="*/ 2147483647 w 3310"/>
              <a:gd name="T63" fmla="*/ 2147483647 h 1437"/>
              <a:gd name="T64" fmla="*/ 2147483647 w 3310"/>
              <a:gd name="T65" fmla="*/ 2147483647 h 1437"/>
              <a:gd name="T66" fmla="*/ 2147483647 w 3310"/>
              <a:gd name="T67" fmla="*/ 2147483647 h 1437"/>
              <a:gd name="T68" fmla="*/ 2147483647 w 3310"/>
              <a:gd name="T69" fmla="*/ 2147483647 h 1437"/>
              <a:gd name="T70" fmla="*/ 2147483647 w 3310"/>
              <a:gd name="T71" fmla="*/ 2147483647 h 1437"/>
              <a:gd name="T72" fmla="*/ 2147483647 w 3310"/>
              <a:gd name="T73" fmla="*/ 2147483647 h 14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10"/>
              <a:gd name="T112" fmla="*/ 0 h 1437"/>
              <a:gd name="T113" fmla="*/ 3310 w 3310"/>
              <a:gd name="T114" fmla="*/ 1437 h 14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10" h="1437" extrusionOk="0">
                <a:moveTo>
                  <a:pt x="70" y="154"/>
                </a:moveTo>
                <a:cubicBezTo>
                  <a:pt x="78" y="137"/>
                  <a:pt x="88" y="132"/>
                  <a:pt x="82" y="111"/>
                </a:cubicBezTo>
                <a:cubicBezTo>
                  <a:pt x="79" y="109"/>
                  <a:pt x="76" y="106"/>
                  <a:pt x="73" y="104"/>
                </a:cubicBezTo>
                <a:cubicBezTo>
                  <a:pt x="73" y="125"/>
                  <a:pt x="73" y="146"/>
                  <a:pt x="75" y="168"/>
                </a:cubicBezTo>
                <a:cubicBezTo>
                  <a:pt x="88" y="343"/>
                  <a:pt x="79" y="518"/>
                  <a:pt x="54" y="691"/>
                </a:cubicBezTo>
                <a:cubicBezTo>
                  <a:pt x="45" y="752"/>
                  <a:pt x="35" y="812"/>
                  <a:pt x="22" y="872"/>
                </a:cubicBezTo>
                <a:cubicBezTo>
                  <a:pt x="15" y="904"/>
                  <a:pt x="8" y="936"/>
                  <a:pt x="2" y="968"/>
                </a:cubicBezTo>
                <a:cubicBezTo>
                  <a:pt x="1" y="971"/>
                  <a:pt x="1" y="975"/>
                  <a:pt x="0" y="978"/>
                </a:cubicBezTo>
                <a:cubicBezTo>
                  <a:pt x="17" y="949"/>
                  <a:pt x="30" y="918"/>
                  <a:pt x="44" y="887"/>
                </a:cubicBezTo>
                <a:cubicBezTo>
                  <a:pt x="69" y="830"/>
                  <a:pt x="95" y="776"/>
                  <a:pt x="127" y="722"/>
                </a:cubicBezTo>
                <a:cubicBezTo>
                  <a:pt x="159" y="667"/>
                  <a:pt x="212" y="557"/>
                  <a:pt x="282" y="542"/>
                </a:cubicBezTo>
                <a:cubicBezTo>
                  <a:pt x="305" y="537"/>
                  <a:pt x="326" y="553"/>
                  <a:pt x="337" y="573"/>
                </a:cubicBezTo>
                <a:cubicBezTo>
                  <a:pt x="375" y="642"/>
                  <a:pt x="381" y="741"/>
                  <a:pt x="386" y="817"/>
                </a:cubicBezTo>
                <a:cubicBezTo>
                  <a:pt x="391" y="888"/>
                  <a:pt x="381" y="960"/>
                  <a:pt x="385" y="1030"/>
                </a:cubicBezTo>
                <a:cubicBezTo>
                  <a:pt x="390" y="1053"/>
                  <a:pt x="392" y="1061"/>
                  <a:pt x="399" y="1030"/>
                </a:cubicBezTo>
              </a:path>
              <a:path w="3310" h="1437" extrusionOk="0">
                <a:moveTo>
                  <a:pt x="568" y="768"/>
                </a:moveTo>
                <a:cubicBezTo>
                  <a:pt x="601" y="784"/>
                  <a:pt x="617" y="791"/>
                  <a:pt x="653" y="790"/>
                </a:cubicBezTo>
                <a:cubicBezTo>
                  <a:pt x="702" y="789"/>
                  <a:pt x="741" y="763"/>
                  <a:pt x="780" y="734"/>
                </a:cubicBezTo>
                <a:cubicBezTo>
                  <a:pt x="825" y="700"/>
                  <a:pt x="866" y="659"/>
                  <a:pt x="897" y="611"/>
                </a:cubicBezTo>
                <a:cubicBezTo>
                  <a:pt x="914" y="584"/>
                  <a:pt x="921" y="565"/>
                  <a:pt x="925" y="535"/>
                </a:cubicBezTo>
                <a:cubicBezTo>
                  <a:pt x="892" y="509"/>
                  <a:pt x="859" y="520"/>
                  <a:pt x="819" y="537"/>
                </a:cubicBezTo>
                <a:cubicBezTo>
                  <a:pt x="744" y="570"/>
                  <a:pt x="681" y="630"/>
                  <a:pt x="626" y="689"/>
                </a:cubicBezTo>
                <a:cubicBezTo>
                  <a:pt x="579" y="740"/>
                  <a:pt x="536" y="801"/>
                  <a:pt x="531" y="872"/>
                </a:cubicBezTo>
                <a:cubicBezTo>
                  <a:pt x="527" y="921"/>
                  <a:pt x="556" y="954"/>
                  <a:pt x="599" y="971"/>
                </a:cubicBezTo>
                <a:cubicBezTo>
                  <a:pt x="657" y="994"/>
                  <a:pt x="732" y="989"/>
                  <a:pt x="790" y="969"/>
                </a:cubicBezTo>
                <a:cubicBezTo>
                  <a:pt x="838" y="953"/>
                  <a:pt x="895" y="918"/>
                  <a:pt x="930" y="882"/>
                </a:cubicBezTo>
                <a:cubicBezTo>
                  <a:pt x="961" y="850"/>
                  <a:pt x="985" y="808"/>
                  <a:pt x="1010" y="771"/>
                </a:cubicBezTo>
              </a:path>
              <a:path w="3310" h="1437" extrusionOk="0">
                <a:moveTo>
                  <a:pt x="1164" y="652"/>
                </a:moveTo>
                <a:cubicBezTo>
                  <a:pt x="1189" y="686"/>
                  <a:pt x="1190" y="708"/>
                  <a:pt x="1195" y="749"/>
                </a:cubicBezTo>
                <a:cubicBezTo>
                  <a:pt x="1201" y="798"/>
                  <a:pt x="1200" y="843"/>
                  <a:pt x="1196" y="893"/>
                </a:cubicBezTo>
                <a:cubicBezTo>
                  <a:pt x="1194" y="916"/>
                  <a:pt x="1182" y="942"/>
                  <a:pt x="1200" y="946"/>
                </a:cubicBezTo>
                <a:cubicBezTo>
                  <a:pt x="1211" y="916"/>
                  <a:pt x="1221" y="886"/>
                  <a:pt x="1231" y="855"/>
                </a:cubicBezTo>
              </a:path>
              <a:path w="3310" h="1437" extrusionOk="0">
                <a:moveTo>
                  <a:pt x="1570" y="591"/>
                </a:moveTo>
                <a:cubicBezTo>
                  <a:pt x="1556" y="632"/>
                  <a:pt x="1534" y="669"/>
                  <a:pt x="1503" y="700"/>
                </a:cubicBezTo>
                <a:cubicBezTo>
                  <a:pt x="1462" y="741"/>
                  <a:pt x="1415" y="774"/>
                  <a:pt x="1381" y="823"/>
                </a:cubicBezTo>
                <a:cubicBezTo>
                  <a:pt x="1366" y="849"/>
                  <a:pt x="1361" y="855"/>
                  <a:pt x="1362" y="875"/>
                </a:cubicBezTo>
                <a:cubicBezTo>
                  <a:pt x="1398" y="894"/>
                  <a:pt x="1414" y="903"/>
                  <a:pt x="1463" y="891"/>
                </a:cubicBezTo>
                <a:cubicBezTo>
                  <a:pt x="1525" y="876"/>
                  <a:pt x="1578" y="843"/>
                  <a:pt x="1626" y="803"/>
                </a:cubicBezTo>
                <a:cubicBezTo>
                  <a:pt x="1662" y="773"/>
                  <a:pt x="1694" y="735"/>
                  <a:pt x="1727" y="703"/>
                </a:cubicBezTo>
                <a:cubicBezTo>
                  <a:pt x="1752" y="736"/>
                  <a:pt x="1763" y="763"/>
                  <a:pt x="1775" y="807"/>
                </a:cubicBezTo>
                <a:cubicBezTo>
                  <a:pt x="1817" y="958"/>
                  <a:pt x="1866" y="1133"/>
                  <a:pt x="1832" y="1290"/>
                </a:cubicBezTo>
                <a:cubicBezTo>
                  <a:pt x="1818" y="1355"/>
                  <a:pt x="1778" y="1414"/>
                  <a:pt x="1712" y="1432"/>
                </a:cubicBezTo>
                <a:cubicBezTo>
                  <a:pt x="1655" y="1448"/>
                  <a:pt x="1586" y="1420"/>
                  <a:pt x="1553" y="1373"/>
                </a:cubicBezTo>
                <a:cubicBezTo>
                  <a:pt x="1513" y="1316"/>
                  <a:pt x="1520" y="1257"/>
                  <a:pt x="1518" y="1192"/>
                </a:cubicBezTo>
              </a:path>
              <a:path w="3310" h="1437" extrusionOk="0">
                <a:moveTo>
                  <a:pt x="1940" y="28"/>
                </a:moveTo>
                <a:cubicBezTo>
                  <a:pt x="1947" y="31"/>
                  <a:pt x="1954" y="41"/>
                  <a:pt x="1953" y="110"/>
                </a:cubicBezTo>
                <a:cubicBezTo>
                  <a:pt x="1950" y="348"/>
                  <a:pt x="1910" y="620"/>
                  <a:pt x="1969" y="853"/>
                </a:cubicBezTo>
                <a:cubicBezTo>
                  <a:pt x="1980" y="881"/>
                  <a:pt x="1979" y="888"/>
                  <a:pt x="1997" y="896"/>
                </a:cubicBezTo>
                <a:cubicBezTo>
                  <a:pt x="2040" y="863"/>
                  <a:pt x="2056" y="843"/>
                  <a:pt x="2083" y="789"/>
                </a:cubicBezTo>
                <a:cubicBezTo>
                  <a:pt x="2111" y="732"/>
                  <a:pt x="2137" y="674"/>
                  <a:pt x="2164" y="617"/>
                </a:cubicBezTo>
                <a:cubicBezTo>
                  <a:pt x="2173" y="598"/>
                  <a:pt x="2174" y="592"/>
                  <a:pt x="2186" y="586"/>
                </a:cubicBezTo>
                <a:cubicBezTo>
                  <a:pt x="2196" y="624"/>
                  <a:pt x="2201" y="660"/>
                  <a:pt x="2206" y="700"/>
                </a:cubicBezTo>
                <a:cubicBezTo>
                  <a:pt x="2214" y="762"/>
                  <a:pt x="2223" y="823"/>
                  <a:pt x="2256" y="876"/>
                </a:cubicBezTo>
                <a:cubicBezTo>
                  <a:pt x="2296" y="859"/>
                  <a:pt x="2314" y="848"/>
                  <a:pt x="2339" y="804"/>
                </a:cubicBezTo>
                <a:cubicBezTo>
                  <a:pt x="2388" y="717"/>
                  <a:pt x="2413" y="619"/>
                  <a:pt x="2441" y="524"/>
                </a:cubicBezTo>
                <a:cubicBezTo>
                  <a:pt x="2476" y="408"/>
                  <a:pt x="2492" y="290"/>
                  <a:pt x="2511" y="171"/>
                </a:cubicBezTo>
                <a:cubicBezTo>
                  <a:pt x="2519" y="118"/>
                  <a:pt x="2524" y="68"/>
                  <a:pt x="2528" y="14"/>
                </a:cubicBezTo>
                <a:cubicBezTo>
                  <a:pt x="2508" y="45"/>
                  <a:pt x="2517" y="59"/>
                  <a:pt x="2513" y="96"/>
                </a:cubicBezTo>
                <a:cubicBezTo>
                  <a:pt x="2495" y="277"/>
                  <a:pt x="2479" y="460"/>
                  <a:pt x="2473" y="642"/>
                </a:cubicBezTo>
                <a:cubicBezTo>
                  <a:pt x="2472" y="676"/>
                  <a:pt x="2448" y="845"/>
                  <a:pt x="2473" y="874"/>
                </a:cubicBezTo>
                <a:cubicBezTo>
                  <a:pt x="2484" y="895"/>
                  <a:pt x="2487" y="901"/>
                  <a:pt x="2494" y="870"/>
                </a:cubicBezTo>
                <a:cubicBezTo>
                  <a:pt x="2496" y="793"/>
                  <a:pt x="2488" y="730"/>
                  <a:pt x="2466" y="655"/>
                </a:cubicBezTo>
                <a:cubicBezTo>
                  <a:pt x="2442" y="576"/>
                  <a:pt x="2400" y="495"/>
                  <a:pt x="2346" y="432"/>
                </a:cubicBezTo>
                <a:cubicBezTo>
                  <a:pt x="2320" y="408"/>
                  <a:pt x="2312" y="400"/>
                  <a:pt x="2292" y="388"/>
                </a:cubicBezTo>
                <a:cubicBezTo>
                  <a:pt x="2330" y="424"/>
                  <a:pt x="2373" y="447"/>
                  <a:pt x="2425" y="459"/>
                </a:cubicBezTo>
                <a:cubicBezTo>
                  <a:pt x="2495" y="476"/>
                  <a:pt x="2563" y="476"/>
                  <a:pt x="2631" y="452"/>
                </a:cubicBezTo>
                <a:cubicBezTo>
                  <a:pt x="2674" y="431"/>
                  <a:pt x="2689" y="424"/>
                  <a:pt x="2717" y="409"/>
                </a:cubicBezTo>
              </a:path>
              <a:path w="3310" h="1437" extrusionOk="0">
                <a:moveTo>
                  <a:pt x="2988" y="458"/>
                </a:moveTo>
                <a:cubicBezTo>
                  <a:pt x="3018" y="487"/>
                  <a:pt x="3034" y="489"/>
                  <a:pt x="3076" y="487"/>
                </a:cubicBezTo>
                <a:cubicBezTo>
                  <a:pt x="3118" y="485"/>
                  <a:pt x="3166" y="470"/>
                  <a:pt x="3202" y="449"/>
                </a:cubicBezTo>
                <a:cubicBezTo>
                  <a:pt x="3226" y="435"/>
                  <a:pt x="3242" y="416"/>
                  <a:pt x="3260" y="395"/>
                </a:cubicBezTo>
              </a:path>
              <a:path w="3310" h="1437" extrusionOk="0">
                <a:moveTo>
                  <a:pt x="2971" y="674"/>
                </a:moveTo>
                <a:cubicBezTo>
                  <a:pt x="3046" y="715"/>
                  <a:pt x="3097" y="717"/>
                  <a:pt x="3183" y="702"/>
                </a:cubicBezTo>
                <a:cubicBezTo>
                  <a:pt x="3248" y="689"/>
                  <a:pt x="3270" y="684"/>
                  <a:pt x="3309" y="66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39" name="Ink 56"/>
          <p:cNvSpPr>
            <a:spLocks noRot="1" noChangeAspect="1" noEditPoints="1" noChangeArrowheads="1" noChangeShapeType="1" noTextEdit="1"/>
          </p:cNvSpPr>
          <p:nvPr/>
        </p:nvSpPr>
        <p:spPr bwMode="auto">
          <a:xfrm>
            <a:off x="6378575" y="5445125"/>
            <a:ext cx="1181100" cy="550863"/>
          </a:xfrm>
          <a:custGeom>
            <a:avLst/>
            <a:gdLst>
              <a:gd name="T0" fmla="*/ 2147483647 w 3280"/>
              <a:gd name="T1" fmla="*/ 2147483647 h 1531"/>
              <a:gd name="T2" fmla="*/ 2147483647 w 3280"/>
              <a:gd name="T3" fmla="*/ 2147483647 h 1531"/>
              <a:gd name="T4" fmla="*/ 2147483647 w 3280"/>
              <a:gd name="T5" fmla="*/ 2147483647 h 1531"/>
              <a:gd name="T6" fmla="*/ 2147483647 w 3280"/>
              <a:gd name="T7" fmla="*/ 2147483647 h 1531"/>
              <a:gd name="T8" fmla="*/ 2147483647 w 3280"/>
              <a:gd name="T9" fmla="*/ 2147483647 h 1531"/>
              <a:gd name="T10" fmla="*/ 2147483647 w 3280"/>
              <a:gd name="T11" fmla="*/ 2147483647 h 1531"/>
              <a:gd name="T12" fmla="*/ 2147483647 w 3280"/>
              <a:gd name="T13" fmla="*/ 2147483647 h 1531"/>
              <a:gd name="T14" fmla="*/ 2147483647 w 3280"/>
              <a:gd name="T15" fmla="*/ 2147483647 h 1531"/>
              <a:gd name="T16" fmla="*/ 2147483647 w 3280"/>
              <a:gd name="T17" fmla="*/ 2147483647 h 1531"/>
              <a:gd name="T18" fmla="*/ 2147483647 w 3280"/>
              <a:gd name="T19" fmla="*/ 2147483647 h 1531"/>
              <a:gd name="T20" fmla="*/ 2147483647 w 3280"/>
              <a:gd name="T21" fmla="*/ 2147483647 h 1531"/>
              <a:gd name="T22" fmla="*/ 2147483647 w 3280"/>
              <a:gd name="T23" fmla="*/ 2147483647 h 1531"/>
              <a:gd name="T24" fmla="*/ 2147483647 w 3280"/>
              <a:gd name="T25" fmla="*/ 2147483647 h 1531"/>
              <a:gd name="T26" fmla="*/ 2147483647 w 3280"/>
              <a:gd name="T27" fmla="*/ 2147483647 h 1531"/>
              <a:gd name="T28" fmla="*/ 2147483647 w 3280"/>
              <a:gd name="T29" fmla="*/ 2147483647 h 1531"/>
              <a:gd name="T30" fmla="*/ 2147483647 w 3280"/>
              <a:gd name="T31" fmla="*/ 2147483647 h 1531"/>
              <a:gd name="T32" fmla="*/ 2147483647 w 3280"/>
              <a:gd name="T33" fmla="*/ 2147483647 h 1531"/>
              <a:gd name="T34" fmla="*/ 2147483647 w 3280"/>
              <a:gd name="T35" fmla="*/ 2147483647 h 1531"/>
              <a:gd name="T36" fmla="*/ 2147483647 w 3280"/>
              <a:gd name="T37" fmla="*/ 2147483647 h 1531"/>
              <a:gd name="T38" fmla="*/ 2147483647 w 3280"/>
              <a:gd name="T39" fmla="*/ 2147483647 h 1531"/>
              <a:gd name="T40" fmla="*/ 2147483647 w 3280"/>
              <a:gd name="T41" fmla="*/ 2147483647 h 1531"/>
              <a:gd name="T42" fmla="*/ 2147483647 w 3280"/>
              <a:gd name="T43" fmla="*/ 2147483647 h 1531"/>
              <a:gd name="T44" fmla="*/ 2147483647 w 3280"/>
              <a:gd name="T45" fmla="*/ 2147483647 h 1531"/>
              <a:gd name="T46" fmla="*/ 2147483647 w 3280"/>
              <a:gd name="T47" fmla="*/ 2147483647 h 1531"/>
              <a:gd name="T48" fmla="*/ 2147483647 w 3280"/>
              <a:gd name="T49" fmla="*/ 2147483647 h 1531"/>
              <a:gd name="T50" fmla="*/ 2147483647 w 3280"/>
              <a:gd name="T51" fmla="*/ 2147483647 h 1531"/>
              <a:gd name="T52" fmla="*/ 2147483647 w 3280"/>
              <a:gd name="T53" fmla="*/ 2147483647 h 1531"/>
              <a:gd name="T54" fmla="*/ 2147483647 w 3280"/>
              <a:gd name="T55" fmla="*/ 2147483647 h 1531"/>
              <a:gd name="T56" fmla="*/ 2147483647 w 3280"/>
              <a:gd name="T57" fmla="*/ 2147483647 h 1531"/>
              <a:gd name="T58" fmla="*/ 2147483647 w 3280"/>
              <a:gd name="T59" fmla="*/ 2147483647 h 1531"/>
              <a:gd name="T60" fmla="*/ 2147483647 w 3280"/>
              <a:gd name="T61" fmla="*/ 2147483647 h 1531"/>
              <a:gd name="T62" fmla="*/ 2147483647 w 3280"/>
              <a:gd name="T63" fmla="*/ 2147483647 h 1531"/>
              <a:gd name="T64" fmla="*/ 2147483647 w 3280"/>
              <a:gd name="T65" fmla="*/ 2147483647 h 1531"/>
              <a:gd name="T66" fmla="*/ 2147483647 w 3280"/>
              <a:gd name="T67" fmla="*/ 2147483647 h 1531"/>
              <a:gd name="T68" fmla="*/ 2147483647 w 3280"/>
              <a:gd name="T69" fmla="*/ 2147483647 h 1531"/>
              <a:gd name="T70" fmla="*/ 2147483647 w 3280"/>
              <a:gd name="T71" fmla="*/ 2147483647 h 1531"/>
              <a:gd name="T72" fmla="*/ 2147483647 w 3280"/>
              <a:gd name="T73" fmla="*/ 2147483647 h 1531"/>
              <a:gd name="T74" fmla="*/ 2147483647 w 3280"/>
              <a:gd name="T75" fmla="*/ 2147483647 h 1531"/>
              <a:gd name="T76" fmla="*/ 2147483647 w 3280"/>
              <a:gd name="T77" fmla="*/ 2147483647 h 1531"/>
              <a:gd name="T78" fmla="*/ 2147483647 w 3280"/>
              <a:gd name="T79" fmla="*/ 2147483647 h 1531"/>
              <a:gd name="T80" fmla="*/ 2147483647 w 3280"/>
              <a:gd name="T81" fmla="*/ 2147483647 h 1531"/>
              <a:gd name="T82" fmla="*/ 2147483647 w 3280"/>
              <a:gd name="T83" fmla="*/ 2147483647 h 1531"/>
              <a:gd name="T84" fmla="*/ 2147483647 w 3280"/>
              <a:gd name="T85" fmla="*/ 2147483647 h 1531"/>
              <a:gd name="T86" fmla="*/ 2147483647 w 3280"/>
              <a:gd name="T87" fmla="*/ 2147483647 h 1531"/>
              <a:gd name="T88" fmla="*/ 2147483647 w 3280"/>
              <a:gd name="T89" fmla="*/ 2147483647 h 1531"/>
              <a:gd name="T90" fmla="*/ 2147483647 w 3280"/>
              <a:gd name="T91" fmla="*/ 2147483647 h 1531"/>
              <a:gd name="T92" fmla="*/ 2147483647 w 3280"/>
              <a:gd name="T93" fmla="*/ 2147483647 h 1531"/>
              <a:gd name="T94" fmla="*/ 2147483647 w 3280"/>
              <a:gd name="T95" fmla="*/ 2147483647 h 1531"/>
              <a:gd name="T96" fmla="*/ 2147483647 w 3280"/>
              <a:gd name="T97" fmla="*/ 2147483647 h 1531"/>
              <a:gd name="T98" fmla="*/ 2147483647 w 3280"/>
              <a:gd name="T99" fmla="*/ 2147483647 h 1531"/>
              <a:gd name="T100" fmla="*/ 2147483647 w 3280"/>
              <a:gd name="T101" fmla="*/ 2147483647 h 15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80"/>
              <a:gd name="T154" fmla="*/ 0 h 1531"/>
              <a:gd name="T155" fmla="*/ 3280 w 3280"/>
              <a:gd name="T156" fmla="*/ 1531 h 15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80" h="1531" extrusionOk="0">
                <a:moveTo>
                  <a:pt x="255" y="232"/>
                </a:moveTo>
                <a:cubicBezTo>
                  <a:pt x="223" y="222"/>
                  <a:pt x="188" y="183"/>
                  <a:pt x="154" y="219"/>
                </a:cubicBezTo>
                <a:cubicBezTo>
                  <a:pt x="99" y="278"/>
                  <a:pt x="100" y="420"/>
                  <a:pt x="89" y="492"/>
                </a:cubicBezTo>
                <a:cubicBezTo>
                  <a:pt x="56" y="702"/>
                  <a:pt x="21" y="914"/>
                  <a:pt x="5" y="1126"/>
                </a:cubicBezTo>
                <a:cubicBezTo>
                  <a:pt x="-3" y="1228"/>
                  <a:pt x="-10" y="1342"/>
                  <a:pt x="36" y="1436"/>
                </a:cubicBezTo>
                <a:cubicBezTo>
                  <a:pt x="74" y="1512"/>
                  <a:pt x="146" y="1535"/>
                  <a:pt x="226" y="1530"/>
                </a:cubicBezTo>
                <a:cubicBezTo>
                  <a:pt x="326" y="1524"/>
                  <a:pt x="415" y="1480"/>
                  <a:pt x="492" y="1419"/>
                </a:cubicBezTo>
                <a:cubicBezTo>
                  <a:pt x="588" y="1342"/>
                  <a:pt x="679" y="1207"/>
                  <a:pt x="625" y="1079"/>
                </a:cubicBezTo>
                <a:cubicBezTo>
                  <a:pt x="590" y="996"/>
                  <a:pt x="484" y="987"/>
                  <a:pt x="412" y="1021"/>
                </a:cubicBezTo>
                <a:cubicBezTo>
                  <a:pt x="313" y="1069"/>
                  <a:pt x="244" y="1196"/>
                  <a:pt x="263" y="1304"/>
                </a:cubicBezTo>
                <a:cubicBezTo>
                  <a:pt x="274" y="1367"/>
                  <a:pt x="323" y="1423"/>
                  <a:pt x="382" y="1446"/>
                </a:cubicBezTo>
                <a:cubicBezTo>
                  <a:pt x="446" y="1471"/>
                  <a:pt x="534" y="1465"/>
                  <a:pt x="599" y="1448"/>
                </a:cubicBezTo>
                <a:cubicBezTo>
                  <a:pt x="769" y="1403"/>
                  <a:pt x="894" y="1282"/>
                  <a:pt x="1004" y="1153"/>
                </a:cubicBezTo>
                <a:cubicBezTo>
                  <a:pt x="1038" y="1113"/>
                  <a:pt x="1068" y="1071"/>
                  <a:pt x="1099" y="1028"/>
                </a:cubicBezTo>
                <a:cubicBezTo>
                  <a:pt x="1101" y="1068"/>
                  <a:pt x="1101" y="1103"/>
                  <a:pt x="1097" y="1145"/>
                </a:cubicBezTo>
                <a:cubicBezTo>
                  <a:pt x="1091" y="1218"/>
                  <a:pt x="1076" y="1298"/>
                  <a:pt x="1092" y="1370"/>
                </a:cubicBezTo>
                <a:cubicBezTo>
                  <a:pt x="1095" y="1374"/>
                  <a:pt x="1099" y="1377"/>
                  <a:pt x="1102" y="1381"/>
                </a:cubicBezTo>
                <a:cubicBezTo>
                  <a:pt x="1128" y="1362"/>
                  <a:pt x="1157" y="1348"/>
                  <a:pt x="1183" y="1321"/>
                </a:cubicBezTo>
                <a:cubicBezTo>
                  <a:pt x="1230" y="1273"/>
                  <a:pt x="1265" y="1215"/>
                  <a:pt x="1317" y="1172"/>
                </a:cubicBezTo>
                <a:cubicBezTo>
                  <a:pt x="1323" y="1169"/>
                  <a:pt x="1330" y="1166"/>
                  <a:pt x="1336" y="1163"/>
                </a:cubicBezTo>
                <a:cubicBezTo>
                  <a:pt x="1352" y="1190"/>
                  <a:pt x="1371" y="1202"/>
                  <a:pt x="1381" y="1247"/>
                </a:cubicBezTo>
                <a:cubicBezTo>
                  <a:pt x="1388" y="1279"/>
                  <a:pt x="1394" y="1442"/>
                  <a:pt x="1438" y="1453"/>
                </a:cubicBezTo>
                <a:cubicBezTo>
                  <a:pt x="1477" y="1462"/>
                  <a:pt x="1461" y="1435"/>
                  <a:pt x="1494" y="1427"/>
                </a:cubicBezTo>
              </a:path>
              <a:path w="3280" h="1531" extrusionOk="0">
                <a:moveTo>
                  <a:pt x="1948" y="249"/>
                </a:moveTo>
                <a:cubicBezTo>
                  <a:pt x="1931" y="283"/>
                  <a:pt x="1914" y="316"/>
                  <a:pt x="1900" y="352"/>
                </a:cubicBezTo>
                <a:cubicBezTo>
                  <a:pt x="1860" y="455"/>
                  <a:pt x="1822" y="559"/>
                  <a:pt x="1788" y="664"/>
                </a:cubicBezTo>
                <a:cubicBezTo>
                  <a:pt x="1724" y="860"/>
                  <a:pt x="1667" y="1064"/>
                  <a:pt x="1671" y="1272"/>
                </a:cubicBezTo>
                <a:cubicBezTo>
                  <a:pt x="1672" y="1341"/>
                  <a:pt x="1677" y="1390"/>
                  <a:pt x="1729" y="1433"/>
                </a:cubicBezTo>
                <a:cubicBezTo>
                  <a:pt x="1769" y="1410"/>
                  <a:pt x="1786" y="1388"/>
                  <a:pt x="1817" y="1352"/>
                </a:cubicBezTo>
              </a:path>
              <a:path w="3280" h="1531" extrusionOk="0">
                <a:moveTo>
                  <a:pt x="2483" y="223"/>
                </a:moveTo>
                <a:cubicBezTo>
                  <a:pt x="2502" y="204"/>
                  <a:pt x="2505" y="201"/>
                  <a:pt x="2517" y="191"/>
                </a:cubicBezTo>
                <a:cubicBezTo>
                  <a:pt x="2496" y="245"/>
                  <a:pt x="2470" y="291"/>
                  <a:pt x="2440" y="343"/>
                </a:cubicBezTo>
                <a:cubicBezTo>
                  <a:pt x="2275" y="627"/>
                  <a:pt x="2124" y="922"/>
                  <a:pt x="2040" y="1241"/>
                </a:cubicBezTo>
                <a:cubicBezTo>
                  <a:pt x="2037" y="1252"/>
                  <a:pt x="2001" y="1425"/>
                  <a:pt x="2009" y="1325"/>
                </a:cubicBezTo>
              </a:path>
              <a:path w="3280" h="1531" extrusionOk="0">
                <a:moveTo>
                  <a:pt x="2403" y="287"/>
                </a:moveTo>
                <a:cubicBezTo>
                  <a:pt x="2429" y="240"/>
                  <a:pt x="2453" y="196"/>
                  <a:pt x="2484" y="152"/>
                </a:cubicBezTo>
                <a:cubicBezTo>
                  <a:pt x="2497" y="205"/>
                  <a:pt x="2501" y="257"/>
                  <a:pt x="2504" y="315"/>
                </a:cubicBezTo>
                <a:cubicBezTo>
                  <a:pt x="2510" y="446"/>
                  <a:pt x="2516" y="578"/>
                  <a:pt x="2529" y="709"/>
                </a:cubicBezTo>
                <a:cubicBezTo>
                  <a:pt x="2543" y="848"/>
                  <a:pt x="2569" y="985"/>
                  <a:pt x="2600" y="1121"/>
                </a:cubicBezTo>
                <a:cubicBezTo>
                  <a:pt x="2617" y="1194"/>
                  <a:pt x="2638" y="1263"/>
                  <a:pt x="2674" y="1329"/>
                </a:cubicBezTo>
                <a:cubicBezTo>
                  <a:pt x="2676" y="1333"/>
                  <a:pt x="2679" y="1336"/>
                  <a:pt x="2681" y="1340"/>
                </a:cubicBezTo>
              </a:path>
              <a:path w="3280" h="1531" extrusionOk="0">
                <a:moveTo>
                  <a:pt x="2229" y="844"/>
                </a:moveTo>
                <a:cubicBezTo>
                  <a:pt x="2199" y="860"/>
                  <a:pt x="2302" y="875"/>
                  <a:pt x="2330" y="881"/>
                </a:cubicBezTo>
                <a:cubicBezTo>
                  <a:pt x="2406" y="898"/>
                  <a:pt x="2486" y="918"/>
                  <a:pt x="2563" y="924"/>
                </a:cubicBezTo>
                <a:cubicBezTo>
                  <a:pt x="2616" y="928"/>
                  <a:pt x="2660" y="917"/>
                  <a:pt x="2709" y="900"/>
                </a:cubicBezTo>
              </a:path>
              <a:path w="3280" h="1531" extrusionOk="0">
                <a:moveTo>
                  <a:pt x="2929" y="67"/>
                </a:moveTo>
                <a:cubicBezTo>
                  <a:pt x="2970" y="22"/>
                  <a:pt x="2999" y="-16"/>
                  <a:pt x="3067" y="4"/>
                </a:cubicBezTo>
                <a:cubicBezTo>
                  <a:pt x="3155" y="30"/>
                  <a:pt x="3202" y="127"/>
                  <a:pt x="3229" y="206"/>
                </a:cubicBezTo>
                <a:cubicBezTo>
                  <a:pt x="3331" y="504"/>
                  <a:pt x="3272" y="854"/>
                  <a:pt x="3200" y="1152"/>
                </a:cubicBezTo>
                <a:cubicBezTo>
                  <a:pt x="3179" y="1239"/>
                  <a:pt x="3157" y="1341"/>
                  <a:pt x="3112" y="1419"/>
                </a:cubicBezTo>
                <a:cubicBezTo>
                  <a:pt x="3107" y="1435"/>
                  <a:pt x="3107" y="1441"/>
                  <a:pt x="3093" y="143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40" name="Ink 57"/>
          <p:cNvSpPr>
            <a:spLocks noRot="1" noChangeAspect="1" noEditPoints="1" noChangeArrowheads="1" noChangeShapeType="1" noTextEdit="1"/>
          </p:cNvSpPr>
          <p:nvPr/>
        </p:nvSpPr>
        <p:spPr bwMode="auto">
          <a:xfrm>
            <a:off x="5208588" y="6129338"/>
            <a:ext cx="1301750" cy="344487"/>
          </a:xfrm>
          <a:custGeom>
            <a:avLst/>
            <a:gdLst>
              <a:gd name="T0" fmla="*/ 2147483647 w 3617"/>
              <a:gd name="T1" fmla="*/ 2147483647 h 956"/>
              <a:gd name="T2" fmla="*/ 2147483647 w 3617"/>
              <a:gd name="T3" fmla="*/ 2147483647 h 956"/>
              <a:gd name="T4" fmla="*/ 2147483647 w 3617"/>
              <a:gd name="T5" fmla="*/ 2147483647 h 956"/>
              <a:gd name="T6" fmla="*/ 2147483647 w 3617"/>
              <a:gd name="T7" fmla="*/ 2147483647 h 956"/>
              <a:gd name="T8" fmla="*/ 2147483647 w 3617"/>
              <a:gd name="T9" fmla="*/ 2147483647 h 956"/>
              <a:gd name="T10" fmla="*/ 2147483647 w 3617"/>
              <a:gd name="T11" fmla="*/ 2147483647 h 956"/>
              <a:gd name="T12" fmla="*/ 2147483647 w 3617"/>
              <a:gd name="T13" fmla="*/ 2147483647 h 956"/>
              <a:gd name="T14" fmla="*/ 2147483647 w 3617"/>
              <a:gd name="T15" fmla="*/ 2147483647 h 956"/>
              <a:gd name="T16" fmla="*/ 2147483647 w 3617"/>
              <a:gd name="T17" fmla="*/ 2147483647 h 956"/>
              <a:gd name="T18" fmla="*/ 2147483647 w 3617"/>
              <a:gd name="T19" fmla="*/ 2147483647 h 956"/>
              <a:gd name="T20" fmla="*/ 2147483647 w 3617"/>
              <a:gd name="T21" fmla="*/ 2147483647 h 956"/>
              <a:gd name="T22" fmla="*/ 2147483647 w 3617"/>
              <a:gd name="T23" fmla="*/ 2147483647 h 956"/>
              <a:gd name="T24" fmla="*/ 2147483647 w 3617"/>
              <a:gd name="T25" fmla="*/ 2147483647 h 956"/>
              <a:gd name="T26" fmla="*/ 2147483647 w 3617"/>
              <a:gd name="T27" fmla="*/ 2147483647 h 956"/>
              <a:gd name="T28" fmla="*/ 2147483647 w 3617"/>
              <a:gd name="T29" fmla="*/ 2147483647 h 956"/>
              <a:gd name="T30" fmla="*/ 2147483647 w 3617"/>
              <a:gd name="T31" fmla="*/ 2147483647 h 956"/>
              <a:gd name="T32" fmla="*/ 2147483647 w 3617"/>
              <a:gd name="T33" fmla="*/ 2147483647 h 956"/>
              <a:gd name="T34" fmla="*/ 2147483647 w 3617"/>
              <a:gd name="T35" fmla="*/ 2147483647 h 956"/>
              <a:gd name="T36" fmla="*/ 2147483647 w 3617"/>
              <a:gd name="T37" fmla="*/ 2147483647 h 956"/>
              <a:gd name="T38" fmla="*/ 2147483647 w 3617"/>
              <a:gd name="T39" fmla="*/ 2147483647 h 956"/>
              <a:gd name="T40" fmla="*/ 2147483647 w 3617"/>
              <a:gd name="T41" fmla="*/ 2147483647 h 956"/>
              <a:gd name="T42" fmla="*/ 2147483647 w 3617"/>
              <a:gd name="T43" fmla="*/ 2147483647 h 956"/>
              <a:gd name="T44" fmla="*/ 2147483647 w 3617"/>
              <a:gd name="T45" fmla="*/ 2147483647 h 956"/>
              <a:gd name="T46" fmla="*/ 2147483647 w 3617"/>
              <a:gd name="T47" fmla="*/ 2147483647 h 956"/>
              <a:gd name="T48" fmla="*/ 2147483647 w 3617"/>
              <a:gd name="T49" fmla="*/ 2147483647 h 956"/>
              <a:gd name="T50" fmla="*/ 2147483647 w 3617"/>
              <a:gd name="T51" fmla="*/ 2147483647 h 956"/>
              <a:gd name="T52" fmla="*/ 2147483647 w 3617"/>
              <a:gd name="T53" fmla="*/ 2147483647 h 956"/>
              <a:gd name="T54" fmla="*/ 2147483647 w 3617"/>
              <a:gd name="T55" fmla="*/ 2147483647 h 956"/>
              <a:gd name="T56" fmla="*/ 2147483647 w 3617"/>
              <a:gd name="T57" fmla="*/ 2147483647 h 956"/>
              <a:gd name="T58" fmla="*/ 2147483647 w 3617"/>
              <a:gd name="T59" fmla="*/ 2147483647 h 956"/>
              <a:gd name="T60" fmla="*/ 2147483647 w 3617"/>
              <a:gd name="T61" fmla="*/ 2147483647 h 956"/>
              <a:gd name="T62" fmla="*/ 2147483647 w 3617"/>
              <a:gd name="T63" fmla="*/ 2147483647 h 9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7"/>
              <a:gd name="T97" fmla="*/ 0 h 956"/>
              <a:gd name="T98" fmla="*/ 3617 w 3617"/>
              <a:gd name="T99" fmla="*/ 956 h 9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7" h="956" extrusionOk="0">
                <a:moveTo>
                  <a:pt x="158" y="535"/>
                </a:moveTo>
                <a:cubicBezTo>
                  <a:pt x="140" y="527"/>
                  <a:pt x="123" y="520"/>
                  <a:pt x="105" y="512"/>
                </a:cubicBezTo>
                <a:cubicBezTo>
                  <a:pt x="101" y="510"/>
                  <a:pt x="98" y="509"/>
                  <a:pt x="94" y="507"/>
                </a:cubicBezTo>
                <a:cubicBezTo>
                  <a:pt x="81" y="532"/>
                  <a:pt x="67" y="556"/>
                  <a:pt x="56" y="583"/>
                </a:cubicBezTo>
                <a:cubicBezTo>
                  <a:pt x="34" y="638"/>
                  <a:pt x="18" y="694"/>
                  <a:pt x="7" y="752"/>
                </a:cubicBezTo>
                <a:cubicBezTo>
                  <a:pt x="-9" y="838"/>
                  <a:pt x="4" y="904"/>
                  <a:pt x="94" y="939"/>
                </a:cubicBezTo>
                <a:cubicBezTo>
                  <a:pt x="154" y="962"/>
                  <a:pt x="249" y="904"/>
                  <a:pt x="296" y="875"/>
                </a:cubicBezTo>
                <a:cubicBezTo>
                  <a:pt x="370" y="829"/>
                  <a:pt x="434" y="769"/>
                  <a:pt x="494" y="707"/>
                </a:cubicBezTo>
                <a:cubicBezTo>
                  <a:pt x="524" y="676"/>
                  <a:pt x="553" y="627"/>
                  <a:pt x="588" y="601"/>
                </a:cubicBezTo>
                <a:cubicBezTo>
                  <a:pt x="610" y="585"/>
                  <a:pt x="625" y="606"/>
                  <a:pt x="645" y="616"/>
                </a:cubicBezTo>
                <a:cubicBezTo>
                  <a:pt x="678" y="633"/>
                  <a:pt x="711" y="646"/>
                  <a:pt x="749" y="648"/>
                </a:cubicBezTo>
                <a:cubicBezTo>
                  <a:pt x="780" y="650"/>
                  <a:pt x="819" y="650"/>
                  <a:pt x="850" y="641"/>
                </a:cubicBezTo>
                <a:cubicBezTo>
                  <a:pt x="873" y="635"/>
                  <a:pt x="884" y="623"/>
                  <a:pt x="888" y="600"/>
                </a:cubicBezTo>
                <a:cubicBezTo>
                  <a:pt x="890" y="587"/>
                  <a:pt x="886" y="565"/>
                  <a:pt x="886" y="551"/>
                </a:cubicBezTo>
                <a:cubicBezTo>
                  <a:pt x="886" y="533"/>
                  <a:pt x="886" y="515"/>
                  <a:pt x="886" y="497"/>
                </a:cubicBezTo>
                <a:cubicBezTo>
                  <a:pt x="887" y="461"/>
                  <a:pt x="886" y="425"/>
                  <a:pt x="885" y="389"/>
                </a:cubicBezTo>
                <a:cubicBezTo>
                  <a:pt x="884" y="370"/>
                  <a:pt x="891" y="352"/>
                  <a:pt x="892" y="349"/>
                </a:cubicBezTo>
              </a:path>
              <a:path w="3617" h="956" extrusionOk="0">
                <a:moveTo>
                  <a:pt x="1264" y="463"/>
                </a:moveTo>
                <a:cubicBezTo>
                  <a:pt x="1275" y="487"/>
                  <a:pt x="1287" y="515"/>
                  <a:pt x="1286" y="542"/>
                </a:cubicBezTo>
                <a:cubicBezTo>
                  <a:pt x="1285" y="584"/>
                  <a:pt x="1275" y="630"/>
                  <a:pt x="1266" y="671"/>
                </a:cubicBezTo>
                <a:cubicBezTo>
                  <a:pt x="1257" y="710"/>
                  <a:pt x="1244" y="750"/>
                  <a:pt x="1239" y="789"/>
                </a:cubicBezTo>
                <a:cubicBezTo>
                  <a:pt x="1231" y="850"/>
                  <a:pt x="1231" y="786"/>
                  <a:pt x="1235" y="761"/>
                </a:cubicBezTo>
              </a:path>
              <a:path w="3617" h="956" extrusionOk="0">
                <a:moveTo>
                  <a:pt x="1274" y="322"/>
                </a:moveTo>
                <a:cubicBezTo>
                  <a:pt x="1255" y="305"/>
                  <a:pt x="1294" y="294"/>
                  <a:pt x="1310" y="284"/>
                </a:cubicBezTo>
              </a:path>
              <a:path w="3617" h="956" extrusionOk="0">
                <a:moveTo>
                  <a:pt x="1817" y="58"/>
                </a:moveTo>
                <a:cubicBezTo>
                  <a:pt x="1845" y="60"/>
                  <a:pt x="1872" y="45"/>
                  <a:pt x="1882" y="77"/>
                </a:cubicBezTo>
                <a:cubicBezTo>
                  <a:pt x="1893" y="110"/>
                  <a:pt x="1869" y="155"/>
                  <a:pt x="1861" y="187"/>
                </a:cubicBezTo>
                <a:cubicBezTo>
                  <a:pt x="1841" y="261"/>
                  <a:pt x="1829" y="338"/>
                  <a:pt x="1818" y="414"/>
                </a:cubicBezTo>
                <a:cubicBezTo>
                  <a:pt x="1805" y="505"/>
                  <a:pt x="1800" y="597"/>
                  <a:pt x="1793" y="689"/>
                </a:cubicBezTo>
                <a:cubicBezTo>
                  <a:pt x="1791" y="719"/>
                  <a:pt x="1789" y="748"/>
                  <a:pt x="1788" y="778"/>
                </a:cubicBezTo>
                <a:cubicBezTo>
                  <a:pt x="1779" y="752"/>
                  <a:pt x="1774" y="732"/>
                  <a:pt x="1755" y="711"/>
                </a:cubicBezTo>
                <a:cubicBezTo>
                  <a:pt x="1723" y="675"/>
                  <a:pt x="1680" y="665"/>
                  <a:pt x="1636" y="688"/>
                </a:cubicBezTo>
                <a:cubicBezTo>
                  <a:pt x="1566" y="725"/>
                  <a:pt x="1533" y="820"/>
                  <a:pt x="1565" y="892"/>
                </a:cubicBezTo>
                <a:cubicBezTo>
                  <a:pt x="1606" y="986"/>
                  <a:pt x="1698" y="957"/>
                  <a:pt x="1760" y="909"/>
                </a:cubicBezTo>
                <a:cubicBezTo>
                  <a:pt x="1794" y="874"/>
                  <a:pt x="1807" y="860"/>
                  <a:pt x="1829" y="834"/>
                </a:cubicBezTo>
              </a:path>
              <a:path w="3617" h="956" extrusionOk="0">
                <a:moveTo>
                  <a:pt x="2376" y="209"/>
                </a:moveTo>
                <a:cubicBezTo>
                  <a:pt x="2387" y="173"/>
                  <a:pt x="2408" y="130"/>
                  <a:pt x="2366" y="105"/>
                </a:cubicBezTo>
                <a:cubicBezTo>
                  <a:pt x="2334" y="86"/>
                  <a:pt x="2290" y="146"/>
                  <a:pt x="2278" y="165"/>
                </a:cubicBezTo>
                <a:cubicBezTo>
                  <a:pt x="2186" y="317"/>
                  <a:pt x="2180" y="517"/>
                  <a:pt x="2177" y="689"/>
                </a:cubicBezTo>
                <a:cubicBezTo>
                  <a:pt x="2177" y="704"/>
                  <a:pt x="2177" y="864"/>
                  <a:pt x="2203" y="833"/>
                </a:cubicBezTo>
                <a:cubicBezTo>
                  <a:pt x="2205" y="825"/>
                  <a:pt x="2206" y="816"/>
                  <a:pt x="2208" y="808"/>
                </a:cubicBezTo>
              </a:path>
              <a:path w="3617" h="956" extrusionOk="0">
                <a:moveTo>
                  <a:pt x="2129" y="399"/>
                </a:moveTo>
                <a:cubicBezTo>
                  <a:pt x="2142" y="367"/>
                  <a:pt x="2134" y="382"/>
                  <a:pt x="2195" y="372"/>
                </a:cubicBezTo>
                <a:cubicBezTo>
                  <a:pt x="2320" y="352"/>
                  <a:pt x="2427" y="282"/>
                  <a:pt x="2523" y="203"/>
                </a:cubicBezTo>
                <a:cubicBezTo>
                  <a:pt x="2579" y="157"/>
                  <a:pt x="2633" y="101"/>
                  <a:pt x="2675" y="41"/>
                </a:cubicBezTo>
                <a:cubicBezTo>
                  <a:pt x="2689" y="18"/>
                  <a:pt x="2692" y="14"/>
                  <a:pt x="2700" y="0"/>
                </a:cubicBezTo>
                <a:cubicBezTo>
                  <a:pt x="2680" y="53"/>
                  <a:pt x="2662" y="105"/>
                  <a:pt x="2645" y="159"/>
                </a:cubicBezTo>
                <a:cubicBezTo>
                  <a:pt x="2607" y="277"/>
                  <a:pt x="2511" y="466"/>
                  <a:pt x="2526" y="593"/>
                </a:cubicBezTo>
                <a:cubicBezTo>
                  <a:pt x="2528" y="609"/>
                  <a:pt x="2526" y="614"/>
                  <a:pt x="2538" y="616"/>
                </a:cubicBezTo>
                <a:cubicBezTo>
                  <a:pt x="2567" y="595"/>
                  <a:pt x="2587" y="575"/>
                  <a:pt x="2611" y="546"/>
                </a:cubicBezTo>
                <a:cubicBezTo>
                  <a:pt x="2635" y="517"/>
                  <a:pt x="2656" y="481"/>
                  <a:pt x="2690" y="463"/>
                </a:cubicBezTo>
                <a:cubicBezTo>
                  <a:pt x="2695" y="463"/>
                  <a:pt x="2701" y="463"/>
                  <a:pt x="2706" y="463"/>
                </a:cubicBezTo>
                <a:cubicBezTo>
                  <a:pt x="2728" y="503"/>
                  <a:pt x="2743" y="537"/>
                  <a:pt x="2755" y="584"/>
                </a:cubicBezTo>
                <a:cubicBezTo>
                  <a:pt x="2768" y="635"/>
                  <a:pt x="2778" y="732"/>
                  <a:pt x="2815" y="772"/>
                </a:cubicBezTo>
                <a:cubicBezTo>
                  <a:pt x="2837" y="796"/>
                  <a:pt x="2844" y="790"/>
                  <a:pt x="2864" y="766"/>
                </a:cubicBezTo>
                <a:cubicBezTo>
                  <a:pt x="2868" y="757"/>
                  <a:pt x="2872" y="748"/>
                  <a:pt x="2876" y="739"/>
                </a:cubicBezTo>
              </a:path>
              <a:path w="3617" h="956" extrusionOk="0">
                <a:moveTo>
                  <a:pt x="3139" y="338"/>
                </a:moveTo>
                <a:cubicBezTo>
                  <a:pt x="3174" y="339"/>
                  <a:pt x="3205" y="346"/>
                  <a:pt x="3239" y="350"/>
                </a:cubicBezTo>
                <a:cubicBezTo>
                  <a:pt x="3304" y="357"/>
                  <a:pt x="3378" y="351"/>
                  <a:pt x="3439" y="327"/>
                </a:cubicBezTo>
                <a:cubicBezTo>
                  <a:pt x="3468" y="316"/>
                  <a:pt x="3506" y="302"/>
                  <a:pt x="3532" y="285"/>
                </a:cubicBezTo>
                <a:cubicBezTo>
                  <a:pt x="3535" y="282"/>
                  <a:pt x="3538" y="279"/>
                  <a:pt x="3541" y="276"/>
                </a:cubicBezTo>
              </a:path>
              <a:path w="3617" h="956" extrusionOk="0">
                <a:moveTo>
                  <a:pt x="3289" y="397"/>
                </a:moveTo>
                <a:cubicBezTo>
                  <a:pt x="3296" y="430"/>
                  <a:pt x="3307" y="437"/>
                  <a:pt x="3339" y="448"/>
                </a:cubicBezTo>
                <a:cubicBezTo>
                  <a:pt x="3378" y="462"/>
                  <a:pt x="3407" y="460"/>
                  <a:pt x="3445" y="451"/>
                </a:cubicBezTo>
                <a:cubicBezTo>
                  <a:pt x="3507" y="435"/>
                  <a:pt x="3561" y="402"/>
                  <a:pt x="3616" y="371"/>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41" name="Ink 58"/>
          <p:cNvSpPr>
            <a:spLocks noRot="1" noChangeAspect="1" noEditPoints="1" noChangeArrowheads="1" noChangeShapeType="1" noTextEdit="1"/>
          </p:cNvSpPr>
          <p:nvPr/>
        </p:nvSpPr>
        <p:spPr bwMode="auto">
          <a:xfrm>
            <a:off x="6742113" y="5888038"/>
            <a:ext cx="1604962" cy="566737"/>
          </a:xfrm>
          <a:custGeom>
            <a:avLst/>
            <a:gdLst>
              <a:gd name="T0" fmla="*/ 2147483647 w 4459"/>
              <a:gd name="T1" fmla="*/ 2147483647 h 1576"/>
              <a:gd name="T2" fmla="*/ 2147483647 w 4459"/>
              <a:gd name="T3" fmla="*/ 2147483647 h 1576"/>
              <a:gd name="T4" fmla="*/ 0 w 4459"/>
              <a:gd name="T5" fmla="*/ 2147483647 h 1576"/>
              <a:gd name="T6" fmla="*/ 2147483647 w 4459"/>
              <a:gd name="T7" fmla="*/ 2147483647 h 1576"/>
              <a:gd name="T8" fmla="*/ 2147483647 w 4459"/>
              <a:gd name="T9" fmla="*/ 2147483647 h 1576"/>
              <a:gd name="T10" fmla="*/ 2147483647 w 4459"/>
              <a:gd name="T11" fmla="*/ 2147483647 h 1576"/>
              <a:gd name="T12" fmla="*/ 2147483647 w 4459"/>
              <a:gd name="T13" fmla="*/ 2147483647 h 1576"/>
              <a:gd name="T14" fmla="*/ 2147483647 w 4459"/>
              <a:gd name="T15" fmla="*/ 2147483647 h 1576"/>
              <a:gd name="T16" fmla="*/ 2147483647 w 4459"/>
              <a:gd name="T17" fmla="*/ 2147483647 h 1576"/>
              <a:gd name="T18" fmla="*/ 2147483647 w 4459"/>
              <a:gd name="T19" fmla="*/ 2147483647 h 1576"/>
              <a:gd name="T20" fmla="*/ 2147483647 w 4459"/>
              <a:gd name="T21" fmla="*/ 2147483647 h 1576"/>
              <a:gd name="T22" fmla="*/ 2147483647 w 4459"/>
              <a:gd name="T23" fmla="*/ 2147483647 h 1576"/>
              <a:gd name="T24" fmla="*/ 2147483647 w 4459"/>
              <a:gd name="T25" fmla="*/ 2147483647 h 1576"/>
              <a:gd name="T26" fmla="*/ 2147483647 w 4459"/>
              <a:gd name="T27" fmla="*/ 2147483647 h 1576"/>
              <a:gd name="T28" fmla="*/ 2147483647 w 4459"/>
              <a:gd name="T29" fmla="*/ 2147483647 h 1576"/>
              <a:gd name="T30" fmla="*/ 2147483647 w 4459"/>
              <a:gd name="T31" fmla="*/ 2147483647 h 1576"/>
              <a:gd name="T32" fmla="*/ 2147483647 w 4459"/>
              <a:gd name="T33" fmla="*/ 2147483647 h 1576"/>
              <a:gd name="T34" fmla="*/ 2147483647 w 4459"/>
              <a:gd name="T35" fmla="*/ 2147483647 h 1576"/>
              <a:gd name="T36" fmla="*/ 2147483647 w 4459"/>
              <a:gd name="T37" fmla="*/ 2147483647 h 1576"/>
              <a:gd name="T38" fmla="*/ 2147483647 w 4459"/>
              <a:gd name="T39" fmla="*/ 2147483647 h 1576"/>
              <a:gd name="T40" fmla="*/ 2147483647 w 4459"/>
              <a:gd name="T41" fmla="*/ 2147483647 h 1576"/>
              <a:gd name="T42" fmla="*/ 2147483647 w 4459"/>
              <a:gd name="T43" fmla="*/ 2147483647 h 1576"/>
              <a:gd name="T44" fmla="*/ 2147483647 w 4459"/>
              <a:gd name="T45" fmla="*/ 2147483647 h 1576"/>
              <a:gd name="T46" fmla="*/ 2147483647 w 4459"/>
              <a:gd name="T47" fmla="*/ 2147483647 h 1576"/>
              <a:gd name="T48" fmla="*/ 2147483647 w 4459"/>
              <a:gd name="T49" fmla="*/ 2147483647 h 1576"/>
              <a:gd name="T50" fmla="*/ 2147483647 w 4459"/>
              <a:gd name="T51" fmla="*/ 2147483647 h 1576"/>
              <a:gd name="T52" fmla="*/ 2147483647 w 4459"/>
              <a:gd name="T53" fmla="*/ 2147483647 h 1576"/>
              <a:gd name="T54" fmla="*/ 2147483647 w 4459"/>
              <a:gd name="T55" fmla="*/ 2147483647 h 1576"/>
              <a:gd name="T56" fmla="*/ 2147483647 w 4459"/>
              <a:gd name="T57" fmla="*/ 2147483647 h 1576"/>
              <a:gd name="T58" fmla="*/ 2147483647 w 4459"/>
              <a:gd name="T59" fmla="*/ 2147483647 h 1576"/>
              <a:gd name="T60" fmla="*/ 2147483647 w 4459"/>
              <a:gd name="T61" fmla="*/ 2147483647 h 1576"/>
              <a:gd name="T62" fmla="*/ 2147483647 w 4459"/>
              <a:gd name="T63" fmla="*/ 2147483647 h 1576"/>
              <a:gd name="T64" fmla="*/ 2147483647 w 4459"/>
              <a:gd name="T65" fmla="*/ 2147483647 h 1576"/>
              <a:gd name="T66" fmla="*/ 2147483647 w 4459"/>
              <a:gd name="T67" fmla="*/ 2147483647 h 1576"/>
              <a:gd name="T68" fmla="*/ 2147483647 w 4459"/>
              <a:gd name="T69" fmla="*/ 2147483647 h 1576"/>
              <a:gd name="T70" fmla="*/ 2147483647 w 4459"/>
              <a:gd name="T71" fmla="*/ 2147483647 h 1576"/>
              <a:gd name="T72" fmla="*/ 2147483647 w 4459"/>
              <a:gd name="T73" fmla="*/ 2147483647 h 1576"/>
              <a:gd name="T74" fmla="*/ 2147483647 w 4459"/>
              <a:gd name="T75" fmla="*/ 2147483647 h 1576"/>
              <a:gd name="T76" fmla="*/ 2147483647 w 4459"/>
              <a:gd name="T77" fmla="*/ 2147483647 h 1576"/>
              <a:gd name="T78" fmla="*/ 2147483647 w 4459"/>
              <a:gd name="T79" fmla="*/ 2147483647 h 1576"/>
              <a:gd name="T80" fmla="*/ 2147483647 w 4459"/>
              <a:gd name="T81" fmla="*/ 2147483647 h 1576"/>
              <a:gd name="T82" fmla="*/ 2147483647 w 4459"/>
              <a:gd name="T83" fmla="*/ 2147483647 h 1576"/>
              <a:gd name="T84" fmla="*/ 2147483647 w 4459"/>
              <a:gd name="T85" fmla="*/ 2147483647 h 1576"/>
              <a:gd name="T86" fmla="*/ 2147483647 w 4459"/>
              <a:gd name="T87" fmla="*/ 2147483647 h 15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59"/>
              <a:gd name="T133" fmla="*/ 0 h 1576"/>
              <a:gd name="T134" fmla="*/ 4459 w 4459"/>
              <a:gd name="T135" fmla="*/ 1576 h 15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59" h="1576" extrusionOk="0">
                <a:moveTo>
                  <a:pt x="79" y="459"/>
                </a:moveTo>
                <a:cubicBezTo>
                  <a:pt x="70" y="442"/>
                  <a:pt x="68" y="438"/>
                  <a:pt x="59" y="430"/>
                </a:cubicBezTo>
                <a:cubicBezTo>
                  <a:pt x="47" y="449"/>
                  <a:pt x="32" y="481"/>
                  <a:pt x="26" y="516"/>
                </a:cubicBezTo>
                <a:cubicBezTo>
                  <a:pt x="11" y="601"/>
                  <a:pt x="10" y="690"/>
                  <a:pt x="9" y="776"/>
                </a:cubicBezTo>
                <a:cubicBezTo>
                  <a:pt x="7" y="892"/>
                  <a:pt x="11" y="1009"/>
                  <a:pt x="13" y="1125"/>
                </a:cubicBezTo>
                <a:cubicBezTo>
                  <a:pt x="15" y="1272"/>
                  <a:pt x="11" y="1419"/>
                  <a:pt x="0" y="1565"/>
                </a:cubicBezTo>
                <a:cubicBezTo>
                  <a:pt x="7" y="1539"/>
                  <a:pt x="14" y="1512"/>
                  <a:pt x="22" y="1486"/>
                </a:cubicBezTo>
              </a:path>
              <a:path w="4459" h="1576" extrusionOk="0">
                <a:moveTo>
                  <a:pt x="272" y="1036"/>
                </a:moveTo>
                <a:cubicBezTo>
                  <a:pt x="311" y="1112"/>
                  <a:pt x="358" y="1171"/>
                  <a:pt x="447" y="1188"/>
                </a:cubicBezTo>
                <a:cubicBezTo>
                  <a:pt x="499" y="1198"/>
                  <a:pt x="568" y="1187"/>
                  <a:pt x="608" y="1150"/>
                </a:cubicBezTo>
                <a:cubicBezTo>
                  <a:pt x="636" y="1124"/>
                  <a:pt x="636" y="1081"/>
                  <a:pt x="624" y="1048"/>
                </a:cubicBezTo>
                <a:cubicBezTo>
                  <a:pt x="603" y="989"/>
                  <a:pt x="541" y="944"/>
                  <a:pt x="479" y="947"/>
                </a:cubicBezTo>
                <a:cubicBezTo>
                  <a:pt x="436" y="949"/>
                  <a:pt x="397" y="977"/>
                  <a:pt x="372" y="1011"/>
                </a:cubicBezTo>
                <a:cubicBezTo>
                  <a:pt x="307" y="1099"/>
                  <a:pt x="317" y="1250"/>
                  <a:pt x="413" y="1313"/>
                </a:cubicBezTo>
                <a:cubicBezTo>
                  <a:pt x="488" y="1363"/>
                  <a:pt x="581" y="1333"/>
                  <a:pt x="655" y="1298"/>
                </a:cubicBezTo>
                <a:cubicBezTo>
                  <a:pt x="709" y="1272"/>
                  <a:pt x="758" y="1235"/>
                  <a:pt x="803" y="1195"/>
                </a:cubicBezTo>
                <a:cubicBezTo>
                  <a:pt x="837" y="1164"/>
                  <a:pt x="864" y="1129"/>
                  <a:pt x="895" y="1097"/>
                </a:cubicBezTo>
                <a:cubicBezTo>
                  <a:pt x="905" y="1082"/>
                  <a:pt x="907" y="1078"/>
                  <a:pt x="919" y="1074"/>
                </a:cubicBezTo>
                <a:cubicBezTo>
                  <a:pt x="924" y="1103"/>
                  <a:pt x="922" y="1182"/>
                  <a:pt x="962" y="1186"/>
                </a:cubicBezTo>
                <a:cubicBezTo>
                  <a:pt x="991" y="1189"/>
                  <a:pt x="1024" y="1158"/>
                  <a:pt x="1045" y="1141"/>
                </a:cubicBezTo>
                <a:cubicBezTo>
                  <a:pt x="1064" y="1125"/>
                  <a:pt x="1094" y="1085"/>
                  <a:pt x="1123" y="1089"/>
                </a:cubicBezTo>
                <a:cubicBezTo>
                  <a:pt x="1157" y="1094"/>
                  <a:pt x="1169" y="1138"/>
                  <a:pt x="1180" y="1165"/>
                </a:cubicBezTo>
                <a:cubicBezTo>
                  <a:pt x="1197" y="1206"/>
                  <a:pt x="1210" y="1262"/>
                  <a:pt x="1239" y="1297"/>
                </a:cubicBezTo>
                <a:cubicBezTo>
                  <a:pt x="1263" y="1326"/>
                  <a:pt x="1278" y="1333"/>
                  <a:pt x="1313" y="1314"/>
                </a:cubicBezTo>
                <a:cubicBezTo>
                  <a:pt x="1321" y="1307"/>
                  <a:pt x="1328" y="1301"/>
                  <a:pt x="1336" y="1294"/>
                </a:cubicBezTo>
              </a:path>
              <a:path w="4459" h="1576" extrusionOk="0">
                <a:moveTo>
                  <a:pt x="1734" y="476"/>
                </a:moveTo>
                <a:cubicBezTo>
                  <a:pt x="1749" y="464"/>
                  <a:pt x="1753" y="461"/>
                  <a:pt x="1759" y="451"/>
                </a:cubicBezTo>
                <a:cubicBezTo>
                  <a:pt x="1746" y="480"/>
                  <a:pt x="1724" y="514"/>
                  <a:pt x="1705" y="546"/>
                </a:cubicBezTo>
                <a:cubicBezTo>
                  <a:pt x="1581" y="755"/>
                  <a:pt x="1468" y="1003"/>
                  <a:pt x="1464" y="1250"/>
                </a:cubicBezTo>
                <a:cubicBezTo>
                  <a:pt x="1463" y="1283"/>
                  <a:pt x="1464" y="1386"/>
                  <a:pt x="1504" y="1407"/>
                </a:cubicBezTo>
                <a:cubicBezTo>
                  <a:pt x="1534" y="1422"/>
                  <a:pt x="1567" y="1387"/>
                  <a:pt x="1588" y="1373"/>
                </a:cubicBezTo>
              </a:path>
              <a:path w="4459" h="1576" extrusionOk="0">
                <a:moveTo>
                  <a:pt x="2263" y="458"/>
                </a:moveTo>
                <a:cubicBezTo>
                  <a:pt x="2236" y="472"/>
                  <a:pt x="2226" y="487"/>
                  <a:pt x="2201" y="517"/>
                </a:cubicBezTo>
                <a:cubicBezTo>
                  <a:pt x="2160" y="567"/>
                  <a:pt x="2121" y="617"/>
                  <a:pt x="2085" y="671"/>
                </a:cubicBezTo>
                <a:cubicBezTo>
                  <a:pt x="2005" y="793"/>
                  <a:pt x="1929" y="918"/>
                  <a:pt x="1870" y="1052"/>
                </a:cubicBezTo>
                <a:cubicBezTo>
                  <a:pt x="1841" y="1117"/>
                  <a:pt x="1815" y="1186"/>
                  <a:pt x="1796" y="1255"/>
                </a:cubicBezTo>
                <a:cubicBezTo>
                  <a:pt x="1791" y="1274"/>
                  <a:pt x="1789" y="1291"/>
                  <a:pt x="1787" y="1308"/>
                </a:cubicBezTo>
                <a:cubicBezTo>
                  <a:pt x="1804" y="1275"/>
                  <a:pt x="1822" y="1242"/>
                  <a:pt x="1839" y="1209"/>
                </a:cubicBezTo>
              </a:path>
              <a:path w="4459" h="1576" extrusionOk="0">
                <a:moveTo>
                  <a:pt x="2165" y="612"/>
                </a:moveTo>
                <a:cubicBezTo>
                  <a:pt x="2192" y="557"/>
                  <a:pt x="2217" y="491"/>
                  <a:pt x="2261" y="453"/>
                </a:cubicBezTo>
                <a:cubicBezTo>
                  <a:pt x="2274" y="520"/>
                  <a:pt x="2264" y="588"/>
                  <a:pt x="2259" y="658"/>
                </a:cubicBezTo>
                <a:cubicBezTo>
                  <a:pt x="2251" y="774"/>
                  <a:pt x="2242" y="890"/>
                  <a:pt x="2242" y="1007"/>
                </a:cubicBezTo>
                <a:cubicBezTo>
                  <a:pt x="2242" y="1096"/>
                  <a:pt x="2245" y="1191"/>
                  <a:pt x="2268" y="1277"/>
                </a:cubicBezTo>
                <a:cubicBezTo>
                  <a:pt x="2279" y="1318"/>
                  <a:pt x="2289" y="1313"/>
                  <a:pt x="2302" y="1325"/>
                </a:cubicBezTo>
              </a:path>
              <a:path w="4459" h="1576" extrusionOk="0">
                <a:moveTo>
                  <a:pt x="2040" y="1034"/>
                </a:moveTo>
                <a:cubicBezTo>
                  <a:pt x="2053" y="1075"/>
                  <a:pt x="2086" y="1079"/>
                  <a:pt x="2127" y="1089"/>
                </a:cubicBezTo>
                <a:cubicBezTo>
                  <a:pt x="2193" y="1104"/>
                  <a:pt x="2262" y="1097"/>
                  <a:pt x="2327" y="1078"/>
                </a:cubicBezTo>
                <a:cubicBezTo>
                  <a:pt x="2383" y="1058"/>
                  <a:pt x="2402" y="1051"/>
                  <a:pt x="2437" y="1032"/>
                </a:cubicBezTo>
              </a:path>
              <a:path w="4459" h="1576" extrusionOk="0">
                <a:moveTo>
                  <a:pt x="2918" y="176"/>
                </a:moveTo>
                <a:cubicBezTo>
                  <a:pt x="2894" y="168"/>
                  <a:pt x="2893" y="158"/>
                  <a:pt x="2867" y="171"/>
                </a:cubicBezTo>
                <a:cubicBezTo>
                  <a:pt x="2837" y="186"/>
                  <a:pt x="2812" y="214"/>
                  <a:pt x="2792" y="240"/>
                </a:cubicBezTo>
                <a:cubicBezTo>
                  <a:pt x="2751" y="292"/>
                  <a:pt x="2724" y="360"/>
                  <a:pt x="2702" y="422"/>
                </a:cubicBezTo>
                <a:cubicBezTo>
                  <a:pt x="2673" y="505"/>
                  <a:pt x="2655" y="591"/>
                  <a:pt x="2638" y="677"/>
                </a:cubicBezTo>
                <a:cubicBezTo>
                  <a:pt x="2623" y="754"/>
                  <a:pt x="2609" y="831"/>
                  <a:pt x="2599" y="909"/>
                </a:cubicBezTo>
                <a:cubicBezTo>
                  <a:pt x="2589" y="987"/>
                  <a:pt x="2577" y="1079"/>
                  <a:pt x="2638" y="1139"/>
                </a:cubicBezTo>
                <a:cubicBezTo>
                  <a:pt x="2672" y="1173"/>
                  <a:pt x="2724" y="1188"/>
                  <a:pt x="2770" y="1198"/>
                </a:cubicBezTo>
                <a:cubicBezTo>
                  <a:pt x="2808" y="1206"/>
                  <a:pt x="2847" y="1207"/>
                  <a:pt x="2885" y="1210"/>
                </a:cubicBezTo>
                <a:cubicBezTo>
                  <a:pt x="2913" y="1212"/>
                  <a:pt x="2908" y="1214"/>
                  <a:pt x="2909" y="1190"/>
                </a:cubicBezTo>
                <a:cubicBezTo>
                  <a:pt x="2908" y="1184"/>
                  <a:pt x="2907" y="1178"/>
                  <a:pt x="2906" y="1172"/>
                </a:cubicBezTo>
              </a:path>
              <a:path w="4459" h="1576" extrusionOk="0">
                <a:moveTo>
                  <a:pt x="3042" y="642"/>
                </a:moveTo>
                <a:cubicBezTo>
                  <a:pt x="3031" y="670"/>
                  <a:pt x="3024" y="676"/>
                  <a:pt x="3012" y="703"/>
                </a:cubicBezTo>
                <a:cubicBezTo>
                  <a:pt x="2987" y="758"/>
                  <a:pt x="2969" y="815"/>
                  <a:pt x="2968" y="876"/>
                </a:cubicBezTo>
                <a:cubicBezTo>
                  <a:pt x="2967" y="931"/>
                  <a:pt x="2984" y="993"/>
                  <a:pt x="3035" y="1022"/>
                </a:cubicBezTo>
                <a:cubicBezTo>
                  <a:pt x="3100" y="1059"/>
                  <a:pt x="3196" y="1028"/>
                  <a:pt x="3250" y="985"/>
                </a:cubicBezTo>
                <a:cubicBezTo>
                  <a:pt x="3310" y="938"/>
                  <a:pt x="3355" y="866"/>
                  <a:pt x="3374" y="793"/>
                </a:cubicBezTo>
                <a:cubicBezTo>
                  <a:pt x="3393" y="721"/>
                  <a:pt x="3393" y="638"/>
                  <a:pt x="3366" y="568"/>
                </a:cubicBezTo>
                <a:cubicBezTo>
                  <a:pt x="3348" y="520"/>
                  <a:pt x="3307" y="472"/>
                  <a:pt x="3258" y="454"/>
                </a:cubicBezTo>
                <a:cubicBezTo>
                  <a:pt x="3232" y="444"/>
                  <a:pt x="3182" y="443"/>
                  <a:pt x="3156" y="451"/>
                </a:cubicBezTo>
                <a:cubicBezTo>
                  <a:pt x="3149" y="461"/>
                  <a:pt x="3147" y="464"/>
                  <a:pt x="3137" y="462"/>
                </a:cubicBezTo>
              </a:path>
              <a:path w="4459" h="1576" extrusionOk="0">
                <a:moveTo>
                  <a:pt x="3395" y="254"/>
                </a:moveTo>
                <a:cubicBezTo>
                  <a:pt x="3427" y="241"/>
                  <a:pt x="3465" y="233"/>
                  <a:pt x="3496" y="219"/>
                </a:cubicBezTo>
                <a:cubicBezTo>
                  <a:pt x="3558" y="190"/>
                  <a:pt x="3617" y="151"/>
                  <a:pt x="3678" y="120"/>
                </a:cubicBezTo>
                <a:cubicBezTo>
                  <a:pt x="3736" y="91"/>
                  <a:pt x="3833" y="14"/>
                  <a:pt x="3902" y="24"/>
                </a:cubicBezTo>
                <a:cubicBezTo>
                  <a:pt x="3905" y="29"/>
                  <a:pt x="3907" y="33"/>
                  <a:pt x="3910" y="38"/>
                </a:cubicBezTo>
                <a:cubicBezTo>
                  <a:pt x="3900" y="98"/>
                  <a:pt x="3873" y="152"/>
                  <a:pt x="3855" y="211"/>
                </a:cubicBezTo>
                <a:cubicBezTo>
                  <a:pt x="3822" y="317"/>
                  <a:pt x="3796" y="426"/>
                  <a:pt x="3786" y="537"/>
                </a:cubicBezTo>
                <a:cubicBezTo>
                  <a:pt x="3778" y="626"/>
                  <a:pt x="3785" y="717"/>
                  <a:pt x="3809" y="804"/>
                </a:cubicBezTo>
                <a:cubicBezTo>
                  <a:pt x="3818" y="837"/>
                  <a:pt x="3846" y="875"/>
                  <a:pt x="3845" y="910"/>
                </a:cubicBezTo>
                <a:cubicBezTo>
                  <a:pt x="3844" y="930"/>
                  <a:pt x="3820" y="935"/>
                  <a:pt x="3804" y="940"/>
                </a:cubicBezTo>
                <a:cubicBezTo>
                  <a:pt x="3760" y="955"/>
                  <a:pt x="3707" y="966"/>
                  <a:pt x="3664" y="948"/>
                </a:cubicBezTo>
                <a:cubicBezTo>
                  <a:pt x="3634" y="936"/>
                  <a:pt x="3638" y="919"/>
                  <a:pt x="3631" y="891"/>
                </a:cubicBezTo>
              </a:path>
              <a:path w="4459" h="1576" extrusionOk="0">
                <a:moveTo>
                  <a:pt x="4260" y="39"/>
                </a:moveTo>
                <a:cubicBezTo>
                  <a:pt x="4250" y="24"/>
                  <a:pt x="4239" y="13"/>
                  <a:pt x="4229" y="0"/>
                </a:cubicBezTo>
                <a:cubicBezTo>
                  <a:pt x="4234" y="41"/>
                  <a:pt x="4245" y="76"/>
                  <a:pt x="4260" y="116"/>
                </a:cubicBezTo>
                <a:cubicBezTo>
                  <a:pt x="4313" y="253"/>
                  <a:pt x="4360" y="394"/>
                  <a:pt x="4395" y="537"/>
                </a:cubicBezTo>
                <a:cubicBezTo>
                  <a:pt x="4441" y="723"/>
                  <a:pt x="4463" y="912"/>
                  <a:pt x="4458" y="1104"/>
                </a:cubicBezTo>
                <a:cubicBezTo>
                  <a:pt x="4454" y="1237"/>
                  <a:pt x="4434" y="1373"/>
                  <a:pt x="4407" y="1503"/>
                </a:cubicBezTo>
                <a:cubicBezTo>
                  <a:pt x="4399" y="1541"/>
                  <a:pt x="4372" y="1589"/>
                  <a:pt x="4404" y="1547"/>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42" name="Ink 59"/>
          <p:cNvSpPr>
            <a:spLocks noRot="1" noChangeAspect="1" noEditPoints="1" noChangeArrowheads="1" noChangeShapeType="1" noTextEdit="1"/>
          </p:cNvSpPr>
          <p:nvPr/>
        </p:nvSpPr>
        <p:spPr bwMode="auto">
          <a:xfrm>
            <a:off x="5280025" y="92075"/>
            <a:ext cx="3248025" cy="1162050"/>
          </a:xfrm>
          <a:custGeom>
            <a:avLst/>
            <a:gdLst>
              <a:gd name="T0" fmla="*/ 2147483647 w 9021"/>
              <a:gd name="T1" fmla="*/ 2147483647 h 3230"/>
              <a:gd name="T2" fmla="*/ 2147483647 w 9021"/>
              <a:gd name="T3" fmla="*/ 2147483647 h 3230"/>
              <a:gd name="T4" fmla="*/ 2147483647 w 9021"/>
              <a:gd name="T5" fmla="*/ 2147483647 h 3230"/>
              <a:gd name="T6" fmla="*/ 2147483647 w 9021"/>
              <a:gd name="T7" fmla="*/ 2147483647 h 3230"/>
              <a:gd name="T8" fmla="*/ 2147483647 w 9021"/>
              <a:gd name="T9" fmla="*/ 2147483647 h 3230"/>
              <a:gd name="T10" fmla="*/ 2147483647 w 9021"/>
              <a:gd name="T11" fmla="*/ 2147483647 h 3230"/>
              <a:gd name="T12" fmla="*/ 2147483647 w 9021"/>
              <a:gd name="T13" fmla="*/ 2147483647 h 3230"/>
              <a:gd name="T14" fmla="*/ 2147483647 w 9021"/>
              <a:gd name="T15" fmla="*/ 2147483647 h 3230"/>
              <a:gd name="T16" fmla="*/ 2147483647 w 9021"/>
              <a:gd name="T17" fmla="*/ 2147483647 h 3230"/>
              <a:gd name="T18" fmla="*/ 2147483647 w 9021"/>
              <a:gd name="T19" fmla="*/ 2147483647 h 3230"/>
              <a:gd name="T20" fmla="*/ 2147483647 w 9021"/>
              <a:gd name="T21" fmla="*/ 2147483647 h 3230"/>
              <a:gd name="T22" fmla="*/ 2147483647 w 9021"/>
              <a:gd name="T23" fmla="*/ 2147483647 h 3230"/>
              <a:gd name="T24" fmla="*/ 2147483647 w 9021"/>
              <a:gd name="T25" fmla="*/ 2147483647 h 3230"/>
              <a:gd name="T26" fmla="*/ 2147483647 w 9021"/>
              <a:gd name="T27" fmla="*/ 2147483647 h 3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21"/>
              <a:gd name="T43" fmla="*/ 0 h 3230"/>
              <a:gd name="T44" fmla="*/ 9021 w 9021"/>
              <a:gd name="T45" fmla="*/ 3230 h 3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21" h="3230" extrusionOk="0">
                <a:moveTo>
                  <a:pt x="1055" y="1948"/>
                </a:moveTo>
                <a:cubicBezTo>
                  <a:pt x="1056" y="1950"/>
                  <a:pt x="1064" y="2030"/>
                  <a:pt x="1082" y="2060"/>
                </a:cubicBezTo>
                <a:cubicBezTo>
                  <a:pt x="1375" y="2542"/>
                  <a:pt x="2068" y="2706"/>
                  <a:pt x="2566" y="2852"/>
                </a:cubicBezTo>
                <a:cubicBezTo>
                  <a:pt x="3645" y="3169"/>
                  <a:pt x="4848" y="3268"/>
                  <a:pt x="5968" y="3221"/>
                </a:cubicBezTo>
                <a:cubicBezTo>
                  <a:pt x="6985" y="3178"/>
                  <a:pt x="8126" y="2926"/>
                  <a:pt x="8783" y="2078"/>
                </a:cubicBezTo>
                <a:cubicBezTo>
                  <a:pt x="9034" y="1754"/>
                  <a:pt x="9082" y="1377"/>
                  <a:pt x="8907" y="1009"/>
                </a:cubicBezTo>
                <a:cubicBezTo>
                  <a:pt x="8691" y="555"/>
                  <a:pt x="8093" y="355"/>
                  <a:pt x="7644" y="247"/>
                </a:cubicBezTo>
                <a:cubicBezTo>
                  <a:pt x="6881" y="63"/>
                  <a:pt x="6067" y="16"/>
                  <a:pt x="5284" y="1"/>
                </a:cubicBezTo>
                <a:cubicBezTo>
                  <a:pt x="3964" y="-24"/>
                  <a:pt x="2674" y="102"/>
                  <a:pt x="1391" y="413"/>
                </a:cubicBezTo>
                <a:cubicBezTo>
                  <a:pt x="984" y="512"/>
                  <a:pt x="370" y="592"/>
                  <a:pt x="82" y="935"/>
                </a:cubicBezTo>
                <a:cubicBezTo>
                  <a:pt x="-132" y="1189"/>
                  <a:pt x="113" y="1468"/>
                  <a:pt x="297" y="1645"/>
                </a:cubicBezTo>
                <a:cubicBezTo>
                  <a:pt x="789" y="2118"/>
                  <a:pt x="1706" y="2453"/>
                  <a:pt x="2389" y="2465"/>
                </a:cubicBezTo>
                <a:cubicBezTo>
                  <a:pt x="2438" y="2466"/>
                  <a:pt x="2518" y="2501"/>
                  <a:pt x="2559" y="2479"/>
                </a:cubicBezTo>
                <a:cubicBezTo>
                  <a:pt x="2551" y="2435"/>
                  <a:pt x="2544" y="2413"/>
                  <a:pt x="2524" y="2384"/>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43" name="Ink 60"/>
          <p:cNvSpPr>
            <a:spLocks noRot="1" noChangeAspect="1" noEditPoints="1" noChangeArrowheads="1" noChangeShapeType="1" noTextEdit="1"/>
          </p:cNvSpPr>
          <p:nvPr/>
        </p:nvSpPr>
        <p:spPr bwMode="auto">
          <a:xfrm>
            <a:off x="533400" y="1295400"/>
            <a:ext cx="1952625" cy="2035175"/>
          </a:xfrm>
          <a:custGeom>
            <a:avLst/>
            <a:gdLst>
              <a:gd name="T0" fmla="*/ 2147483647 w 5424"/>
              <a:gd name="T1" fmla="*/ 2147483647 h 5652"/>
              <a:gd name="T2" fmla="*/ 2147483647 w 5424"/>
              <a:gd name="T3" fmla="*/ 2147483647 h 5652"/>
              <a:gd name="T4" fmla="*/ 2147483647 w 5424"/>
              <a:gd name="T5" fmla="*/ 2147483647 h 5652"/>
              <a:gd name="T6" fmla="*/ 2147483647 w 5424"/>
              <a:gd name="T7" fmla="*/ 2147483647 h 5652"/>
              <a:gd name="T8" fmla="*/ 2147483647 w 5424"/>
              <a:gd name="T9" fmla="*/ 2147483647 h 5652"/>
              <a:gd name="T10" fmla="*/ 2147483647 w 5424"/>
              <a:gd name="T11" fmla="*/ 2147483647 h 5652"/>
              <a:gd name="T12" fmla="*/ 2147483647 w 5424"/>
              <a:gd name="T13" fmla="*/ 2147483647 h 5652"/>
              <a:gd name="T14" fmla="*/ 2147483647 w 5424"/>
              <a:gd name="T15" fmla="*/ 2147483647 h 5652"/>
              <a:gd name="T16" fmla="*/ 0 60000 65536"/>
              <a:gd name="T17" fmla="*/ 0 60000 65536"/>
              <a:gd name="T18" fmla="*/ 0 60000 65536"/>
              <a:gd name="T19" fmla="*/ 0 60000 65536"/>
              <a:gd name="T20" fmla="*/ 0 60000 65536"/>
              <a:gd name="T21" fmla="*/ 0 60000 65536"/>
              <a:gd name="T22" fmla="*/ 0 60000 65536"/>
              <a:gd name="T23" fmla="*/ 0 60000 65536"/>
              <a:gd name="T24" fmla="*/ 0 w 5424"/>
              <a:gd name="T25" fmla="*/ 0 h 5652"/>
              <a:gd name="T26" fmla="*/ 5424 w 5424"/>
              <a:gd name="T27" fmla="*/ 5652 h 56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24" h="5652" extrusionOk="0">
                <a:moveTo>
                  <a:pt x="3980" y="877"/>
                </a:moveTo>
                <a:cubicBezTo>
                  <a:pt x="3663" y="509"/>
                  <a:pt x="3279" y="376"/>
                  <a:pt x="2795" y="317"/>
                </a:cubicBezTo>
                <a:cubicBezTo>
                  <a:pt x="1322" y="137"/>
                  <a:pt x="115" y="1187"/>
                  <a:pt x="9" y="2643"/>
                </a:cubicBezTo>
                <a:cubicBezTo>
                  <a:pt x="-47" y="3406"/>
                  <a:pt x="23" y="4373"/>
                  <a:pt x="498" y="5006"/>
                </a:cubicBezTo>
                <a:cubicBezTo>
                  <a:pt x="996" y="5669"/>
                  <a:pt x="1940" y="5747"/>
                  <a:pt x="2685" y="5557"/>
                </a:cubicBezTo>
                <a:cubicBezTo>
                  <a:pt x="3976" y="5228"/>
                  <a:pt x="5182" y="4046"/>
                  <a:pt x="5393" y="2706"/>
                </a:cubicBezTo>
                <a:cubicBezTo>
                  <a:pt x="5517" y="1920"/>
                  <a:pt x="5266" y="974"/>
                  <a:pt x="4665" y="428"/>
                </a:cubicBezTo>
                <a:cubicBezTo>
                  <a:pt x="4147" y="-42"/>
                  <a:pt x="3472" y="-31"/>
                  <a:pt x="2825" y="69"/>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28600" y="120650"/>
            <a:ext cx="1752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b="1" i="1"/>
              <a:t>Quiz</a:t>
            </a:r>
            <a:endParaRPr lang="en-US" sz="3600" b="1" i="1"/>
          </a:p>
        </p:txBody>
      </p:sp>
      <p:sp>
        <p:nvSpPr>
          <p:cNvPr id="34819" name="Text Box 4"/>
          <p:cNvSpPr txBox="1">
            <a:spLocks noChangeArrowheads="1"/>
          </p:cNvSpPr>
          <p:nvPr/>
        </p:nvSpPr>
        <p:spPr bwMode="auto">
          <a:xfrm>
            <a:off x="6592888" y="2408238"/>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1   2   3   4</a:t>
            </a:r>
          </a:p>
          <a:p>
            <a:pPr algn="l">
              <a:lnSpc>
                <a:spcPct val="120000"/>
              </a:lnSpc>
            </a:pPr>
            <a:r>
              <a:rPr lang="en-US" sz="1800" b="1">
                <a:latin typeface="Courier New" pitchFamily="49" charset="0"/>
              </a:rPr>
              <a:t> 5   6   7   8</a:t>
            </a:r>
          </a:p>
          <a:p>
            <a:pPr algn="l">
              <a:lnSpc>
                <a:spcPct val="120000"/>
              </a:lnSpc>
            </a:pPr>
            <a:r>
              <a:rPr lang="en-US" sz="1800" b="1">
                <a:latin typeface="Courier New" pitchFamily="49" charset="0"/>
              </a:rPr>
              <a:t> 9  10  11  12</a:t>
            </a:r>
          </a:p>
        </p:txBody>
      </p:sp>
      <p:sp>
        <p:nvSpPr>
          <p:cNvPr id="34820" name="Rectangle 3"/>
          <p:cNvSpPr>
            <a:spLocks noChangeArrowheads="1"/>
          </p:cNvSpPr>
          <p:nvPr/>
        </p:nvSpPr>
        <p:spPr bwMode="auto">
          <a:xfrm>
            <a:off x="228600" y="2209800"/>
            <a:ext cx="67818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000" b="1">
                <a:solidFill>
                  <a:srgbClr val="EE7403"/>
                </a:solidFill>
                <a:latin typeface="Courier New" pitchFamily="49" charset="0"/>
              </a:rPr>
              <a:t>def</a:t>
            </a:r>
            <a:r>
              <a:rPr lang="en-US" sz="2000" b="1">
                <a:latin typeface="Courier New" pitchFamily="49" charset="0"/>
              </a:rPr>
              <a:t> mystery(A):</a:t>
            </a:r>
          </a:p>
          <a:p>
            <a:pPr algn="l"/>
            <a:r>
              <a:rPr lang="en-US" sz="2000" b="1">
                <a:solidFill>
                  <a:srgbClr val="008000"/>
                </a:solidFill>
                <a:latin typeface="Courier New" pitchFamily="49" charset="0"/>
              </a:rPr>
              <a:t>    """ what happens to A ? """</a:t>
            </a:r>
          </a:p>
          <a:p>
            <a:pPr algn="l"/>
            <a:endParaRPr lang="en-US" sz="2000" b="1">
              <a:solidFill>
                <a:srgbClr val="008000"/>
              </a:solidFill>
              <a:latin typeface="Courier New" pitchFamily="49" charset="0"/>
            </a:endParaRPr>
          </a:p>
          <a:p>
            <a:pPr algn="l"/>
            <a:r>
              <a:rPr lang="en-US" sz="2000" b="1">
                <a:latin typeface="Courier New" pitchFamily="49" charset="0"/>
              </a:rPr>
              <a:t>    NUM_ROWS = len(A) </a:t>
            </a:r>
          </a:p>
          <a:p>
            <a:pPr algn="l"/>
            <a:r>
              <a:rPr lang="en-US" sz="2000" b="1">
                <a:latin typeface="Courier New" pitchFamily="49" charset="0"/>
              </a:rPr>
              <a:t>    NUM_COLS = len(A[0])</a:t>
            </a:r>
          </a:p>
          <a:p>
            <a:pPr algn="l"/>
            <a:endParaRPr lang="en-US" sz="2000" b="1">
              <a:latin typeface="Courier New" pitchFamily="49" charset="0"/>
            </a:endParaRPr>
          </a:p>
          <a:p>
            <a:pPr algn="l"/>
            <a:r>
              <a:rPr lang="en-US" sz="2000" b="1">
                <a:latin typeface="Courier New" pitchFamily="49" charset="0"/>
              </a:rPr>
              <a:t>    </a:t>
            </a:r>
            <a:r>
              <a:rPr lang="en-US" sz="2000" b="1">
                <a:solidFill>
                  <a:srgbClr val="EE7403"/>
                </a:solidFill>
                <a:latin typeface="Courier New" pitchFamily="49" charset="0"/>
              </a:rPr>
              <a:t>for</a:t>
            </a:r>
            <a:r>
              <a:rPr lang="en-US" sz="2000" b="1">
                <a:latin typeface="Courier New" pitchFamily="49" charset="0"/>
              </a:rPr>
              <a:t> row </a:t>
            </a:r>
            <a:r>
              <a:rPr lang="en-US" sz="2000" b="1">
                <a:solidFill>
                  <a:srgbClr val="EE7403"/>
                </a:solidFill>
                <a:latin typeface="Courier New" pitchFamily="49" charset="0"/>
              </a:rPr>
              <a:t>in</a:t>
            </a:r>
            <a:r>
              <a:rPr lang="en-US" sz="2000" b="1">
                <a:latin typeface="Courier New" pitchFamily="49" charset="0"/>
              </a:rPr>
              <a:t> range( 0,NUM_ROWS ):</a:t>
            </a:r>
          </a:p>
          <a:p>
            <a:pPr algn="l"/>
            <a:r>
              <a:rPr lang="en-US" sz="2000" b="1">
                <a:latin typeface="Courier New" pitchFamily="49" charset="0"/>
              </a:rPr>
              <a:t>	</a:t>
            </a:r>
            <a:r>
              <a:rPr lang="en-US" sz="2000" b="1">
                <a:solidFill>
                  <a:srgbClr val="EE7403"/>
                </a:solidFill>
                <a:latin typeface="Courier New" pitchFamily="49" charset="0"/>
              </a:rPr>
              <a:t>for</a:t>
            </a:r>
            <a:r>
              <a:rPr lang="en-US" sz="2000" b="1">
                <a:latin typeface="Courier New" pitchFamily="49" charset="0"/>
              </a:rPr>
              <a:t> col </a:t>
            </a:r>
            <a:r>
              <a:rPr lang="en-US" sz="2000" b="1">
                <a:solidFill>
                  <a:srgbClr val="EE7403"/>
                </a:solidFill>
                <a:latin typeface="Courier New" pitchFamily="49" charset="0"/>
              </a:rPr>
              <a:t>in</a:t>
            </a:r>
            <a:r>
              <a:rPr lang="en-US" sz="2000" b="1">
                <a:latin typeface="Courier New" pitchFamily="49" charset="0"/>
              </a:rPr>
              <a:t> range( 0,NUM_COLS ):</a:t>
            </a:r>
          </a:p>
          <a:p>
            <a:pPr algn="l"/>
            <a:r>
              <a:rPr lang="en-US" sz="2000" b="1">
                <a:latin typeface="Courier New" pitchFamily="49" charset="0"/>
              </a:rPr>
              <a:t>	   </a:t>
            </a:r>
            <a:r>
              <a:rPr lang="en-US" sz="2000" b="1">
                <a:solidFill>
                  <a:srgbClr val="EE7403"/>
                </a:solidFill>
                <a:latin typeface="Courier New" pitchFamily="49" charset="0"/>
              </a:rPr>
              <a:t>if</a:t>
            </a:r>
            <a:r>
              <a:rPr lang="en-US" sz="2000" b="1">
                <a:latin typeface="Courier New" pitchFamily="49" charset="0"/>
              </a:rPr>
              <a:t> row == col:</a:t>
            </a:r>
          </a:p>
          <a:p>
            <a:pPr algn="l"/>
            <a:r>
              <a:rPr lang="en-US" sz="2000" b="1">
                <a:latin typeface="Courier New" pitchFamily="49" charset="0"/>
              </a:rPr>
              <a:t>		A[row][col] = 42</a:t>
            </a:r>
          </a:p>
          <a:p>
            <a:pPr algn="l"/>
            <a:r>
              <a:rPr lang="en-US" sz="2000" b="1">
                <a:latin typeface="Courier New" pitchFamily="49" charset="0"/>
              </a:rPr>
              <a:t>	   </a:t>
            </a:r>
            <a:r>
              <a:rPr lang="en-US" sz="2000" b="1">
                <a:solidFill>
                  <a:srgbClr val="EE7403"/>
                </a:solidFill>
                <a:latin typeface="Courier New" pitchFamily="49" charset="0"/>
              </a:rPr>
              <a:t>else</a:t>
            </a:r>
            <a:r>
              <a:rPr lang="en-US" sz="2000" b="1">
                <a:latin typeface="Courier New" pitchFamily="49" charset="0"/>
              </a:rPr>
              <a:t>:</a:t>
            </a:r>
          </a:p>
          <a:p>
            <a:pPr algn="l"/>
            <a:r>
              <a:rPr lang="en-US" sz="2000" b="1">
                <a:latin typeface="Courier New" pitchFamily="49" charset="0"/>
              </a:rPr>
              <a:t>		A[row][col] += 1</a:t>
            </a:r>
          </a:p>
          <a:p>
            <a:pPr algn="l"/>
            <a:endParaRPr lang="en-US" sz="2000" b="1">
              <a:latin typeface="Courier New" pitchFamily="49" charset="0"/>
            </a:endParaRPr>
          </a:p>
        </p:txBody>
      </p:sp>
      <p:sp>
        <p:nvSpPr>
          <p:cNvPr id="34821" name="Text Box 5"/>
          <p:cNvSpPr txBox="1">
            <a:spLocks noChangeArrowheads="1"/>
          </p:cNvSpPr>
          <p:nvPr/>
        </p:nvSpPr>
        <p:spPr bwMode="auto">
          <a:xfrm>
            <a:off x="7202488" y="1905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8000"/>
                </a:solidFill>
              </a:rPr>
              <a:t>Before</a:t>
            </a:r>
          </a:p>
        </p:txBody>
      </p:sp>
      <p:sp>
        <p:nvSpPr>
          <p:cNvPr id="34822" name="Text Box 6"/>
          <p:cNvSpPr txBox="1">
            <a:spLocks noChangeArrowheads="1"/>
          </p:cNvSpPr>
          <p:nvPr/>
        </p:nvSpPr>
        <p:spPr bwMode="auto">
          <a:xfrm>
            <a:off x="7194550" y="43037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8000"/>
                </a:solidFill>
              </a:rPr>
              <a:t>After</a:t>
            </a:r>
          </a:p>
        </p:txBody>
      </p:sp>
      <p:sp>
        <p:nvSpPr>
          <p:cNvPr id="34823" name="Rectangle 7"/>
          <p:cNvSpPr>
            <a:spLocks noChangeArrowheads="1"/>
          </p:cNvSpPr>
          <p:nvPr/>
        </p:nvSpPr>
        <p:spPr bwMode="auto">
          <a:xfrm>
            <a:off x="6897688" y="182880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4824" name="Rectangle 8"/>
          <p:cNvSpPr>
            <a:spLocks noChangeArrowheads="1"/>
          </p:cNvSpPr>
          <p:nvPr/>
        </p:nvSpPr>
        <p:spPr bwMode="auto">
          <a:xfrm>
            <a:off x="6958013" y="4251325"/>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4825" name="Line 11"/>
          <p:cNvSpPr>
            <a:spLocks noChangeShapeType="1"/>
          </p:cNvSpPr>
          <p:nvPr/>
        </p:nvSpPr>
        <p:spPr bwMode="auto">
          <a:xfrm>
            <a:off x="6589713" y="2789238"/>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6" name="Line 12"/>
          <p:cNvSpPr>
            <a:spLocks noChangeShapeType="1"/>
          </p:cNvSpPr>
          <p:nvPr/>
        </p:nvSpPr>
        <p:spPr bwMode="auto">
          <a:xfrm>
            <a:off x="6592888" y="3109913"/>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7" name="Line 13"/>
          <p:cNvSpPr>
            <a:spLocks noChangeShapeType="1"/>
          </p:cNvSpPr>
          <p:nvPr/>
        </p:nvSpPr>
        <p:spPr bwMode="auto">
          <a:xfrm rot="-5400000">
            <a:off x="6591300" y="295433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8" name="Line 14"/>
          <p:cNvSpPr>
            <a:spLocks noChangeShapeType="1"/>
          </p:cNvSpPr>
          <p:nvPr/>
        </p:nvSpPr>
        <p:spPr bwMode="auto">
          <a:xfrm rot="-5400000">
            <a:off x="7129463" y="295275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9" name="Line 15"/>
          <p:cNvSpPr>
            <a:spLocks noChangeShapeType="1"/>
          </p:cNvSpPr>
          <p:nvPr/>
        </p:nvSpPr>
        <p:spPr bwMode="auto">
          <a:xfrm rot="-5400000">
            <a:off x="7689850" y="2951163"/>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0" name="Rectangle 16"/>
          <p:cNvSpPr>
            <a:spLocks noChangeArrowheads="1"/>
          </p:cNvSpPr>
          <p:nvPr/>
        </p:nvSpPr>
        <p:spPr bwMode="auto">
          <a:xfrm>
            <a:off x="5683250" y="2492375"/>
            <a:ext cx="514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0</a:t>
            </a:r>
          </a:p>
        </p:txBody>
      </p:sp>
      <p:sp>
        <p:nvSpPr>
          <p:cNvPr id="34831" name="Rectangle 17"/>
          <p:cNvSpPr>
            <a:spLocks noChangeArrowheads="1"/>
          </p:cNvSpPr>
          <p:nvPr/>
        </p:nvSpPr>
        <p:spPr bwMode="auto">
          <a:xfrm>
            <a:off x="5699125" y="2820988"/>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1</a:t>
            </a:r>
          </a:p>
        </p:txBody>
      </p:sp>
      <p:sp>
        <p:nvSpPr>
          <p:cNvPr id="34832" name="Rectangle 18"/>
          <p:cNvSpPr>
            <a:spLocks noChangeArrowheads="1"/>
          </p:cNvSpPr>
          <p:nvPr/>
        </p:nvSpPr>
        <p:spPr bwMode="auto">
          <a:xfrm>
            <a:off x="5691188" y="3167063"/>
            <a:ext cx="514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row 2</a:t>
            </a:r>
          </a:p>
        </p:txBody>
      </p:sp>
      <p:sp>
        <p:nvSpPr>
          <p:cNvPr id="34833" name="Line 19"/>
          <p:cNvSpPr>
            <a:spLocks noChangeShapeType="1"/>
          </p:cNvSpPr>
          <p:nvPr/>
        </p:nvSpPr>
        <p:spPr bwMode="auto">
          <a:xfrm>
            <a:off x="6164263" y="2624138"/>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4" name="Line 20"/>
          <p:cNvSpPr>
            <a:spLocks noChangeShapeType="1"/>
          </p:cNvSpPr>
          <p:nvPr/>
        </p:nvSpPr>
        <p:spPr bwMode="auto">
          <a:xfrm>
            <a:off x="6169025" y="2951163"/>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5" name="Line 21"/>
          <p:cNvSpPr>
            <a:spLocks noChangeShapeType="1"/>
          </p:cNvSpPr>
          <p:nvPr/>
        </p:nvSpPr>
        <p:spPr bwMode="auto">
          <a:xfrm>
            <a:off x="6175375" y="3297238"/>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6" name="Rectangle 22"/>
          <p:cNvSpPr>
            <a:spLocks noChangeArrowheads="1"/>
          </p:cNvSpPr>
          <p:nvPr/>
        </p:nvSpPr>
        <p:spPr bwMode="auto">
          <a:xfrm>
            <a:off x="6621463" y="3478213"/>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col 0</a:t>
            </a:r>
          </a:p>
        </p:txBody>
      </p:sp>
      <p:sp>
        <p:nvSpPr>
          <p:cNvPr id="34837" name="Rectangle 23"/>
          <p:cNvSpPr>
            <a:spLocks noChangeArrowheads="1"/>
          </p:cNvSpPr>
          <p:nvPr/>
        </p:nvSpPr>
        <p:spPr bwMode="auto">
          <a:xfrm>
            <a:off x="7162800" y="34893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col 1</a:t>
            </a:r>
          </a:p>
        </p:txBody>
      </p:sp>
      <p:sp>
        <p:nvSpPr>
          <p:cNvPr id="34838" name="Rectangle 24"/>
          <p:cNvSpPr>
            <a:spLocks noChangeArrowheads="1"/>
          </p:cNvSpPr>
          <p:nvPr/>
        </p:nvSpPr>
        <p:spPr bwMode="auto">
          <a:xfrm>
            <a:off x="7723188" y="3489325"/>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col 2</a:t>
            </a:r>
          </a:p>
        </p:txBody>
      </p:sp>
      <p:sp>
        <p:nvSpPr>
          <p:cNvPr id="34839" name="Rectangle 25"/>
          <p:cNvSpPr>
            <a:spLocks noChangeArrowheads="1"/>
          </p:cNvSpPr>
          <p:nvPr/>
        </p:nvSpPr>
        <p:spPr bwMode="auto">
          <a:xfrm>
            <a:off x="8280400" y="3489325"/>
            <a:ext cx="466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omic Sans MS" pitchFamily="66" charset="0"/>
              </a:rPr>
              <a:t>col 3</a:t>
            </a:r>
          </a:p>
        </p:txBody>
      </p:sp>
      <p:sp>
        <p:nvSpPr>
          <p:cNvPr id="34840" name="Rectangle 26"/>
          <p:cNvSpPr>
            <a:spLocks noChangeArrowheads="1"/>
          </p:cNvSpPr>
          <p:nvPr/>
        </p:nvSpPr>
        <p:spPr bwMode="auto">
          <a:xfrm>
            <a:off x="6577013" y="4837113"/>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41" name="Line 27"/>
          <p:cNvSpPr>
            <a:spLocks noChangeShapeType="1"/>
          </p:cNvSpPr>
          <p:nvPr/>
        </p:nvSpPr>
        <p:spPr bwMode="auto">
          <a:xfrm>
            <a:off x="6580188" y="521970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2" name="Line 28"/>
          <p:cNvSpPr>
            <a:spLocks noChangeShapeType="1"/>
          </p:cNvSpPr>
          <p:nvPr/>
        </p:nvSpPr>
        <p:spPr bwMode="auto">
          <a:xfrm>
            <a:off x="6583363" y="55403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3" name="Line 29"/>
          <p:cNvSpPr>
            <a:spLocks noChangeShapeType="1"/>
          </p:cNvSpPr>
          <p:nvPr/>
        </p:nvSpPr>
        <p:spPr bwMode="auto">
          <a:xfrm rot="-5400000">
            <a:off x="6581775" y="53848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4" name="Line 30"/>
          <p:cNvSpPr>
            <a:spLocks noChangeShapeType="1"/>
          </p:cNvSpPr>
          <p:nvPr/>
        </p:nvSpPr>
        <p:spPr bwMode="auto">
          <a:xfrm rot="-5400000">
            <a:off x="7119938" y="5383213"/>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5" name="Line 31"/>
          <p:cNvSpPr>
            <a:spLocks noChangeShapeType="1"/>
          </p:cNvSpPr>
          <p:nvPr/>
        </p:nvSpPr>
        <p:spPr bwMode="auto">
          <a:xfrm rot="-5400000">
            <a:off x="7680325" y="538162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6" name="Rectangle 33"/>
          <p:cNvSpPr>
            <a:spLocks noChangeArrowheads="1"/>
          </p:cNvSpPr>
          <p:nvPr/>
        </p:nvSpPr>
        <p:spPr bwMode="auto">
          <a:xfrm>
            <a:off x="6729413" y="6080125"/>
            <a:ext cx="1974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t>What are the resulting values in A?</a:t>
            </a:r>
          </a:p>
        </p:txBody>
      </p:sp>
      <p:sp>
        <p:nvSpPr>
          <p:cNvPr id="34847" name="Rectangle 23"/>
          <p:cNvSpPr>
            <a:spLocks noChangeArrowheads="1"/>
          </p:cNvSpPr>
          <p:nvPr/>
        </p:nvSpPr>
        <p:spPr bwMode="auto">
          <a:xfrm>
            <a:off x="6496050" y="338138"/>
            <a:ext cx="2492375" cy="7842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500" b="1">
                <a:solidFill>
                  <a:schemeClr val="accent2"/>
                </a:solidFill>
                <a:latin typeface="Courier New" pitchFamily="49" charset="0"/>
              </a:rPr>
              <a:t>A = [ [1,2,3,4], </a:t>
            </a:r>
          </a:p>
          <a:p>
            <a:pPr algn="l"/>
            <a:r>
              <a:rPr lang="en-US" sz="1500" b="1">
                <a:solidFill>
                  <a:schemeClr val="accent2"/>
                </a:solidFill>
                <a:latin typeface="Courier New" pitchFamily="49" charset="0"/>
              </a:rPr>
              <a:t>      [5,6,7,8], </a:t>
            </a:r>
          </a:p>
          <a:p>
            <a:pPr algn="l"/>
            <a:r>
              <a:rPr lang="en-US" sz="1500" b="1">
                <a:solidFill>
                  <a:schemeClr val="accent2"/>
                </a:solidFill>
                <a:latin typeface="Courier New" pitchFamily="49" charset="0"/>
              </a:rPr>
              <a:t>      [9,10,11,12] ]</a:t>
            </a:r>
          </a:p>
        </p:txBody>
      </p:sp>
      <p:sp>
        <p:nvSpPr>
          <p:cNvPr id="34848" name="Text Box 10"/>
          <p:cNvSpPr txBox="1">
            <a:spLocks noChangeArrowheads="1"/>
          </p:cNvSpPr>
          <p:nvPr/>
        </p:nvSpPr>
        <p:spPr bwMode="auto">
          <a:xfrm>
            <a:off x="1185863" y="1100138"/>
            <a:ext cx="2514600" cy="73025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t>Starting with the 2d array </a:t>
            </a:r>
            <a:r>
              <a:rPr lang="en-US" sz="1400" b="1">
                <a:solidFill>
                  <a:srgbClr val="008000"/>
                </a:solidFill>
                <a:latin typeface="Courier New" pitchFamily="49" charset="0"/>
              </a:rPr>
              <a:t>A</a:t>
            </a:r>
            <a:r>
              <a:rPr lang="en-US" sz="1400"/>
              <a:t> shown here, what are the values in </a:t>
            </a:r>
            <a:r>
              <a:rPr lang="en-US" sz="1400" b="1">
                <a:solidFill>
                  <a:srgbClr val="008000"/>
                </a:solidFill>
                <a:latin typeface="Courier New" pitchFamily="49" charset="0"/>
              </a:rPr>
              <a:t>A</a:t>
            </a:r>
            <a:r>
              <a:rPr lang="en-US" sz="1400"/>
              <a:t> after running this code?</a:t>
            </a:r>
          </a:p>
        </p:txBody>
      </p:sp>
      <p:sp>
        <p:nvSpPr>
          <p:cNvPr id="34849" name="AutoShape 32"/>
          <p:cNvSpPr>
            <a:spLocks noChangeArrowheads="1"/>
          </p:cNvSpPr>
          <p:nvPr/>
        </p:nvSpPr>
        <p:spPr bwMode="auto">
          <a:xfrm>
            <a:off x="1109663" y="1023938"/>
            <a:ext cx="2701925" cy="881062"/>
          </a:xfrm>
          <a:prstGeom prst="roundRect">
            <a:avLst>
              <a:gd name="adj" fmla="val 16667"/>
            </a:avLst>
          </a:prstGeom>
          <a:noFill/>
          <a:ln w="19050">
            <a:solidFill>
              <a:srgbClr val="6E04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84120" y="133920"/>
              <a:ext cx="8608320" cy="5787000"/>
            </p14:xfrm>
          </p:contentPart>
        </mc:Choice>
        <mc:Fallback xmlns="">
          <p:pic>
            <p:nvPicPr>
              <p:cNvPr id="2" name="Ink 1"/>
              <p:cNvPicPr/>
              <p:nvPr/>
            </p:nvPicPr>
            <p:blipFill>
              <a:blip r:embed="rId4"/>
              <a:stretch>
                <a:fillRect/>
              </a:stretch>
            </p:blipFill>
            <p:spPr>
              <a:xfrm>
                <a:off x="374760" y="124560"/>
                <a:ext cx="8627040" cy="5805720"/>
              </a:xfrm>
              <a:prstGeom prst="rect">
                <a:avLst/>
              </a:prstGeom>
            </p:spPr>
          </p:pic>
        </mc:Fallback>
      </mc:AlternateContent>
    </p:spTree>
    <p:extLst>
      <p:ext uri="{BB962C8B-B14F-4D97-AF65-F5344CB8AC3E}">
        <p14:creationId xmlns:p14="http://schemas.microsoft.com/office/powerpoint/2010/main" val="397740662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1066800" y="3581400"/>
            <a:ext cx="530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rgbClr val="EE7403"/>
                </a:solidFill>
                <a:latin typeface="Courier New" pitchFamily="49" charset="0"/>
              </a:rPr>
              <a:t>def</a:t>
            </a:r>
            <a:r>
              <a:rPr lang="en-US" b="1">
                <a:latin typeface="Courier New" pitchFamily="49" charset="0"/>
              </a:rPr>
              <a:t> add5ofRow1IntoRow2( A ):</a:t>
            </a:r>
          </a:p>
        </p:txBody>
      </p:sp>
      <p:sp>
        <p:nvSpPr>
          <p:cNvPr id="35843" name="Text Box 4"/>
          <p:cNvSpPr txBox="1">
            <a:spLocks noChangeArrowheads="1"/>
          </p:cNvSpPr>
          <p:nvPr/>
        </p:nvSpPr>
        <p:spPr bwMode="auto">
          <a:xfrm>
            <a:off x="4672013" y="838200"/>
            <a:ext cx="4343400" cy="9350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0.00    1.00    0.00    1.00</a:t>
            </a:r>
          </a:p>
          <a:p>
            <a:pPr algn="l"/>
            <a:r>
              <a:rPr lang="en-US" sz="1800" b="1">
                <a:latin typeface="Courier New" pitchFamily="49" charset="0"/>
              </a:rPr>
              <a:t>  3.00    0.50    0.50    3.00</a:t>
            </a:r>
          </a:p>
          <a:p>
            <a:pPr algn="l"/>
            <a:r>
              <a:rPr lang="en-US" sz="1800" b="1">
                <a:latin typeface="Courier New" pitchFamily="49" charset="0"/>
              </a:rPr>
              <a:t> 10.00   20.00   30.00   27.00</a:t>
            </a:r>
          </a:p>
        </p:txBody>
      </p:sp>
      <p:sp>
        <p:nvSpPr>
          <p:cNvPr id="35844" name="Text Box 5"/>
          <p:cNvSpPr txBox="1">
            <a:spLocks noChangeArrowheads="1"/>
          </p:cNvSpPr>
          <p:nvPr/>
        </p:nvSpPr>
        <p:spPr bwMode="auto">
          <a:xfrm>
            <a:off x="7620000" y="304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08000"/>
                </a:solidFill>
              </a:rPr>
              <a:t>before</a:t>
            </a:r>
            <a:endParaRPr lang="en-US" sz="2000">
              <a:solidFill>
                <a:srgbClr val="008000"/>
              </a:solidFill>
            </a:endParaRPr>
          </a:p>
        </p:txBody>
      </p:sp>
      <p:sp>
        <p:nvSpPr>
          <p:cNvPr id="35845" name="Text Box 6"/>
          <p:cNvSpPr txBox="1">
            <a:spLocks noChangeArrowheads="1"/>
          </p:cNvSpPr>
          <p:nvPr/>
        </p:nvSpPr>
        <p:spPr bwMode="auto">
          <a:xfrm>
            <a:off x="7620000" y="292576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solidFill>
                  <a:srgbClr val="008000"/>
                </a:solidFill>
              </a:rPr>
              <a:t>after</a:t>
            </a:r>
          </a:p>
        </p:txBody>
      </p:sp>
      <p:sp>
        <p:nvSpPr>
          <p:cNvPr id="35846" name="Rectangle 7"/>
          <p:cNvSpPr>
            <a:spLocks noChangeArrowheads="1"/>
          </p:cNvSpPr>
          <p:nvPr/>
        </p:nvSpPr>
        <p:spPr bwMode="auto">
          <a:xfrm>
            <a:off x="7635875" y="22860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5847" name="Rectangle 8"/>
          <p:cNvSpPr>
            <a:spLocks noChangeArrowheads="1"/>
          </p:cNvSpPr>
          <p:nvPr/>
        </p:nvSpPr>
        <p:spPr bwMode="auto">
          <a:xfrm>
            <a:off x="7856538" y="2849563"/>
            <a:ext cx="428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5848" name="Text Box 9"/>
          <p:cNvSpPr txBox="1">
            <a:spLocks noChangeArrowheads="1"/>
          </p:cNvSpPr>
          <p:nvPr/>
        </p:nvSpPr>
        <p:spPr bwMode="auto">
          <a:xfrm>
            <a:off x="4672013" y="1884363"/>
            <a:ext cx="4343400" cy="9350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0.00    1.00    0.00    1.00</a:t>
            </a:r>
          </a:p>
          <a:p>
            <a:pPr algn="l"/>
            <a:r>
              <a:rPr lang="en-US" sz="1800" b="1">
                <a:latin typeface="Courier New" pitchFamily="49" charset="0"/>
              </a:rPr>
              <a:t>  3.00    0.50    0.50    3.00</a:t>
            </a:r>
          </a:p>
          <a:p>
            <a:pPr algn="l"/>
            <a:r>
              <a:rPr lang="en-US" sz="1800" b="1">
                <a:latin typeface="Courier New" pitchFamily="49" charset="0"/>
              </a:rPr>
              <a:t> </a:t>
            </a:r>
            <a:r>
              <a:rPr lang="en-US" sz="1800" b="1" u="sng">
                <a:latin typeface="Courier New" pitchFamily="49" charset="0"/>
              </a:rPr>
              <a:t>25.00</a:t>
            </a:r>
            <a:r>
              <a:rPr lang="en-US" sz="1800" b="1">
                <a:latin typeface="Courier New" pitchFamily="49" charset="0"/>
              </a:rPr>
              <a:t>   </a:t>
            </a:r>
            <a:r>
              <a:rPr lang="en-US" sz="1800" b="1" u="sng">
                <a:latin typeface="Courier New" pitchFamily="49" charset="0"/>
              </a:rPr>
              <a:t>22.50</a:t>
            </a:r>
            <a:r>
              <a:rPr lang="en-US" sz="1800" b="1">
                <a:latin typeface="Courier New" pitchFamily="49" charset="0"/>
              </a:rPr>
              <a:t>   </a:t>
            </a:r>
            <a:r>
              <a:rPr lang="en-US" sz="1800" b="1" u="sng">
                <a:latin typeface="Courier New" pitchFamily="49" charset="0"/>
              </a:rPr>
              <a:t>32.50</a:t>
            </a:r>
            <a:r>
              <a:rPr lang="en-US" sz="1800" b="1">
                <a:latin typeface="Courier New" pitchFamily="49" charset="0"/>
              </a:rPr>
              <a:t>   </a:t>
            </a:r>
            <a:r>
              <a:rPr lang="en-US" sz="1800" b="1" u="sng">
                <a:latin typeface="Courier New" pitchFamily="49" charset="0"/>
              </a:rPr>
              <a:t>42.00</a:t>
            </a:r>
            <a:endParaRPr lang="en-US" sz="1800" b="1">
              <a:latin typeface="Courier New" pitchFamily="49" charset="0"/>
            </a:endParaRPr>
          </a:p>
        </p:txBody>
      </p:sp>
      <p:sp>
        <p:nvSpPr>
          <p:cNvPr id="35849" name="Text Box 10"/>
          <p:cNvSpPr txBox="1">
            <a:spLocks noChangeArrowheads="1"/>
          </p:cNvSpPr>
          <p:nvPr/>
        </p:nvSpPr>
        <p:spPr bwMode="auto">
          <a:xfrm>
            <a:off x="2468563" y="685800"/>
            <a:ext cx="1447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6E0416"/>
                </a:solidFill>
                <a:latin typeface="Comic Sans MS" pitchFamily="66" charset="0"/>
              </a:rPr>
              <a:t>five of row 1 will be added to row 2</a:t>
            </a:r>
          </a:p>
        </p:txBody>
      </p:sp>
      <p:sp>
        <p:nvSpPr>
          <p:cNvPr id="35850" name="Rectangle 13"/>
          <p:cNvSpPr>
            <a:spLocks noChangeArrowheads="1"/>
          </p:cNvSpPr>
          <p:nvPr/>
        </p:nvSpPr>
        <p:spPr bwMode="auto">
          <a:xfrm>
            <a:off x="4114800" y="890588"/>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0</a:t>
            </a:r>
          </a:p>
        </p:txBody>
      </p:sp>
      <p:sp>
        <p:nvSpPr>
          <p:cNvPr id="35851" name="Rectangle 14"/>
          <p:cNvSpPr>
            <a:spLocks noChangeArrowheads="1"/>
          </p:cNvSpPr>
          <p:nvPr/>
        </p:nvSpPr>
        <p:spPr bwMode="auto">
          <a:xfrm>
            <a:off x="4119563" y="1158875"/>
            <a:ext cx="531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1</a:t>
            </a:r>
          </a:p>
        </p:txBody>
      </p:sp>
      <p:sp>
        <p:nvSpPr>
          <p:cNvPr id="35852" name="Rectangle 15"/>
          <p:cNvSpPr>
            <a:spLocks noChangeArrowheads="1"/>
          </p:cNvSpPr>
          <p:nvPr/>
        </p:nvSpPr>
        <p:spPr bwMode="auto">
          <a:xfrm>
            <a:off x="4114800" y="1452563"/>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2</a:t>
            </a:r>
          </a:p>
        </p:txBody>
      </p:sp>
      <p:sp>
        <p:nvSpPr>
          <p:cNvPr id="35853" name="Rectangle 16"/>
          <p:cNvSpPr>
            <a:spLocks noChangeArrowheads="1"/>
          </p:cNvSpPr>
          <p:nvPr/>
        </p:nvSpPr>
        <p:spPr bwMode="auto">
          <a:xfrm>
            <a:off x="4114800" y="1912938"/>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0</a:t>
            </a:r>
          </a:p>
        </p:txBody>
      </p:sp>
      <p:sp>
        <p:nvSpPr>
          <p:cNvPr id="35854" name="Rectangle 17"/>
          <p:cNvSpPr>
            <a:spLocks noChangeArrowheads="1"/>
          </p:cNvSpPr>
          <p:nvPr/>
        </p:nvSpPr>
        <p:spPr bwMode="auto">
          <a:xfrm>
            <a:off x="4119563" y="2181225"/>
            <a:ext cx="531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1</a:t>
            </a:r>
          </a:p>
        </p:txBody>
      </p:sp>
      <p:sp>
        <p:nvSpPr>
          <p:cNvPr id="35855" name="Rectangle 18"/>
          <p:cNvSpPr>
            <a:spLocks noChangeArrowheads="1"/>
          </p:cNvSpPr>
          <p:nvPr/>
        </p:nvSpPr>
        <p:spPr bwMode="auto">
          <a:xfrm>
            <a:off x="4114800" y="2474913"/>
            <a:ext cx="5318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solidFill>
                  <a:srgbClr val="6E0416"/>
                </a:solidFill>
                <a:latin typeface="Comic Sans MS" pitchFamily="66" charset="0"/>
              </a:rPr>
              <a:t>row 2</a:t>
            </a:r>
          </a:p>
        </p:txBody>
      </p:sp>
      <p:sp>
        <p:nvSpPr>
          <p:cNvPr id="35856" name="Line 19"/>
          <p:cNvSpPr>
            <a:spLocks noChangeShapeType="1"/>
          </p:cNvSpPr>
          <p:nvPr/>
        </p:nvSpPr>
        <p:spPr bwMode="auto">
          <a:xfrm>
            <a:off x="4603750" y="1022350"/>
            <a:ext cx="277813"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7" name="Line 20"/>
          <p:cNvSpPr>
            <a:spLocks noChangeShapeType="1"/>
          </p:cNvSpPr>
          <p:nvPr/>
        </p:nvSpPr>
        <p:spPr bwMode="auto">
          <a:xfrm>
            <a:off x="4608513" y="1289050"/>
            <a:ext cx="277812"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8" name="Line 21"/>
          <p:cNvSpPr>
            <a:spLocks noChangeShapeType="1"/>
          </p:cNvSpPr>
          <p:nvPr/>
        </p:nvSpPr>
        <p:spPr bwMode="auto">
          <a:xfrm>
            <a:off x="4606925" y="1582738"/>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59" name="Line 22"/>
          <p:cNvSpPr>
            <a:spLocks noChangeShapeType="1"/>
          </p:cNvSpPr>
          <p:nvPr/>
        </p:nvSpPr>
        <p:spPr bwMode="auto">
          <a:xfrm>
            <a:off x="4608513" y="2068513"/>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0" name="Line 23"/>
          <p:cNvSpPr>
            <a:spLocks noChangeShapeType="1"/>
          </p:cNvSpPr>
          <p:nvPr/>
        </p:nvSpPr>
        <p:spPr bwMode="auto">
          <a:xfrm>
            <a:off x="4613275" y="2335213"/>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1" name="Line 24"/>
          <p:cNvSpPr>
            <a:spLocks noChangeShapeType="1"/>
          </p:cNvSpPr>
          <p:nvPr/>
        </p:nvSpPr>
        <p:spPr bwMode="auto">
          <a:xfrm>
            <a:off x="4611688" y="2628900"/>
            <a:ext cx="277812" cy="1588"/>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5862" name="Text Box 25"/>
          <p:cNvSpPr txBox="1">
            <a:spLocks noChangeArrowheads="1"/>
          </p:cNvSpPr>
          <p:nvPr/>
        </p:nvSpPr>
        <p:spPr bwMode="auto">
          <a:xfrm>
            <a:off x="141288" y="990600"/>
            <a:ext cx="20574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t>Write a method that adds </a:t>
            </a:r>
            <a:r>
              <a:rPr lang="en-US" sz="1600" b="1" i="1" u="sng"/>
              <a:t>five</a:t>
            </a:r>
            <a:r>
              <a:rPr lang="en-US" sz="1600"/>
              <a:t> times the values in row #</a:t>
            </a:r>
            <a:r>
              <a:rPr lang="en-US" sz="1600" b="1">
                <a:latin typeface="Courier New" pitchFamily="49" charset="0"/>
              </a:rPr>
              <a:t>1</a:t>
            </a:r>
            <a:r>
              <a:rPr lang="en-US" sz="1600"/>
              <a:t> into the values in row #</a:t>
            </a:r>
            <a:r>
              <a:rPr lang="en-US" sz="1600" b="1">
                <a:latin typeface="Courier New" pitchFamily="49" charset="0"/>
              </a:rPr>
              <a:t>2</a:t>
            </a:r>
            <a:r>
              <a:rPr lang="en-US" sz="1600"/>
              <a:t>.</a:t>
            </a:r>
            <a:endParaRPr lang="en-US" sz="1200">
              <a:latin typeface="Comic Sans MS" pitchFamily="66" charset="0"/>
            </a:endParaRPr>
          </a:p>
        </p:txBody>
      </p:sp>
      <p:sp>
        <p:nvSpPr>
          <p:cNvPr id="35863" name="Rectangle 26"/>
          <p:cNvSpPr>
            <a:spLocks noChangeArrowheads="1"/>
          </p:cNvSpPr>
          <p:nvPr/>
        </p:nvSpPr>
        <p:spPr bwMode="auto">
          <a:xfrm>
            <a:off x="2460625" y="2230438"/>
            <a:ext cx="1366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Comic Sans MS" pitchFamily="66" charset="0"/>
              </a:rPr>
              <a:t>Only row 2's values change.</a:t>
            </a:r>
          </a:p>
        </p:txBody>
      </p:sp>
      <p:sp>
        <p:nvSpPr>
          <p:cNvPr id="35864" name="Rectangle 27"/>
          <p:cNvSpPr>
            <a:spLocks noChangeArrowheads="1"/>
          </p:cNvSpPr>
          <p:nvPr/>
        </p:nvSpPr>
        <p:spPr bwMode="auto">
          <a:xfrm>
            <a:off x="3786188" y="2605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5865" name="Rectangle 28"/>
          <p:cNvSpPr>
            <a:spLocks noChangeArrowheads="1"/>
          </p:cNvSpPr>
          <p:nvPr/>
        </p:nvSpPr>
        <p:spPr bwMode="auto">
          <a:xfrm>
            <a:off x="139700" y="2051050"/>
            <a:ext cx="2070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latin typeface="Comic Sans MS" pitchFamily="66" charset="0"/>
              </a:rPr>
              <a:t>You may assume that A has at least three rows!</a:t>
            </a:r>
          </a:p>
        </p:txBody>
      </p:sp>
      <p:sp>
        <p:nvSpPr>
          <p:cNvPr id="35866" name="Rectangle 29"/>
          <p:cNvSpPr>
            <a:spLocks noChangeArrowheads="1"/>
          </p:cNvSpPr>
          <p:nvPr/>
        </p:nvSpPr>
        <p:spPr bwMode="auto">
          <a:xfrm>
            <a:off x="46038" y="6348413"/>
            <a:ext cx="56372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200" b="1" i="1">
                <a:latin typeface="Calibri" pitchFamily="34" charset="0"/>
              </a:rPr>
              <a:t>Extra!     </a:t>
            </a:r>
            <a:r>
              <a:rPr lang="en-US" sz="1200">
                <a:latin typeface="Calibri" pitchFamily="34" charset="0"/>
              </a:rPr>
              <a:t>How could you make the multipier, the source row number, and the destination row number into  </a:t>
            </a:r>
            <a:r>
              <a:rPr lang="en-US" sz="1200" b="1" i="1">
                <a:latin typeface="Calibri" pitchFamily="34" charset="0"/>
              </a:rPr>
              <a:t>inputs</a:t>
            </a:r>
            <a:r>
              <a:rPr lang="en-US" sz="1200">
                <a:latin typeface="Calibri" pitchFamily="34" charset="0"/>
              </a:rPr>
              <a:t> to this function – and then </a:t>
            </a:r>
            <a:r>
              <a:rPr lang="en-US" sz="1200" b="1" i="1" u="sng">
                <a:latin typeface="Calibri" pitchFamily="34" charset="0"/>
              </a:rPr>
              <a:t>use</a:t>
            </a:r>
            <a:r>
              <a:rPr lang="en-US" sz="1200">
                <a:latin typeface="Calibri" pitchFamily="34" charset="0"/>
              </a:rPr>
              <a:t> those inputs?</a:t>
            </a:r>
          </a:p>
        </p:txBody>
      </p:sp>
      <p:sp>
        <p:nvSpPr>
          <p:cNvPr id="35867" name="Rectangle 30"/>
          <p:cNvSpPr>
            <a:spLocks noChangeArrowheads="1"/>
          </p:cNvSpPr>
          <p:nvPr/>
        </p:nvSpPr>
        <p:spPr bwMode="auto">
          <a:xfrm>
            <a:off x="2286000" y="1692275"/>
            <a:ext cx="16938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40000"/>
              </a:lnSpc>
              <a:spcBef>
                <a:spcPct val="50000"/>
              </a:spcBef>
            </a:pPr>
            <a:r>
              <a:rPr lang="en-US" sz="1600"/>
              <a:t> </a:t>
            </a:r>
            <a:r>
              <a:rPr lang="en-US" sz="1200">
                <a:latin typeface="Comic Sans MS" pitchFamily="66" charset="0"/>
              </a:rPr>
              <a:t>The values in row 1</a:t>
            </a:r>
          </a:p>
          <a:p>
            <a:pPr>
              <a:lnSpc>
                <a:spcPct val="40000"/>
              </a:lnSpc>
              <a:spcBef>
                <a:spcPct val="50000"/>
              </a:spcBef>
            </a:pPr>
            <a:r>
              <a:rPr lang="en-US" sz="1200">
                <a:latin typeface="Comic Sans MS" pitchFamily="66" charset="0"/>
              </a:rPr>
              <a:t>should not change</a:t>
            </a:r>
          </a:p>
        </p:txBody>
      </p:sp>
      <p:sp>
        <p:nvSpPr>
          <p:cNvPr id="35868" name="Line 38"/>
          <p:cNvSpPr>
            <a:spLocks noChangeShapeType="1"/>
          </p:cNvSpPr>
          <p:nvPr/>
        </p:nvSpPr>
        <p:spPr bwMode="auto">
          <a:xfrm>
            <a:off x="7599363" y="471488"/>
            <a:ext cx="0" cy="322262"/>
          </a:xfrm>
          <a:prstGeom prst="line">
            <a:avLst/>
          </a:prstGeom>
          <a:noFill/>
          <a:ln w="9525">
            <a:solidFill>
              <a:srgbClr val="008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5869" name="Line 39"/>
          <p:cNvSpPr>
            <a:spLocks noChangeShapeType="1"/>
          </p:cNvSpPr>
          <p:nvPr/>
        </p:nvSpPr>
        <p:spPr bwMode="auto">
          <a:xfrm flipV="1">
            <a:off x="7812088" y="2898775"/>
            <a:ext cx="0" cy="322263"/>
          </a:xfrm>
          <a:prstGeom prst="line">
            <a:avLst/>
          </a:prstGeom>
          <a:noFill/>
          <a:ln w="9525">
            <a:solidFill>
              <a:srgbClr val="008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p14="http://schemas.microsoft.com/office/powerpoint/2010/main">
        <mc:Choice Requires="p14">
          <p:contentPart p14:bwMode="auto" r:id="rId3">
            <p14:nvContentPartPr>
              <p14:cNvPr id="9226" name="Ink 38"/>
              <p14:cNvContentPartPr>
                <a14:cpLocks xmlns:a14="http://schemas.microsoft.com/office/drawing/2010/main" noRot="1" noChangeAspect="1" noEditPoints="1" noChangeArrowheads="1" noChangeShapeType="1"/>
              </p14:cNvContentPartPr>
              <p14:nvPr/>
            </p14:nvContentPartPr>
            <p14:xfrm>
              <a:off x="6111875" y="4287838"/>
              <a:ext cx="1587" cy="6350"/>
            </p14:xfrm>
          </p:contentPart>
        </mc:Choice>
        <mc:Fallback xmlns="">
          <p:pic>
            <p:nvPicPr>
              <p:cNvPr id="9226" name="Ink 38"/>
              <p:cNvPicPr>
                <a:picLocks noRot="1" noChangeAspect="1" noEditPoints="1" noChangeArrowheads="1" noChangeShapeType="1"/>
              </p:cNvPicPr>
              <p:nvPr/>
            </p:nvPicPr>
            <p:blipFill>
              <a:blip r:embed="rId4"/>
              <a:stretch>
                <a:fillRect/>
              </a:stretch>
            </p:blipFill>
            <p:spPr>
              <a:xfrm>
                <a:off x="6106717" y="4282609"/>
                <a:ext cx="12299" cy="16435"/>
              </a:xfrm>
              <a:prstGeom prst="rect">
                <a:avLst/>
              </a:prstGeom>
            </p:spPr>
          </p:pic>
        </mc:Fallback>
      </mc:AlternateContent>
      <p:sp>
        <p:nvSpPr>
          <p:cNvPr id="35871" name="Text Box 2"/>
          <p:cNvSpPr txBox="1">
            <a:spLocks noChangeArrowheads="1"/>
          </p:cNvSpPr>
          <p:nvPr/>
        </p:nvSpPr>
        <p:spPr bwMode="auto">
          <a:xfrm>
            <a:off x="228600" y="120650"/>
            <a:ext cx="2708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b="1" i="1"/>
              <a:t>Quiz, part 2</a:t>
            </a:r>
            <a:endParaRPr lang="en-US" sz="3600" b="1" i="1"/>
          </a:p>
        </p:txBody>
      </p:sp>
      <p:sp>
        <p:nvSpPr>
          <p:cNvPr id="35872" name="Rectangle 1"/>
          <p:cNvSpPr>
            <a:spLocks noChangeArrowheads="1"/>
          </p:cNvSpPr>
          <p:nvPr/>
        </p:nvSpPr>
        <p:spPr bwMode="auto">
          <a:xfrm>
            <a:off x="1782763" y="4338638"/>
            <a:ext cx="617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b="1">
                <a:latin typeface="Courier New" pitchFamily="49" charset="0"/>
              </a:rPr>
              <a:t>for  ____   in range(       ):</a:t>
            </a:r>
            <a:endParaRPr lang="en-US"/>
          </a:p>
        </p:txBody>
      </p:sp>
      <p:sp>
        <p:nvSpPr>
          <p:cNvPr id="66" name="Rectangle 65"/>
          <p:cNvSpPr/>
          <p:nvPr/>
        </p:nvSpPr>
        <p:spPr>
          <a:xfrm>
            <a:off x="2678113" y="5176838"/>
            <a:ext cx="4895850" cy="461962"/>
          </a:xfrm>
          <a:prstGeom prst="rect">
            <a:avLst/>
          </a:prstGeom>
          <a:solidFill>
            <a:schemeClr val="bg1">
              <a:lumMod val="85000"/>
            </a:schemeClr>
          </a:solidFill>
        </p:spPr>
        <p:txBody>
          <a:bodyPr>
            <a:spAutoFit/>
          </a:bodyPr>
          <a:lstStyle/>
          <a:p>
            <a:pPr algn="l">
              <a:defRPr/>
            </a:pPr>
            <a:r>
              <a:rPr lang="en-US" b="1" dirty="0">
                <a:latin typeface="Courier New" pitchFamily="49" charset="0"/>
              </a:rPr>
              <a:t>         +=                 </a:t>
            </a:r>
            <a:endParaRPr lang="en-US" dirty="0"/>
          </a:p>
        </p:txBody>
      </p:sp>
      <p:sp>
        <p:nvSpPr>
          <p:cNvPr id="3" name="Rounded Rectangle 2"/>
          <p:cNvSpPr/>
          <p:nvPr/>
        </p:nvSpPr>
        <p:spPr bwMode="auto">
          <a:xfrm>
            <a:off x="2544763" y="4338638"/>
            <a:ext cx="1174750" cy="461962"/>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p:sp>
        <p:nvSpPr>
          <p:cNvPr id="68" name="Rounded Rectangle 67"/>
          <p:cNvSpPr/>
          <p:nvPr/>
        </p:nvSpPr>
        <p:spPr bwMode="auto">
          <a:xfrm>
            <a:off x="5748338" y="4338638"/>
            <a:ext cx="1174750" cy="461962"/>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latin typeface="Times" pitchFamily="1" charset="0"/>
            </a:endParaRP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2616480" y="223200"/>
              <a:ext cx="6402960" cy="6126120"/>
            </p14:xfrm>
          </p:contentPart>
        </mc:Choice>
        <mc:Fallback xmlns="">
          <p:pic>
            <p:nvPicPr>
              <p:cNvPr id="2" name="Ink 1"/>
              <p:cNvPicPr/>
              <p:nvPr/>
            </p:nvPicPr>
            <p:blipFill>
              <a:blip r:embed="rId6"/>
              <a:stretch>
                <a:fillRect/>
              </a:stretch>
            </p:blipFill>
            <p:spPr>
              <a:xfrm>
                <a:off x="2607120" y="213840"/>
                <a:ext cx="6421680" cy="6144840"/>
              </a:xfrm>
              <a:prstGeom prst="rect">
                <a:avLst/>
              </a:prstGeom>
            </p:spPr>
          </p:pic>
        </mc:Fallback>
      </mc:AlternateContent>
    </p:spTree>
    <p:extLst>
      <p:ext uri="{BB962C8B-B14F-4D97-AF65-F5344CB8AC3E}">
        <p14:creationId xmlns:p14="http://schemas.microsoft.com/office/powerpoint/2010/main" val="306796758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21"/>
          <p:cNvSpPr>
            <a:spLocks noChangeArrowheads="1"/>
          </p:cNvSpPr>
          <p:nvPr/>
        </p:nvSpPr>
        <p:spPr bwMode="auto">
          <a:xfrm>
            <a:off x="814388" y="1338263"/>
            <a:ext cx="685800" cy="261937"/>
          </a:xfrm>
          <a:prstGeom prst="roundRect">
            <a:avLst>
              <a:gd name="adj" fmla="val 16667"/>
            </a:avLst>
          </a:prstGeom>
          <a:solidFill>
            <a:srgbClr val="FFC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41987" name="Rounded Rectangle 1"/>
          <p:cNvSpPr>
            <a:spLocks noChangeArrowheads="1"/>
          </p:cNvSpPr>
          <p:nvPr/>
        </p:nvSpPr>
        <p:spPr bwMode="auto">
          <a:xfrm>
            <a:off x="801688" y="263525"/>
            <a:ext cx="685800" cy="261938"/>
          </a:xfrm>
          <a:prstGeom prst="roundRect">
            <a:avLst>
              <a:gd name="adj" fmla="val 16667"/>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p>
        </p:txBody>
      </p:sp>
      <p:sp>
        <p:nvSpPr>
          <p:cNvPr id="41988" name="Text Box 9"/>
          <p:cNvSpPr txBox="1">
            <a:spLocks noChangeArrowheads="1"/>
          </p:cNvSpPr>
          <p:nvPr/>
        </p:nvSpPr>
        <p:spPr bwMode="auto">
          <a:xfrm>
            <a:off x="533400" y="1295400"/>
            <a:ext cx="5486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FF0000"/>
                </a:solidFill>
                <a:latin typeface="Courier New" pitchFamily="49" charset="0"/>
              </a:rPr>
              <a:t>1.00  </a:t>
            </a:r>
            <a:r>
              <a:rPr lang="en-US" sz="1800" b="1">
                <a:latin typeface="Courier New" pitchFamily="49" charset="0"/>
              </a:rPr>
              <a:t>    </a:t>
            </a:r>
            <a:r>
              <a:rPr lang="en-US" sz="1800" b="1">
                <a:solidFill>
                  <a:srgbClr val="C00000"/>
                </a:solidFill>
                <a:latin typeface="Courier New" pitchFamily="49" charset="0"/>
              </a:rPr>
              <a:t>1.50    -0.50     -4.00</a:t>
            </a: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41989" name="Text Box 13"/>
          <p:cNvSpPr txBox="1">
            <a:spLocks noChangeArrowheads="1"/>
          </p:cNvSpPr>
          <p:nvPr/>
        </p:nvSpPr>
        <p:spPr bwMode="auto">
          <a:xfrm>
            <a:off x="5892800" y="1592263"/>
            <a:ext cx="29718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500" b="1">
                <a:solidFill>
                  <a:srgbClr val="008000"/>
                </a:solidFill>
                <a:latin typeface="Arial" pitchFamily="34" charset="0"/>
              </a:rPr>
              <a:t>by … multiplying Row 0 by 0.5</a:t>
            </a:r>
          </a:p>
        </p:txBody>
      </p:sp>
      <p:sp>
        <p:nvSpPr>
          <p:cNvPr id="41990" name="Line 19"/>
          <p:cNvSpPr>
            <a:spLocks noChangeShapeType="1"/>
          </p:cNvSpPr>
          <p:nvPr/>
        </p:nvSpPr>
        <p:spPr bwMode="auto">
          <a:xfrm>
            <a:off x="725488" y="2266950"/>
            <a:ext cx="7478712"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1" name="Text Box 28"/>
          <p:cNvSpPr txBox="1">
            <a:spLocks noChangeArrowheads="1"/>
          </p:cNvSpPr>
          <p:nvPr/>
        </p:nvSpPr>
        <p:spPr bwMode="auto">
          <a:xfrm>
            <a:off x="1684338" y="4343400"/>
            <a:ext cx="5562600" cy="13716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a:solidFill>
                  <a:schemeClr val="accent2"/>
                </a:solidFill>
                <a:latin typeface="Comic Sans MS" pitchFamily="66" charset="0"/>
              </a:rPr>
              <a:t>Which term should we fix next !?!</a:t>
            </a:r>
          </a:p>
        </p:txBody>
      </p:sp>
      <p:sp>
        <p:nvSpPr>
          <p:cNvPr id="41992" name="AutoShape 29"/>
          <p:cNvSpPr>
            <a:spLocks/>
          </p:cNvSpPr>
          <p:nvPr/>
        </p:nvSpPr>
        <p:spPr bwMode="auto">
          <a:xfrm rot="5400000">
            <a:off x="2324100" y="952500"/>
            <a:ext cx="228600" cy="3200400"/>
          </a:xfrm>
          <a:prstGeom prst="rightBrace">
            <a:avLst>
              <a:gd name="adj1" fmla="val 116667"/>
              <a:gd name="adj2" fmla="val 50000"/>
            </a:avLst>
          </a:prstGeom>
          <a:noFill/>
          <a:ln w="28575">
            <a:solidFill>
              <a:srgbClr val="1608F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93" name="Text Box 30"/>
          <p:cNvSpPr txBox="1">
            <a:spLocks noChangeArrowheads="1"/>
          </p:cNvSpPr>
          <p:nvPr/>
        </p:nvSpPr>
        <p:spPr bwMode="auto">
          <a:xfrm>
            <a:off x="838200" y="2743200"/>
            <a:ext cx="3429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608F9"/>
                </a:solidFill>
                <a:latin typeface="Comic Sans MS" pitchFamily="66" charset="0"/>
              </a:rPr>
              <a:t>GOAL: to get this side to look like the identity matrix.</a:t>
            </a:r>
          </a:p>
        </p:txBody>
      </p:sp>
      <p:sp>
        <p:nvSpPr>
          <p:cNvPr id="41994" name="Text Box 31"/>
          <p:cNvSpPr txBox="1">
            <a:spLocks noChangeArrowheads="1"/>
          </p:cNvSpPr>
          <p:nvPr/>
        </p:nvSpPr>
        <p:spPr bwMode="auto">
          <a:xfrm>
            <a:off x="5095875" y="2949575"/>
            <a:ext cx="3429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1608F9"/>
                </a:solidFill>
                <a:latin typeface="Comic Sans MS" pitchFamily="66" charset="0"/>
              </a:rPr>
              <a:t>RESULT: this column will be our solution!</a:t>
            </a:r>
          </a:p>
        </p:txBody>
      </p:sp>
      <p:sp>
        <p:nvSpPr>
          <p:cNvPr id="41995" name="Line 32"/>
          <p:cNvSpPr>
            <a:spLocks noChangeShapeType="1"/>
          </p:cNvSpPr>
          <p:nvPr/>
        </p:nvSpPr>
        <p:spPr bwMode="auto">
          <a:xfrm flipH="1" flipV="1">
            <a:off x="5103813" y="2198688"/>
            <a:ext cx="788987" cy="674687"/>
          </a:xfrm>
          <a:prstGeom prst="line">
            <a:avLst/>
          </a:prstGeom>
          <a:noFill/>
          <a:ln w="19050">
            <a:solidFill>
              <a:srgbClr val="1608F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6" name="Text Box 9"/>
          <p:cNvSpPr txBox="1">
            <a:spLocks noChangeArrowheads="1"/>
          </p:cNvSpPr>
          <p:nvPr/>
        </p:nvSpPr>
        <p:spPr bwMode="auto">
          <a:xfrm>
            <a:off x="533400" y="227013"/>
            <a:ext cx="5486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r>
              <a:rPr lang="en-US" sz="1800" b="1">
                <a:latin typeface="Courier New" pitchFamily="49" charset="0"/>
              </a:rPr>
              <a:t>  </a:t>
            </a:r>
            <a:r>
              <a:rPr lang="en-US" sz="1800" b="1">
                <a:solidFill>
                  <a:srgbClr val="1608F9"/>
                </a:solidFill>
                <a:latin typeface="Courier New" pitchFamily="49" charset="0"/>
              </a:rPr>
              <a:t>2.00</a:t>
            </a:r>
            <a:r>
              <a:rPr lang="en-US" sz="1800" b="1">
                <a:solidFill>
                  <a:srgbClr val="FF0000"/>
                </a:solidFill>
                <a:latin typeface="Courier New" pitchFamily="49" charset="0"/>
              </a:rPr>
              <a:t>  </a:t>
            </a:r>
            <a:r>
              <a:rPr lang="en-US" sz="1800" b="1">
                <a:latin typeface="Courier New" pitchFamily="49" charset="0"/>
              </a:rPr>
              <a:t>    3.00    -1.00     -8.00</a:t>
            </a:r>
            <a:endParaRPr lang="en-US" sz="1800" b="1">
              <a:solidFill>
                <a:srgbClr val="FF0000"/>
              </a:solidFill>
              <a:latin typeface="Courier New" pitchFamily="49" charset="0"/>
            </a:endParaRPr>
          </a:p>
          <a:p>
            <a:pPr algn="l"/>
            <a:r>
              <a:rPr lang="en-US" sz="1800" b="1">
                <a:latin typeface="Courier New" pitchFamily="49" charset="0"/>
              </a:rPr>
              <a:t> -3.00     -1.00     2.00</a:t>
            </a:r>
            <a:r>
              <a:rPr lang="en-US" sz="1800" b="1">
                <a:solidFill>
                  <a:schemeClr val="accent2"/>
                </a:solidFill>
                <a:latin typeface="Courier New" pitchFamily="49" charset="0"/>
              </a:rPr>
              <a:t> </a:t>
            </a:r>
            <a:r>
              <a:rPr lang="en-US" sz="1800" b="1">
                <a:latin typeface="Courier New" pitchFamily="49" charset="0"/>
              </a:rPr>
              <a:t>    42.00             </a:t>
            </a:r>
          </a:p>
          <a:p>
            <a:pPr algn="l"/>
            <a:r>
              <a:rPr lang="en-US" sz="1800" b="1">
                <a:latin typeface="Courier New" pitchFamily="49" charset="0"/>
              </a:rPr>
              <a:t>  1.00     -9.00     4.00     56.00</a:t>
            </a:r>
          </a:p>
        </p:txBody>
      </p:sp>
      <p:sp>
        <p:nvSpPr>
          <p:cNvPr id="41997" name="Text Box 13"/>
          <p:cNvSpPr txBox="1">
            <a:spLocks noChangeArrowheads="1"/>
          </p:cNvSpPr>
          <p:nvPr/>
        </p:nvSpPr>
        <p:spPr bwMode="auto">
          <a:xfrm>
            <a:off x="5983288" y="48895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Arial" pitchFamily="34" charset="0"/>
              </a:rPr>
              <a:t>ORIGINAL:  </a:t>
            </a:r>
            <a:r>
              <a:rPr lang="en-US" sz="1800" b="1">
                <a:solidFill>
                  <a:srgbClr val="1608F9"/>
                </a:solidFill>
                <a:latin typeface="Arial" pitchFamily="34" charset="0"/>
              </a:rPr>
              <a:t>fix A[0][0]</a:t>
            </a:r>
          </a:p>
        </p:txBody>
      </p:sp>
    </p:spTree>
    <p:extLst>
      <p:ext uri="{BB962C8B-B14F-4D97-AF65-F5344CB8AC3E}">
        <p14:creationId xmlns:p14="http://schemas.microsoft.com/office/powerpoint/2010/main" val="311801968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762000" y="228600"/>
            <a:ext cx="601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Gaussian Elimination</a:t>
            </a:r>
          </a:p>
        </p:txBody>
      </p:sp>
      <p:sp>
        <p:nvSpPr>
          <p:cNvPr id="37891" name="Text Box 6"/>
          <p:cNvSpPr txBox="1">
            <a:spLocks noChangeArrowheads="1"/>
          </p:cNvSpPr>
          <p:nvPr/>
        </p:nvSpPr>
        <p:spPr bwMode="auto">
          <a:xfrm>
            <a:off x="762000" y="1295400"/>
            <a:ext cx="5943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2</a:t>
            </a:r>
            <a:r>
              <a:rPr lang="en-US" sz="1800" b="1">
                <a:solidFill>
                  <a:schemeClr val="accent2"/>
                </a:solidFill>
                <a:latin typeface="Courier New" pitchFamily="49" charset="0"/>
              </a:rPr>
              <a:t>p</a:t>
            </a:r>
            <a:r>
              <a:rPr lang="en-US" sz="1800" b="1">
                <a:latin typeface="Courier New" pitchFamily="49" charset="0"/>
              </a:rPr>
              <a:t>  +      3</a:t>
            </a:r>
            <a:r>
              <a:rPr lang="en-US" sz="1800" b="1">
                <a:solidFill>
                  <a:schemeClr val="accent2"/>
                </a:solidFill>
                <a:latin typeface="Courier New" pitchFamily="49" charset="0"/>
              </a:rPr>
              <a:t>n</a:t>
            </a:r>
            <a:r>
              <a:rPr lang="en-US" sz="1800" b="1">
                <a:latin typeface="Courier New" pitchFamily="49" charset="0"/>
              </a:rPr>
              <a:t>  +    -1</a:t>
            </a:r>
            <a:r>
              <a:rPr lang="en-US" sz="1800" b="1">
                <a:solidFill>
                  <a:schemeClr val="accent2"/>
                </a:solidFill>
                <a:latin typeface="Courier New" pitchFamily="49" charset="0"/>
              </a:rPr>
              <a:t>q</a:t>
            </a:r>
            <a:r>
              <a:rPr lang="en-US" sz="1800" b="1">
                <a:latin typeface="Courier New" pitchFamily="49" charset="0"/>
              </a:rPr>
              <a:t>  =  -8.00</a:t>
            </a:r>
          </a:p>
          <a:p>
            <a:pPr algn="l">
              <a:lnSpc>
                <a:spcPct val="120000"/>
              </a:lnSpc>
            </a:pPr>
            <a:r>
              <a:rPr lang="en-US" sz="1800" b="1">
                <a:latin typeface="Courier New" pitchFamily="49" charset="0"/>
              </a:rPr>
              <a:t>    -3</a:t>
            </a:r>
            <a:r>
              <a:rPr lang="en-US" sz="1800" b="1">
                <a:solidFill>
                  <a:schemeClr val="accent2"/>
                </a:solidFill>
                <a:latin typeface="Courier New" pitchFamily="49" charset="0"/>
              </a:rPr>
              <a:t>p</a:t>
            </a:r>
            <a:r>
              <a:rPr lang="en-US" sz="1800" b="1">
                <a:latin typeface="Courier New" pitchFamily="49" charset="0"/>
              </a:rPr>
              <a:t>  +     -1</a:t>
            </a:r>
            <a:r>
              <a:rPr lang="en-US" sz="1800" b="1">
                <a:solidFill>
                  <a:schemeClr val="accent2"/>
                </a:solidFill>
                <a:latin typeface="Courier New" pitchFamily="49" charset="0"/>
              </a:rPr>
              <a:t>n</a:t>
            </a:r>
            <a:r>
              <a:rPr lang="en-US" sz="1800" b="1">
                <a:latin typeface="Courier New" pitchFamily="49" charset="0"/>
              </a:rPr>
              <a:t>  +     2</a:t>
            </a:r>
            <a:r>
              <a:rPr lang="en-US" sz="1800" b="1">
                <a:solidFill>
                  <a:schemeClr val="accent2"/>
                </a:solidFill>
                <a:latin typeface="Courier New" pitchFamily="49" charset="0"/>
              </a:rPr>
              <a:t>q </a:t>
            </a:r>
            <a:r>
              <a:rPr lang="en-US" sz="1800" b="1">
                <a:latin typeface="Courier New" pitchFamily="49" charset="0"/>
              </a:rPr>
              <a:t> =  42.00             </a:t>
            </a:r>
          </a:p>
          <a:p>
            <a:pPr algn="l">
              <a:lnSpc>
                <a:spcPct val="120000"/>
              </a:lnSpc>
            </a:pPr>
            <a:r>
              <a:rPr lang="en-US" sz="1800" b="1">
                <a:latin typeface="Courier New" pitchFamily="49" charset="0"/>
              </a:rPr>
              <a:t>     1</a:t>
            </a:r>
            <a:r>
              <a:rPr lang="en-US" sz="1800" b="1">
                <a:solidFill>
                  <a:schemeClr val="accent2"/>
                </a:solidFill>
                <a:latin typeface="Courier New" pitchFamily="49" charset="0"/>
              </a:rPr>
              <a:t>p</a:t>
            </a:r>
            <a:r>
              <a:rPr lang="en-US" sz="1800" b="1">
                <a:latin typeface="Courier New" pitchFamily="49" charset="0"/>
              </a:rPr>
              <a:t>  +     -9</a:t>
            </a:r>
            <a:r>
              <a:rPr lang="en-US" sz="1800" b="1">
                <a:solidFill>
                  <a:schemeClr val="accent2"/>
                </a:solidFill>
                <a:latin typeface="Courier New" pitchFamily="49" charset="0"/>
              </a:rPr>
              <a:t>n</a:t>
            </a:r>
            <a:r>
              <a:rPr lang="en-US" sz="1800" b="1">
                <a:latin typeface="Courier New" pitchFamily="49" charset="0"/>
              </a:rPr>
              <a:t>  +     4</a:t>
            </a:r>
            <a:r>
              <a:rPr lang="en-US" sz="1800" b="1">
                <a:solidFill>
                  <a:schemeClr val="accent2"/>
                </a:solidFill>
                <a:latin typeface="Courier New" pitchFamily="49" charset="0"/>
              </a:rPr>
              <a:t>q</a:t>
            </a:r>
            <a:r>
              <a:rPr lang="en-US" sz="1800" b="1">
                <a:latin typeface="Courier New" pitchFamily="49" charset="0"/>
              </a:rPr>
              <a:t>  =  56.00</a:t>
            </a:r>
          </a:p>
        </p:txBody>
      </p:sp>
      <p:pic>
        <p:nvPicPr>
          <p:cNvPr id="3789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163" y="152400"/>
            <a:ext cx="22050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8"/>
          <p:cNvSpPr txBox="1">
            <a:spLocks noChangeArrowheads="1"/>
          </p:cNvSpPr>
          <p:nvPr/>
        </p:nvSpPr>
        <p:spPr bwMode="auto">
          <a:xfrm>
            <a:off x="1143000" y="2819400"/>
            <a:ext cx="92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Goal</a:t>
            </a:r>
            <a:r>
              <a:rPr lang="en-US"/>
              <a:t>:</a:t>
            </a:r>
          </a:p>
        </p:txBody>
      </p:sp>
      <p:sp>
        <p:nvSpPr>
          <p:cNvPr id="37894" name="Text Box 9"/>
          <p:cNvSpPr txBox="1">
            <a:spLocks noChangeArrowheads="1"/>
          </p:cNvSpPr>
          <p:nvPr/>
        </p:nvSpPr>
        <p:spPr bwMode="auto">
          <a:xfrm>
            <a:off x="3962400" y="2682875"/>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1s along the diagonal</a:t>
            </a:r>
          </a:p>
        </p:txBody>
      </p:sp>
      <p:sp>
        <p:nvSpPr>
          <p:cNvPr id="37895" name="Text Box 10"/>
          <p:cNvSpPr txBox="1">
            <a:spLocks noChangeArrowheads="1"/>
          </p:cNvSpPr>
          <p:nvPr/>
        </p:nvSpPr>
        <p:spPr bwMode="auto">
          <a:xfrm>
            <a:off x="3962400" y="304800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0s elsewhere on the left</a:t>
            </a:r>
          </a:p>
        </p:txBody>
      </p:sp>
      <p:sp>
        <p:nvSpPr>
          <p:cNvPr id="37896" name="Line 11"/>
          <p:cNvSpPr>
            <a:spLocks noChangeShapeType="1"/>
          </p:cNvSpPr>
          <p:nvPr/>
        </p:nvSpPr>
        <p:spPr bwMode="auto">
          <a:xfrm>
            <a:off x="685800" y="25908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7" name="Line 12"/>
          <p:cNvSpPr>
            <a:spLocks noChangeShapeType="1"/>
          </p:cNvSpPr>
          <p:nvPr/>
        </p:nvSpPr>
        <p:spPr bwMode="auto">
          <a:xfrm>
            <a:off x="685800" y="35814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8" name="Rectangle 13"/>
          <p:cNvSpPr>
            <a:spLocks noChangeArrowheads="1"/>
          </p:cNvSpPr>
          <p:nvPr/>
        </p:nvSpPr>
        <p:spPr bwMode="auto">
          <a:xfrm>
            <a:off x="1752600" y="28670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Find  </a:t>
            </a:r>
            <a:r>
              <a:rPr lang="en-US" sz="1800" b="1">
                <a:solidFill>
                  <a:schemeClr val="accent2"/>
                </a:solidFill>
                <a:latin typeface="Courier New" pitchFamily="49" charset="0"/>
              </a:rPr>
              <a:t>p,n,q</a:t>
            </a:r>
          </a:p>
        </p:txBody>
      </p:sp>
      <p:sp>
        <p:nvSpPr>
          <p:cNvPr id="37899" name="TextBox 1"/>
          <p:cNvSpPr txBox="1">
            <a:spLocks noChangeArrowheads="1"/>
          </p:cNvSpPr>
          <p:nvPr/>
        </p:nvSpPr>
        <p:spPr bwMode="auto">
          <a:xfrm rot="1290129">
            <a:off x="5394325" y="3979863"/>
            <a:ext cx="3340100" cy="157003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a:t>What rules can we use without changing the meaning of these equations?</a:t>
            </a:r>
          </a:p>
        </p:txBody>
      </p:sp>
    </p:spTree>
    <p:extLst>
      <p:ext uri="{BB962C8B-B14F-4D97-AF65-F5344CB8AC3E}">
        <p14:creationId xmlns:p14="http://schemas.microsoft.com/office/powerpoint/2010/main" val="259553664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nvSpPr>
        <p:spPr bwMode="auto">
          <a:xfrm>
            <a:off x="762000" y="228600"/>
            <a:ext cx="601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Gaussian Elimination</a:t>
            </a:r>
          </a:p>
        </p:txBody>
      </p:sp>
      <p:sp>
        <p:nvSpPr>
          <p:cNvPr id="38915" name="Text Box 6"/>
          <p:cNvSpPr txBox="1">
            <a:spLocks noChangeArrowheads="1"/>
          </p:cNvSpPr>
          <p:nvPr/>
        </p:nvSpPr>
        <p:spPr bwMode="auto">
          <a:xfrm>
            <a:off x="762000" y="1295400"/>
            <a:ext cx="5943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2</a:t>
            </a:r>
            <a:r>
              <a:rPr lang="en-US" sz="1800" b="1">
                <a:solidFill>
                  <a:schemeClr val="accent2"/>
                </a:solidFill>
                <a:latin typeface="Courier New" pitchFamily="49" charset="0"/>
              </a:rPr>
              <a:t>p</a:t>
            </a:r>
            <a:r>
              <a:rPr lang="en-US" sz="1800" b="1">
                <a:latin typeface="Courier New" pitchFamily="49" charset="0"/>
              </a:rPr>
              <a:t>  +      3</a:t>
            </a:r>
            <a:r>
              <a:rPr lang="en-US" sz="1800" b="1">
                <a:solidFill>
                  <a:schemeClr val="accent2"/>
                </a:solidFill>
                <a:latin typeface="Courier New" pitchFamily="49" charset="0"/>
              </a:rPr>
              <a:t>n</a:t>
            </a:r>
            <a:r>
              <a:rPr lang="en-US" sz="1800" b="1">
                <a:latin typeface="Courier New" pitchFamily="49" charset="0"/>
              </a:rPr>
              <a:t>  +    -1</a:t>
            </a:r>
            <a:r>
              <a:rPr lang="en-US" sz="1800" b="1">
                <a:solidFill>
                  <a:schemeClr val="accent2"/>
                </a:solidFill>
                <a:latin typeface="Courier New" pitchFamily="49" charset="0"/>
              </a:rPr>
              <a:t>q</a:t>
            </a:r>
            <a:r>
              <a:rPr lang="en-US" sz="1800" b="1">
                <a:latin typeface="Courier New" pitchFamily="49" charset="0"/>
              </a:rPr>
              <a:t>  =  -8.00</a:t>
            </a:r>
          </a:p>
          <a:p>
            <a:pPr algn="l">
              <a:lnSpc>
                <a:spcPct val="120000"/>
              </a:lnSpc>
            </a:pPr>
            <a:r>
              <a:rPr lang="en-US" sz="1800" b="1">
                <a:latin typeface="Courier New" pitchFamily="49" charset="0"/>
              </a:rPr>
              <a:t>    -3</a:t>
            </a:r>
            <a:r>
              <a:rPr lang="en-US" sz="1800" b="1">
                <a:solidFill>
                  <a:schemeClr val="accent2"/>
                </a:solidFill>
                <a:latin typeface="Courier New" pitchFamily="49" charset="0"/>
              </a:rPr>
              <a:t>p</a:t>
            </a:r>
            <a:r>
              <a:rPr lang="en-US" sz="1800" b="1">
                <a:latin typeface="Courier New" pitchFamily="49" charset="0"/>
              </a:rPr>
              <a:t>  +     -1</a:t>
            </a:r>
            <a:r>
              <a:rPr lang="en-US" sz="1800" b="1">
                <a:solidFill>
                  <a:schemeClr val="accent2"/>
                </a:solidFill>
                <a:latin typeface="Courier New" pitchFamily="49" charset="0"/>
              </a:rPr>
              <a:t>n</a:t>
            </a:r>
            <a:r>
              <a:rPr lang="en-US" sz="1800" b="1">
                <a:latin typeface="Courier New" pitchFamily="49" charset="0"/>
              </a:rPr>
              <a:t>  +     2</a:t>
            </a:r>
            <a:r>
              <a:rPr lang="en-US" sz="1800" b="1">
                <a:solidFill>
                  <a:schemeClr val="accent2"/>
                </a:solidFill>
                <a:latin typeface="Courier New" pitchFamily="49" charset="0"/>
              </a:rPr>
              <a:t>q </a:t>
            </a:r>
            <a:r>
              <a:rPr lang="en-US" sz="1800" b="1">
                <a:latin typeface="Courier New" pitchFamily="49" charset="0"/>
              </a:rPr>
              <a:t> =  42.00             </a:t>
            </a:r>
          </a:p>
          <a:p>
            <a:pPr algn="l">
              <a:lnSpc>
                <a:spcPct val="120000"/>
              </a:lnSpc>
            </a:pPr>
            <a:r>
              <a:rPr lang="en-US" sz="1800" b="1">
                <a:latin typeface="Courier New" pitchFamily="49" charset="0"/>
              </a:rPr>
              <a:t>     1</a:t>
            </a:r>
            <a:r>
              <a:rPr lang="en-US" sz="1800" b="1">
                <a:solidFill>
                  <a:schemeClr val="accent2"/>
                </a:solidFill>
                <a:latin typeface="Courier New" pitchFamily="49" charset="0"/>
              </a:rPr>
              <a:t>p</a:t>
            </a:r>
            <a:r>
              <a:rPr lang="en-US" sz="1800" b="1">
                <a:latin typeface="Courier New" pitchFamily="49" charset="0"/>
              </a:rPr>
              <a:t>  +     -9</a:t>
            </a:r>
            <a:r>
              <a:rPr lang="en-US" sz="1800" b="1">
                <a:solidFill>
                  <a:schemeClr val="accent2"/>
                </a:solidFill>
                <a:latin typeface="Courier New" pitchFamily="49" charset="0"/>
              </a:rPr>
              <a:t>n</a:t>
            </a:r>
            <a:r>
              <a:rPr lang="en-US" sz="1800" b="1">
                <a:latin typeface="Courier New" pitchFamily="49" charset="0"/>
              </a:rPr>
              <a:t>  +     4</a:t>
            </a:r>
            <a:r>
              <a:rPr lang="en-US" sz="1800" b="1">
                <a:solidFill>
                  <a:schemeClr val="accent2"/>
                </a:solidFill>
                <a:latin typeface="Courier New" pitchFamily="49" charset="0"/>
              </a:rPr>
              <a:t>q</a:t>
            </a:r>
            <a:r>
              <a:rPr lang="en-US" sz="1800" b="1">
                <a:latin typeface="Courier New" pitchFamily="49" charset="0"/>
              </a:rPr>
              <a:t>  =  56.00</a:t>
            </a:r>
          </a:p>
        </p:txBody>
      </p:sp>
      <p:pic>
        <p:nvPicPr>
          <p:cNvPr id="3891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163" y="152400"/>
            <a:ext cx="22050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8"/>
          <p:cNvSpPr txBox="1">
            <a:spLocks noChangeArrowheads="1"/>
          </p:cNvSpPr>
          <p:nvPr/>
        </p:nvSpPr>
        <p:spPr bwMode="auto">
          <a:xfrm>
            <a:off x="1143000" y="2819400"/>
            <a:ext cx="92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Goal</a:t>
            </a:r>
            <a:r>
              <a:rPr lang="en-US"/>
              <a:t>:</a:t>
            </a:r>
          </a:p>
        </p:txBody>
      </p:sp>
      <p:sp>
        <p:nvSpPr>
          <p:cNvPr id="38918" name="Text Box 9"/>
          <p:cNvSpPr txBox="1">
            <a:spLocks noChangeArrowheads="1"/>
          </p:cNvSpPr>
          <p:nvPr/>
        </p:nvSpPr>
        <p:spPr bwMode="auto">
          <a:xfrm>
            <a:off x="3962400" y="2682875"/>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1s along the diagonal</a:t>
            </a:r>
          </a:p>
        </p:txBody>
      </p:sp>
      <p:sp>
        <p:nvSpPr>
          <p:cNvPr id="38919" name="Text Box 10"/>
          <p:cNvSpPr txBox="1">
            <a:spLocks noChangeArrowheads="1"/>
          </p:cNvSpPr>
          <p:nvPr/>
        </p:nvSpPr>
        <p:spPr bwMode="auto">
          <a:xfrm>
            <a:off x="3962400" y="304800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0s elsewhere on the left</a:t>
            </a:r>
          </a:p>
        </p:txBody>
      </p:sp>
      <p:sp>
        <p:nvSpPr>
          <p:cNvPr id="38920" name="Line 11"/>
          <p:cNvSpPr>
            <a:spLocks noChangeShapeType="1"/>
          </p:cNvSpPr>
          <p:nvPr/>
        </p:nvSpPr>
        <p:spPr bwMode="auto">
          <a:xfrm>
            <a:off x="685800" y="25908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Line 12"/>
          <p:cNvSpPr>
            <a:spLocks noChangeShapeType="1"/>
          </p:cNvSpPr>
          <p:nvPr/>
        </p:nvSpPr>
        <p:spPr bwMode="auto">
          <a:xfrm>
            <a:off x="685800" y="35814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2" name="Rectangle 13"/>
          <p:cNvSpPr>
            <a:spLocks noChangeArrowheads="1"/>
          </p:cNvSpPr>
          <p:nvPr/>
        </p:nvSpPr>
        <p:spPr bwMode="auto">
          <a:xfrm>
            <a:off x="1752600" y="28670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Find  </a:t>
            </a:r>
            <a:r>
              <a:rPr lang="en-US" sz="1800" b="1">
                <a:solidFill>
                  <a:schemeClr val="accent2"/>
                </a:solidFill>
                <a:latin typeface="Courier New" pitchFamily="49" charset="0"/>
              </a:rPr>
              <a:t>p,n,q</a:t>
            </a:r>
          </a:p>
        </p:txBody>
      </p:sp>
      <p:sp>
        <p:nvSpPr>
          <p:cNvPr id="38923" name="Text Box 14"/>
          <p:cNvSpPr txBox="1">
            <a:spLocks noChangeArrowheads="1"/>
          </p:cNvSpPr>
          <p:nvPr/>
        </p:nvSpPr>
        <p:spPr bwMode="auto">
          <a:xfrm>
            <a:off x="1219200" y="3794125"/>
            <a:ext cx="54864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1</a:t>
            </a:r>
            <a:r>
              <a:rPr lang="en-US" sz="1800" b="1">
                <a:solidFill>
                  <a:schemeClr val="accent2"/>
                </a:solidFill>
                <a:latin typeface="Courier New" pitchFamily="49" charset="0"/>
              </a:rPr>
              <a:t>p</a:t>
            </a:r>
            <a:r>
              <a:rPr lang="en-US" sz="1800" b="1">
                <a:latin typeface="Courier New" pitchFamily="49" charset="0"/>
              </a:rPr>
              <a:t>  +      0</a:t>
            </a:r>
            <a:r>
              <a:rPr lang="en-US" sz="1800" b="1">
                <a:solidFill>
                  <a:schemeClr val="accent2"/>
                </a:solidFill>
                <a:latin typeface="Courier New" pitchFamily="49" charset="0"/>
              </a:rPr>
              <a:t>n</a:t>
            </a:r>
            <a:r>
              <a:rPr lang="en-US" sz="1800" b="1">
                <a:latin typeface="Courier New" pitchFamily="49" charset="0"/>
              </a:rPr>
              <a:t>  +     0</a:t>
            </a:r>
            <a:r>
              <a:rPr lang="en-US" sz="1800" b="1">
                <a:solidFill>
                  <a:schemeClr val="accent2"/>
                </a:solidFill>
                <a:latin typeface="Courier New" pitchFamily="49" charset="0"/>
              </a:rPr>
              <a:t>q</a:t>
            </a:r>
            <a:r>
              <a:rPr lang="en-US" sz="1800" b="1">
                <a:latin typeface="Courier New" pitchFamily="49" charset="0"/>
              </a:rPr>
              <a:t>  =   1.00</a:t>
            </a:r>
          </a:p>
          <a:p>
            <a:pPr algn="l">
              <a:lnSpc>
                <a:spcPct val="120000"/>
              </a:lnSpc>
            </a:pPr>
            <a:r>
              <a:rPr lang="en-US" sz="1800" b="1">
                <a:latin typeface="Courier New" pitchFamily="49" charset="0"/>
              </a:rPr>
              <a:t>  0</a:t>
            </a:r>
            <a:r>
              <a:rPr lang="en-US" sz="1800" b="1">
                <a:solidFill>
                  <a:schemeClr val="accent2"/>
                </a:solidFill>
                <a:latin typeface="Courier New" pitchFamily="49" charset="0"/>
              </a:rPr>
              <a:t>p</a:t>
            </a:r>
            <a:r>
              <a:rPr lang="en-US" sz="1800" b="1">
                <a:latin typeface="Courier New" pitchFamily="49" charset="0"/>
              </a:rPr>
              <a:t>  +      1</a:t>
            </a:r>
            <a:r>
              <a:rPr lang="en-US" sz="1800" b="1">
                <a:solidFill>
                  <a:schemeClr val="accent2"/>
                </a:solidFill>
                <a:latin typeface="Courier New" pitchFamily="49" charset="0"/>
              </a:rPr>
              <a:t>n</a:t>
            </a:r>
            <a:r>
              <a:rPr lang="en-US" sz="1800" b="1">
                <a:latin typeface="Courier New" pitchFamily="49" charset="0"/>
              </a:rPr>
              <a:t>  +     0</a:t>
            </a:r>
            <a:r>
              <a:rPr lang="en-US" sz="1800" b="1">
                <a:solidFill>
                  <a:schemeClr val="accent2"/>
                </a:solidFill>
                <a:latin typeface="Courier New" pitchFamily="49" charset="0"/>
              </a:rPr>
              <a:t>q </a:t>
            </a:r>
            <a:r>
              <a:rPr lang="en-US" sz="1800" b="1">
                <a:latin typeface="Courier New" pitchFamily="49" charset="0"/>
              </a:rPr>
              <a:t> =   5.00             </a:t>
            </a:r>
          </a:p>
          <a:p>
            <a:pPr algn="l">
              <a:lnSpc>
                <a:spcPct val="120000"/>
              </a:lnSpc>
            </a:pPr>
            <a:r>
              <a:rPr lang="en-US" sz="1800" b="1">
                <a:latin typeface="Courier New" pitchFamily="49" charset="0"/>
              </a:rPr>
              <a:t>  0</a:t>
            </a:r>
            <a:r>
              <a:rPr lang="en-US" sz="1800" b="1">
                <a:solidFill>
                  <a:schemeClr val="accent2"/>
                </a:solidFill>
                <a:latin typeface="Courier New" pitchFamily="49" charset="0"/>
              </a:rPr>
              <a:t>p</a:t>
            </a:r>
            <a:r>
              <a:rPr lang="en-US" sz="1800" b="1">
                <a:latin typeface="Courier New" pitchFamily="49" charset="0"/>
              </a:rPr>
              <a:t>  +      0</a:t>
            </a:r>
            <a:r>
              <a:rPr lang="en-US" sz="1800" b="1">
                <a:solidFill>
                  <a:schemeClr val="accent2"/>
                </a:solidFill>
                <a:latin typeface="Courier New" pitchFamily="49" charset="0"/>
              </a:rPr>
              <a:t>n</a:t>
            </a:r>
            <a:r>
              <a:rPr lang="en-US" sz="1800" b="1">
                <a:latin typeface="Courier New" pitchFamily="49" charset="0"/>
              </a:rPr>
              <a:t>  +     1</a:t>
            </a:r>
            <a:r>
              <a:rPr lang="en-US" sz="1800" b="1">
                <a:solidFill>
                  <a:schemeClr val="accent2"/>
                </a:solidFill>
                <a:latin typeface="Courier New" pitchFamily="49" charset="0"/>
              </a:rPr>
              <a:t>q</a:t>
            </a:r>
            <a:r>
              <a:rPr lang="en-US" sz="1800" b="1">
                <a:latin typeface="Courier New" pitchFamily="49" charset="0"/>
              </a:rPr>
              <a:t>  =  25.00</a:t>
            </a:r>
          </a:p>
        </p:txBody>
      </p:sp>
      <p:sp>
        <p:nvSpPr>
          <p:cNvPr id="38924" name="Text Box 15"/>
          <p:cNvSpPr txBox="1">
            <a:spLocks noChangeArrowheads="1"/>
          </p:cNvSpPr>
          <p:nvPr/>
        </p:nvSpPr>
        <p:spPr bwMode="auto">
          <a:xfrm>
            <a:off x="1828800" y="58674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FF0000"/>
                </a:solidFill>
                <a:latin typeface="Arial" pitchFamily="34" charset="0"/>
              </a:rPr>
              <a:t>Just  the array is necessary !</a:t>
            </a:r>
          </a:p>
        </p:txBody>
      </p:sp>
      <p:sp>
        <p:nvSpPr>
          <p:cNvPr id="38925" name="Text Box 16"/>
          <p:cNvSpPr txBox="1">
            <a:spLocks noChangeArrowheads="1"/>
          </p:cNvSpPr>
          <p:nvPr/>
        </p:nvSpPr>
        <p:spPr bwMode="auto">
          <a:xfrm>
            <a:off x="1844675" y="61722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FF0000"/>
                </a:solidFill>
                <a:latin typeface="Arial" pitchFamily="34" charset="0"/>
              </a:rPr>
              <a:t>We can get rid of the variables...</a:t>
            </a:r>
          </a:p>
        </p:txBody>
      </p:sp>
      <p:sp>
        <p:nvSpPr>
          <p:cNvPr id="38926" name="Text Box 18"/>
          <p:cNvSpPr txBox="1">
            <a:spLocks noChangeArrowheads="1"/>
          </p:cNvSpPr>
          <p:nvPr/>
        </p:nvSpPr>
        <p:spPr bwMode="auto">
          <a:xfrm>
            <a:off x="533400" y="5195888"/>
            <a:ext cx="6934200" cy="36671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8000"/>
                </a:solidFill>
                <a:latin typeface="Arial" pitchFamily="34" charset="0"/>
              </a:rPr>
              <a:t>Using only row operations (our methods) !</a:t>
            </a:r>
          </a:p>
        </p:txBody>
      </p:sp>
      <p:sp>
        <p:nvSpPr>
          <p:cNvPr id="38927" name="Text Box 19"/>
          <p:cNvSpPr txBox="1">
            <a:spLocks noChangeArrowheads="1"/>
          </p:cNvSpPr>
          <p:nvPr/>
        </p:nvSpPr>
        <p:spPr bwMode="auto">
          <a:xfrm>
            <a:off x="7467600" y="6400800"/>
            <a:ext cx="1447800" cy="355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t>where to start?</a:t>
            </a:r>
          </a:p>
        </p:txBody>
      </p:sp>
      <p:sp>
        <p:nvSpPr>
          <p:cNvPr id="38928" name="Down Arrow 1"/>
          <p:cNvSpPr>
            <a:spLocks noChangeArrowheads="1"/>
          </p:cNvSpPr>
          <p:nvPr/>
        </p:nvSpPr>
        <p:spPr bwMode="auto">
          <a:xfrm>
            <a:off x="1606550" y="3444875"/>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29" name="Down Arrow 19"/>
          <p:cNvSpPr>
            <a:spLocks noChangeArrowheads="1"/>
          </p:cNvSpPr>
          <p:nvPr/>
        </p:nvSpPr>
        <p:spPr bwMode="auto">
          <a:xfrm>
            <a:off x="29781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30" name="Down Arrow 20"/>
          <p:cNvSpPr>
            <a:spLocks noChangeArrowheads="1"/>
          </p:cNvSpPr>
          <p:nvPr/>
        </p:nvSpPr>
        <p:spPr bwMode="auto">
          <a:xfrm>
            <a:off x="43497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31" name="Down Arrow 21"/>
          <p:cNvSpPr>
            <a:spLocks noChangeArrowheads="1"/>
          </p:cNvSpPr>
          <p:nvPr/>
        </p:nvSpPr>
        <p:spPr bwMode="auto">
          <a:xfrm>
            <a:off x="55689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Tree>
    <p:extLst>
      <p:ext uri="{BB962C8B-B14F-4D97-AF65-F5344CB8AC3E}">
        <p14:creationId xmlns:p14="http://schemas.microsoft.com/office/powerpoint/2010/main" val="332420960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5"/>
          <p:cNvSpPr txBox="1">
            <a:spLocks noChangeArrowheads="1"/>
          </p:cNvSpPr>
          <p:nvPr/>
        </p:nvSpPr>
        <p:spPr bwMode="auto">
          <a:xfrm>
            <a:off x="1949450" y="228599"/>
            <a:ext cx="518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Gaussian Elimination</a:t>
            </a:r>
          </a:p>
        </p:txBody>
      </p:sp>
      <p:sp>
        <p:nvSpPr>
          <p:cNvPr id="37891" name="Text Box 6"/>
          <p:cNvSpPr txBox="1">
            <a:spLocks noChangeArrowheads="1"/>
          </p:cNvSpPr>
          <p:nvPr/>
        </p:nvSpPr>
        <p:spPr bwMode="auto">
          <a:xfrm>
            <a:off x="1035050" y="2057400"/>
            <a:ext cx="70104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-8.00</a:t>
            </a:r>
          </a:p>
          <a:p>
            <a:pPr algn="l">
              <a:lnSpc>
                <a:spcPct val="120000"/>
              </a:lnSpc>
            </a:pPr>
            <a:r>
              <a:rPr lang="en-US" b="1" dirty="0">
                <a:latin typeface="Courier New" pitchFamily="49" charset="0"/>
              </a:rPr>
              <a:t>    -</a:t>
            </a:r>
            <a:r>
              <a:rPr lang="en-US" b="1" dirty="0" smtClean="0">
                <a:latin typeface="Courier New" pitchFamily="49" charset="0"/>
              </a:rPr>
              <a:t>3</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2</a:t>
            </a:r>
            <a:r>
              <a:rPr lang="en-US" b="1" dirty="0">
                <a:solidFill>
                  <a:schemeClr val="accent2"/>
                </a:solidFill>
                <a:latin typeface="Courier New" pitchFamily="49" charset="0"/>
              </a:rPr>
              <a:t>z</a:t>
            </a:r>
            <a:r>
              <a:rPr lang="en-US" b="1" dirty="0" smtClean="0">
                <a:solidFill>
                  <a:schemeClr val="accent2"/>
                </a:solidFill>
                <a:latin typeface="Courier New" pitchFamily="49" charset="0"/>
              </a:rPr>
              <a:t> </a:t>
            </a:r>
            <a:r>
              <a:rPr lang="en-US" b="1" dirty="0" smtClean="0">
                <a:latin typeface="Courier New" pitchFamily="49" charset="0"/>
              </a:rPr>
              <a:t> </a:t>
            </a:r>
            <a:r>
              <a:rPr lang="en-US" b="1" dirty="0">
                <a:latin typeface="Courier New" pitchFamily="49" charset="0"/>
              </a:rPr>
              <a:t>=  42.00             </a:t>
            </a:r>
          </a:p>
          <a:p>
            <a:pPr algn="l">
              <a:lnSpc>
                <a:spcPct val="120000"/>
              </a:lnSpc>
            </a:pPr>
            <a:r>
              <a:rPr lang="en-US" b="1" dirty="0">
                <a:latin typeface="Courier New" pitchFamily="49" charset="0"/>
              </a:rPr>
              <a:t>     </a:t>
            </a:r>
            <a:r>
              <a:rPr lang="en-US" b="1" dirty="0" smtClean="0">
                <a:latin typeface="Courier New" pitchFamily="49" charset="0"/>
              </a:rPr>
              <a:t>1</a:t>
            </a:r>
            <a:r>
              <a:rPr lang="en-US" b="1" dirty="0">
                <a:solidFill>
                  <a:schemeClr val="accent2"/>
                </a:solidFill>
                <a:latin typeface="Courier New" pitchFamily="49" charset="0"/>
              </a:rPr>
              <a:t>x</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-9</a:t>
            </a:r>
            <a:r>
              <a:rPr lang="en-US" b="1" dirty="0">
                <a:solidFill>
                  <a:schemeClr val="accent2"/>
                </a:solidFill>
                <a:latin typeface="Courier New" pitchFamily="49" charset="0"/>
              </a:rPr>
              <a:t>y</a:t>
            </a:r>
            <a:r>
              <a:rPr lang="en-US" b="1" dirty="0" smtClean="0">
                <a:latin typeface="Courier New" pitchFamily="49" charset="0"/>
              </a:rPr>
              <a:t>  </a:t>
            </a:r>
            <a:r>
              <a:rPr lang="en-US" b="1" dirty="0">
                <a:latin typeface="Courier New" pitchFamily="49" charset="0"/>
              </a:rPr>
              <a:t>+   </a:t>
            </a:r>
            <a:r>
              <a:rPr lang="en-US" b="1" dirty="0" smtClean="0">
                <a:latin typeface="Courier New" pitchFamily="49" charset="0"/>
              </a:rPr>
              <a:t>4</a:t>
            </a:r>
            <a:r>
              <a:rPr lang="en-US" b="1" dirty="0">
                <a:solidFill>
                  <a:schemeClr val="accent2"/>
                </a:solidFill>
                <a:latin typeface="Courier New" pitchFamily="49" charset="0"/>
              </a:rPr>
              <a:t>z</a:t>
            </a:r>
            <a:r>
              <a:rPr lang="en-US" b="1" dirty="0" smtClean="0">
                <a:latin typeface="Courier New" pitchFamily="49" charset="0"/>
              </a:rPr>
              <a:t>  </a:t>
            </a:r>
            <a:r>
              <a:rPr lang="en-US" b="1" dirty="0">
                <a:latin typeface="Courier New" pitchFamily="49" charset="0"/>
              </a:rPr>
              <a:t>=  56.00</a:t>
            </a:r>
          </a:p>
        </p:txBody>
      </p:sp>
      <p:sp>
        <p:nvSpPr>
          <p:cNvPr id="37893" name="Text Box 8"/>
          <p:cNvSpPr txBox="1">
            <a:spLocks noChangeArrowheads="1"/>
          </p:cNvSpPr>
          <p:nvPr/>
        </p:nvSpPr>
        <p:spPr bwMode="auto">
          <a:xfrm>
            <a:off x="1143000" y="4027200"/>
            <a:ext cx="92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Goal</a:t>
            </a:r>
            <a:r>
              <a:rPr lang="en-US"/>
              <a:t>:</a:t>
            </a:r>
          </a:p>
        </p:txBody>
      </p:sp>
      <p:sp>
        <p:nvSpPr>
          <p:cNvPr id="37894" name="Text Box 9"/>
          <p:cNvSpPr txBox="1">
            <a:spLocks noChangeArrowheads="1"/>
          </p:cNvSpPr>
          <p:nvPr/>
        </p:nvSpPr>
        <p:spPr bwMode="auto">
          <a:xfrm>
            <a:off x="3962400" y="3890675"/>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1s along the diagonal</a:t>
            </a:r>
          </a:p>
        </p:txBody>
      </p:sp>
      <p:sp>
        <p:nvSpPr>
          <p:cNvPr id="37895" name="Text Box 10"/>
          <p:cNvSpPr txBox="1">
            <a:spLocks noChangeArrowheads="1"/>
          </p:cNvSpPr>
          <p:nvPr/>
        </p:nvSpPr>
        <p:spPr bwMode="auto">
          <a:xfrm>
            <a:off x="3962400" y="425580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0s elsewhere on the left</a:t>
            </a:r>
          </a:p>
        </p:txBody>
      </p:sp>
      <p:sp>
        <p:nvSpPr>
          <p:cNvPr id="37896" name="Line 11"/>
          <p:cNvSpPr>
            <a:spLocks noChangeShapeType="1"/>
          </p:cNvSpPr>
          <p:nvPr/>
        </p:nvSpPr>
        <p:spPr bwMode="auto">
          <a:xfrm>
            <a:off x="685800" y="37986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7" name="Line 12"/>
          <p:cNvSpPr>
            <a:spLocks noChangeShapeType="1"/>
          </p:cNvSpPr>
          <p:nvPr/>
        </p:nvSpPr>
        <p:spPr bwMode="auto">
          <a:xfrm>
            <a:off x="685800" y="47892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8" name="Rectangle 13"/>
          <p:cNvSpPr>
            <a:spLocks noChangeArrowheads="1"/>
          </p:cNvSpPr>
          <p:nvPr/>
        </p:nvSpPr>
        <p:spPr bwMode="auto">
          <a:xfrm>
            <a:off x="1752600" y="40748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Find  </a:t>
            </a:r>
            <a:r>
              <a:rPr lang="en-US" sz="1800" b="1">
                <a:solidFill>
                  <a:schemeClr val="accent2"/>
                </a:solidFill>
                <a:latin typeface="Courier New" pitchFamily="49" charset="0"/>
              </a:rPr>
              <a:t>p,n,q</a:t>
            </a:r>
          </a:p>
        </p:txBody>
      </p:sp>
      <p:sp>
        <p:nvSpPr>
          <p:cNvPr id="37899" name="TextBox 1"/>
          <p:cNvSpPr txBox="1">
            <a:spLocks noChangeArrowheads="1"/>
          </p:cNvSpPr>
          <p:nvPr/>
        </p:nvSpPr>
        <p:spPr bwMode="auto">
          <a:xfrm rot="1290129">
            <a:off x="5394325" y="5187663"/>
            <a:ext cx="3340100" cy="157003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dirty="0"/>
              <a:t>What rules can we use without changing the meaning of these equations?</a:t>
            </a:r>
          </a:p>
        </p:txBody>
      </p:sp>
      <p:sp>
        <p:nvSpPr>
          <p:cNvPr id="2" name="Rectangle 1"/>
          <p:cNvSpPr/>
          <p:nvPr/>
        </p:nvSpPr>
        <p:spPr>
          <a:xfrm>
            <a:off x="546745" y="1219200"/>
            <a:ext cx="3335080" cy="461665"/>
          </a:xfrm>
          <a:prstGeom prst="rect">
            <a:avLst/>
          </a:prstGeom>
        </p:spPr>
        <p:txBody>
          <a:bodyPr wrap="none">
            <a:spAutoFit/>
          </a:bodyPr>
          <a:lstStyle/>
          <a:p>
            <a:r>
              <a:rPr lang="en-US" b="1" dirty="0" smtClean="0">
                <a:latin typeface="Cambria" pitchFamily="18" charset="0"/>
              </a:rPr>
              <a:t>Goal:  </a:t>
            </a:r>
            <a:r>
              <a:rPr lang="en-US" dirty="0" smtClean="0">
                <a:latin typeface="Cambria" pitchFamily="18" charset="0"/>
              </a:rPr>
              <a:t>to find </a:t>
            </a:r>
            <a:r>
              <a:rPr lang="en-US" b="1" dirty="0" smtClean="0">
                <a:solidFill>
                  <a:srgbClr val="1608F9"/>
                </a:solidFill>
                <a:latin typeface="Cambria" pitchFamily="18" charset="0"/>
              </a:rPr>
              <a:t>x</a:t>
            </a:r>
            <a:r>
              <a:rPr lang="en-US" dirty="0" smtClean="0">
                <a:latin typeface="Cambria" pitchFamily="18" charset="0"/>
              </a:rPr>
              <a:t>, </a:t>
            </a:r>
            <a:r>
              <a:rPr lang="en-US" b="1" dirty="0" smtClean="0">
                <a:solidFill>
                  <a:srgbClr val="1608F9"/>
                </a:solidFill>
                <a:latin typeface="Cambria" pitchFamily="18" charset="0"/>
              </a:rPr>
              <a:t>y</a:t>
            </a:r>
            <a:r>
              <a:rPr lang="en-US" dirty="0" smtClean="0">
                <a:latin typeface="Cambria" pitchFamily="18" charset="0"/>
              </a:rPr>
              <a:t>, and </a:t>
            </a:r>
            <a:r>
              <a:rPr lang="en-US" b="1" dirty="0" smtClean="0">
                <a:solidFill>
                  <a:srgbClr val="1608F9"/>
                </a:solidFill>
                <a:latin typeface="Cambria" pitchFamily="18" charset="0"/>
              </a:rPr>
              <a:t>z</a:t>
            </a:r>
            <a:r>
              <a:rPr lang="en-US" dirty="0" smtClean="0">
                <a:latin typeface="Cambria" pitchFamily="18" charset="0"/>
              </a:rPr>
              <a:t>:</a:t>
            </a:r>
            <a:endParaRPr lang="en-US" dirty="0"/>
          </a:p>
        </p:txBody>
      </p:sp>
    </p:spTree>
    <p:extLst>
      <p:ext uri="{BB962C8B-B14F-4D97-AF65-F5344CB8AC3E}">
        <p14:creationId xmlns:p14="http://schemas.microsoft.com/office/powerpoint/2010/main" val="61298902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nvSpPr>
        <p:spPr bwMode="auto">
          <a:xfrm>
            <a:off x="762000" y="228600"/>
            <a:ext cx="601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Gaussian Elimination</a:t>
            </a:r>
          </a:p>
        </p:txBody>
      </p:sp>
      <p:sp>
        <p:nvSpPr>
          <p:cNvPr id="38915" name="Text Box 6"/>
          <p:cNvSpPr txBox="1">
            <a:spLocks noChangeArrowheads="1"/>
          </p:cNvSpPr>
          <p:nvPr/>
        </p:nvSpPr>
        <p:spPr bwMode="auto">
          <a:xfrm>
            <a:off x="762000" y="1295400"/>
            <a:ext cx="59436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a:latin typeface="Courier New" pitchFamily="49" charset="0"/>
              </a:rPr>
              <a:t>     2</a:t>
            </a:r>
            <a:r>
              <a:rPr lang="en-US" sz="1800" b="1">
                <a:solidFill>
                  <a:schemeClr val="accent2"/>
                </a:solidFill>
                <a:latin typeface="Courier New" pitchFamily="49" charset="0"/>
              </a:rPr>
              <a:t>p</a:t>
            </a:r>
            <a:r>
              <a:rPr lang="en-US" sz="1800" b="1">
                <a:latin typeface="Courier New" pitchFamily="49" charset="0"/>
              </a:rPr>
              <a:t>  +      3</a:t>
            </a:r>
            <a:r>
              <a:rPr lang="en-US" sz="1800" b="1">
                <a:solidFill>
                  <a:schemeClr val="accent2"/>
                </a:solidFill>
                <a:latin typeface="Courier New" pitchFamily="49" charset="0"/>
              </a:rPr>
              <a:t>n</a:t>
            </a:r>
            <a:r>
              <a:rPr lang="en-US" sz="1800" b="1">
                <a:latin typeface="Courier New" pitchFamily="49" charset="0"/>
              </a:rPr>
              <a:t>  +    -1</a:t>
            </a:r>
            <a:r>
              <a:rPr lang="en-US" sz="1800" b="1">
                <a:solidFill>
                  <a:schemeClr val="accent2"/>
                </a:solidFill>
                <a:latin typeface="Courier New" pitchFamily="49" charset="0"/>
              </a:rPr>
              <a:t>q</a:t>
            </a:r>
            <a:r>
              <a:rPr lang="en-US" sz="1800" b="1">
                <a:latin typeface="Courier New" pitchFamily="49" charset="0"/>
              </a:rPr>
              <a:t>  =  -8.00</a:t>
            </a:r>
          </a:p>
          <a:p>
            <a:pPr algn="l">
              <a:lnSpc>
                <a:spcPct val="120000"/>
              </a:lnSpc>
            </a:pPr>
            <a:r>
              <a:rPr lang="en-US" sz="1800" b="1">
                <a:latin typeface="Courier New" pitchFamily="49" charset="0"/>
              </a:rPr>
              <a:t>    -3</a:t>
            </a:r>
            <a:r>
              <a:rPr lang="en-US" sz="1800" b="1">
                <a:solidFill>
                  <a:schemeClr val="accent2"/>
                </a:solidFill>
                <a:latin typeface="Courier New" pitchFamily="49" charset="0"/>
              </a:rPr>
              <a:t>p</a:t>
            </a:r>
            <a:r>
              <a:rPr lang="en-US" sz="1800" b="1">
                <a:latin typeface="Courier New" pitchFamily="49" charset="0"/>
              </a:rPr>
              <a:t>  +     -1</a:t>
            </a:r>
            <a:r>
              <a:rPr lang="en-US" sz="1800" b="1">
                <a:solidFill>
                  <a:schemeClr val="accent2"/>
                </a:solidFill>
                <a:latin typeface="Courier New" pitchFamily="49" charset="0"/>
              </a:rPr>
              <a:t>n</a:t>
            </a:r>
            <a:r>
              <a:rPr lang="en-US" sz="1800" b="1">
                <a:latin typeface="Courier New" pitchFamily="49" charset="0"/>
              </a:rPr>
              <a:t>  +     2</a:t>
            </a:r>
            <a:r>
              <a:rPr lang="en-US" sz="1800" b="1">
                <a:solidFill>
                  <a:schemeClr val="accent2"/>
                </a:solidFill>
                <a:latin typeface="Courier New" pitchFamily="49" charset="0"/>
              </a:rPr>
              <a:t>q </a:t>
            </a:r>
            <a:r>
              <a:rPr lang="en-US" sz="1800" b="1">
                <a:latin typeface="Courier New" pitchFamily="49" charset="0"/>
              </a:rPr>
              <a:t> =  42.00             </a:t>
            </a:r>
          </a:p>
          <a:p>
            <a:pPr algn="l">
              <a:lnSpc>
                <a:spcPct val="120000"/>
              </a:lnSpc>
            </a:pPr>
            <a:r>
              <a:rPr lang="en-US" sz="1800" b="1">
                <a:latin typeface="Courier New" pitchFamily="49" charset="0"/>
              </a:rPr>
              <a:t>     1</a:t>
            </a:r>
            <a:r>
              <a:rPr lang="en-US" sz="1800" b="1">
                <a:solidFill>
                  <a:schemeClr val="accent2"/>
                </a:solidFill>
                <a:latin typeface="Courier New" pitchFamily="49" charset="0"/>
              </a:rPr>
              <a:t>p</a:t>
            </a:r>
            <a:r>
              <a:rPr lang="en-US" sz="1800" b="1">
                <a:latin typeface="Courier New" pitchFamily="49" charset="0"/>
              </a:rPr>
              <a:t>  +     -9</a:t>
            </a:r>
            <a:r>
              <a:rPr lang="en-US" sz="1800" b="1">
                <a:solidFill>
                  <a:schemeClr val="accent2"/>
                </a:solidFill>
                <a:latin typeface="Courier New" pitchFamily="49" charset="0"/>
              </a:rPr>
              <a:t>n</a:t>
            </a:r>
            <a:r>
              <a:rPr lang="en-US" sz="1800" b="1">
                <a:latin typeface="Courier New" pitchFamily="49" charset="0"/>
              </a:rPr>
              <a:t>  +     4</a:t>
            </a:r>
            <a:r>
              <a:rPr lang="en-US" sz="1800" b="1">
                <a:solidFill>
                  <a:schemeClr val="accent2"/>
                </a:solidFill>
                <a:latin typeface="Courier New" pitchFamily="49" charset="0"/>
              </a:rPr>
              <a:t>q</a:t>
            </a:r>
            <a:r>
              <a:rPr lang="en-US" sz="1800" b="1">
                <a:latin typeface="Courier New" pitchFamily="49" charset="0"/>
              </a:rPr>
              <a:t>  =  56.00</a:t>
            </a:r>
          </a:p>
        </p:txBody>
      </p:sp>
      <p:pic>
        <p:nvPicPr>
          <p:cNvPr id="3891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163" y="152400"/>
            <a:ext cx="22050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8"/>
          <p:cNvSpPr txBox="1">
            <a:spLocks noChangeArrowheads="1"/>
          </p:cNvSpPr>
          <p:nvPr/>
        </p:nvSpPr>
        <p:spPr bwMode="auto">
          <a:xfrm>
            <a:off x="1143000" y="2819400"/>
            <a:ext cx="92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b="1"/>
              <a:t>Goal</a:t>
            </a:r>
            <a:r>
              <a:rPr lang="en-US"/>
              <a:t>:</a:t>
            </a:r>
          </a:p>
        </p:txBody>
      </p:sp>
      <p:sp>
        <p:nvSpPr>
          <p:cNvPr id="38918" name="Text Box 9"/>
          <p:cNvSpPr txBox="1">
            <a:spLocks noChangeArrowheads="1"/>
          </p:cNvSpPr>
          <p:nvPr/>
        </p:nvSpPr>
        <p:spPr bwMode="auto">
          <a:xfrm>
            <a:off x="3962400" y="2682875"/>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1s along the diagonal</a:t>
            </a:r>
          </a:p>
        </p:txBody>
      </p:sp>
      <p:sp>
        <p:nvSpPr>
          <p:cNvPr id="38919" name="Text Box 10"/>
          <p:cNvSpPr txBox="1">
            <a:spLocks noChangeArrowheads="1"/>
          </p:cNvSpPr>
          <p:nvPr/>
        </p:nvSpPr>
        <p:spPr bwMode="auto">
          <a:xfrm>
            <a:off x="3962400" y="3048000"/>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a:t> get 0s elsewhere on the left</a:t>
            </a:r>
          </a:p>
        </p:txBody>
      </p:sp>
      <p:sp>
        <p:nvSpPr>
          <p:cNvPr id="38920" name="Line 11"/>
          <p:cNvSpPr>
            <a:spLocks noChangeShapeType="1"/>
          </p:cNvSpPr>
          <p:nvPr/>
        </p:nvSpPr>
        <p:spPr bwMode="auto">
          <a:xfrm>
            <a:off x="685800" y="25908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1" name="Line 12"/>
          <p:cNvSpPr>
            <a:spLocks noChangeShapeType="1"/>
          </p:cNvSpPr>
          <p:nvPr/>
        </p:nvSpPr>
        <p:spPr bwMode="auto">
          <a:xfrm>
            <a:off x="685800" y="3581400"/>
            <a:ext cx="6629400" cy="0"/>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2" name="Rectangle 13"/>
          <p:cNvSpPr>
            <a:spLocks noChangeArrowheads="1"/>
          </p:cNvSpPr>
          <p:nvPr/>
        </p:nvSpPr>
        <p:spPr bwMode="auto">
          <a:xfrm>
            <a:off x="1752600" y="2867025"/>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t>Find  </a:t>
            </a:r>
            <a:r>
              <a:rPr lang="en-US" sz="1800" b="1">
                <a:solidFill>
                  <a:schemeClr val="accent2"/>
                </a:solidFill>
                <a:latin typeface="Courier New" pitchFamily="49" charset="0"/>
              </a:rPr>
              <a:t>p,n,q</a:t>
            </a:r>
          </a:p>
        </p:txBody>
      </p:sp>
      <p:sp>
        <p:nvSpPr>
          <p:cNvPr id="38923" name="Text Box 14"/>
          <p:cNvSpPr txBox="1">
            <a:spLocks noChangeArrowheads="1"/>
          </p:cNvSpPr>
          <p:nvPr/>
        </p:nvSpPr>
        <p:spPr bwMode="auto">
          <a:xfrm>
            <a:off x="1219200" y="3794125"/>
            <a:ext cx="54864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1</a:t>
            </a:r>
            <a:r>
              <a:rPr lang="en-US" sz="1800" b="1" dirty="0">
                <a:solidFill>
                  <a:schemeClr val="accent2"/>
                </a:solidFill>
                <a:latin typeface="Courier New" pitchFamily="49" charset="0"/>
              </a:rPr>
              <a:t>p</a:t>
            </a:r>
            <a:r>
              <a:rPr lang="en-US" sz="1800" b="1" dirty="0">
                <a:latin typeface="Courier New" pitchFamily="49" charset="0"/>
              </a:rPr>
              <a:t>  +      0</a:t>
            </a:r>
            <a:r>
              <a:rPr lang="en-US" sz="1800" b="1" dirty="0">
                <a:solidFill>
                  <a:schemeClr val="accent2"/>
                </a:solidFill>
                <a:latin typeface="Courier New" pitchFamily="49" charset="0"/>
              </a:rPr>
              <a:t>n</a:t>
            </a:r>
            <a:r>
              <a:rPr lang="en-US" sz="1800" b="1" dirty="0">
                <a:latin typeface="Courier New" pitchFamily="49" charset="0"/>
              </a:rPr>
              <a:t>  +     0</a:t>
            </a:r>
            <a:r>
              <a:rPr lang="en-US" sz="1800" b="1" dirty="0">
                <a:solidFill>
                  <a:schemeClr val="accent2"/>
                </a:solidFill>
                <a:latin typeface="Courier New" pitchFamily="49" charset="0"/>
              </a:rPr>
              <a:t>q</a:t>
            </a:r>
            <a:r>
              <a:rPr lang="en-US" sz="1800" b="1" dirty="0">
                <a:latin typeface="Courier New" pitchFamily="49" charset="0"/>
              </a:rPr>
              <a:t>  =   1.00</a:t>
            </a:r>
          </a:p>
          <a:p>
            <a:pPr algn="l">
              <a:lnSpc>
                <a:spcPct val="120000"/>
              </a:lnSpc>
            </a:pPr>
            <a:r>
              <a:rPr lang="en-US" sz="1800" b="1" dirty="0">
                <a:latin typeface="Courier New" pitchFamily="49" charset="0"/>
              </a:rPr>
              <a:t>  0</a:t>
            </a:r>
            <a:r>
              <a:rPr lang="en-US" sz="1800" b="1" dirty="0">
                <a:solidFill>
                  <a:schemeClr val="accent2"/>
                </a:solidFill>
                <a:latin typeface="Courier New" pitchFamily="49" charset="0"/>
              </a:rPr>
              <a:t>p</a:t>
            </a:r>
            <a:r>
              <a:rPr lang="en-US" sz="1800" b="1" dirty="0">
                <a:latin typeface="Courier New" pitchFamily="49" charset="0"/>
              </a:rPr>
              <a:t>  +      1</a:t>
            </a:r>
            <a:r>
              <a:rPr lang="en-US" sz="1800" b="1" dirty="0">
                <a:solidFill>
                  <a:schemeClr val="accent2"/>
                </a:solidFill>
                <a:latin typeface="Courier New" pitchFamily="49" charset="0"/>
              </a:rPr>
              <a:t>n</a:t>
            </a:r>
            <a:r>
              <a:rPr lang="en-US" sz="1800" b="1" dirty="0">
                <a:latin typeface="Courier New" pitchFamily="49" charset="0"/>
              </a:rPr>
              <a:t>  +     0</a:t>
            </a:r>
            <a:r>
              <a:rPr lang="en-US" sz="1800" b="1" dirty="0">
                <a:solidFill>
                  <a:schemeClr val="accent2"/>
                </a:solidFill>
                <a:latin typeface="Courier New" pitchFamily="49" charset="0"/>
              </a:rPr>
              <a:t>q </a:t>
            </a:r>
            <a:r>
              <a:rPr lang="en-US" sz="1800" b="1" dirty="0">
                <a:latin typeface="Courier New" pitchFamily="49" charset="0"/>
              </a:rPr>
              <a:t> =   5.00             </a:t>
            </a:r>
          </a:p>
          <a:p>
            <a:pPr algn="l">
              <a:lnSpc>
                <a:spcPct val="120000"/>
              </a:lnSpc>
            </a:pPr>
            <a:r>
              <a:rPr lang="en-US" sz="1800" b="1" dirty="0">
                <a:latin typeface="Courier New" pitchFamily="49" charset="0"/>
              </a:rPr>
              <a:t>  0</a:t>
            </a:r>
            <a:r>
              <a:rPr lang="en-US" sz="1800" b="1" dirty="0">
                <a:solidFill>
                  <a:schemeClr val="accent2"/>
                </a:solidFill>
                <a:latin typeface="Courier New" pitchFamily="49" charset="0"/>
              </a:rPr>
              <a:t>p</a:t>
            </a:r>
            <a:r>
              <a:rPr lang="en-US" sz="1800" b="1" dirty="0">
                <a:latin typeface="Courier New" pitchFamily="49" charset="0"/>
              </a:rPr>
              <a:t>  +      0</a:t>
            </a:r>
            <a:r>
              <a:rPr lang="en-US" sz="1800" b="1" dirty="0">
                <a:solidFill>
                  <a:schemeClr val="accent2"/>
                </a:solidFill>
                <a:latin typeface="Courier New" pitchFamily="49" charset="0"/>
              </a:rPr>
              <a:t>n</a:t>
            </a:r>
            <a:r>
              <a:rPr lang="en-US" sz="1800" b="1" dirty="0">
                <a:latin typeface="Courier New" pitchFamily="49" charset="0"/>
              </a:rPr>
              <a:t>  +     1</a:t>
            </a:r>
            <a:r>
              <a:rPr lang="en-US" sz="1800" b="1" dirty="0">
                <a:solidFill>
                  <a:schemeClr val="accent2"/>
                </a:solidFill>
                <a:latin typeface="Courier New" pitchFamily="49" charset="0"/>
              </a:rPr>
              <a:t>q</a:t>
            </a:r>
            <a:r>
              <a:rPr lang="en-US" sz="1800" b="1" dirty="0">
                <a:latin typeface="Courier New" pitchFamily="49" charset="0"/>
              </a:rPr>
              <a:t>  =  25.00</a:t>
            </a:r>
          </a:p>
        </p:txBody>
      </p:sp>
      <p:sp>
        <p:nvSpPr>
          <p:cNvPr id="38924" name="Text Box 15"/>
          <p:cNvSpPr txBox="1">
            <a:spLocks noChangeArrowheads="1"/>
          </p:cNvSpPr>
          <p:nvPr/>
        </p:nvSpPr>
        <p:spPr bwMode="auto">
          <a:xfrm>
            <a:off x="1828800" y="58674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FF0000"/>
                </a:solidFill>
                <a:latin typeface="Arial" pitchFamily="34" charset="0"/>
              </a:rPr>
              <a:t>Just  the array is necessary !</a:t>
            </a:r>
          </a:p>
        </p:txBody>
      </p:sp>
      <p:sp>
        <p:nvSpPr>
          <p:cNvPr id="38925" name="Text Box 16"/>
          <p:cNvSpPr txBox="1">
            <a:spLocks noChangeArrowheads="1"/>
          </p:cNvSpPr>
          <p:nvPr/>
        </p:nvSpPr>
        <p:spPr bwMode="auto">
          <a:xfrm>
            <a:off x="1844675" y="6172200"/>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FF0000"/>
                </a:solidFill>
                <a:latin typeface="Arial" pitchFamily="34" charset="0"/>
              </a:rPr>
              <a:t>We can get rid of the variables...</a:t>
            </a:r>
          </a:p>
        </p:txBody>
      </p:sp>
      <p:sp>
        <p:nvSpPr>
          <p:cNvPr id="38926" name="Text Box 18"/>
          <p:cNvSpPr txBox="1">
            <a:spLocks noChangeArrowheads="1"/>
          </p:cNvSpPr>
          <p:nvPr/>
        </p:nvSpPr>
        <p:spPr bwMode="auto">
          <a:xfrm>
            <a:off x="533400" y="5195888"/>
            <a:ext cx="6934200" cy="36671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solidFill>
                  <a:srgbClr val="008000"/>
                </a:solidFill>
                <a:latin typeface="Arial" pitchFamily="34" charset="0"/>
              </a:rPr>
              <a:t>Using only row operations (our methods) !</a:t>
            </a:r>
          </a:p>
        </p:txBody>
      </p:sp>
      <p:sp>
        <p:nvSpPr>
          <p:cNvPr id="38927" name="Text Box 19"/>
          <p:cNvSpPr txBox="1">
            <a:spLocks noChangeArrowheads="1"/>
          </p:cNvSpPr>
          <p:nvPr/>
        </p:nvSpPr>
        <p:spPr bwMode="auto">
          <a:xfrm>
            <a:off x="7467600" y="6400800"/>
            <a:ext cx="1447800" cy="355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a:t>where to start?</a:t>
            </a:r>
          </a:p>
        </p:txBody>
      </p:sp>
      <p:sp>
        <p:nvSpPr>
          <p:cNvPr id="38928" name="Down Arrow 1"/>
          <p:cNvSpPr>
            <a:spLocks noChangeArrowheads="1"/>
          </p:cNvSpPr>
          <p:nvPr/>
        </p:nvSpPr>
        <p:spPr bwMode="auto">
          <a:xfrm>
            <a:off x="1606550" y="3444875"/>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29" name="Down Arrow 19"/>
          <p:cNvSpPr>
            <a:spLocks noChangeArrowheads="1"/>
          </p:cNvSpPr>
          <p:nvPr/>
        </p:nvSpPr>
        <p:spPr bwMode="auto">
          <a:xfrm>
            <a:off x="29781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30" name="Down Arrow 20"/>
          <p:cNvSpPr>
            <a:spLocks noChangeArrowheads="1"/>
          </p:cNvSpPr>
          <p:nvPr/>
        </p:nvSpPr>
        <p:spPr bwMode="auto">
          <a:xfrm>
            <a:off x="43497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
        <p:nvSpPr>
          <p:cNvPr id="38931" name="Down Arrow 21"/>
          <p:cNvSpPr>
            <a:spLocks noChangeArrowheads="1"/>
          </p:cNvSpPr>
          <p:nvPr/>
        </p:nvSpPr>
        <p:spPr bwMode="auto">
          <a:xfrm>
            <a:off x="5568950" y="3441700"/>
            <a:ext cx="374650" cy="349250"/>
          </a:xfrm>
          <a:prstGeom prst="downArrow">
            <a:avLst>
              <a:gd name="adj1" fmla="val 50000"/>
              <a:gd name="adj2" fmla="val 50000"/>
            </a:avLst>
          </a:prstGeom>
          <a:solidFill>
            <a:srgbClr val="CCFFCC"/>
          </a:solidFill>
          <a:ln w="9525" algn="ctr">
            <a:solidFill>
              <a:schemeClr val="tx1"/>
            </a:solidFill>
            <a:round/>
            <a:headEnd/>
            <a:tailEnd/>
          </a:ln>
        </p:spPr>
        <p:txBody>
          <a:bodyPr/>
          <a:lstStyle/>
          <a:p>
            <a:endParaRPr lang="en-US"/>
          </a:p>
        </p:txBody>
      </p:sp>
    </p:spTree>
    <p:extLst>
      <p:ext uri="{BB962C8B-B14F-4D97-AF65-F5344CB8AC3E}">
        <p14:creationId xmlns:p14="http://schemas.microsoft.com/office/powerpoint/2010/main" val="93710220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Lists ~ flexibility</a:t>
            </a:r>
            <a:endParaRPr lang="en-US" sz="4000" dirty="0">
              <a:latin typeface="Cambria" pitchFamily="18" charset="0"/>
            </a:endParaRPr>
          </a:p>
        </p:txBody>
      </p:sp>
      <p:sp>
        <p:nvSpPr>
          <p:cNvPr id="20483"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0484" name="Text Box 7"/>
          <p:cNvSpPr txBox="1">
            <a:spLocks noChangeArrowheads="1"/>
          </p:cNvSpPr>
          <p:nvPr/>
        </p:nvSpPr>
        <p:spPr bwMode="auto">
          <a:xfrm>
            <a:off x="457200" y="1295400"/>
            <a:ext cx="44958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latin typeface="Cambria" pitchFamily="18" charset="0"/>
              </a:rPr>
              <a:t>Lists can hold </a:t>
            </a:r>
            <a:r>
              <a:rPr lang="en-US" b="1">
                <a:latin typeface="Cambria" pitchFamily="18" charset="0"/>
              </a:rPr>
              <a:t>ANY</a:t>
            </a:r>
            <a:r>
              <a:rPr lang="en-US">
                <a:latin typeface="Cambria" pitchFamily="18" charset="0"/>
              </a:rPr>
              <a:t> type of data</a:t>
            </a:r>
          </a:p>
        </p:txBody>
      </p:sp>
      <p:sp>
        <p:nvSpPr>
          <p:cNvPr id="20485" name="Rectangle 8"/>
          <p:cNvSpPr>
            <a:spLocks noChangeArrowheads="1"/>
          </p:cNvSpPr>
          <p:nvPr/>
        </p:nvSpPr>
        <p:spPr bwMode="auto">
          <a:xfrm>
            <a:off x="304800" y="2057400"/>
            <a:ext cx="37607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8000"/>
                </a:solidFill>
                <a:latin typeface="Courier New" pitchFamily="49" charset="0"/>
              </a:rPr>
              <a:t>A = [ 42, 75, 70 ]</a:t>
            </a:r>
          </a:p>
        </p:txBody>
      </p:sp>
      <p:sp>
        <p:nvSpPr>
          <p:cNvPr id="20486" name="AutoShape 9"/>
          <p:cNvSpPr>
            <a:spLocks noChangeArrowheads="1"/>
          </p:cNvSpPr>
          <p:nvPr/>
        </p:nvSpPr>
        <p:spPr bwMode="auto">
          <a:xfrm>
            <a:off x="5857875"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7" name="AutoShape 10"/>
          <p:cNvSpPr>
            <a:spLocks noChangeArrowheads="1"/>
          </p:cNvSpPr>
          <p:nvPr/>
        </p:nvSpPr>
        <p:spPr bwMode="auto">
          <a:xfrm>
            <a:off x="6781800"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8" name="AutoShape 11"/>
          <p:cNvSpPr>
            <a:spLocks noChangeArrowheads="1"/>
          </p:cNvSpPr>
          <p:nvPr/>
        </p:nvSpPr>
        <p:spPr bwMode="auto">
          <a:xfrm>
            <a:off x="7694613" y="20494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9" name="Rectangle 12"/>
          <p:cNvSpPr>
            <a:spLocks noChangeArrowheads="1"/>
          </p:cNvSpPr>
          <p:nvPr/>
        </p:nvSpPr>
        <p:spPr bwMode="auto">
          <a:xfrm>
            <a:off x="6107113" y="2073275"/>
            <a:ext cx="430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0490" name="Rectangle 13"/>
          <p:cNvSpPr>
            <a:spLocks noChangeArrowheads="1"/>
          </p:cNvSpPr>
          <p:nvPr/>
        </p:nvSpPr>
        <p:spPr bwMode="auto">
          <a:xfrm>
            <a:off x="7045325" y="2081213"/>
            <a:ext cx="430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a:t>
            </a:r>
          </a:p>
        </p:txBody>
      </p:sp>
      <p:sp>
        <p:nvSpPr>
          <p:cNvPr id="20491" name="Rectangle 14"/>
          <p:cNvSpPr>
            <a:spLocks noChangeArrowheads="1"/>
          </p:cNvSpPr>
          <p:nvPr/>
        </p:nvSpPr>
        <p:spPr bwMode="auto">
          <a:xfrm>
            <a:off x="7975600" y="2070100"/>
            <a:ext cx="430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a:t>
            </a:r>
          </a:p>
        </p:txBody>
      </p:sp>
      <p:sp>
        <p:nvSpPr>
          <p:cNvPr id="20492" name="AutoShape 15"/>
          <p:cNvSpPr>
            <a:spLocks noChangeArrowheads="1"/>
          </p:cNvSpPr>
          <p:nvPr/>
        </p:nvSpPr>
        <p:spPr bwMode="auto">
          <a:xfrm>
            <a:off x="4265613" y="19653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0493" name="Freeform 16"/>
          <p:cNvSpPr>
            <a:spLocks/>
          </p:cNvSpPr>
          <p:nvPr/>
        </p:nvSpPr>
        <p:spPr bwMode="auto">
          <a:xfrm>
            <a:off x="4943475" y="18288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4" name="Rectangle 17"/>
          <p:cNvSpPr>
            <a:spLocks noChangeArrowheads="1"/>
          </p:cNvSpPr>
          <p:nvPr/>
        </p:nvSpPr>
        <p:spPr bwMode="auto">
          <a:xfrm>
            <a:off x="5953125"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5" name="Rectangle 18"/>
          <p:cNvSpPr>
            <a:spLocks noChangeArrowheads="1"/>
          </p:cNvSpPr>
          <p:nvPr/>
        </p:nvSpPr>
        <p:spPr bwMode="auto">
          <a:xfrm>
            <a:off x="6872288"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6" name="Rectangle 19"/>
          <p:cNvSpPr>
            <a:spLocks noChangeArrowheads="1"/>
          </p:cNvSpPr>
          <p:nvPr/>
        </p:nvSpPr>
        <p:spPr bwMode="auto">
          <a:xfrm>
            <a:off x="7777163"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7" name="Rectangle 20"/>
          <p:cNvSpPr>
            <a:spLocks noChangeArrowheads="1"/>
          </p:cNvSpPr>
          <p:nvPr/>
        </p:nvSpPr>
        <p:spPr bwMode="auto">
          <a:xfrm>
            <a:off x="4459288" y="23764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0498" name="Rectangle 21"/>
          <p:cNvSpPr>
            <a:spLocks noChangeArrowheads="1"/>
          </p:cNvSpPr>
          <p:nvPr/>
        </p:nvSpPr>
        <p:spPr bwMode="auto">
          <a:xfrm>
            <a:off x="4600575" y="25606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0499" name="Text Box 36"/>
          <p:cNvSpPr txBox="1">
            <a:spLocks noChangeArrowheads="1"/>
          </p:cNvSpPr>
          <p:nvPr/>
        </p:nvSpPr>
        <p:spPr bwMode="auto">
          <a:xfrm>
            <a:off x="838200" y="3429000"/>
            <a:ext cx="22098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3200" dirty="0">
                <a:latin typeface="Calibri" pitchFamily="34" charset="0"/>
              </a:rPr>
              <a:t>they </a:t>
            </a:r>
            <a:r>
              <a:rPr lang="en-US" sz="3200" dirty="0" smtClean="0">
                <a:latin typeface="Calibri" pitchFamily="34" charset="0"/>
              </a:rPr>
              <a:t>don't</a:t>
            </a:r>
            <a:r>
              <a:rPr lang="en-US" altLang="ja-JP" sz="3200" dirty="0" smtClean="0">
                <a:latin typeface="Calibri" pitchFamily="34" charset="0"/>
              </a:rPr>
              <a:t> </a:t>
            </a:r>
            <a:r>
              <a:rPr lang="en-US" altLang="ja-JP" sz="3200" dirty="0">
                <a:latin typeface="Calibri" pitchFamily="34" charset="0"/>
              </a:rPr>
              <a:t>have to be </a:t>
            </a:r>
            <a:r>
              <a:rPr lang="en-US" altLang="ja-JP" sz="3200" i="1" dirty="0">
                <a:latin typeface="Calibri" pitchFamily="34" charset="0"/>
              </a:rPr>
              <a:t>horizontal</a:t>
            </a:r>
            <a:endParaRPr lang="en-US" sz="3200" dirty="0">
              <a:latin typeface="Calibri" pitchFamily="34" charset="0"/>
            </a:endParaRPr>
          </a:p>
        </p:txBody>
      </p:sp>
      <p:sp>
        <p:nvSpPr>
          <p:cNvPr id="20500" name="Line 37"/>
          <p:cNvSpPr>
            <a:spLocks noChangeShapeType="1"/>
          </p:cNvSpPr>
          <p:nvPr/>
        </p:nvSpPr>
        <p:spPr bwMode="auto">
          <a:xfrm>
            <a:off x="6400800" y="30480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20501" name="Group 54"/>
          <p:cNvGrpSpPr>
            <a:grpSpLocks/>
          </p:cNvGrpSpPr>
          <p:nvPr/>
        </p:nvGrpSpPr>
        <p:grpSpPr bwMode="auto">
          <a:xfrm rot="-5400000">
            <a:off x="481806" y="5995194"/>
            <a:ext cx="631825" cy="681038"/>
            <a:chOff x="3456" y="1784"/>
            <a:chExt cx="952" cy="1048"/>
          </a:xfrm>
        </p:grpSpPr>
        <p:sp>
          <p:nvSpPr>
            <p:cNvPr id="20503"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504"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505"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506"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507"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508"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09"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0"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1"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2"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3"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514"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515"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516"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17"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8"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19"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0502" name="Text Box 72"/>
          <p:cNvSpPr txBox="1">
            <a:spLocks noChangeArrowheads="1"/>
          </p:cNvSpPr>
          <p:nvPr/>
        </p:nvSpPr>
        <p:spPr bwMode="auto">
          <a:xfrm>
            <a:off x="292100" y="5710238"/>
            <a:ext cx="25066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200" dirty="0">
                <a:solidFill>
                  <a:srgbClr val="0A6819"/>
                </a:solidFill>
                <a:latin typeface="Cambria" pitchFamily="18" charset="0"/>
              </a:rPr>
              <a:t>It looks vertical to me!</a:t>
            </a:r>
          </a:p>
        </p:txBody>
      </p:sp>
    </p:spTree>
    <p:extLst>
      <p:ext uri="{BB962C8B-B14F-4D97-AF65-F5344CB8AC3E}">
        <p14:creationId xmlns:p14="http://schemas.microsoft.com/office/powerpoint/2010/main" val="60780591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3"/>
          <p:cNvSpPr>
            <a:spLocks noChangeArrowheads="1"/>
          </p:cNvSpPr>
          <p:nvPr/>
        </p:nvSpPr>
        <p:spPr bwMode="auto">
          <a:xfrm>
            <a:off x="5859463" y="416718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07" name="AutoShape 24"/>
          <p:cNvSpPr>
            <a:spLocks noChangeArrowheads="1"/>
          </p:cNvSpPr>
          <p:nvPr/>
        </p:nvSpPr>
        <p:spPr bwMode="auto">
          <a:xfrm>
            <a:off x="5840413" y="49641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08" name="AutoShape 25"/>
          <p:cNvSpPr>
            <a:spLocks noChangeArrowheads="1"/>
          </p:cNvSpPr>
          <p:nvPr/>
        </p:nvSpPr>
        <p:spPr bwMode="auto">
          <a:xfrm>
            <a:off x="5848350" y="573405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09" name="Rectangle 26"/>
          <p:cNvSpPr>
            <a:spLocks noChangeArrowheads="1"/>
          </p:cNvSpPr>
          <p:nvPr/>
        </p:nvSpPr>
        <p:spPr bwMode="auto">
          <a:xfrm>
            <a:off x="6108700" y="4191000"/>
            <a:ext cx="430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1510" name="Rectangle 27"/>
          <p:cNvSpPr>
            <a:spLocks noChangeArrowheads="1"/>
          </p:cNvSpPr>
          <p:nvPr/>
        </p:nvSpPr>
        <p:spPr bwMode="auto">
          <a:xfrm>
            <a:off x="6103938" y="4995863"/>
            <a:ext cx="430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a:t>
            </a:r>
          </a:p>
        </p:txBody>
      </p:sp>
      <p:sp>
        <p:nvSpPr>
          <p:cNvPr id="21511" name="Rectangle 28"/>
          <p:cNvSpPr>
            <a:spLocks noChangeArrowheads="1"/>
          </p:cNvSpPr>
          <p:nvPr/>
        </p:nvSpPr>
        <p:spPr bwMode="auto">
          <a:xfrm>
            <a:off x="6129338" y="5754688"/>
            <a:ext cx="430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a:t>
            </a:r>
          </a:p>
        </p:txBody>
      </p:sp>
      <p:sp>
        <p:nvSpPr>
          <p:cNvPr id="21512" name="AutoShape 29"/>
          <p:cNvSpPr>
            <a:spLocks noChangeArrowheads="1"/>
          </p:cNvSpPr>
          <p:nvPr/>
        </p:nvSpPr>
        <p:spPr bwMode="auto">
          <a:xfrm>
            <a:off x="4267200" y="4083050"/>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1513" name="Freeform 30"/>
          <p:cNvSpPr>
            <a:spLocks/>
          </p:cNvSpPr>
          <p:nvPr/>
        </p:nvSpPr>
        <p:spPr bwMode="auto">
          <a:xfrm>
            <a:off x="4945063" y="3946525"/>
            <a:ext cx="1071562"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4" name="Rectangle 31"/>
          <p:cNvSpPr>
            <a:spLocks noChangeArrowheads="1"/>
          </p:cNvSpPr>
          <p:nvPr/>
        </p:nvSpPr>
        <p:spPr bwMode="auto">
          <a:xfrm>
            <a:off x="5953125" y="447833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15" name="Rectangle 32"/>
          <p:cNvSpPr>
            <a:spLocks noChangeArrowheads="1"/>
          </p:cNvSpPr>
          <p:nvPr/>
        </p:nvSpPr>
        <p:spPr bwMode="auto">
          <a:xfrm>
            <a:off x="5929313" y="5270500"/>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16" name="Rectangle 33"/>
          <p:cNvSpPr>
            <a:spLocks noChangeArrowheads="1"/>
          </p:cNvSpPr>
          <p:nvPr/>
        </p:nvSpPr>
        <p:spPr bwMode="auto">
          <a:xfrm>
            <a:off x="5929313" y="6032500"/>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17" name="Rectangle 34"/>
          <p:cNvSpPr>
            <a:spLocks noChangeArrowheads="1"/>
          </p:cNvSpPr>
          <p:nvPr/>
        </p:nvSpPr>
        <p:spPr bwMode="auto">
          <a:xfrm>
            <a:off x="4460875" y="4486275"/>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1518" name="Rectangle 35"/>
          <p:cNvSpPr>
            <a:spLocks noChangeArrowheads="1"/>
          </p:cNvSpPr>
          <p:nvPr/>
        </p:nvSpPr>
        <p:spPr bwMode="auto">
          <a:xfrm>
            <a:off x="4602163" y="4678363"/>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1519" name="Text Box 36"/>
          <p:cNvSpPr txBox="1">
            <a:spLocks noChangeArrowheads="1"/>
          </p:cNvSpPr>
          <p:nvPr/>
        </p:nvSpPr>
        <p:spPr bwMode="auto">
          <a:xfrm>
            <a:off x="685800" y="3200400"/>
            <a:ext cx="2667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3200">
                <a:latin typeface="Calibri" pitchFamily="34" charset="0"/>
              </a:rPr>
              <a:t>We can equally well imagine them as </a:t>
            </a:r>
            <a:r>
              <a:rPr lang="en-US" sz="3200" b="1">
                <a:solidFill>
                  <a:srgbClr val="008000"/>
                </a:solidFill>
                <a:latin typeface="Calibri" pitchFamily="34" charset="0"/>
              </a:rPr>
              <a:t>vertical</a:t>
            </a:r>
            <a:r>
              <a:rPr lang="en-US" sz="3200">
                <a:latin typeface="Calibri" pitchFamily="34" charset="0"/>
              </a:rPr>
              <a:t> structures. </a:t>
            </a:r>
          </a:p>
        </p:txBody>
      </p:sp>
      <p:sp>
        <p:nvSpPr>
          <p:cNvPr id="21520" name="Line 38"/>
          <p:cNvSpPr>
            <a:spLocks noChangeShapeType="1"/>
          </p:cNvSpPr>
          <p:nvPr/>
        </p:nvSpPr>
        <p:spPr bwMode="auto">
          <a:xfrm rot="5400000">
            <a:off x="6553200" y="51054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21" name="Text Box 42"/>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Times New Roman" pitchFamily="18" charset="0"/>
              </a:rPr>
              <a:t>Lists'</a:t>
            </a:r>
            <a:r>
              <a:rPr lang="en-US" altLang="ja-JP" sz="4000">
                <a:latin typeface="Times New Roman" pitchFamily="18" charset="0"/>
              </a:rPr>
              <a:t> flexibility</a:t>
            </a:r>
            <a:endParaRPr lang="en-US" sz="4000">
              <a:latin typeface="Times New Roman" pitchFamily="18" charset="0"/>
            </a:endParaRPr>
          </a:p>
        </p:txBody>
      </p:sp>
      <p:sp>
        <p:nvSpPr>
          <p:cNvPr id="21522" name="Rectangle 43"/>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1523" name="Text Box 44"/>
          <p:cNvSpPr txBox="1">
            <a:spLocks noChangeArrowheads="1"/>
          </p:cNvSpPr>
          <p:nvPr/>
        </p:nvSpPr>
        <p:spPr bwMode="auto">
          <a:xfrm>
            <a:off x="457200" y="1295400"/>
            <a:ext cx="44958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a:t>
            </a:r>
          </a:p>
        </p:txBody>
      </p:sp>
      <p:sp>
        <p:nvSpPr>
          <p:cNvPr id="21524" name="Rectangle 8"/>
          <p:cNvSpPr>
            <a:spLocks noChangeArrowheads="1"/>
          </p:cNvSpPr>
          <p:nvPr/>
        </p:nvSpPr>
        <p:spPr bwMode="auto">
          <a:xfrm>
            <a:off x="304800" y="2057400"/>
            <a:ext cx="37607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b="1">
                <a:solidFill>
                  <a:srgbClr val="008000"/>
                </a:solidFill>
                <a:latin typeface="Courier New" pitchFamily="49" charset="0"/>
              </a:rPr>
              <a:t>A = [ 42, 75, 70 ]</a:t>
            </a:r>
          </a:p>
        </p:txBody>
      </p:sp>
      <p:sp>
        <p:nvSpPr>
          <p:cNvPr id="21525" name="AutoShape 9"/>
          <p:cNvSpPr>
            <a:spLocks noChangeArrowheads="1"/>
          </p:cNvSpPr>
          <p:nvPr/>
        </p:nvSpPr>
        <p:spPr bwMode="auto">
          <a:xfrm>
            <a:off x="5857875"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26" name="AutoShape 10"/>
          <p:cNvSpPr>
            <a:spLocks noChangeArrowheads="1"/>
          </p:cNvSpPr>
          <p:nvPr/>
        </p:nvSpPr>
        <p:spPr bwMode="auto">
          <a:xfrm>
            <a:off x="6781800"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27" name="AutoShape 11"/>
          <p:cNvSpPr>
            <a:spLocks noChangeArrowheads="1"/>
          </p:cNvSpPr>
          <p:nvPr/>
        </p:nvSpPr>
        <p:spPr bwMode="auto">
          <a:xfrm>
            <a:off x="7694613" y="20494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1528" name="Rectangle 12"/>
          <p:cNvSpPr>
            <a:spLocks noChangeArrowheads="1"/>
          </p:cNvSpPr>
          <p:nvPr/>
        </p:nvSpPr>
        <p:spPr bwMode="auto">
          <a:xfrm>
            <a:off x="6107113" y="2073275"/>
            <a:ext cx="430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1529" name="Rectangle 13"/>
          <p:cNvSpPr>
            <a:spLocks noChangeArrowheads="1"/>
          </p:cNvSpPr>
          <p:nvPr/>
        </p:nvSpPr>
        <p:spPr bwMode="auto">
          <a:xfrm>
            <a:off x="7045325" y="2081213"/>
            <a:ext cx="430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a:t>
            </a:r>
          </a:p>
        </p:txBody>
      </p:sp>
      <p:sp>
        <p:nvSpPr>
          <p:cNvPr id="21530" name="Rectangle 14"/>
          <p:cNvSpPr>
            <a:spLocks noChangeArrowheads="1"/>
          </p:cNvSpPr>
          <p:nvPr/>
        </p:nvSpPr>
        <p:spPr bwMode="auto">
          <a:xfrm>
            <a:off x="7975600" y="2070100"/>
            <a:ext cx="430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a:t>
            </a:r>
          </a:p>
        </p:txBody>
      </p:sp>
      <p:sp>
        <p:nvSpPr>
          <p:cNvPr id="21531" name="AutoShape 15"/>
          <p:cNvSpPr>
            <a:spLocks noChangeArrowheads="1"/>
          </p:cNvSpPr>
          <p:nvPr/>
        </p:nvSpPr>
        <p:spPr bwMode="auto">
          <a:xfrm>
            <a:off x="4265613" y="19653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1532" name="Freeform 16"/>
          <p:cNvSpPr>
            <a:spLocks/>
          </p:cNvSpPr>
          <p:nvPr/>
        </p:nvSpPr>
        <p:spPr bwMode="auto">
          <a:xfrm>
            <a:off x="4943475" y="18288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33" name="Rectangle 17"/>
          <p:cNvSpPr>
            <a:spLocks noChangeArrowheads="1"/>
          </p:cNvSpPr>
          <p:nvPr/>
        </p:nvSpPr>
        <p:spPr bwMode="auto">
          <a:xfrm>
            <a:off x="5953125"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34" name="Rectangle 18"/>
          <p:cNvSpPr>
            <a:spLocks noChangeArrowheads="1"/>
          </p:cNvSpPr>
          <p:nvPr/>
        </p:nvSpPr>
        <p:spPr bwMode="auto">
          <a:xfrm>
            <a:off x="6872288"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35" name="Rectangle 19"/>
          <p:cNvSpPr>
            <a:spLocks noChangeArrowheads="1"/>
          </p:cNvSpPr>
          <p:nvPr/>
        </p:nvSpPr>
        <p:spPr bwMode="auto">
          <a:xfrm>
            <a:off x="7777163" y="2354263"/>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1536" name="Rectangle 20"/>
          <p:cNvSpPr>
            <a:spLocks noChangeArrowheads="1"/>
          </p:cNvSpPr>
          <p:nvPr/>
        </p:nvSpPr>
        <p:spPr bwMode="auto">
          <a:xfrm>
            <a:off x="4459288" y="23764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1537" name="Rectangle 21"/>
          <p:cNvSpPr>
            <a:spLocks noChangeArrowheads="1"/>
          </p:cNvSpPr>
          <p:nvPr/>
        </p:nvSpPr>
        <p:spPr bwMode="auto">
          <a:xfrm>
            <a:off x="4600575" y="25606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1538" name="Line 37"/>
          <p:cNvSpPr>
            <a:spLocks noChangeShapeType="1"/>
          </p:cNvSpPr>
          <p:nvPr/>
        </p:nvSpPr>
        <p:spPr bwMode="auto">
          <a:xfrm>
            <a:off x="6400800" y="30480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339710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21662" y="1545100"/>
            <a:ext cx="6998407" cy="5248805"/>
          </a:xfrm>
          <a:prstGeom prst="rect">
            <a:avLst/>
          </a:prstGeom>
        </p:spPr>
      </p:pic>
      <p:grpSp>
        <p:nvGrpSpPr>
          <p:cNvPr id="105" name="Group 54"/>
          <p:cNvGrpSpPr>
            <a:grpSpLocks/>
          </p:cNvGrpSpPr>
          <p:nvPr/>
        </p:nvGrpSpPr>
        <p:grpSpPr bwMode="auto">
          <a:xfrm>
            <a:off x="7924800" y="457200"/>
            <a:ext cx="631825" cy="679450"/>
            <a:chOff x="3456" y="1784"/>
            <a:chExt cx="952" cy="1048"/>
          </a:xfrm>
        </p:grpSpPr>
        <p:sp>
          <p:nvSpPr>
            <p:cNvPr id="106"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1"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2"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3"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4"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5"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6"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2"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3"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4"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6"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7" name="Text Box 72"/>
          <p:cNvSpPr txBox="1">
            <a:spLocks noChangeArrowheads="1"/>
          </p:cNvSpPr>
          <p:nvPr/>
        </p:nvSpPr>
        <p:spPr bwMode="auto">
          <a:xfrm>
            <a:off x="6781592" y="302852"/>
            <a:ext cx="121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000" dirty="0" err="1" smtClean="0">
                <a:solidFill>
                  <a:srgbClr val="0A6819"/>
                </a:solidFill>
                <a:latin typeface="Calibri" panose="020F0502020204030204" pitchFamily="34" charset="0"/>
                <a:cs typeface="Calibri" panose="020F0502020204030204" pitchFamily="34" charset="0"/>
              </a:rPr>
              <a:t>DData</a:t>
            </a:r>
            <a:r>
              <a:rPr lang="en-US" sz="2000" dirty="0" smtClean="0">
                <a:solidFill>
                  <a:srgbClr val="0A6819"/>
                </a:solidFill>
                <a:latin typeface="Calibri" panose="020F0502020204030204" pitchFamily="34" charset="0"/>
                <a:cs typeface="Calibri" panose="020F0502020204030204" pitchFamily="34" charset="0"/>
              </a:rPr>
              <a:t>!</a:t>
            </a:r>
            <a:endParaRPr lang="en-US" sz="2000" dirty="0">
              <a:solidFill>
                <a:srgbClr val="0A6819"/>
              </a:solidFill>
              <a:latin typeface="Calibri" panose="020F0502020204030204" pitchFamily="34" charset="0"/>
              <a:cs typeface="Calibri" panose="020F0502020204030204" pitchFamily="34" charset="0"/>
            </a:endParaRPr>
          </a:p>
        </p:txBody>
      </p:sp>
      <p:sp>
        <p:nvSpPr>
          <p:cNvPr id="4" name="TextBox 3"/>
          <p:cNvSpPr txBox="1"/>
          <p:nvPr/>
        </p:nvSpPr>
        <p:spPr>
          <a:xfrm>
            <a:off x="2590800" y="6019800"/>
            <a:ext cx="3962400" cy="461665"/>
          </a:xfrm>
          <a:prstGeom prst="rect">
            <a:avLst/>
          </a:prstGeom>
          <a:solidFill>
            <a:schemeClr val="bg1"/>
          </a:solidFill>
        </p:spPr>
        <p:txBody>
          <a:bodyPr wrap="square" rtlCol="0">
            <a:spAutoFit/>
          </a:bodyPr>
          <a:lstStyle/>
          <a:p>
            <a:r>
              <a:rPr lang="en-US" dirty="0" smtClean="0">
                <a:latin typeface="Cambria" panose="02040503050406030204" pitchFamily="18" charset="0"/>
                <a:ea typeface="Cambria" panose="02040503050406030204" pitchFamily="18" charset="0"/>
              </a:rPr>
              <a:t>Math + CS:  </a:t>
            </a:r>
            <a:r>
              <a:rPr lang="en-US" dirty="0" err="1" smtClean="0">
                <a:latin typeface="Cambria" panose="02040503050406030204" pitchFamily="18" charset="0"/>
                <a:ea typeface="Cambria" panose="02040503050406030204" pitchFamily="18" charset="0"/>
              </a:rPr>
              <a:t>shareful</a:t>
            </a:r>
            <a:r>
              <a:rPr lang="en-US" dirty="0" smtClean="0">
                <a:latin typeface="Cambria" panose="02040503050406030204" pitchFamily="18" charset="0"/>
                <a:ea typeface="Cambria" panose="02040503050406030204" pitchFamily="18" charset="0"/>
              </a:rPr>
              <a:t> siblings!</a:t>
            </a:r>
            <a:endParaRPr lang="en-US" dirty="0">
              <a:latin typeface="Cambria" panose="02040503050406030204" pitchFamily="18" charset="0"/>
              <a:ea typeface="Cambria" panose="02040503050406030204" pitchFamily="18" charset="0"/>
            </a:endParaRPr>
          </a:p>
        </p:txBody>
      </p:sp>
      <p:sp>
        <p:nvSpPr>
          <p:cNvPr id="138" name="Text Box 5"/>
          <p:cNvSpPr txBox="1">
            <a:spLocks noChangeArrowheads="1"/>
          </p:cNvSpPr>
          <p:nvPr/>
        </p:nvSpPr>
        <p:spPr bwMode="auto">
          <a:xfrm>
            <a:off x="533400" y="245385"/>
            <a:ext cx="33821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7200" dirty="0">
                <a:latin typeface="Cambria" pitchFamily="18" charset="0"/>
              </a:rPr>
              <a:t>2</a:t>
            </a:r>
            <a:r>
              <a:rPr lang="en-US" sz="7200" dirty="0" smtClean="0">
                <a:latin typeface="Cambria" pitchFamily="18" charset="0"/>
              </a:rPr>
              <a:t>D Data</a:t>
            </a:r>
            <a:endParaRPr lang="en-US" sz="7200" b="1" i="1" dirty="0">
              <a:latin typeface="Cambria" pitchFamily="18" charset="0"/>
            </a:endParaRPr>
          </a:p>
        </p:txBody>
      </p:sp>
      <p:pic>
        <p:nvPicPr>
          <p:cNvPr id="140" name="Picture 139"/>
          <p:cNvPicPr>
            <a:picLocks noChangeAspect="1"/>
          </p:cNvPicPr>
          <p:nvPr/>
        </p:nvPicPr>
        <p:blipFill rotWithShape="1">
          <a:blip r:embed="rId3">
            <a:extLst>
              <a:ext uri="{28A0092B-C50C-407E-A947-70E740481C1C}">
                <a14:useLocalDpi xmlns:a14="http://schemas.microsoft.com/office/drawing/2010/main" val="0"/>
              </a:ext>
            </a:extLst>
          </a:blip>
          <a:srcRect l="22988" t="56348" r="28015" b="24779"/>
          <a:stretch/>
        </p:blipFill>
        <p:spPr>
          <a:xfrm rot="10800000">
            <a:off x="381000" y="4169503"/>
            <a:ext cx="8550271" cy="2470080"/>
          </a:xfrm>
          <a:prstGeom prst="rect">
            <a:avLst/>
          </a:prstGeom>
          <a:ln w="28575">
            <a:solidFill>
              <a:srgbClr val="CC0099"/>
            </a:solidFill>
          </a:ln>
        </p:spPr>
      </p:pic>
      <p:sp>
        <p:nvSpPr>
          <p:cNvPr id="25" name="Rounded Rectangle 24"/>
          <p:cNvSpPr/>
          <p:nvPr/>
        </p:nvSpPr>
        <p:spPr bwMode="auto">
          <a:xfrm>
            <a:off x="2971800" y="2819400"/>
            <a:ext cx="3581400" cy="990600"/>
          </a:xfrm>
          <a:prstGeom prst="roundRect">
            <a:avLst/>
          </a:prstGeom>
          <a:noFill/>
          <a:ln w="9525" cap="flat" cmpd="sng" algn="ctr">
            <a:solidFill>
              <a:srgbClr val="CC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cxnSp>
        <p:nvCxnSpPr>
          <p:cNvPr id="3" name="Straight Connector 2"/>
          <p:cNvCxnSpPr/>
          <p:nvPr/>
        </p:nvCxnSpPr>
        <p:spPr bwMode="auto">
          <a:xfrm>
            <a:off x="6487297" y="2842054"/>
            <a:ext cx="2458995" cy="1297460"/>
          </a:xfrm>
          <a:prstGeom prst="line">
            <a:avLst/>
          </a:prstGeom>
          <a:solidFill>
            <a:schemeClr val="accent1"/>
          </a:solidFill>
          <a:ln w="9525" cap="flat" cmpd="sng" algn="ctr">
            <a:solidFill>
              <a:srgbClr val="CC0099"/>
            </a:solidFill>
            <a:prstDash val="solid"/>
            <a:round/>
            <a:headEnd type="none" w="med" len="med"/>
            <a:tailEnd type="none" w="med" len="med"/>
          </a:ln>
          <a:effectLst/>
        </p:spPr>
      </p:cxnSp>
    </p:spTree>
    <p:extLst>
      <p:ext uri="{BB962C8B-B14F-4D97-AF65-F5344CB8AC3E}">
        <p14:creationId xmlns:p14="http://schemas.microsoft.com/office/powerpoint/2010/main" val="157786038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Lists'</a:t>
            </a:r>
            <a:r>
              <a:rPr lang="en-US" altLang="ja-JP" sz="4000"/>
              <a:t> </a:t>
            </a:r>
            <a:r>
              <a:rPr lang="en-US" altLang="ja-JP" sz="4000">
                <a:latin typeface="Times New Roman" pitchFamily="18" charset="0"/>
              </a:rPr>
              <a:t>flexibility</a:t>
            </a:r>
            <a:endParaRPr lang="en-US" sz="4000">
              <a:latin typeface="Times New Roman" pitchFamily="18" charset="0"/>
            </a:endParaRPr>
          </a:p>
        </p:txBody>
      </p:sp>
      <p:sp>
        <p:nvSpPr>
          <p:cNvPr id="22531"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2532" name="Text Box 7"/>
          <p:cNvSpPr txBox="1">
            <a:spLocks noChangeArrowheads="1"/>
          </p:cNvSpPr>
          <p:nvPr/>
        </p:nvSpPr>
        <p:spPr bwMode="auto">
          <a:xfrm>
            <a:off x="457200" y="1295400"/>
            <a:ext cx="44958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a:t>
            </a:r>
          </a:p>
        </p:txBody>
      </p:sp>
      <p:sp>
        <p:nvSpPr>
          <p:cNvPr id="22533" name="AutoShape 12"/>
          <p:cNvSpPr>
            <a:spLocks noChangeArrowheads="1"/>
          </p:cNvSpPr>
          <p:nvPr/>
        </p:nvSpPr>
        <p:spPr bwMode="auto">
          <a:xfrm>
            <a:off x="5857875"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34" name="AutoShape 13"/>
          <p:cNvSpPr>
            <a:spLocks noChangeArrowheads="1"/>
          </p:cNvSpPr>
          <p:nvPr/>
        </p:nvSpPr>
        <p:spPr bwMode="auto">
          <a:xfrm>
            <a:off x="6781800" y="20494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35" name="AutoShape 14"/>
          <p:cNvSpPr>
            <a:spLocks noChangeArrowheads="1"/>
          </p:cNvSpPr>
          <p:nvPr/>
        </p:nvSpPr>
        <p:spPr bwMode="auto">
          <a:xfrm>
            <a:off x="7694613" y="20494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36" name="Rectangle 15"/>
          <p:cNvSpPr>
            <a:spLocks noChangeArrowheads="1"/>
          </p:cNvSpPr>
          <p:nvPr/>
        </p:nvSpPr>
        <p:spPr bwMode="auto">
          <a:xfrm>
            <a:off x="5986463" y="2073275"/>
            <a:ext cx="67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42.0</a:t>
            </a:r>
          </a:p>
        </p:txBody>
      </p:sp>
      <p:sp>
        <p:nvSpPr>
          <p:cNvPr id="22537" name="Rectangle 16"/>
          <p:cNvSpPr>
            <a:spLocks noChangeArrowheads="1"/>
          </p:cNvSpPr>
          <p:nvPr/>
        </p:nvSpPr>
        <p:spPr bwMode="auto">
          <a:xfrm>
            <a:off x="6924675" y="2081213"/>
            <a:ext cx="671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75.0</a:t>
            </a:r>
          </a:p>
        </p:txBody>
      </p:sp>
      <p:sp>
        <p:nvSpPr>
          <p:cNvPr id="22538" name="Rectangle 17"/>
          <p:cNvSpPr>
            <a:spLocks noChangeArrowheads="1"/>
          </p:cNvSpPr>
          <p:nvPr/>
        </p:nvSpPr>
        <p:spPr bwMode="auto">
          <a:xfrm>
            <a:off x="7854950" y="2070100"/>
            <a:ext cx="671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70.0</a:t>
            </a:r>
          </a:p>
        </p:txBody>
      </p:sp>
      <p:sp>
        <p:nvSpPr>
          <p:cNvPr id="22539" name="AutoShape 18"/>
          <p:cNvSpPr>
            <a:spLocks noChangeArrowheads="1"/>
          </p:cNvSpPr>
          <p:nvPr/>
        </p:nvSpPr>
        <p:spPr bwMode="auto">
          <a:xfrm>
            <a:off x="4265613" y="19653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2540" name="Freeform 19"/>
          <p:cNvSpPr>
            <a:spLocks/>
          </p:cNvSpPr>
          <p:nvPr/>
        </p:nvSpPr>
        <p:spPr bwMode="auto">
          <a:xfrm>
            <a:off x="4943475" y="18288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41" name="Rectangle 20"/>
          <p:cNvSpPr>
            <a:spLocks noChangeArrowheads="1"/>
          </p:cNvSpPr>
          <p:nvPr/>
        </p:nvSpPr>
        <p:spPr bwMode="auto">
          <a:xfrm>
            <a:off x="5815013" y="2378075"/>
            <a:ext cx="733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double</a:t>
            </a:r>
            <a:endParaRPr lang="en-US" sz="1800" b="1">
              <a:solidFill>
                <a:schemeClr val="accent2"/>
              </a:solidFill>
              <a:latin typeface="Courier New" pitchFamily="49" charset="0"/>
            </a:endParaRPr>
          </a:p>
        </p:txBody>
      </p:sp>
      <p:sp>
        <p:nvSpPr>
          <p:cNvPr id="22542" name="Rectangle 21"/>
          <p:cNvSpPr>
            <a:spLocks noChangeArrowheads="1"/>
          </p:cNvSpPr>
          <p:nvPr/>
        </p:nvSpPr>
        <p:spPr bwMode="auto">
          <a:xfrm>
            <a:off x="6734175" y="2373313"/>
            <a:ext cx="733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double</a:t>
            </a:r>
            <a:endParaRPr lang="en-US" sz="1800" b="1">
              <a:solidFill>
                <a:schemeClr val="accent2"/>
              </a:solidFill>
              <a:latin typeface="Courier New" pitchFamily="49" charset="0"/>
            </a:endParaRPr>
          </a:p>
        </p:txBody>
      </p:sp>
      <p:sp>
        <p:nvSpPr>
          <p:cNvPr id="22543" name="Rectangle 22"/>
          <p:cNvSpPr>
            <a:spLocks noChangeArrowheads="1"/>
          </p:cNvSpPr>
          <p:nvPr/>
        </p:nvSpPr>
        <p:spPr bwMode="auto">
          <a:xfrm>
            <a:off x="7639050" y="2365375"/>
            <a:ext cx="733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double</a:t>
            </a:r>
            <a:endParaRPr lang="en-US" sz="1800" b="1">
              <a:solidFill>
                <a:schemeClr val="accent2"/>
              </a:solidFill>
              <a:latin typeface="Courier New" pitchFamily="49" charset="0"/>
            </a:endParaRPr>
          </a:p>
        </p:txBody>
      </p:sp>
      <p:sp>
        <p:nvSpPr>
          <p:cNvPr id="22544" name="Rectangle 23"/>
          <p:cNvSpPr>
            <a:spLocks noChangeArrowheads="1"/>
          </p:cNvSpPr>
          <p:nvPr/>
        </p:nvSpPr>
        <p:spPr bwMode="auto">
          <a:xfrm>
            <a:off x="4464050" y="236855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2545" name="Rectangle 24"/>
          <p:cNvSpPr>
            <a:spLocks noChangeArrowheads="1"/>
          </p:cNvSpPr>
          <p:nvPr/>
        </p:nvSpPr>
        <p:spPr bwMode="auto">
          <a:xfrm>
            <a:off x="4600575" y="25606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2546" name="Line 92"/>
          <p:cNvSpPr>
            <a:spLocks noChangeShapeType="1"/>
          </p:cNvSpPr>
          <p:nvPr/>
        </p:nvSpPr>
        <p:spPr bwMode="auto">
          <a:xfrm>
            <a:off x="6400800" y="30480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2547" name="AutoShape 94"/>
          <p:cNvSpPr>
            <a:spLocks noChangeArrowheads="1"/>
          </p:cNvSpPr>
          <p:nvPr/>
        </p:nvSpPr>
        <p:spPr bwMode="auto">
          <a:xfrm>
            <a:off x="5857875" y="37258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48" name="AutoShape 95"/>
          <p:cNvSpPr>
            <a:spLocks noChangeArrowheads="1"/>
          </p:cNvSpPr>
          <p:nvPr/>
        </p:nvSpPr>
        <p:spPr bwMode="auto">
          <a:xfrm>
            <a:off x="6781800" y="37258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49" name="AutoShape 96"/>
          <p:cNvSpPr>
            <a:spLocks noChangeArrowheads="1"/>
          </p:cNvSpPr>
          <p:nvPr/>
        </p:nvSpPr>
        <p:spPr bwMode="auto">
          <a:xfrm>
            <a:off x="7694613" y="37258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50" name="Rectangle 97"/>
          <p:cNvSpPr>
            <a:spLocks noChangeArrowheads="1"/>
          </p:cNvSpPr>
          <p:nvPr/>
        </p:nvSpPr>
        <p:spPr bwMode="auto">
          <a:xfrm>
            <a:off x="6108700" y="3749675"/>
            <a:ext cx="428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2551" name="Rectangle 98"/>
          <p:cNvSpPr>
            <a:spLocks noChangeArrowheads="1"/>
          </p:cNvSpPr>
          <p:nvPr/>
        </p:nvSpPr>
        <p:spPr bwMode="auto">
          <a:xfrm>
            <a:off x="7107238" y="3757613"/>
            <a:ext cx="306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a:t>
            </a:r>
          </a:p>
        </p:txBody>
      </p:sp>
      <p:sp>
        <p:nvSpPr>
          <p:cNvPr id="22552" name="Rectangle 99"/>
          <p:cNvSpPr>
            <a:spLocks noChangeArrowheads="1"/>
          </p:cNvSpPr>
          <p:nvPr/>
        </p:nvSpPr>
        <p:spPr bwMode="auto">
          <a:xfrm>
            <a:off x="7916863" y="3746500"/>
            <a:ext cx="549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-11</a:t>
            </a:r>
          </a:p>
        </p:txBody>
      </p:sp>
      <p:sp>
        <p:nvSpPr>
          <p:cNvPr id="22553" name="AutoShape 100"/>
          <p:cNvSpPr>
            <a:spLocks noChangeArrowheads="1"/>
          </p:cNvSpPr>
          <p:nvPr/>
        </p:nvSpPr>
        <p:spPr bwMode="auto">
          <a:xfrm>
            <a:off x="4265613" y="36417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2554" name="Freeform 101"/>
          <p:cNvSpPr>
            <a:spLocks/>
          </p:cNvSpPr>
          <p:nvPr/>
        </p:nvSpPr>
        <p:spPr bwMode="auto">
          <a:xfrm>
            <a:off x="4943475" y="35052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55" name="Rectangle 102"/>
          <p:cNvSpPr>
            <a:spLocks noChangeArrowheads="1"/>
          </p:cNvSpPr>
          <p:nvPr/>
        </p:nvSpPr>
        <p:spPr bwMode="auto">
          <a:xfrm>
            <a:off x="5953125" y="4054475"/>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2556" name="Rectangle 103"/>
          <p:cNvSpPr>
            <a:spLocks noChangeArrowheads="1"/>
          </p:cNvSpPr>
          <p:nvPr/>
        </p:nvSpPr>
        <p:spPr bwMode="auto">
          <a:xfrm>
            <a:off x="6872288" y="4049713"/>
            <a:ext cx="458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2557" name="Rectangle 104"/>
          <p:cNvSpPr>
            <a:spLocks noChangeArrowheads="1"/>
          </p:cNvSpPr>
          <p:nvPr/>
        </p:nvSpPr>
        <p:spPr bwMode="auto">
          <a:xfrm>
            <a:off x="7777163" y="4041775"/>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2558" name="Rectangle 105"/>
          <p:cNvSpPr>
            <a:spLocks noChangeArrowheads="1"/>
          </p:cNvSpPr>
          <p:nvPr/>
        </p:nvSpPr>
        <p:spPr bwMode="auto">
          <a:xfrm>
            <a:off x="4459288" y="404495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2559" name="Rectangle 106"/>
          <p:cNvSpPr>
            <a:spLocks noChangeArrowheads="1"/>
          </p:cNvSpPr>
          <p:nvPr/>
        </p:nvSpPr>
        <p:spPr bwMode="auto">
          <a:xfrm>
            <a:off x="4600575" y="42370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2560" name="Line 108"/>
          <p:cNvSpPr>
            <a:spLocks noChangeShapeType="1"/>
          </p:cNvSpPr>
          <p:nvPr/>
        </p:nvSpPr>
        <p:spPr bwMode="auto">
          <a:xfrm>
            <a:off x="6400800" y="47244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2561" name="AutoShape 110"/>
          <p:cNvSpPr>
            <a:spLocks noChangeArrowheads="1"/>
          </p:cNvSpPr>
          <p:nvPr/>
        </p:nvSpPr>
        <p:spPr bwMode="auto">
          <a:xfrm>
            <a:off x="5857875" y="54022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62" name="AutoShape 111"/>
          <p:cNvSpPr>
            <a:spLocks noChangeArrowheads="1"/>
          </p:cNvSpPr>
          <p:nvPr/>
        </p:nvSpPr>
        <p:spPr bwMode="auto">
          <a:xfrm>
            <a:off x="6781800" y="540226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63" name="AutoShape 112"/>
          <p:cNvSpPr>
            <a:spLocks noChangeArrowheads="1"/>
          </p:cNvSpPr>
          <p:nvPr/>
        </p:nvSpPr>
        <p:spPr bwMode="auto">
          <a:xfrm>
            <a:off x="7694613" y="540226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2564" name="Rectangle 113"/>
          <p:cNvSpPr>
            <a:spLocks noChangeArrowheads="1"/>
          </p:cNvSpPr>
          <p:nvPr/>
        </p:nvSpPr>
        <p:spPr bwMode="auto">
          <a:xfrm>
            <a:off x="6111875" y="5426075"/>
            <a:ext cx="515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a:solidFill>
                  <a:srgbClr val="000000"/>
                </a:solidFill>
                <a:latin typeface="Courier New" pitchFamily="49" charset="0"/>
              </a:rPr>
              <a:t>“</a:t>
            </a:r>
            <a:r>
              <a:rPr lang="en-US" altLang="ja-JP" sz="1600" b="1">
                <a:solidFill>
                  <a:srgbClr val="000000"/>
                </a:solidFill>
                <a:latin typeface="Courier New" pitchFamily="49" charset="0"/>
              </a:rPr>
              <a:t>O</a:t>
            </a:r>
            <a:r>
              <a:rPr lang="ja-JP" altLang="en-US" sz="1600" b="1">
                <a:solidFill>
                  <a:srgbClr val="000000"/>
                </a:solidFill>
                <a:latin typeface="Courier New" pitchFamily="49" charset="0"/>
              </a:rPr>
              <a:t>”</a:t>
            </a:r>
            <a:endParaRPr lang="en-US" sz="1600" b="1">
              <a:solidFill>
                <a:srgbClr val="000000"/>
              </a:solidFill>
              <a:latin typeface="Courier New" pitchFamily="49" charset="0"/>
            </a:endParaRPr>
          </a:p>
        </p:txBody>
      </p:sp>
      <p:sp>
        <p:nvSpPr>
          <p:cNvPr id="22565" name="Rectangle 114"/>
          <p:cNvSpPr>
            <a:spLocks noChangeArrowheads="1"/>
          </p:cNvSpPr>
          <p:nvPr/>
        </p:nvSpPr>
        <p:spPr bwMode="auto">
          <a:xfrm>
            <a:off x="6991350" y="5434013"/>
            <a:ext cx="639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b="1">
                <a:solidFill>
                  <a:srgbClr val="000000"/>
                </a:solidFill>
                <a:latin typeface="Courier New" pitchFamily="49" charset="0"/>
              </a:rPr>
              <a:t>“</a:t>
            </a:r>
            <a:r>
              <a:rPr lang="en-US" altLang="ja-JP" sz="1600" b="1">
                <a:solidFill>
                  <a:srgbClr val="000000"/>
                </a:solidFill>
                <a:latin typeface="Courier New" pitchFamily="49" charset="0"/>
              </a:rPr>
              <a:t>hi</a:t>
            </a:r>
            <a:r>
              <a:rPr lang="ja-JP" altLang="en-US" sz="1600" b="1">
                <a:solidFill>
                  <a:srgbClr val="000000"/>
                </a:solidFill>
                <a:latin typeface="Courier New" pitchFamily="49" charset="0"/>
              </a:rPr>
              <a:t>”</a:t>
            </a:r>
            <a:endParaRPr lang="en-US" sz="1600" b="1">
              <a:solidFill>
                <a:srgbClr val="000000"/>
              </a:solidFill>
              <a:latin typeface="Courier New" pitchFamily="49" charset="0"/>
            </a:endParaRPr>
          </a:p>
        </p:txBody>
      </p:sp>
      <p:sp>
        <p:nvSpPr>
          <p:cNvPr id="22566" name="Rectangle 115"/>
          <p:cNvSpPr>
            <a:spLocks noChangeArrowheads="1"/>
          </p:cNvSpPr>
          <p:nvPr/>
        </p:nvSpPr>
        <p:spPr bwMode="auto">
          <a:xfrm rot="-1079613">
            <a:off x="7918450" y="5445125"/>
            <a:ext cx="523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200" b="1">
                <a:solidFill>
                  <a:srgbClr val="000000"/>
                </a:solidFill>
                <a:latin typeface="Courier New" pitchFamily="49" charset="0"/>
              </a:rPr>
              <a:t>“</a:t>
            </a:r>
            <a:r>
              <a:rPr lang="en-US" altLang="ja-JP" sz="1200" b="1">
                <a:solidFill>
                  <a:srgbClr val="000000"/>
                </a:solidFill>
                <a:latin typeface="Courier New" pitchFamily="49" charset="0"/>
              </a:rPr>
              <a:t>O!</a:t>
            </a:r>
            <a:r>
              <a:rPr lang="ja-JP" altLang="en-US" sz="1200" b="1">
                <a:solidFill>
                  <a:srgbClr val="000000"/>
                </a:solidFill>
                <a:latin typeface="Courier New" pitchFamily="49" charset="0"/>
              </a:rPr>
              <a:t>”</a:t>
            </a:r>
            <a:endParaRPr lang="en-US" sz="1200" b="1">
              <a:solidFill>
                <a:srgbClr val="000000"/>
              </a:solidFill>
              <a:latin typeface="Courier New" pitchFamily="49" charset="0"/>
            </a:endParaRPr>
          </a:p>
        </p:txBody>
      </p:sp>
      <p:sp>
        <p:nvSpPr>
          <p:cNvPr id="22567" name="AutoShape 116"/>
          <p:cNvSpPr>
            <a:spLocks noChangeArrowheads="1"/>
          </p:cNvSpPr>
          <p:nvPr/>
        </p:nvSpPr>
        <p:spPr bwMode="auto">
          <a:xfrm>
            <a:off x="4265613" y="5318125"/>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2568" name="Freeform 117"/>
          <p:cNvSpPr>
            <a:spLocks/>
          </p:cNvSpPr>
          <p:nvPr/>
        </p:nvSpPr>
        <p:spPr bwMode="auto">
          <a:xfrm>
            <a:off x="4943475" y="5181600"/>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69" name="Rectangle 118"/>
          <p:cNvSpPr>
            <a:spLocks noChangeArrowheads="1"/>
          </p:cNvSpPr>
          <p:nvPr/>
        </p:nvSpPr>
        <p:spPr bwMode="auto">
          <a:xfrm>
            <a:off x="5816600" y="5730875"/>
            <a:ext cx="733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String</a:t>
            </a:r>
            <a:endParaRPr lang="en-US" sz="1800" b="1">
              <a:solidFill>
                <a:schemeClr val="accent2"/>
              </a:solidFill>
              <a:latin typeface="Courier New" pitchFamily="49" charset="0"/>
            </a:endParaRPr>
          </a:p>
        </p:txBody>
      </p:sp>
      <p:sp>
        <p:nvSpPr>
          <p:cNvPr id="22570" name="Rectangle 119"/>
          <p:cNvSpPr>
            <a:spLocks noChangeArrowheads="1"/>
          </p:cNvSpPr>
          <p:nvPr/>
        </p:nvSpPr>
        <p:spPr bwMode="auto">
          <a:xfrm>
            <a:off x="6735763" y="5726113"/>
            <a:ext cx="733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String</a:t>
            </a:r>
            <a:endParaRPr lang="en-US" sz="1800" b="1">
              <a:solidFill>
                <a:schemeClr val="accent2"/>
              </a:solidFill>
              <a:latin typeface="Courier New" pitchFamily="49" charset="0"/>
            </a:endParaRPr>
          </a:p>
        </p:txBody>
      </p:sp>
      <p:sp>
        <p:nvSpPr>
          <p:cNvPr id="22571" name="Rectangle 120"/>
          <p:cNvSpPr>
            <a:spLocks noChangeArrowheads="1"/>
          </p:cNvSpPr>
          <p:nvPr/>
        </p:nvSpPr>
        <p:spPr bwMode="auto">
          <a:xfrm>
            <a:off x="7640638" y="5718175"/>
            <a:ext cx="7334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String</a:t>
            </a:r>
            <a:endParaRPr lang="en-US" sz="1800" b="1">
              <a:solidFill>
                <a:schemeClr val="accent2"/>
              </a:solidFill>
              <a:latin typeface="Courier New" pitchFamily="49" charset="0"/>
            </a:endParaRPr>
          </a:p>
        </p:txBody>
      </p:sp>
      <p:sp>
        <p:nvSpPr>
          <p:cNvPr id="22572" name="Rectangle 121"/>
          <p:cNvSpPr>
            <a:spLocks noChangeArrowheads="1"/>
          </p:cNvSpPr>
          <p:nvPr/>
        </p:nvSpPr>
        <p:spPr bwMode="auto">
          <a:xfrm>
            <a:off x="4464050" y="572135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2573" name="Rectangle 122"/>
          <p:cNvSpPr>
            <a:spLocks noChangeArrowheads="1"/>
          </p:cNvSpPr>
          <p:nvPr/>
        </p:nvSpPr>
        <p:spPr bwMode="auto">
          <a:xfrm>
            <a:off x="4600575" y="5913438"/>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22574" name="Line 124"/>
          <p:cNvSpPr>
            <a:spLocks noChangeShapeType="1"/>
          </p:cNvSpPr>
          <p:nvPr/>
        </p:nvSpPr>
        <p:spPr bwMode="auto">
          <a:xfrm>
            <a:off x="6400800" y="6400800"/>
            <a:ext cx="1371600" cy="0"/>
          </a:xfrm>
          <a:prstGeom prst="line">
            <a:avLst/>
          </a:prstGeom>
          <a:noFill/>
          <a:ln w="9525">
            <a:solidFill>
              <a:srgbClr val="FF0000"/>
            </a:solidFill>
            <a:round/>
            <a:headEnd type="triangle" w="sm" len="me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16287969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8"/>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2d lists or </a:t>
            </a:r>
            <a:r>
              <a:rPr lang="en-US" sz="4000" b="1" i="1"/>
              <a:t>arrays</a:t>
            </a:r>
            <a:endParaRPr lang="en-US" sz="4000"/>
          </a:p>
        </p:txBody>
      </p:sp>
      <p:sp>
        <p:nvSpPr>
          <p:cNvPr id="23555" name="Rectangle 9"/>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3556" name="Text Box 10"/>
          <p:cNvSpPr txBox="1">
            <a:spLocks noChangeArrowheads="1"/>
          </p:cNvSpPr>
          <p:nvPr/>
        </p:nvSpPr>
        <p:spPr bwMode="auto">
          <a:xfrm>
            <a:off x="457200" y="12954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 -- including lists !</a:t>
            </a:r>
          </a:p>
        </p:txBody>
      </p:sp>
      <p:sp>
        <p:nvSpPr>
          <p:cNvPr id="23557" name="AutoShape 66"/>
          <p:cNvSpPr>
            <a:spLocks noChangeArrowheads="1"/>
          </p:cNvSpPr>
          <p:nvPr/>
        </p:nvSpPr>
        <p:spPr bwMode="auto">
          <a:xfrm>
            <a:off x="1006475" y="30432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3558" name="Freeform 67"/>
          <p:cNvSpPr>
            <a:spLocks/>
          </p:cNvSpPr>
          <p:nvPr/>
        </p:nvSpPr>
        <p:spPr bwMode="auto">
          <a:xfrm>
            <a:off x="1722438" y="28908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559" name="Rectangle 68"/>
          <p:cNvSpPr>
            <a:spLocks noChangeArrowheads="1"/>
          </p:cNvSpPr>
          <p:nvPr/>
        </p:nvSpPr>
        <p:spPr bwMode="auto">
          <a:xfrm>
            <a:off x="1238250" y="345440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3560" name="Rectangle 69"/>
          <p:cNvSpPr>
            <a:spLocks noChangeArrowheads="1"/>
          </p:cNvSpPr>
          <p:nvPr/>
        </p:nvSpPr>
        <p:spPr bwMode="auto">
          <a:xfrm>
            <a:off x="1379538" y="36226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3561" name="Rectangle 70"/>
          <p:cNvSpPr>
            <a:spLocks noChangeArrowheads="1"/>
          </p:cNvSpPr>
          <p:nvPr/>
        </p:nvSpPr>
        <p:spPr bwMode="auto">
          <a:xfrm>
            <a:off x="846138" y="1922463"/>
            <a:ext cx="731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A = [ [1,2,3,4], [5,6], [7,8,9,10,11] ]</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349040" y="535680"/>
              <a:ext cx="723600" cy="616680"/>
            </p14:xfrm>
          </p:contentPart>
        </mc:Choice>
        <mc:Fallback xmlns="">
          <p:pic>
            <p:nvPicPr>
              <p:cNvPr id="2" name="Ink 1"/>
              <p:cNvPicPr/>
              <p:nvPr/>
            </p:nvPicPr>
            <p:blipFill>
              <a:blip r:embed="rId4"/>
              <a:stretch>
                <a:fillRect/>
              </a:stretch>
            </p:blipFill>
            <p:spPr>
              <a:xfrm>
                <a:off x="7339680" y="526320"/>
                <a:ext cx="742320" cy="635400"/>
              </a:xfrm>
              <a:prstGeom prst="rect">
                <a:avLst/>
              </a:prstGeom>
            </p:spPr>
          </p:pic>
        </mc:Fallback>
      </mc:AlternateContent>
    </p:spTree>
    <p:extLst>
      <p:ext uri="{BB962C8B-B14F-4D97-AF65-F5344CB8AC3E}">
        <p14:creationId xmlns:p14="http://schemas.microsoft.com/office/powerpoint/2010/main" val="339348939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53"/>
          <p:cNvSpPr>
            <a:spLocks noChangeArrowheads="1"/>
          </p:cNvSpPr>
          <p:nvPr/>
        </p:nvSpPr>
        <p:spPr bwMode="auto">
          <a:xfrm>
            <a:off x="1006475" y="30432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4579" name="Rectangle 54"/>
          <p:cNvSpPr>
            <a:spLocks noChangeArrowheads="1"/>
          </p:cNvSpPr>
          <p:nvPr/>
        </p:nvSpPr>
        <p:spPr bwMode="auto">
          <a:xfrm>
            <a:off x="1219200" y="34464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4580" name="Rectangle 55"/>
          <p:cNvSpPr>
            <a:spLocks noChangeArrowheads="1"/>
          </p:cNvSpPr>
          <p:nvPr/>
        </p:nvSpPr>
        <p:spPr bwMode="auto">
          <a:xfrm>
            <a:off x="1379538" y="36226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4581" name="AutoShape 2"/>
          <p:cNvSpPr>
            <a:spLocks noChangeArrowheads="1"/>
          </p:cNvSpPr>
          <p:nvPr/>
        </p:nvSpPr>
        <p:spPr bwMode="auto">
          <a:xfrm>
            <a:off x="2651125" y="388461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4582" name="AutoShape 3"/>
          <p:cNvSpPr>
            <a:spLocks noChangeArrowheads="1"/>
          </p:cNvSpPr>
          <p:nvPr/>
        </p:nvSpPr>
        <p:spPr bwMode="auto">
          <a:xfrm>
            <a:off x="2651125" y="4733925"/>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4583" name="AutoShape 4"/>
          <p:cNvSpPr>
            <a:spLocks noChangeArrowheads="1"/>
          </p:cNvSpPr>
          <p:nvPr/>
        </p:nvSpPr>
        <p:spPr bwMode="auto">
          <a:xfrm>
            <a:off x="2651125" y="3048000"/>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4584" name="Text Box 8"/>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2d arrays</a:t>
            </a:r>
          </a:p>
        </p:txBody>
      </p:sp>
      <p:sp>
        <p:nvSpPr>
          <p:cNvPr id="24585" name="Freeform 14"/>
          <p:cNvSpPr>
            <a:spLocks/>
          </p:cNvSpPr>
          <p:nvPr/>
        </p:nvSpPr>
        <p:spPr bwMode="auto">
          <a:xfrm>
            <a:off x="1722438" y="28908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6" name="Rectangle 15"/>
          <p:cNvSpPr>
            <a:spLocks noChangeArrowheads="1"/>
          </p:cNvSpPr>
          <p:nvPr/>
        </p:nvSpPr>
        <p:spPr bwMode="auto">
          <a:xfrm>
            <a:off x="2822575" y="33448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4587" name="Rectangle 16"/>
          <p:cNvSpPr>
            <a:spLocks noChangeArrowheads="1"/>
          </p:cNvSpPr>
          <p:nvPr/>
        </p:nvSpPr>
        <p:spPr bwMode="auto">
          <a:xfrm>
            <a:off x="2824163" y="41862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4588" name="Rectangle 17"/>
          <p:cNvSpPr>
            <a:spLocks noChangeArrowheads="1"/>
          </p:cNvSpPr>
          <p:nvPr/>
        </p:nvSpPr>
        <p:spPr bwMode="auto">
          <a:xfrm>
            <a:off x="2822575" y="5030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4589" name="Freeform 38"/>
          <p:cNvSpPr>
            <a:spLocks/>
          </p:cNvSpPr>
          <p:nvPr/>
        </p:nvSpPr>
        <p:spPr bwMode="auto">
          <a:xfrm>
            <a:off x="3187700" y="3019425"/>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0" name="Freeform 39"/>
          <p:cNvSpPr>
            <a:spLocks/>
          </p:cNvSpPr>
          <p:nvPr/>
        </p:nvSpPr>
        <p:spPr bwMode="auto">
          <a:xfrm>
            <a:off x="3173413" y="3849688"/>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1" name="Freeform 40"/>
          <p:cNvSpPr>
            <a:spLocks/>
          </p:cNvSpPr>
          <p:nvPr/>
        </p:nvSpPr>
        <p:spPr bwMode="auto">
          <a:xfrm>
            <a:off x="3182938" y="4695825"/>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2" name="Rectangle 48"/>
          <p:cNvSpPr>
            <a:spLocks noChangeArrowheads="1"/>
          </p:cNvSpPr>
          <p:nvPr/>
        </p:nvSpPr>
        <p:spPr bwMode="auto">
          <a:xfrm>
            <a:off x="2830513" y="35226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24593" name="Rectangle 49"/>
          <p:cNvSpPr>
            <a:spLocks noChangeArrowheads="1"/>
          </p:cNvSpPr>
          <p:nvPr/>
        </p:nvSpPr>
        <p:spPr bwMode="auto">
          <a:xfrm>
            <a:off x="2833688" y="43735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24594" name="Rectangle 50"/>
          <p:cNvSpPr>
            <a:spLocks noChangeArrowheads="1"/>
          </p:cNvSpPr>
          <p:nvPr/>
        </p:nvSpPr>
        <p:spPr bwMode="auto">
          <a:xfrm>
            <a:off x="2832100" y="521970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24595" name="Text Box 56"/>
          <p:cNvSpPr txBox="1">
            <a:spLocks noChangeArrowheads="1"/>
          </p:cNvSpPr>
          <p:nvPr/>
        </p:nvSpPr>
        <p:spPr bwMode="auto">
          <a:xfrm>
            <a:off x="457200" y="12954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 -- including lists !</a:t>
            </a:r>
          </a:p>
        </p:txBody>
      </p:sp>
      <p:sp>
        <p:nvSpPr>
          <p:cNvPr id="24596" name="Rectangle 58"/>
          <p:cNvSpPr>
            <a:spLocks noChangeArrowheads="1"/>
          </p:cNvSpPr>
          <p:nvPr/>
        </p:nvSpPr>
        <p:spPr bwMode="auto">
          <a:xfrm>
            <a:off x="846138" y="1922463"/>
            <a:ext cx="731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A = [ [1,2,3,4], [5,6], [7,8,9,10,11] ]</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053880" y="4732560"/>
              <a:ext cx="1134360" cy="1215000"/>
            </p14:xfrm>
          </p:contentPart>
        </mc:Choice>
        <mc:Fallback xmlns="">
          <p:pic>
            <p:nvPicPr>
              <p:cNvPr id="2" name="Ink 1"/>
              <p:cNvPicPr/>
              <p:nvPr/>
            </p:nvPicPr>
            <p:blipFill>
              <a:blip r:embed="rId4"/>
              <a:stretch>
                <a:fillRect/>
              </a:stretch>
            </p:blipFill>
            <p:spPr>
              <a:xfrm>
                <a:off x="3044520" y="4723200"/>
                <a:ext cx="1153080" cy="1233720"/>
              </a:xfrm>
              <a:prstGeom prst="rect">
                <a:avLst/>
              </a:prstGeom>
            </p:spPr>
          </p:pic>
        </mc:Fallback>
      </mc:AlternateContent>
    </p:spTree>
    <p:extLst>
      <p:ext uri="{BB962C8B-B14F-4D97-AF65-F5344CB8AC3E}">
        <p14:creationId xmlns:p14="http://schemas.microsoft.com/office/powerpoint/2010/main" val="270644949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1006475" y="30432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5603" name="Rectangle 3"/>
          <p:cNvSpPr>
            <a:spLocks noChangeArrowheads="1"/>
          </p:cNvSpPr>
          <p:nvPr/>
        </p:nvSpPr>
        <p:spPr bwMode="auto">
          <a:xfrm>
            <a:off x="1219200" y="34464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5604" name="Rectangle 4"/>
          <p:cNvSpPr>
            <a:spLocks noChangeArrowheads="1"/>
          </p:cNvSpPr>
          <p:nvPr/>
        </p:nvSpPr>
        <p:spPr bwMode="auto">
          <a:xfrm>
            <a:off x="1379538" y="36226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5605" name="AutoShape 5"/>
          <p:cNvSpPr>
            <a:spLocks noChangeArrowheads="1"/>
          </p:cNvSpPr>
          <p:nvPr/>
        </p:nvSpPr>
        <p:spPr bwMode="auto">
          <a:xfrm>
            <a:off x="2651125" y="388461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6" name="AutoShape 6"/>
          <p:cNvSpPr>
            <a:spLocks noChangeArrowheads="1"/>
          </p:cNvSpPr>
          <p:nvPr/>
        </p:nvSpPr>
        <p:spPr bwMode="auto">
          <a:xfrm>
            <a:off x="2651125" y="4733925"/>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5607" name="AutoShape 7"/>
          <p:cNvSpPr>
            <a:spLocks noChangeArrowheads="1"/>
          </p:cNvSpPr>
          <p:nvPr/>
        </p:nvSpPr>
        <p:spPr bwMode="auto">
          <a:xfrm>
            <a:off x="2651125" y="3048000"/>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8" name="Text Box 11"/>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i="1"/>
              <a:t>Jagged </a:t>
            </a:r>
            <a:r>
              <a:rPr lang="en-US" sz="4000"/>
              <a:t>arrays</a:t>
            </a:r>
            <a:endParaRPr lang="en-US" sz="4000" i="1"/>
          </a:p>
        </p:txBody>
      </p:sp>
      <p:sp>
        <p:nvSpPr>
          <p:cNvPr id="25609" name="Freeform 12"/>
          <p:cNvSpPr>
            <a:spLocks/>
          </p:cNvSpPr>
          <p:nvPr/>
        </p:nvSpPr>
        <p:spPr bwMode="auto">
          <a:xfrm>
            <a:off x="1722438" y="28908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0" name="Rectangle 13"/>
          <p:cNvSpPr>
            <a:spLocks noChangeArrowheads="1"/>
          </p:cNvSpPr>
          <p:nvPr/>
        </p:nvSpPr>
        <p:spPr bwMode="auto">
          <a:xfrm>
            <a:off x="2822575" y="33448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1" name="Rectangle 14"/>
          <p:cNvSpPr>
            <a:spLocks noChangeArrowheads="1"/>
          </p:cNvSpPr>
          <p:nvPr/>
        </p:nvSpPr>
        <p:spPr bwMode="auto">
          <a:xfrm>
            <a:off x="2824163" y="41862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2" name="Rectangle 15"/>
          <p:cNvSpPr>
            <a:spLocks noChangeArrowheads="1"/>
          </p:cNvSpPr>
          <p:nvPr/>
        </p:nvSpPr>
        <p:spPr bwMode="auto">
          <a:xfrm>
            <a:off x="2822575" y="5030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3" name="Freeform 16"/>
          <p:cNvSpPr>
            <a:spLocks/>
          </p:cNvSpPr>
          <p:nvPr/>
        </p:nvSpPr>
        <p:spPr bwMode="auto">
          <a:xfrm>
            <a:off x="3187700" y="3019425"/>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4" name="Freeform 17"/>
          <p:cNvSpPr>
            <a:spLocks/>
          </p:cNvSpPr>
          <p:nvPr/>
        </p:nvSpPr>
        <p:spPr bwMode="auto">
          <a:xfrm>
            <a:off x="3173413" y="3849688"/>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5" name="Freeform 18"/>
          <p:cNvSpPr>
            <a:spLocks/>
          </p:cNvSpPr>
          <p:nvPr/>
        </p:nvSpPr>
        <p:spPr bwMode="auto">
          <a:xfrm>
            <a:off x="3182938" y="4695825"/>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6" name="Rectangle 19"/>
          <p:cNvSpPr>
            <a:spLocks noChangeArrowheads="1"/>
          </p:cNvSpPr>
          <p:nvPr/>
        </p:nvSpPr>
        <p:spPr bwMode="auto">
          <a:xfrm>
            <a:off x="2830513" y="35226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25617" name="Rectangle 20"/>
          <p:cNvSpPr>
            <a:spLocks noChangeArrowheads="1"/>
          </p:cNvSpPr>
          <p:nvPr/>
        </p:nvSpPr>
        <p:spPr bwMode="auto">
          <a:xfrm>
            <a:off x="2833688" y="43735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25618" name="Rectangle 21"/>
          <p:cNvSpPr>
            <a:spLocks noChangeArrowheads="1"/>
          </p:cNvSpPr>
          <p:nvPr/>
        </p:nvSpPr>
        <p:spPr bwMode="auto">
          <a:xfrm>
            <a:off x="2832100" y="521970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25619" name="Text Box 22"/>
          <p:cNvSpPr txBox="1">
            <a:spLocks noChangeArrowheads="1"/>
          </p:cNvSpPr>
          <p:nvPr/>
        </p:nvSpPr>
        <p:spPr bwMode="auto">
          <a:xfrm>
            <a:off x="457200" y="12954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90000"/>
              </a:lnSpc>
              <a:spcBef>
                <a:spcPct val="50000"/>
              </a:spcBef>
            </a:pPr>
            <a:r>
              <a:rPr lang="en-US"/>
              <a:t>Lists can hold </a:t>
            </a:r>
            <a:r>
              <a:rPr lang="en-US" b="1"/>
              <a:t>ANY</a:t>
            </a:r>
            <a:r>
              <a:rPr lang="en-US"/>
              <a:t> type of data -- including lists !</a:t>
            </a:r>
          </a:p>
        </p:txBody>
      </p:sp>
      <p:sp>
        <p:nvSpPr>
          <p:cNvPr id="25620" name="Rectangle 23"/>
          <p:cNvSpPr>
            <a:spLocks noChangeArrowheads="1"/>
          </p:cNvSpPr>
          <p:nvPr/>
        </p:nvSpPr>
        <p:spPr bwMode="auto">
          <a:xfrm>
            <a:off x="846138" y="1922463"/>
            <a:ext cx="731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A = [ [1,2,3,4], [5,6], [7,8,9,10,11] ]</a:t>
            </a:r>
          </a:p>
        </p:txBody>
      </p:sp>
      <p:sp>
        <p:nvSpPr>
          <p:cNvPr id="25621" name="AutoShape 24"/>
          <p:cNvSpPr>
            <a:spLocks noChangeArrowheads="1"/>
          </p:cNvSpPr>
          <p:nvPr/>
        </p:nvSpPr>
        <p:spPr bwMode="auto">
          <a:xfrm>
            <a:off x="4086225"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2" name="AutoShape 25"/>
          <p:cNvSpPr>
            <a:spLocks noChangeArrowheads="1"/>
          </p:cNvSpPr>
          <p:nvPr/>
        </p:nvSpPr>
        <p:spPr bwMode="auto">
          <a:xfrm>
            <a:off x="5010150"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3" name="AutoShape 26"/>
          <p:cNvSpPr>
            <a:spLocks noChangeArrowheads="1"/>
          </p:cNvSpPr>
          <p:nvPr/>
        </p:nvSpPr>
        <p:spPr bwMode="auto">
          <a:xfrm>
            <a:off x="5922963" y="31480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4" name="AutoShape 30"/>
          <p:cNvSpPr>
            <a:spLocks noChangeArrowheads="1"/>
          </p:cNvSpPr>
          <p:nvPr/>
        </p:nvSpPr>
        <p:spPr bwMode="auto">
          <a:xfrm>
            <a:off x="4086225" y="39893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5" name="AutoShape 31"/>
          <p:cNvSpPr>
            <a:spLocks noChangeArrowheads="1"/>
          </p:cNvSpPr>
          <p:nvPr/>
        </p:nvSpPr>
        <p:spPr bwMode="auto">
          <a:xfrm>
            <a:off x="5010150" y="39893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6" name="AutoShape 34"/>
          <p:cNvSpPr>
            <a:spLocks noChangeArrowheads="1"/>
          </p:cNvSpPr>
          <p:nvPr/>
        </p:nvSpPr>
        <p:spPr bwMode="auto">
          <a:xfrm>
            <a:off x="4062413"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7" name="AutoShape 35"/>
          <p:cNvSpPr>
            <a:spLocks noChangeArrowheads="1"/>
          </p:cNvSpPr>
          <p:nvPr/>
        </p:nvSpPr>
        <p:spPr bwMode="auto">
          <a:xfrm>
            <a:off x="4986338"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8" name="AutoShape 36"/>
          <p:cNvSpPr>
            <a:spLocks noChangeArrowheads="1"/>
          </p:cNvSpPr>
          <p:nvPr/>
        </p:nvSpPr>
        <p:spPr bwMode="auto">
          <a:xfrm>
            <a:off x="5899150" y="489585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9" name="AutoShape 40"/>
          <p:cNvSpPr>
            <a:spLocks noChangeArrowheads="1"/>
          </p:cNvSpPr>
          <p:nvPr/>
        </p:nvSpPr>
        <p:spPr bwMode="auto">
          <a:xfrm>
            <a:off x="6842125"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0" name="AutoShape 42"/>
          <p:cNvSpPr>
            <a:spLocks noChangeArrowheads="1"/>
          </p:cNvSpPr>
          <p:nvPr/>
        </p:nvSpPr>
        <p:spPr bwMode="auto">
          <a:xfrm>
            <a:off x="7772400" y="488950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1" name="AutoShape 44"/>
          <p:cNvSpPr>
            <a:spLocks noChangeArrowheads="1"/>
          </p:cNvSpPr>
          <p:nvPr/>
        </p:nvSpPr>
        <p:spPr bwMode="auto">
          <a:xfrm>
            <a:off x="6818313"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2" name="Text Box 46"/>
          <p:cNvSpPr txBox="1">
            <a:spLocks noChangeArrowheads="1"/>
          </p:cNvSpPr>
          <p:nvPr/>
        </p:nvSpPr>
        <p:spPr bwMode="auto">
          <a:xfrm>
            <a:off x="685800" y="60198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i="1">
                <a:solidFill>
                  <a:srgbClr val="1608F9"/>
                </a:solidFill>
              </a:rPr>
              <a:t>Rows within 2d arrays need not be the same length…</a:t>
            </a:r>
          </a:p>
        </p:txBody>
      </p:sp>
    </p:spTree>
    <p:extLst>
      <p:ext uri="{BB962C8B-B14F-4D97-AF65-F5344CB8AC3E}">
        <p14:creationId xmlns:p14="http://schemas.microsoft.com/office/powerpoint/2010/main" val="232147460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a:off x="1006475" y="3043238"/>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6627" name="Rectangle 3"/>
          <p:cNvSpPr>
            <a:spLocks noChangeArrowheads="1"/>
          </p:cNvSpPr>
          <p:nvPr/>
        </p:nvSpPr>
        <p:spPr bwMode="auto">
          <a:xfrm>
            <a:off x="1219200" y="34464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6628" name="Rectangle 4"/>
          <p:cNvSpPr>
            <a:spLocks noChangeArrowheads="1"/>
          </p:cNvSpPr>
          <p:nvPr/>
        </p:nvSpPr>
        <p:spPr bwMode="auto">
          <a:xfrm>
            <a:off x="1379538" y="3622675"/>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6629" name="AutoShape 5"/>
          <p:cNvSpPr>
            <a:spLocks noChangeArrowheads="1"/>
          </p:cNvSpPr>
          <p:nvPr/>
        </p:nvSpPr>
        <p:spPr bwMode="auto">
          <a:xfrm>
            <a:off x="2651125" y="388461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6630" name="AutoShape 6"/>
          <p:cNvSpPr>
            <a:spLocks noChangeArrowheads="1"/>
          </p:cNvSpPr>
          <p:nvPr/>
        </p:nvSpPr>
        <p:spPr bwMode="auto">
          <a:xfrm>
            <a:off x="2651125" y="4733925"/>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6631" name="AutoShape 7"/>
          <p:cNvSpPr>
            <a:spLocks noChangeArrowheads="1"/>
          </p:cNvSpPr>
          <p:nvPr/>
        </p:nvSpPr>
        <p:spPr bwMode="auto">
          <a:xfrm>
            <a:off x="2651125" y="3048000"/>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6632" name="Freeform 12"/>
          <p:cNvSpPr>
            <a:spLocks/>
          </p:cNvSpPr>
          <p:nvPr/>
        </p:nvSpPr>
        <p:spPr bwMode="auto">
          <a:xfrm>
            <a:off x="1722438" y="2890838"/>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3" name="Rectangle 13"/>
          <p:cNvSpPr>
            <a:spLocks noChangeArrowheads="1"/>
          </p:cNvSpPr>
          <p:nvPr/>
        </p:nvSpPr>
        <p:spPr bwMode="auto">
          <a:xfrm>
            <a:off x="2822575" y="33448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6634" name="Rectangle 14"/>
          <p:cNvSpPr>
            <a:spLocks noChangeArrowheads="1"/>
          </p:cNvSpPr>
          <p:nvPr/>
        </p:nvSpPr>
        <p:spPr bwMode="auto">
          <a:xfrm>
            <a:off x="2824163" y="418623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6635" name="Rectangle 15"/>
          <p:cNvSpPr>
            <a:spLocks noChangeArrowheads="1"/>
          </p:cNvSpPr>
          <p:nvPr/>
        </p:nvSpPr>
        <p:spPr bwMode="auto">
          <a:xfrm>
            <a:off x="2822575" y="5030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6636" name="Freeform 16"/>
          <p:cNvSpPr>
            <a:spLocks/>
          </p:cNvSpPr>
          <p:nvPr/>
        </p:nvSpPr>
        <p:spPr bwMode="auto">
          <a:xfrm>
            <a:off x="3187700" y="3019425"/>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7" name="Freeform 17"/>
          <p:cNvSpPr>
            <a:spLocks/>
          </p:cNvSpPr>
          <p:nvPr/>
        </p:nvSpPr>
        <p:spPr bwMode="auto">
          <a:xfrm>
            <a:off x="3173413" y="3849688"/>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8" name="Freeform 18"/>
          <p:cNvSpPr>
            <a:spLocks/>
          </p:cNvSpPr>
          <p:nvPr/>
        </p:nvSpPr>
        <p:spPr bwMode="auto">
          <a:xfrm>
            <a:off x="3182938" y="4695825"/>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9" name="Rectangle 19"/>
          <p:cNvSpPr>
            <a:spLocks noChangeArrowheads="1"/>
          </p:cNvSpPr>
          <p:nvPr/>
        </p:nvSpPr>
        <p:spPr bwMode="auto">
          <a:xfrm>
            <a:off x="2830513" y="35226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26640" name="Rectangle 20"/>
          <p:cNvSpPr>
            <a:spLocks noChangeArrowheads="1"/>
          </p:cNvSpPr>
          <p:nvPr/>
        </p:nvSpPr>
        <p:spPr bwMode="auto">
          <a:xfrm>
            <a:off x="2833688" y="43735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26641" name="Rectangle 21"/>
          <p:cNvSpPr>
            <a:spLocks noChangeArrowheads="1"/>
          </p:cNvSpPr>
          <p:nvPr/>
        </p:nvSpPr>
        <p:spPr bwMode="auto">
          <a:xfrm>
            <a:off x="2832100" y="5219700"/>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26642" name="Rectangle 23"/>
          <p:cNvSpPr>
            <a:spLocks noChangeArrowheads="1"/>
          </p:cNvSpPr>
          <p:nvPr/>
        </p:nvSpPr>
        <p:spPr bwMode="auto">
          <a:xfrm>
            <a:off x="846138" y="1922463"/>
            <a:ext cx="731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A = [ [1,2,3,4], [5,6], [7,8,9,10,11] ]</a:t>
            </a:r>
          </a:p>
        </p:txBody>
      </p:sp>
      <p:sp>
        <p:nvSpPr>
          <p:cNvPr id="26643" name="AutoShape 24"/>
          <p:cNvSpPr>
            <a:spLocks noChangeArrowheads="1"/>
          </p:cNvSpPr>
          <p:nvPr/>
        </p:nvSpPr>
        <p:spPr bwMode="auto">
          <a:xfrm>
            <a:off x="4086225"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4" name="AutoShape 25"/>
          <p:cNvSpPr>
            <a:spLocks noChangeArrowheads="1"/>
          </p:cNvSpPr>
          <p:nvPr/>
        </p:nvSpPr>
        <p:spPr bwMode="auto">
          <a:xfrm>
            <a:off x="5010150"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5" name="AutoShape 26"/>
          <p:cNvSpPr>
            <a:spLocks noChangeArrowheads="1"/>
          </p:cNvSpPr>
          <p:nvPr/>
        </p:nvSpPr>
        <p:spPr bwMode="auto">
          <a:xfrm>
            <a:off x="5922963" y="3148013"/>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6" name="AutoShape 27"/>
          <p:cNvSpPr>
            <a:spLocks noChangeArrowheads="1"/>
          </p:cNvSpPr>
          <p:nvPr/>
        </p:nvSpPr>
        <p:spPr bwMode="auto">
          <a:xfrm>
            <a:off x="4086225" y="39893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7" name="AutoShape 28"/>
          <p:cNvSpPr>
            <a:spLocks noChangeArrowheads="1"/>
          </p:cNvSpPr>
          <p:nvPr/>
        </p:nvSpPr>
        <p:spPr bwMode="auto">
          <a:xfrm>
            <a:off x="5010150" y="39893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8" name="AutoShape 29"/>
          <p:cNvSpPr>
            <a:spLocks noChangeArrowheads="1"/>
          </p:cNvSpPr>
          <p:nvPr/>
        </p:nvSpPr>
        <p:spPr bwMode="auto">
          <a:xfrm>
            <a:off x="4062413"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49" name="AutoShape 30"/>
          <p:cNvSpPr>
            <a:spLocks noChangeArrowheads="1"/>
          </p:cNvSpPr>
          <p:nvPr/>
        </p:nvSpPr>
        <p:spPr bwMode="auto">
          <a:xfrm>
            <a:off x="4986338"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0" name="AutoShape 31"/>
          <p:cNvSpPr>
            <a:spLocks noChangeArrowheads="1"/>
          </p:cNvSpPr>
          <p:nvPr/>
        </p:nvSpPr>
        <p:spPr bwMode="auto">
          <a:xfrm>
            <a:off x="5899150" y="489585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1" name="AutoShape 32"/>
          <p:cNvSpPr>
            <a:spLocks noChangeArrowheads="1"/>
          </p:cNvSpPr>
          <p:nvPr/>
        </p:nvSpPr>
        <p:spPr bwMode="auto">
          <a:xfrm>
            <a:off x="6842125" y="31480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2" name="AutoShape 33"/>
          <p:cNvSpPr>
            <a:spLocks noChangeArrowheads="1"/>
          </p:cNvSpPr>
          <p:nvPr/>
        </p:nvSpPr>
        <p:spPr bwMode="auto">
          <a:xfrm>
            <a:off x="7772400" y="4889500"/>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3" name="AutoShape 34"/>
          <p:cNvSpPr>
            <a:spLocks noChangeArrowheads="1"/>
          </p:cNvSpPr>
          <p:nvPr/>
        </p:nvSpPr>
        <p:spPr bwMode="auto">
          <a:xfrm>
            <a:off x="6818313" y="489585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6654" name="Text Box 35"/>
          <p:cNvSpPr txBox="1">
            <a:spLocks noChangeArrowheads="1"/>
          </p:cNvSpPr>
          <p:nvPr/>
        </p:nvSpPr>
        <p:spPr bwMode="auto">
          <a:xfrm>
            <a:off x="685800" y="6019800"/>
            <a:ext cx="77724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i="1">
                <a:solidFill>
                  <a:srgbClr val="1608F9"/>
                </a:solidFill>
              </a:rPr>
              <a:t>Rows within 2d arrays need not be the same length…</a:t>
            </a:r>
          </a:p>
        </p:txBody>
      </p:sp>
      <p:sp>
        <p:nvSpPr>
          <p:cNvPr id="26655" name="Text Box 36"/>
          <p:cNvSpPr txBox="1">
            <a:spLocks noChangeArrowheads="1"/>
          </p:cNvSpPr>
          <p:nvPr/>
        </p:nvSpPr>
        <p:spPr bwMode="auto">
          <a:xfrm>
            <a:off x="738188" y="19685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No</a:t>
            </a:r>
            <a:r>
              <a:rPr lang="en-US" sz="4000"/>
              <a:t> "jagged" arrays for us…</a:t>
            </a:r>
          </a:p>
        </p:txBody>
      </p:sp>
      <p:sp>
        <p:nvSpPr>
          <p:cNvPr id="26656" name="Text Box 39"/>
          <p:cNvSpPr txBox="1">
            <a:spLocks noChangeArrowheads="1"/>
          </p:cNvSpPr>
          <p:nvPr/>
        </p:nvSpPr>
        <p:spPr bwMode="auto">
          <a:xfrm>
            <a:off x="7021513" y="898525"/>
            <a:ext cx="1797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solidFill>
                  <a:srgbClr val="FF0000"/>
                </a:solidFill>
                <a:latin typeface="Comic Sans MS" pitchFamily="66" charset="0"/>
              </a:rPr>
              <a:t>at least not in hw 9</a:t>
            </a:r>
          </a:p>
        </p:txBody>
      </p:sp>
      <p:sp>
        <p:nvSpPr>
          <p:cNvPr id="26657" name="TextBox 37"/>
          <p:cNvSpPr txBox="1">
            <a:spLocks noChangeArrowheads="1"/>
          </p:cNvSpPr>
          <p:nvPr/>
        </p:nvSpPr>
        <p:spPr bwMode="auto">
          <a:xfrm rot="-917412">
            <a:off x="760413" y="3159125"/>
            <a:ext cx="6096000" cy="1384300"/>
          </a:xfrm>
          <a:prstGeom prst="rect">
            <a:avLst/>
          </a:prstGeom>
          <a:solidFill>
            <a:srgbClr val="FFCCFF"/>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r>
              <a:rPr lang="en-US" sz="4200">
                <a:solidFill>
                  <a:srgbClr val="FF0000"/>
                </a:solidFill>
              </a:rPr>
              <a:t>May all your arrays be memory-aligned!</a:t>
            </a:r>
          </a:p>
        </p:txBody>
      </p:sp>
    </p:spTree>
    <p:extLst>
      <p:ext uri="{BB962C8B-B14F-4D97-AF65-F5344CB8AC3E}">
        <p14:creationId xmlns:p14="http://schemas.microsoft.com/office/powerpoint/2010/main" val="118440491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8"/>
          <p:cNvSpPr txBox="1">
            <a:spLocks noChangeArrowheads="1"/>
          </p:cNvSpPr>
          <p:nvPr/>
        </p:nvSpPr>
        <p:spPr bwMode="auto">
          <a:xfrm>
            <a:off x="381000" y="228600"/>
            <a:ext cx="579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4000" i="1"/>
              <a:t>Rectangular</a:t>
            </a:r>
            <a:r>
              <a:rPr lang="en-US" sz="4000"/>
              <a:t> arrays</a:t>
            </a:r>
          </a:p>
        </p:txBody>
      </p:sp>
      <p:sp>
        <p:nvSpPr>
          <p:cNvPr id="27651"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7652"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7653"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a:t>
            </a:r>
            <a:endParaRPr lang="en-US" sz="1800" b="1">
              <a:solidFill>
                <a:schemeClr val="accent2"/>
              </a:solidFill>
              <a:latin typeface="Courier New" pitchFamily="49" charset="0"/>
            </a:endParaRPr>
          </a:p>
        </p:txBody>
      </p:sp>
      <p:sp>
        <p:nvSpPr>
          <p:cNvPr id="27654"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5"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7656"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7"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58"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59"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0"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1"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2"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3"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4" name="Rectangle 86"/>
          <p:cNvSpPr>
            <a:spLocks noChangeArrowheads="1"/>
          </p:cNvSpPr>
          <p:nvPr/>
        </p:nvSpPr>
        <p:spPr bwMode="auto">
          <a:xfrm>
            <a:off x="2525713" y="24145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a:t>
            </a:r>
            <a:endParaRPr lang="en-US" sz="1800" b="1">
              <a:solidFill>
                <a:schemeClr val="accent2"/>
              </a:solidFill>
              <a:latin typeface="Courier New" pitchFamily="49" charset="0"/>
            </a:endParaRPr>
          </a:p>
        </p:txBody>
      </p:sp>
      <p:sp>
        <p:nvSpPr>
          <p:cNvPr id="27665" name="Rectangle 87"/>
          <p:cNvSpPr>
            <a:spLocks noChangeArrowheads="1"/>
          </p:cNvSpPr>
          <p:nvPr/>
        </p:nvSpPr>
        <p:spPr bwMode="auto">
          <a:xfrm>
            <a:off x="2528888" y="32654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A[1]</a:t>
            </a:r>
            <a:endParaRPr lang="en-US" sz="1800" b="1">
              <a:solidFill>
                <a:schemeClr val="accent2"/>
              </a:solidFill>
              <a:latin typeface="Courier New" pitchFamily="49" charset="0"/>
            </a:endParaRPr>
          </a:p>
        </p:txBody>
      </p:sp>
      <p:sp>
        <p:nvSpPr>
          <p:cNvPr id="27666" name="Rectangle 88"/>
          <p:cNvSpPr>
            <a:spLocks noChangeArrowheads="1"/>
          </p:cNvSpPr>
          <p:nvPr/>
        </p:nvSpPr>
        <p:spPr bwMode="auto">
          <a:xfrm>
            <a:off x="2527300" y="4111625"/>
            <a:ext cx="5492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a:t>
            </a:r>
            <a:endParaRPr lang="en-US" sz="1800" b="1">
              <a:solidFill>
                <a:schemeClr val="accent2"/>
              </a:solidFill>
              <a:latin typeface="Courier New" pitchFamily="49" charset="0"/>
            </a:endParaRPr>
          </a:p>
        </p:txBody>
      </p:sp>
      <p:sp>
        <p:nvSpPr>
          <p:cNvPr id="27667"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8"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9"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0"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1"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2"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3"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4"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5"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6"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7"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8"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9" name="Text Box 103"/>
          <p:cNvSpPr txBox="1">
            <a:spLocks noChangeArrowheads="1"/>
          </p:cNvSpPr>
          <p:nvPr/>
        </p:nvSpPr>
        <p:spPr bwMode="auto">
          <a:xfrm>
            <a:off x="850900" y="5943600"/>
            <a:ext cx="4330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a:t>How many rows does </a:t>
            </a:r>
            <a:r>
              <a:rPr lang="en-US" sz="1800" b="1">
                <a:solidFill>
                  <a:srgbClr val="1608F9"/>
                </a:solidFill>
                <a:latin typeface="Courier New" pitchFamily="49" charset="0"/>
              </a:rPr>
              <a:t>A</a:t>
            </a:r>
            <a:r>
              <a:rPr lang="en-US" sz="1800" b="1"/>
              <a:t> have, in general ?</a:t>
            </a:r>
          </a:p>
        </p:txBody>
      </p:sp>
      <p:sp>
        <p:nvSpPr>
          <p:cNvPr id="27680" name="Text Box 104"/>
          <p:cNvSpPr txBox="1">
            <a:spLocks noChangeArrowheads="1"/>
          </p:cNvSpPr>
          <p:nvPr/>
        </p:nvSpPr>
        <p:spPr bwMode="auto">
          <a:xfrm>
            <a:off x="152400" y="6415088"/>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a:t>How many columns does </a:t>
            </a:r>
            <a:r>
              <a:rPr lang="en-US" sz="1800" b="1">
                <a:solidFill>
                  <a:srgbClr val="1608F9"/>
                </a:solidFill>
                <a:latin typeface="Courier New" pitchFamily="49" charset="0"/>
              </a:rPr>
              <a:t>A</a:t>
            </a:r>
            <a:r>
              <a:rPr lang="en-US" sz="1800" b="1"/>
              <a:t> have, in general ?</a:t>
            </a:r>
          </a:p>
        </p:txBody>
      </p:sp>
      <p:sp>
        <p:nvSpPr>
          <p:cNvPr id="27681" name="Text Box 105"/>
          <p:cNvSpPr txBox="1">
            <a:spLocks noChangeArrowheads="1"/>
          </p:cNvSpPr>
          <p:nvPr/>
        </p:nvSpPr>
        <p:spPr bwMode="auto">
          <a:xfrm>
            <a:off x="152400" y="5486400"/>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a:t>What does each component of </a:t>
            </a:r>
            <a:r>
              <a:rPr lang="en-US" sz="1800" b="1">
                <a:solidFill>
                  <a:srgbClr val="1608F9"/>
                </a:solidFill>
                <a:latin typeface="Courier New" pitchFamily="49" charset="0"/>
              </a:rPr>
              <a:t>A[1][2]</a:t>
            </a:r>
            <a:r>
              <a:rPr lang="en-US" sz="1800" b="1"/>
              <a:t> mean ?</a:t>
            </a:r>
          </a:p>
        </p:txBody>
      </p:sp>
      <p:sp>
        <p:nvSpPr>
          <p:cNvPr id="27682" name="Rectangle 106"/>
          <p:cNvSpPr>
            <a:spLocks noChangeArrowheads="1"/>
          </p:cNvSpPr>
          <p:nvPr/>
        </p:nvSpPr>
        <p:spPr bwMode="auto">
          <a:xfrm>
            <a:off x="1981200" y="49784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800" b="1">
                <a:solidFill>
                  <a:srgbClr val="000000"/>
                </a:solidFill>
              </a:rPr>
              <a:t>Set   </a:t>
            </a:r>
            <a:r>
              <a:rPr lang="en-US" b="1">
                <a:solidFill>
                  <a:schemeClr val="accent2"/>
                </a:solidFill>
                <a:latin typeface="Courier New" pitchFamily="49" charset="0"/>
              </a:rPr>
              <a:t>A[1][2] = 42</a:t>
            </a:r>
          </a:p>
        </p:txBody>
      </p:sp>
      <p:sp>
        <p:nvSpPr>
          <p:cNvPr id="27683" name="Rectangle 107"/>
          <p:cNvSpPr>
            <a:spLocks noChangeArrowheads="1"/>
          </p:cNvSpPr>
          <p:nvPr/>
        </p:nvSpPr>
        <p:spPr bwMode="auto">
          <a:xfrm>
            <a:off x="6475413" y="4297363"/>
            <a:ext cx="823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A[2][3]</a:t>
            </a:r>
            <a:endParaRPr lang="en-US" sz="1800" b="1">
              <a:solidFill>
                <a:schemeClr val="accent2"/>
              </a:solidFill>
              <a:latin typeface="Courier New" pitchFamily="49" charset="0"/>
            </a:endParaRPr>
          </a:p>
        </p:txBody>
      </p:sp>
      <p:sp>
        <p:nvSpPr>
          <p:cNvPr id="27684" name="Rectangle 108"/>
          <p:cNvSpPr>
            <a:spLocks noChangeArrowheads="1"/>
          </p:cNvSpPr>
          <p:nvPr/>
        </p:nvSpPr>
        <p:spPr bwMode="auto">
          <a:xfrm>
            <a:off x="3694113" y="2535238"/>
            <a:ext cx="8239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chemeClr val="accent2"/>
                </a:solidFill>
                <a:latin typeface="Courier New" pitchFamily="49" charset="0"/>
              </a:rPr>
              <a:t>A[0][0]</a:t>
            </a:r>
            <a:endParaRPr lang="en-US" sz="1800" b="1">
              <a:solidFill>
                <a:schemeClr val="accent2"/>
              </a:solidFill>
              <a:latin typeface="Courier New" pitchFamily="49" charset="0"/>
            </a:endParaRPr>
          </a:p>
        </p:txBody>
      </p:sp>
      <p:sp>
        <p:nvSpPr>
          <p:cNvPr id="27685" name="Rectangle 23"/>
          <p:cNvSpPr>
            <a:spLocks noChangeArrowheads="1"/>
          </p:cNvSpPr>
          <p:nvPr/>
        </p:nvSpPr>
        <p:spPr bwMode="auto">
          <a:xfrm>
            <a:off x="4951413" y="228600"/>
            <a:ext cx="33194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b="1">
                <a:solidFill>
                  <a:schemeClr val="accent2"/>
                </a:solidFill>
                <a:latin typeface="Courier New" pitchFamily="49" charset="0"/>
              </a:rPr>
              <a:t>A = [ [1,2,3,4], </a:t>
            </a:r>
          </a:p>
          <a:p>
            <a:pPr algn="l"/>
            <a:r>
              <a:rPr lang="en-US" b="1">
                <a:solidFill>
                  <a:schemeClr val="accent2"/>
                </a:solidFill>
                <a:latin typeface="Courier New" pitchFamily="49" charset="0"/>
              </a:rPr>
              <a:t>      [5,6,7,8], </a:t>
            </a:r>
          </a:p>
          <a:p>
            <a:pPr algn="l"/>
            <a:r>
              <a:rPr lang="en-US" b="1">
                <a:solidFill>
                  <a:schemeClr val="accent2"/>
                </a:solidFill>
                <a:latin typeface="Courier New" pitchFamily="49" charset="0"/>
              </a:rPr>
              <a:t>      [9,0,1,2] ]</a:t>
            </a:r>
          </a:p>
        </p:txBody>
      </p:sp>
      <p:sp>
        <p:nvSpPr>
          <p:cNvPr id="27686" name="Rectangle 1"/>
          <p:cNvSpPr>
            <a:spLocks noChangeArrowheads="1"/>
          </p:cNvSpPr>
          <p:nvPr/>
        </p:nvSpPr>
        <p:spPr bwMode="auto">
          <a:xfrm>
            <a:off x="4081463" y="1978025"/>
            <a:ext cx="368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1</a:t>
            </a:r>
            <a:endParaRPr lang="en-US"/>
          </a:p>
        </p:txBody>
      </p:sp>
      <p:sp>
        <p:nvSpPr>
          <p:cNvPr id="27687" name="Rectangle 46"/>
          <p:cNvSpPr>
            <a:spLocks noChangeArrowheads="1"/>
          </p:cNvSpPr>
          <p:nvPr/>
        </p:nvSpPr>
        <p:spPr bwMode="auto">
          <a:xfrm>
            <a:off x="5041900" y="19812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2</a:t>
            </a:r>
            <a:endParaRPr lang="en-US"/>
          </a:p>
        </p:txBody>
      </p:sp>
      <p:sp>
        <p:nvSpPr>
          <p:cNvPr id="27688" name="Rectangle 47"/>
          <p:cNvSpPr>
            <a:spLocks noChangeArrowheads="1"/>
          </p:cNvSpPr>
          <p:nvPr/>
        </p:nvSpPr>
        <p:spPr bwMode="auto">
          <a:xfrm>
            <a:off x="5930900" y="198120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3</a:t>
            </a:r>
            <a:endParaRPr lang="en-US"/>
          </a:p>
        </p:txBody>
      </p:sp>
      <p:sp>
        <p:nvSpPr>
          <p:cNvPr id="27689" name="Rectangle 48"/>
          <p:cNvSpPr>
            <a:spLocks noChangeArrowheads="1"/>
          </p:cNvSpPr>
          <p:nvPr/>
        </p:nvSpPr>
        <p:spPr bwMode="auto">
          <a:xfrm>
            <a:off x="6894513" y="198120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4</a:t>
            </a:r>
            <a:endParaRPr lang="en-US"/>
          </a:p>
        </p:txBody>
      </p:sp>
      <p:sp>
        <p:nvSpPr>
          <p:cNvPr id="27690" name="Rectangle 49"/>
          <p:cNvSpPr>
            <a:spLocks noChangeArrowheads="1"/>
          </p:cNvSpPr>
          <p:nvPr/>
        </p:nvSpPr>
        <p:spPr bwMode="auto">
          <a:xfrm>
            <a:off x="4064000" y="2809875"/>
            <a:ext cx="369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5</a:t>
            </a:r>
            <a:endParaRPr lang="en-US"/>
          </a:p>
        </p:txBody>
      </p:sp>
      <p:sp>
        <p:nvSpPr>
          <p:cNvPr id="27691" name="Rectangle 50"/>
          <p:cNvSpPr>
            <a:spLocks noChangeArrowheads="1"/>
          </p:cNvSpPr>
          <p:nvPr/>
        </p:nvSpPr>
        <p:spPr bwMode="auto">
          <a:xfrm>
            <a:off x="5024438" y="2814638"/>
            <a:ext cx="369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6</a:t>
            </a:r>
            <a:endParaRPr lang="en-US"/>
          </a:p>
        </p:txBody>
      </p:sp>
      <p:sp>
        <p:nvSpPr>
          <p:cNvPr id="27692" name="Rectangle 51"/>
          <p:cNvSpPr>
            <a:spLocks noChangeArrowheads="1"/>
          </p:cNvSpPr>
          <p:nvPr/>
        </p:nvSpPr>
        <p:spPr bwMode="auto">
          <a:xfrm>
            <a:off x="5926138" y="2789238"/>
            <a:ext cx="369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7</a:t>
            </a:r>
            <a:endParaRPr lang="en-US"/>
          </a:p>
        </p:txBody>
      </p:sp>
      <p:sp>
        <p:nvSpPr>
          <p:cNvPr id="27693" name="Rectangle 52"/>
          <p:cNvSpPr>
            <a:spLocks noChangeArrowheads="1"/>
          </p:cNvSpPr>
          <p:nvPr/>
        </p:nvSpPr>
        <p:spPr bwMode="auto">
          <a:xfrm>
            <a:off x="6891338" y="278923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8</a:t>
            </a:r>
            <a:endParaRPr lang="en-US"/>
          </a:p>
        </p:txBody>
      </p:sp>
      <p:sp>
        <p:nvSpPr>
          <p:cNvPr id="27694" name="Rectangle 53"/>
          <p:cNvSpPr>
            <a:spLocks noChangeArrowheads="1"/>
          </p:cNvSpPr>
          <p:nvPr/>
        </p:nvSpPr>
        <p:spPr bwMode="auto">
          <a:xfrm>
            <a:off x="4052888" y="3736975"/>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9</a:t>
            </a:r>
            <a:endParaRPr lang="en-US"/>
          </a:p>
        </p:txBody>
      </p:sp>
      <p:sp>
        <p:nvSpPr>
          <p:cNvPr id="27695" name="Rectangle 54"/>
          <p:cNvSpPr>
            <a:spLocks noChangeArrowheads="1"/>
          </p:cNvSpPr>
          <p:nvPr/>
        </p:nvSpPr>
        <p:spPr bwMode="auto">
          <a:xfrm>
            <a:off x="50117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0</a:t>
            </a:r>
            <a:endParaRPr lang="en-US"/>
          </a:p>
        </p:txBody>
      </p:sp>
      <p:sp>
        <p:nvSpPr>
          <p:cNvPr id="27696" name="Rectangle 55"/>
          <p:cNvSpPr>
            <a:spLocks noChangeArrowheads="1"/>
          </p:cNvSpPr>
          <p:nvPr/>
        </p:nvSpPr>
        <p:spPr bwMode="auto">
          <a:xfrm>
            <a:off x="5902325" y="3740150"/>
            <a:ext cx="36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1</a:t>
            </a:r>
            <a:endParaRPr lang="en-US"/>
          </a:p>
        </p:txBody>
      </p:sp>
      <p:sp>
        <p:nvSpPr>
          <p:cNvPr id="27697" name="Rectangle 56"/>
          <p:cNvSpPr>
            <a:spLocks noChangeArrowheads="1"/>
          </p:cNvSpPr>
          <p:nvPr/>
        </p:nvSpPr>
        <p:spPr bwMode="auto">
          <a:xfrm>
            <a:off x="68659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accent2"/>
                </a:solidFill>
                <a:latin typeface="Courier New" pitchFamily="49" charset="0"/>
              </a:rPr>
              <a:t>2</a:t>
            </a:r>
            <a:endParaRPr lang="en-US"/>
          </a:p>
        </p:txBody>
      </p:sp>
      <p:sp>
        <p:nvSpPr>
          <p:cNvPr id="4" name="Rectangle 3"/>
          <p:cNvSpPr/>
          <p:nvPr/>
        </p:nvSpPr>
        <p:spPr>
          <a:xfrm>
            <a:off x="406400" y="4659313"/>
            <a:ext cx="1016000" cy="369887"/>
          </a:xfrm>
          <a:prstGeom prst="rect">
            <a:avLst/>
          </a:prstGeom>
          <a:solidFill>
            <a:schemeClr val="bg1">
              <a:lumMod val="85000"/>
            </a:schemeClr>
          </a:solidFill>
        </p:spPr>
        <p:txBody>
          <a:bodyPr wrap="none">
            <a:spAutoFit/>
          </a:bodyPr>
          <a:lstStyle/>
          <a:p>
            <a:pPr>
              <a:defRPr/>
            </a:pPr>
            <a:r>
              <a:rPr lang="en-US" sz="1800" b="1" dirty="0">
                <a:solidFill>
                  <a:srgbClr val="000000"/>
                </a:solidFill>
              </a:rPr>
              <a:t>To try…</a:t>
            </a:r>
            <a:endParaRPr lang="en-US"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277000" y="1509120"/>
              <a:ext cx="6161760" cy="5188680"/>
            </p14:xfrm>
          </p:contentPart>
        </mc:Choice>
        <mc:Fallback xmlns="">
          <p:pic>
            <p:nvPicPr>
              <p:cNvPr id="2" name="Ink 1"/>
              <p:cNvPicPr/>
              <p:nvPr/>
            </p:nvPicPr>
            <p:blipFill>
              <a:blip r:embed="rId4"/>
              <a:stretch>
                <a:fillRect/>
              </a:stretch>
            </p:blipFill>
            <p:spPr>
              <a:xfrm>
                <a:off x="2267640" y="1499760"/>
                <a:ext cx="6180480" cy="5207400"/>
              </a:xfrm>
              <a:prstGeom prst="rect">
                <a:avLst/>
              </a:prstGeom>
            </p:spPr>
          </p:pic>
        </mc:Fallback>
      </mc:AlternateContent>
    </p:spTree>
    <p:extLst>
      <p:ext uri="{BB962C8B-B14F-4D97-AF65-F5344CB8AC3E}">
        <p14:creationId xmlns:p14="http://schemas.microsoft.com/office/powerpoint/2010/main" val="338789456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471612" y="138351"/>
            <a:ext cx="3657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latin typeface="Cambria" pitchFamily="18" charset="0"/>
              </a:rPr>
              <a:t>Rules rule!?</a:t>
            </a:r>
            <a:endParaRPr lang="en-US" dirty="0">
              <a:latin typeface="Cambria" pitchFamily="18" charset="0"/>
            </a:endParaRPr>
          </a:p>
        </p:txBody>
      </p:sp>
      <p:sp>
        <p:nvSpPr>
          <p:cNvPr id="7171" name="Rectangle 6"/>
          <p:cNvSpPr>
            <a:spLocks noChangeArrowheads="1"/>
          </p:cNvSpPr>
          <p:nvPr/>
        </p:nvSpPr>
        <p:spPr bwMode="auto">
          <a:xfrm>
            <a:off x="152400" y="1143000"/>
            <a:ext cx="2843213"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a:solidFill>
                  <a:srgbClr val="EE7403"/>
                </a:solidFill>
                <a:latin typeface="Calibri" pitchFamily="34" charset="0"/>
              </a:rPr>
              <a:t>def</a:t>
            </a:r>
            <a:r>
              <a:rPr lang="en-US" sz="2100">
                <a:solidFill>
                  <a:srgbClr val="008000"/>
                </a:solidFill>
                <a:latin typeface="Calibri" pitchFamily="34" charset="0"/>
              </a:rPr>
              <a:t> </a:t>
            </a:r>
            <a:r>
              <a:rPr lang="en-US" sz="2100">
                <a:solidFill>
                  <a:srgbClr val="1608F9"/>
                </a:solidFill>
                <a:latin typeface="Calibri" pitchFamily="34" charset="0"/>
              </a:rPr>
              <a:t>conform1(fav)</a:t>
            </a:r>
          </a:p>
          <a:p>
            <a:pPr algn="l"/>
            <a:r>
              <a:rPr lang="en-US" sz="2100">
                <a:solidFill>
                  <a:srgbClr val="1608F9"/>
                </a:solidFill>
                <a:latin typeface="Calibri" pitchFamily="34" charset="0"/>
              </a:rPr>
              <a:t>    fav = 42</a:t>
            </a:r>
            <a:endParaRPr lang="en-US" sz="2100">
              <a:latin typeface="Calibri" pitchFamily="34" charset="0"/>
            </a:endParaRPr>
          </a:p>
          <a:p>
            <a:pPr algn="l"/>
            <a:r>
              <a:rPr lang="en-US" sz="2100">
                <a:latin typeface="Calibri" pitchFamily="34" charset="0"/>
              </a:rPr>
              <a:t>    </a:t>
            </a:r>
            <a:r>
              <a:rPr lang="en-US" sz="2100">
                <a:solidFill>
                  <a:srgbClr val="EE7403"/>
                </a:solidFill>
                <a:latin typeface="Calibri" pitchFamily="34" charset="0"/>
              </a:rPr>
              <a:t>return </a:t>
            </a:r>
            <a:r>
              <a:rPr lang="en-US" sz="2100">
                <a:solidFill>
                  <a:srgbClr val="1608F9"/>
                </a:solidFill>
                <a:latin typeface="Calibri" pitchFamily="34" charset="0"/>
              </a:rPr>
              <a:t>fav </a:t>
            </a:r>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r>
              <a:rPr lang="en-US" sz="2100">
                <a:solidFill>
                  <a:srgbClr val="EE7403"/>
                </a:solidFill>
                <a:latin typeface="Calibri" pitchFamily="34" charset="0"/>
              </a:rPr>
              <a:t>def</a:t>
            </a:r>
            <a:r>
              <a:rPr lang="en-US" sz="2100">
                <a:solidFill>
                  <a:schemeClr val="accent2"/>
                </a:solidFill>
                <a:latin typeface="Calibri" pitchFamily="34" charset="0"/>
              </a:rPr>
              <a:t> </a:t>
            </a:r>
            <a:r>
              <a:rPr lang="en-US" sz="2100">
                <a:latin typeface="Calibri" pitchFamily="34" charset="0"/>
              </a:rPr>
              <a:t>main1()</a:t>
            </a:r>
            <a:endParaRPr lang="en-US" sz="2100">
              <a:solidFill>
                <a:schemeClr val="accent2"/>
              </a:solidFill>
              <a:latin typeface="Calibri" pitchFamily="34" charset="0"/>
            </a:endParaRPr>
          </a:p>
          <a:p>
            <a:pPr algn="l"/>
            <a:r>
              <a:rPr lang="en-US" sz="2100">
                <a:latin typeface="Calibri" pitchFamily="34" charset="0"/>
              </a:rPr>
              <a:t>    fav = 7</a:t>
            </a:r>
            <a:r>
              <a:rPr lang="en-US" sz="2100">
                <a:solidFill>
                  <a:schemeClr val="accent2"/>
                </a:solidFill>
                <a:latin typeface="Calibri" pitchFamily="34" charset="0"/>
              </a:rPr>
              <a:t>  </a:t>
            </a:r>
          </a:p>
          <a:p>
            <a:pPr algn="l"/>
            <a:r>
              <a:rPr lang="en-US" sz="2100">
                <a:solidFill>
                  <a:schemeClr val="accent2"/>
                </a:solidFill>
                <a:latin typeface="Calibri" pitchFamily="34" charset="0"/>
              </a:rPr>
              <a:t>    </a:t>
            </a:r>
            <a:r>
              <a:rPr lang="en-US" sz="2100">
                <a:latin typeface="Calibri" pitchFamily="34" charset="0"/>
              </a:rPr>
              <a:t>conform1(fav)</a:t>
            </a:r>
          </a:p>
          <a:p>
            <a:pPr algn="l"/>
            <a:r>
              <a:rPr lang="en-US" sz="2100">
                <a:solidFill>
                  <a:schemeClr val="accent2"/>
                </a:solidFill>
                <a:latin typeface="Calibri" pitchFamily="34" charset="0"/>
              </a:rPr>
              <a:t>    </a:t>
            </a:r>
            <a:r>
              <a:rPr lang="en-US" sz="2100">
                <a:solidFill>
                  <a:srgbClr val="EE7403"/>
                </a:solidFill>
                <a:latin typeface="Calibri" pitchFamily="34" charset="0"/>
              </a:rPr>
              <a:t>print </a:t>
            </a:r>
            <a:r>
              <a:rPr lang="en-US" sz="2100">
                <a:solidFill>
                  <a:srgbClr val="008000"/>
                </a:solidFill>
                <a:latin typeface="Calibri" pitchFamily="34" charset="0"/>
              </a:rPr>
              <a:t>"Fave:"</a:t>
            </a:r>
            <a:r>
              <a:rPr lang="en-US" sz="2100">
                <a:latin typeface="Calibri" pitchFamily="34" charset="0"/>
              </a:rPr>
              <a:t>, fav</a:t>
            </a:r>
            <a:endParaRPr lang="en-US" sz="2100">
              <a:solidFill>
                <a:schemeClr val="accent2"/>
              </a:solidFill>
              <a:latin typeface="Calibri" pitchFamily="34" charset="0"/>
            </a:endParaRPr>
          </a:p>
        </p:txBody>
      </p:sp>
      <p:sp>
        <p:nvSpPr>
          <p:cNvPr id="7172" name="Line 14"/>
          <p:cNvSpPr>
            <a:spLocks noChangeShapeType="1"/>
          </p:cNvSpPr>
          <p:nvPr/>
        </p:nvSpPr>
        <p:spPr bwMode="auto">
          <a:xfrm>
            <a:off x="357188" y="3048000"/>
            <a:ext cx="2133600"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3" name="Rectangle 6"/>
          <p:cNvSpPr>
            <a:spLocks noChangeArrowheads="1"/>
          </p:cNvSpPr>
          <p:nvPr/>
        </p:nvSpPr>
        <p:spPr bwMode="auto">
          <a:xfrm>
            <a:off x="3048000" y="1143000"/>
            <a:ext cx="2843213"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a:solidFill>
                  <a:srgbClr val="EE7403"/>
                </a:solidFill>
                <a:latin typeface="Calibri" pitchFamily="34" charset="0"/>
              </a:rPr>
              <a:t>def</a:t>
            </a:r>
            <a:r>
              <a:rPr lang="en-US" sz="2100">
                <a:solidFill>
                  <a:srgbClr val="008000"/>
                </a:solidFill>
                <a:latin typeface="Calibri" pitchFamily="34" charset="0"/>
              </a:rPr>
              <a:t> </a:t>
            </a:r>
            <a:r>
              <a:rPr lang="en-US" sz="2100">
                <a:solidFill>
                  <a:srgbClr val="1608F9"/>
                </a:solidFill>
                <a:latin typeface="Calibri" pitchFamily="34" charset="0"/>
              </a:rPr>
              <a:t>conform2(faves)</a:t>
            </a:r>
          </a:p>
          <a:p>
            <a:pPr algn="l"/>
            <a:r>
              <a:rPr lang="en-US" sz="2100">
                <a:solidFill>
                  <a:srgbClr val="1608F9"/>
                </a:solidFill>
                <a:latin typeface="Calibri" pitchFamily="34" charset="0"/>
              </a:rPr>
              <a:t>    faves = [42,42]</a:t>
            </a:r>
            <a:endParaRPr lang="en-US" sz="2100">
              <a:latin typeface="Calibri" pitchFamily="34" charset="0"/>
            </a:endParaRPr>
          </a:p>
          <a:p>
            <a:pPr algn="l"/>
            <a:r>
              <a:rPr lang="en-US" sz="2100">
                <a:latin typeface="Calibri" pitchFamily="34" charset="0"/>
              </a:rPr>
              <a:t>    </a:t>
            </a:r>
            <a:r>
              <a:rPr lang="en-US" sz="2100">
                <a:solidFill>
                  <a:srgbClr val="EE7403"/>
                </a:solidFill>
                <a:latin typeface="Calibri" pitchFamily="34" charset="0"/>
              </a:rPr>
              <a:t>return </a:t>
            </a:r>
            <a:r>
              <a:rPr lang="en-US" sz="2100">
                <a:solidFill>
                  <a:srgbClr val="1608F9"/>
                </a:solidFill>
                <a:latin typeface="Calibri" pitchFamily="34" charset="0"/>
              </a:rPr>
              <a:t>faves</a:t>
            </a: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r>
              <a:rPr lang="en-US" sz="2100">
                <a:solidFill>
                  <a:srgbClr val="EE7403"/>
                </a:solidFill>
                <a:latin typeface="Calibri" pitchFamily="34" charset="0"/>
              </a:rPr>
              <a:t>def</a:t>
            </a:r>
            <a:r>
              <a:rPr lang="en-US" sz="2100">
                <a:solidFill>
                  <a:schemeClr val="accent2"/>
                </a:solidFill>
                <a:latin typeface="Calibri" pitchFamily="34" charset="0"/>
              </a:rPr>
              <a:t> </a:t>
            </a:r>
            <a:r>
              <a:rPr lang="en-US" sz="2100">
                <a:latin typeface="Calibri" pitchFamily="34" charset="0"/>
              </a:rPr>
              <a:t>main2()</a:t>
            </a:r>
            <a:endParaRPr lang="en-US" sz="2100">
              <a:solidFill>
                <a:schemeClr val="accent2"/>
              </a:solidFill>
              <a:latin typeface="Calibri" pitchFamily="34" charset="0"/>
            </a:endParaRPr>
          </a:p>
          <a:p>
            <a:pPr algn="l"/>
            <a:r>
              <a:rPr lang="en-US" sz="2100">
                <a:solidFill>
                  <a:schemeClr val="accent2"/>
                </a:solidFill>
                <a:latin typeface="Calibri" pitchFamily="34" charset="0"/>
              </a:rPr>
              <a:t>    </a:t>
            </a:r>
            <a:r>
              <a:rPr lang="en-US" sz="2100">
                <a:latin typeface="Calibri" pitchFamily="34" charset="0"/>
              </a:rPr>
              <a:t>faves = [7,11]</a:t>
            </a:r>
            <a:r>
              <a:rPr lang="en-US" sz="2100">
                <a:solidFill>
                  <a:schemeClr val="accent2"/>
                </a:solidFill>
                <a:latin typeface="Calibri" pitchFamily="34" charset="0"/>
              </a:rPr>
              <a:t>  </a:t>
            </a:r>
          </a:p>
          <a:p>
            <a:pPr algn="l"/>
            <a:r>
              <a:rPr lang="en-US" sz="2100">
                <a:solidFill>
                  <a:schemeClr val="accent2"/>
                </a:solidFill>
                <a:latin typeface="Calibri" pitchFamily="34" charset="0"/>
              </a:rPr>
              <a:t>    </a:t>
            </a:r>
            <a:r>
              <a:rPr lang="en-US" sz="2100">
                <a:latin typeface="Calibri" pitchFamily="34" charset="0"/>
              </a:rPr>
              <a:t>conform2(faves)</a:t>
            </a:r>
          </a:p>
          <a:p>
            <a:pPr algn="l"/>
            <a:r>
              <a:rPr lang="en-US" sz="2100">
                <a:solidFill>
                  <a:schemeClr val="accent2"/>
                </a:solidFill>
                <a:latin typeface="Calibri" pitchFamily="34" charset="0"/>
              </a:rPr>
              <a:t>    </a:t>
            </a:r>
            <a:r>
              <a:rPr lang="en-US" sz="2100">
                <a:solidFill>
                  <a:srgbClr val="EE7403"/>
                </a:solidFill>
                <a:latin typeface="Calibri" pitchFamily="34" charset="0"/>
              </a:rPr>
              <a:t>print </a:t>
            </a:r>
            <a:r>
              <a:rPr lang="en-US" sz="2100">
                <a:solidFill>
                  <a:srgbClr val="008000"/>
                </a:solidFill>
                <a:latin typeface="Calibri" pitchFamily="34" charset="0"/>
              </a:rPr>
              <a:t>"Faves:"</a:t>
            </a:r>
            <a:r>
              <a:rPr lang="en-US" sz="2100">
                <a:latin typeface="Calibri" pitchFamily="34" charset="0"/>
              </a:rPr>
              <a:t>, faves</a:t>
            </a:r>
          </a:p>
        </p:txBody>
      </p:sp>
      <p:sp>
        <p:nvSpPr>
          <p:cNvPr id="7174" name="Line 14"/>
          <p:cNvSpPr>
            <a:spLocks noChangeShapeType="1"/>
          </p:cNvSpPr>
          <p:nvPr/>
        </p:nvSpPr>
        <p:spPr bwMode="auto">
          <a:xfrm rot="-5400000">
            <a:off x="3717925" y="3381375"/>
            <a:ext cx="4362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0" y="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a:latin typeface="Cambria" pitchFamily="18" charset="0"/>
              </a:rPr>
              <a:t>Quiz</a:t>
            </a:r>
          </a:p>
        </p:txBody>
      </p:sp>
      <p:sp>
        <p:nvSpPr>
          <p:cNvPr id="7176" name="Text Box 5"/>
          <p:cNvSpPr txBox="1">
            <a:spLocks noChangeArrowheads="1"/>
          </p:cNvSpPr>
          <p:nvPr/>
        </p:nvSpPr>
        <p:spPr bwMode="auto">
          <a:xfrm>
            <a:off x="5105400" y="184666"/>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Name(s) </a:t>
            </a:r>
            <a:r>
              <a:rPr lang="en-US" sz="1800" dirty="0" smtClean="0">
                <a:latin typeface="Cambria" pitchFamily="18" charset="0"/>
              </a:rPr>
              <a:t>______________________________</a:t>
            </a:r>
            <a:endParaRPr lang="en-US" sz="1800" dirty="0">
              <a:latin typeface="Cambria" pitchFamily="18" charset="0"/>
            </a:endParaRPr>
          </a:p>
        </p:txBody>
      </p:sp>
      <p:sp>
        <p:nvSpPr>
          <p:cNvPr id="7177" name="Text Box 5"/>
          <p:cNvSpPr txBox="1">
            <a:spLocks noChangeArrowheads="1"/>
          </p:cNvSpPr>
          <p:nvPr/>
        </p:nvSpPr>
        <p:spPr bwMode="auto">
          <a:xfrm>
            <a:off x="838200" y="6243638"/>
            <a:ext cx="762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latin typeface="Cambria" pitchFamily="18" charset="0"/>
              </a:rPr>
              <a:t>What will </a:t>
            </a:r>
            <a:r>
              <a:rPr lang="en-US" b="1">
                <a:latin typeface="Courier New" pitchFamily="49" charset="0"/>
                <a:cs typeface="Courier New" pitchFamily="49" charset="0"/>
              </a:rPr>
              <a:t>main1</a:t>
            </a:r>
            <a:r>
              <a:rPr lang="en-US">
                <a:latin typeface="Cambria" pitchFamily="18" charset="0"/>
              </a:rPr>
              <a:t>, </a:t>
            </a:r>
            <a:r>
              <a:rPr lang="en-US" b="1">
                <a:latin typeface="Courier New" pitchFamily="49" charset="0"/>
                <a:cs typeface="Courier New" pitchFamily="49" charset="0"/>
              </a:rPr>
              <a:t>main2</a:t>
            </a:r>
            <a:r>
              <a:rPr lang="en-US">
                <a:latin typeface="Cambria" pitchFamily="18" charset="0"/>
              </a:rPr>
              <a:t>, and </a:t>
            </a:r>
            <a:r>
              <a:rPr lang="en-US" b="1">
                <a:latin typeface="Courier New" pitchFamily="49" charset="0"/>
                <a:cs typeface="Courier New" pitchFamily="49" charset="0"/>
              </a:rPr>
              <a:t>main3</a:t>
            </a:r>
            <a:r>
              <a:rPr lang="en-US">
                <a:latin typeface="Cambria" pitchFamily="18" charset="0"/>
              </a:rPr>
              <a:t> end up printing?</a:t>
            </a:r>
          </a:p>
        </p:txBody>
      </p:sp>
      <p:sp>
        <p:nvSpPr>
          <p:cNvPr id="7178" name="Rectangle 6"/>
          <p:cNvSpPr>
            <a:spLocks noChangeArrowheads="1"/>
          </p:cNvSpPr>
          <p:nvPr/>
        </p:nvSpPr>
        <p:spPr bwMode="auto">
          <a:xfrm>
            <a:off x="6148388" y="1143000"/>
            <a:ext cx="2843212"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100">
                <a:solidFill>
                  <a:srgbClr val="EE7403"/>
                </a:solidFill>
                <a:latin typeface="Calibri" pitchFamily="34" charset="0"/>
              </a:rPr>
              <a:t>def</a:t>
            </a:r>
            <a:r>
              <a:rPr lang="en-US" sz="2100">
                <a:solidFill>
                  <a:srgbClr val="008000"/>
                </a:solidFill>
                <a:latin typeface="Calibri" pitchFamily="34" charset="0"/>
              </a:rPr>
              <a:t> </a:t>
            </a:r>
            <a:r>
              <a:rPr lang="en-US" sz="2100">
                <a:solidFill>
                  <a:srgbClr val="1608F9"/>
                </a:solidFill>
                <a:latin typeface="Calibri" pitchFamily="34" charset="0"/>
              </a:rPr>
              <a:t>conform3(faves)</a:t>
            </a:r>
          </a:p>
          <a:p>
            <a:pPr algn="l"/>
            <a:r>
              <a:rPr lang="en-US" sz="2100">
                <a:solidFill>
                  <a:srgbClr val="1608F9"/>
                </a:solidFill>
                <a:latin typeface="Calibri" pitchFamily="34" charset="0"/>
              </a:rPr>
              <a:t>    faves[0] = 42</a:t>
            </a:r>
          </a:p>
          <a:p>
            <a:pPr algn="l"/>
            <a:r>
              <a:rPr lang="en-US" sz="2100">
                <a:solidFill>
                  <a:srgbClr val="1608F9"/>
                </a:solidFill>
                <a:latin typeface="Calibri" pitchFamily="34" charset="0"/>
              </a:rPr>
              <a:t>    faves[1] = 42</a:t>
            </a: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endParaRPr lang="en-US" sz="2100">
              <a:solidFill>
                <a:srgbClr val="EE7403"/>
              </a:solidFill>
              <a:latin typeface="Calibri" pitchFamily="34" charset="0"/>
            </a:endParaRPr>
          </a:p>
          <a:p>
            <a:pPr algn="l"/>
            <a:r>
              <a:rPr lang="en-US" sz="2100">
                <a:solidFill>
                  <a:srgbClr val="EE7403"/>
                </a:solidFill>
                <a:latin typeface="Calibri" pitchFamily="34" charset="0"/>
              </a:rPr>
              <a:t>def</a:t>
            </a:r>
            <a:r>
              <a:rPr lang="en-US" sz="2100">
                <a:solidFill>
                  <a:schemeClr val="accent2"/>
                </a:solidFill>
                <a:latin typeface="Calibri" pitchFamily="34" charset="0"/>
              </a:rPr>
              <a:t> </a:t>
            </a:r>
            <a:r>
              <a:rPr lang="en-US" sz="2100">
                <a:latin typeface="Calibri" pitchFamily="34" charset="0"/>
              </a:rPr>
              <a:t>main3()</a:t>
            </a:r>
            <a:endParaRPr lang="en-US" sz="2100">
              <a:solidFill>
                <a:schemeClr val="accent2"/>
              </a:solidFill>
              <a:latin typeface="Calibri" pitchFamily="34" charset="0"/>
            </a:endParaRPr>
          </a:p>
          <a:p>
            <a:pPr algn="l"/>
            <a:r>
              <a:rPr lang="en-US" sz="2100">
                <a:solidFill>
                  <a:schemeClr val="accent2"/>
                </a:solidFill>
                <a:latin typeface="Calibri" pitchFamily="34" charset="0"/>
              </a:rPr>
              <a:t>    </a:t>
            </a:r>
            <a:r>
              <a:rPr lang="en-US" sz="2100">
                <a:latin typeface="Calibri" pitchFamily="34" charset="0"/>
              </a:rPr>
              <a:t>faves = [7,11]</a:t>
            </a:r>
            <a:r>
              <a:rPr lang="en-US" sz="2100">
                <a:solidFill>
                  <a:schemeClr val="accent2"/>
                </a:solidFill>
                <a:latin typeface="Calibri" pitchFamily="34" charset="0"/>
              </a:rPr>
              <a:t>  </a:t>
            </a:r>
          </a:p>
          <a:p>
            <a:pPr algn="l"/>
            <a:r>
              <a:rPr lang="en-US" sz="2100">
                <a:solidFill>
                  <a:schemeClr val="accent2"/>
                </a:solidFill>
                <a:latin typeface="Calibri" pitchFamily="34" charset="0"/>
              </a:rPr>
              <a:t>    </a:t>
            </a:r>
            <a:r>
              <a:rPr lang="en-US" sz="2100">
                <a:latin typeface="Calibri" pitchFamily="34" charset="0"/>
              </a:rPr>
              <a:t>conform3(faves)</a:t>
            </a:r>
          </a:p>
          <a:p>
            <a:pPr algn="l"/>
            <a:r>
              <a:rPr lang="en-US" sz="2100">
                <a:solidFill>
                  <a:schemeClr val="accent2"/>
                </a:solidFill>
                <a:latin typeface="Calibri" pitchFamily="34" charset="0"/>
              </a:rPr>
              <a:t>    </a:t>
            </a:r>
            <a:r>
              <a:rPr lang="en-US" sz="2100">
                <a:solidFill>
                  <a:srgbClr val="EE7403"/>
                </a:solidFill>
                <a:latin typeface="Calibri" pitchFamily="34" charset="0"/>
              </a:rPr>
              <a:t>print </a:t>
            </a:r>
            <a:r>
              <a:rPr lang="en-US" sz="2100">
                <a:solidFill>
                  <a:srgbClr val="008000"/>
                </a:solidFill>
                <a:latin typeface="Calibri" pitchFamily="34" charset="0"/>
              </a:rPr>
              <a:t>"Faves:"</a:t>
            </a:r>
            <a:r>
              <a:rPr lang="en-US" sz="2100">
                <a:latin typeface="Calibri" pitchFamily="34" charset="0"/>
              </a:rPr>
              <a:t>, faves</a:t>
            </a:r>
          </a:p>
        </p:txBody>
      </p:sp>
      <p:sp>
        <p:nvSpPr>
          <p:cNvPr id="7179" name="Line 14"/>
          <p:cNvSpPr>
            <a:spLocks noChangeShapeType="1"/>
          </p:cNvSpPr>
          <p:nvPr/>
        </p:nvSpPr>
        <p:spPr bwMode="auto">
          <a:xfrm rot="-5400000">
            <a:off x="638175" y="3381375"/>
            <a:ext cx="4362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0" name="Line 14"/>
          <p:cNvSpPr>
            <a:spLocks noChangeShapeType="1"/>
          </p:cNvSpPr>
          <p:nvPr/>
        </p:nvSpPr>
        <p:spPr bwMode="auto">
          <a:xfrm>
            <a:off x="3200400" y="3048000"/>
            <a:ext cx="2133600"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1" name="Line 14"/>
          <p:cNvSpPr>
            <a:spLocks noChangeShapeType="1"/>
          </p:cNvSpPr>
          <p:nvPr/>
        </p:nvSpPr>
        <p:spPr bwMode="auto">
          <a:xfrm>
            <a:off x="6324600" y="3048000"/>
            <a:ext cx="2133600" cy="0"/>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2" name="AutoShape 10"/>
          <p:cNvSpPr>
            <a:spLocks noChangeArrowheads="1"/>
          </p:cNvSpPr>
          <p:nvPr/>
        </p:nvSpPr>
        <p:spPr bwMode="auto">
          <a:xfrm>
            <a:off x="1511300" y="2298700"/>
            <a:ext cx="1079500" cy="571500"/>
          </a:xfrm>
          <a:prstGeom prst="cube">
            <a:avLst>
              <a:gd name="adj" fmla="val 46366"/>
            </a:avLst>
          </a:prstGeom>
          <a:solidFill>
            <a:schemeClr val="bg1"/>
          </a:solidFill>
          <a:ln w="1270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1579563" y="25288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1608F9"/>
                </a:solidFill>
                <a:latin typeface="Courier New" pitchFamily="49" charset="0"/>
              </a:rPr>
              <a:t>fav</a:t>
            </a:r>
            <a:endParaRPr lang="en-US" sz="1800" b="1">
              <a:solidFill>
                <a:srgbClr val="008000"/>
              </a:solidFill>
              <a:latin typeface="Courier New" pitchFamily="49" charset="0"/>
            </a:endParaRPr>
          </a:p>
        </p:txBody>
      </p:sp>
      <p:sp>
        <p:nvSpPr>
          <p:cNvPr id="7184" name="AutoShape 10"/>
          <p:cNvSpPr>
            <a:spLocks noChangeArrowheads="1"/>
          </p:cNvSpPr>
          <p:nvPr/>
        </p:nvSpPr>
        <p:spPr bwMode="auto">
          <a:xfrm>
            <a:off x="1524000" y="3365500"/>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1592263" y="35956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6" name="AutoShape 10"/>
          <p:cNvSpPr>
            <a:spLocks noChangeArrowheads="1"/>
          </p:cNvSpPr>
          <p:nvPr/>
        </p:nvSpPr>
        <p:spPr bwMode="auto">
          <a:xfrm>
            <a:off x="4635500" y="2298700"/>
            <a:ext cx="1079500" cy="571500"/>
          </a:xfrm>
          <a:prstGeom prst="cube">
            <a:avLst>
              <a:gd name="adj" fmla="val 46366"/>
            </a:avLst>
          </a:prstGeom>
          <a:solidFill>
            <a:schemeClr val="bg1"/>
          </a:solidFill>
          <a:ln w="12700">
            <a:solidFill>
              <a:srgbClr val="1608F9"/>
            </a:solidFill>
            <a:miter lim="800000"/>
            <a:headEnd/>
            <a:tailEnd/>
          </a:ln>
        </p:spPr>
        <p:txBody>
          <a:bodyPr wrap="none" anchor="ctr"/>
          <a:lstStyle/>
          <a:p>
            <a:endParaRPr lang="en-US"/>
          </a:p>
        </p:txBody>
      </p:sp>
      <p:sp>
        <p:nvSpPr>
          <p:cNvPr id="7187" name="Rectangle 11"/>
          <p:cNvSpPr>
            <a:spLocks noChangeArrowheads="1"/>
          </p:cNvSpPr>
          <p:nvPr/>
        </p:nvSpPr>
        <p:spPr bwMode="auto">
          <a:xfrm>
            <a:off x="4621213" y="2528888"/>
            <a:ext cx="7604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solidFill>
                  <a:srgbClr val="1608F9"/>
                </a:solidFill>
                <a:latin typeface="Courier New" pitchFamily="49" charset="0"/>
              </a:rPr>
              <a:t>faves</a:t>
            </a:r>
            <a:endParaRPr lang="en-US" sz="1500" b="1">
              <a:solidFill>
                <a:srgbClr val="008000"/>
              </a:solidFill>
              <a:latin typeface="Courier New" pitchFamily="49" charset="0"/>
            </a:endParaRPr>
          </a:p>
        </p:txBody>
      </p:sp>
      <p:sp>
        <p:nvSpPr>
          <p:cNvPr id="7188" name="AutoShape 10"/>
          <p:cNvSpPr>
            <a:spLocks noChangeArrowheads="1"/>
          </p:cNvSpPr>
          <p:nvPr/>
        </p:nvSpPr>
        <p:spPr bwMode="auto">
          <a:xfrm>
            <a:off x="7912100" y="2311400"/>
            <a:ext cx="1079500" cy="571500"/>
          </a:xfrm>
          <a:prstGeom prst="cube">
            <a:avLst>
              <a:gd name="adj" fmla="val 46366"/>
            </a:avLst>
          </a:prstGeom>
          <a:solidFill>
            <a:schemeClr val="bg1"/>
          </a:solidFill>
          <a:ln w="1270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7897813" y="2541588"/>
            <a:ext cx="7604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solidFill>
                  <a:srgbClr val="1608F9"/>
                </a:solidFill>
                <a:latin typeface="Courier New" pitchFamily="49" charset="0"/>
              </a:rPr>
              <a:t>faves</a:t>
            </a:r>
            <a:endParaRPr lang="en-US" sz="1800" b="1">
              <a:solidFill>
                <a:srgbClr val="008000"/>
              </a:solidFill>
              <a:latin typeface="Courier New" pitchFamily="49" charset="0"/>
            </a:endParaRPr>
          </a:p>
        </p:txBody>
      </p:sp>
      <p:sp>
        <p:nvSpPr>
          <p:cNvPr id="7190" name="AutoShape 10"/>
          <p:cNvSpPr>
            <a:spLocks noChangeArrowheads="1"/>
          </p:cNvSpPr>
          <p:nvPr/>
        </p:nvSpPr>
        <p:spPr bwMode="auto">
          <a:xfrm>
            <a:off x="4635500" y="3352800"/>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4621213" y="3582988"/>
            <a:ext cx="7604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latin typeface="Courier New" pitchFamily="49" charset="0"/>
              </a:rPr>
              <a:t>faves</a:t>
            </a:r>
            <a:endParaRPr lang="en-US" sz="1800" b="1">
              <a:latin typeface="Courier New" pitchFamily="49" charset="0"/>
            </a:endParaRPr>
          </a:p>
        </p:txBody>
      </p:sp>
      <p:sp>
        <p:nvSpPr>
          <p:cNvPr id="7192" name="AutoShape 10"/>
          <p:cNvSpPr>
            <a:spLocks noChangeArrowheads="1"/>
          </p:cNvSpPr>
          <p:nvPr/>
        </p:nvSpPr>
        <p:spPr bwMode="auto">
          <a:xfrm>
            <a:off x="7924800" y="3352800"/>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3" name="Rectangle 11"/>
          <p:cNvSpPr>
            <a:spLocks noChangeArrowheads="1"/>
          </p:cNvSpPr>
          <p:nvPr/>
        </p:nvSpPr>
        <p:spPr bwMode="auto">
          <a:xfrm>
            <a:off x="7910513" y="3582988"/>
            <a:ext cx="7604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b="1">
                <a:latin typeface="Courier New" pitchFamily="49" charset="0"/>
              </a:rPr>
              <a:t>faves</a:t>
            </a:r>
            <a:endParaRPr lang="en-US" sz="1800" b="1">
              <a:latin typeface="Courier New" pitchFamily="49"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07280" y="633960"/>
              <a:ext cx="8929800" cy="5527800"/>
            </p14:xfrm>
          </p:contentPart>
        </mc:Choice>
        <mc:Fallback xmlns="">
          <p:pic>
            <p:nvPicPr>
              <p:cNvPr id="2" name="Ink 1"/>
              <p:cNvPicPr/>
              <p:nvPr/>
            </p:nvPicPr>
            <p:blipFill>
              <a:blip r:embed="rId4"/>
              <a:stretch>
                <a:fillRect/>
              </a:stretch>
            </p:blipFill>
            <p:spPr>
              <a:xfrm>
                <a:off x="97920" y="624600"/>
                <a:ext cx="8948520" cy="5546520"/>
              </a:xfrm>
              <a:prstGeom prst="rect">
                <a:avLst/>
              </a:prstGeom>
            </p:spPr>
          </p:pic>
        </mc:Fallback>
      </mc:AlternateContent>
    </p:spTree>
    <p:extLst>
      <p:ext uri="{BB962C8B-B14F-4D97-AF65-F5344CB8AC3E}">
        <p14:creationId xmlns:p14="http://schemas.microsoft.com/office/powerpoint/2010/main" val="132392441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7"/>
          <p:cNvSpPr txBox="1">
            <a:spLocks noChangeArrowheads="1"/>
          </p:cNvSpPr>
          <p:nvPr/>
        </p:nvSpPr>
        <p:spPr bwMode="auto">
          <a:xfrm>
            <a:off x="1090613" y="3597275"/>
            <a:ext cx="1884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a:solidFill>
                  <a:srgbClr val="FF0000"/>
                </a:solidFill>
              </a:rPr>
              <a:t>or</a:t>
            </a:r>
          </a:p>
        </p:txBody>
      </p:sp>
      <p:sp>
        <p:nvSpPr>
          <p:cNvPr id="29699" name="Text Box 38"/>
          <p:cNvSpPr txBox="1">
            <a:spLocks noChangeArrowheads="1"/>
          </p:cNvSpPr>
          <p:nvPr/>
        </p:nvSpPr>
        <p:spPr bwMode="auto">
          <a:xfrm>
            <a:off x="304800" y="4572000"/>
            <a:ext cx="419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b="1">
                <a:latin typeface="Courier New" pitchFamily="49" charset="0"/>
              </a:rPr>
              <a:t>A = 5*[ 3*[0] ]</a:t>
            </a:r>
          </a:p>
        </p:txBody>
      </p:sp>
      <p:sp>
        <p:nvSpPr>
          <p:cNvPr id="29700" name="Text Box 39"/>
          <p:cNvSpPr txBox="1">
            <a:spLocks noChangeArrowheads="1"/>
          </p:cNvSpPr>
          <p:nvPr/>
        </p:nvSpPr>
        <p:spPr bwMode="auto">
          <a:xfrm>
            <a:off x="304800" y="2468563"/>
            <a:ext cx="4191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b="1">
                <a:latin typeface="Courier New" pitchFamily="49" charset="0"/>
              </a:rPr>
              <a:t>A = 3*[ 5*[0] ]</a:t>
            </a:r>
          </a:p>
        </p:txBody>
      </p:sp>
      <p:sp>
        <p:nvSpPr>
          <p:cNvPr id="29701" name="Rectangle 50"/>
          <p:cNvSpPr>
            <a:spLocks noChangeArrowheads="1"/>
          </p:cNvSpPr>
          <p:nvPr/>
        </p:nvSpPr>
        <p:spPr bwMode="auto">
          <a:xfrm>
            <a:off x="4970463" y="3146425"/>
            <a:ext cx="33543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3200" b="1">
                <a:solidFill>
                  <a:schemeClr val="bg2"/>
                </a:solidFill>
                <a:latin typeface="Courier New" pitchFamily="49" charset="0"/>
              </a:rPr>
              <a:t>[[0,0,0,0,0],</a:t>
            </a:r>
          </a:p>
          <a:p>
            <a:pPr algn="l"/>
            <a:r>
              <a:rPr lang="en-US" sz="3200" b="1">
                <a:solidFill>
                  <a:schemeClr val="bg2"/>
                </a:solidFill>
                <a:latin typeface="Courier New" pitchFamily="49" charset="0"/>
              </a:rPr>
              <a:t> [0,0,0,0,0],</a:t>
            </a:r>
          </a:p>
          <a:p>
            <a:pPr algn="l"/>
            <a:r>
              <a:rPr lang="en-US" sz="3200" b="1">
                <a:solidFill>
                  <a:schemeClr val="bg2"/>
                </a:solidFill>
                <a:latin typeface="Courier New" pitchFamily="49" charset="0"/>
              </a:rPr>
              <a:t> [0,0,0,0,0]]</a:t>
            </a:r>
          </a:p>
        </p:txBody>
      </p:sp>
      <p:sp>
        <p:nvSpPr>
          <p:cNvPr id="29702" name="Rounded Rectangle 13"/>
          <p:cNvSpPr>
            <a:spLocks noChangeArrowheads="1"/>
          </p:cNvSpPr>
          <p:nvPr/>
        </p:nvSpPr>
        <p:spPr bwMode="auto">
          <a:xfrm rot="-1411359">
            <a:off x="1435100" y="2563813"/>
            <a:ext cx="7010400" cy="1981200"/>
          </a:xfrm>
          <a:prstGeom prst="roundRect">
            <a:avLst>
              <a:gd name="adj" fmla="val 16667"/>
            </a:avLst>
          </a:prstGeom>
          <a:solidFill>
            <a:srgbClr val="FFCCFF"/>
          </a:solidFill>
          <a:ln w="9525">
            <a:solidFill>
              <a:srgbClr val="C00000"/>
            </a:solidFill>
            <a:round/>
            <a:headEnd/>
            <a:tailEnd/>
          </a:ln>
        </p:spPr>
        <p:txBody>
          <a:bodyPr/>
          <a:lstStyle/>
          <a:p>
            <a:endParaRPr lang="en-US"/>
          </a:p>
        </p:txBody>
      </p:sp>
      <p:sp>
        <p:nvSpPr>
          <p:cNvPr id="29703"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t>Sizing up arrays…</a:t>
            </a:r>
          </a:p>
        </p:txBody>
      </p:sp>
      <p:sp>
        <p:nvSpPr>
          <p:cNvPr id="29704"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29705" name="Text Box 7"/>
          <p:cNvSpPr txBox="1">
            <a:spLocks noChangeArrowheads="1"/>
          </p:cNvSpPr>
          <p:nvPr/>
        </p:nvSpPr>
        <p:spPr bwMode="auto">
          <a:xfrm>
            <a:off x="457200" y="1371600"/>
            <a:ext cx="7772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60000"/>
              </a:lnSpc>
              <a:spcBef>
                <a:spcPct val="50000"/>
              </a:spcBef>
            </a:pPr>
            <a:r>
              <a:rPr lang="en-US">
                <a:solidFill>
                  <a:srgbClr val="1608F9"/>
                </a:solidFill>
              </a:rPr>
              <a:t>How could we create this rectangular array of </a:t>
            </a:r>
            <a:r>
              <a:rPr lang="en-US" b="1">
                <a:solidFill>
                  <a:schemeClr val="bg2"/>
                </a:solidFill>
                <a:latin typeface="Courier New" pitchFamily="49" charset="0"/>
              </a:rPr>
              <a:t>0</a:t>
            </a:r>
            <a:r>
              <a:rPr lang="en-US">
                <a:solidFill>
                  <a:srgbClr val="1608F9"/>
                </a:solidFill>
              </a:rPr>
              <a:t>s?</a:t>
            </a:r>
          </a:p>
        </p:txBody>
      </p:sp>
      <p:sp>
        <p:nvSpPr>
          <p:cNvPr id="29706" name="Text Box 11"/>
          <p:cNvSpPr txBox="1">
            <a:spLocks noChangeArrowheads="1"/>
          </p:cNvSpPr>
          <p:nvPr/>
        </p:nvSpPr>
        <p:spPr bwMode="auto">
          <a:xfrm rot="-1382863">
            <a:off x="1431925" y="3068638"/>
            <a:ext cx="6718300" cy="7016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a:solidFill>
                  <a:srgbClr val="1608F9"/>
                </a:solidFill>
              </a:rPr>
              <a:t>NEITHER ONE works!</a:t>
            </a:r>
          </a:p>
        </p:txBody>
      </p:sp>
      <p:sp>
        <p:nvSpPr>
          <p:cNvPr id="29707" name="Text Box 16"/>
          <p:cNvSpPr txBox="1">
            <a:spLocks noChangeArrowheads="1"/>
          </p:cNvSpPr>
          <p:nvPr/>
        </p:nvSpPr>
        <p:spPr bwMode="auto">
          <a:xfrm rot="-1364331">
            <a:off x="2986088" y="3784600"/>
            <a:ext cx="3876675" cy="3048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i="1">
                <a:solidFill>
                  <a:srgbClr val="1608F9"/>
                </a:solidFill>
                <a:latin typeface="Comic Sans MS" pitchFamily="66" charset="0"/>
              </a:rPr>
              <a:t>because lists are handled  </a:t>
            </a:r>
            <a:r>
              <a:rPr lang="en-US" sz="1400" b="1" i="1">
                <a:solidFill>
                  <a:srgbClr val="1608F9"/>
                </a:solidFill>
                <a:latin typeface="Comic Sans MS" pitchFamily="66" charset="0"/>
              </a:rPr>
              <a:t>by reference </a:t>
            </a:r>
            <a:r>
              <a:rPr lang="en-US" sz="1400" i="1">
                <a:solidFill>
                  <a:srgbClr val="1608F9"/>
                </a:solidFill>
                <a:latin typeface="Comic Sans MS" pitchFamily="66" charset="0"/>
              </a:rPr>
              <a:t>!</a:t>
            </a:r>
          </a:p>
        </p:txBody>
      </p:sp>
    </p:spTree>
    <p:extLst>
      <p:ext uri="{BB962C8B-B14F-4D97-AF65-F5344CB8AC3E}">
        <p14:creationId xmlns:p14="http://schemas.microsoft.com/office/powerpoint/2010/main" val="298451449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Safely</a:t>
            </a:r>
            <a:r>
              <a:rPr lang="en-US" sz="4000"/>
              <a:t> creating arrays…</a:t>
            </a:r>
          </a:p>
        </p:txBody>
      </p:sp>
      <p:sp>
        <p:nvSpPr>
          <p:cNvPr id="31747"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1748" name="Rectangle 8"/>
          <p:cNvSpPr>
            <a:spLocks noChangeArrowheads="1"/>
          </p:cNvSpPr>
          <p:nvPr/>
        </p:nvSpPr>
        <p:spPr bwMode="auto">
          <a:xfrm>
            <a:off x="533400" y="1447800"/>
            <a:ext cx="7772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b="1">
                <a:solidFill>
                  <a:srgbClr val="EE7403"/>
                </a:solidFill>
                <a:latin typeface="Courier New" pitchFamily="49" charset="0"/>
              </a:rPr>
              <a:t>def</a:t>
            </a:r>
            <a:r>
              <a:rPr lang="en-US" b="1">
                <a:latin typeface="Courier New" pitchFamily="49" charset="0"/>
              </a:rPr>
              <a:t> createOneRow( width ):</a:t>
            </a:r>
          </a:p>
          <a:p>
            <a:pPr algn="l"/>
            <a:r>
              <a:rPr lang="en-US" b="1">
                <a:latin typeface="Courier New" pitchFamily="49" charset="0"/>
              </a:rPr>
              <a:t>    </a:t>
            </a:r>
            <a:r>
              <a:rPr lang="en-US" b="1">
                <a:solidFill>
                  <a:srgbClr val="008000"/>
                </a:solidFill>
                <a:latin typeface="Courier New" pitchFamily="49" charset="0"/>
              </a:rPr>
              <a:t>""" does just that """</a:t>
            </a:r>
          </a:p>
          <a:p>
            <a:pPr algn="l"/>
            <a:endParaRPr lang="en-US" b="1">
              <a:solidFill>
                <a:srgbClr val="008000"/>
              </a:solidFill>
              <a:latin typeface="Courier New" pitchFamily="49" charset="0"/>
            </a:endParaRPr>
          </a:p>
          <a:p>
            <a:pPr algn="l"/>
            <a:r>
              <a:rPr lang="en-US" b="1">
                <a:latin typeface="Courier New" pitchFamily="49" charset="0"/>
              </a:rPr>
              <a:t>    row = []   </a:t>
            </a:r>
            <a:r>
              <a:rPr lang="en-US" b="1">
                <a:solidFill>
                  <a:srgbClr val="FF0000"/>
                </a:solidFill>
                <a:latin typeface="Courier New" pitchFamily="49" charset="0"/>
              </a:rPr>
              <a:t># start with nothing</a:t>
            </a:r>
          </a:p>
          <a:p>
            <a:pPr algn="l"/>
            <a:endParaRPr lang="en-US" b="1">
              <a:latin typeface="Courier New" pitchFamily="49" charset="0"/>
            </a:endParaRPr>
          </a:p>
          <a:p>
            <a:pPr algn="l"/>
            <a:r>
              <a:rPr lang="en-US" b="1">
                <a:solidFill>
                  <a:srgbClr val="EE7403"/>
                </a:solidFill>
                <a:latin typeface="Courier New" pitchFamily="49" charset="0"/>
              </a:rPr>
              <a:t>    for</a:t>
            </a:r>
            <a:r>
              <a:rPr lang="en-US" b="1">
                <a:latin typeface="Courier New" pitchFamily="49" charset="0"/>
              </a:rPr>
              <a:t> col </a:t>
            </a:r>
            <a:r>
              <a:rPr lang="en-US" b="1">
                <a:solidFill>
                  <a:srgbClr val="EE7403"/>
                </a:solidFill>
                <a:latin typeface="Courier New" pitchFamily="49" charset="0"/>
              </a:rPr>
              <a:t>in</a:t>
            </a:r>
            <a:r>
              <a:rPr lang="en-US" b="1">
                <a:latin typeface="Courier New" pitchFamily="49" charset="0"/>
              </a:rPr>
              <a:t> range( width ):</a:t>
            </a:r>
          </a:p>
          <a:p>
            <a:pPr algn="l"/>
            <a:endParaRPr lang="en-US" b="1">
              <a:latin typeface="Courier New" pitchFamily="49" charset="0"/>
            </a:endParaRPr>
          </a:p>
          <a:p>
            <a:pPr algn="l"/>
            <a:r>
              <a:rPr lang="en-US" b="1">
                <a:latin typeface="Courier New" pitchFamily="49" charset="0"/>
              </a:rPr>
              <a:t>		row = row + [0]</a:t>
            </a:r>
          </a:p>
          <a:p>
            <a:pPr algn="l"/>
            <a:endParaRPr lang="en-US" b="1">
              <a:latin typeface="Courier New" pitchFamily="49" charset="0"/>
            </a:endParaRPr>
          </a:p>
          <a:p>
            <a:pPr algn="l"/>
            <a:r>
              <a:rPr lang="en-US" b="1">
                <a:latin typeface="Courier New" pitchFamily="49" charset="0"/>
              </a:rPr>
              <a:t>    </a:t>
            </a:r>
            <a:r>
              <a:rPr lang="en-US" b="1">
                <a:solidFill>
                  <a:srgbClr val="EE7403"/>
                </a:solidFill>
                <a:latin typeface="Courier New" pitchFamily="49" charset="0"/>
              </a:rPr>
              <a:t>return</a:t>
            </a:r>
            <a:r>
              <a:rPr lang="en-US" b="1">
                <a:latin typeface="Courier New" pitchFamily="49" charset="0"/>
              </a:rPr>
              <a:t> row</a:t>
            </a:r>
            <a:endParaRPr lang="en-US" b="1">
              <a:solidFill>
                <a:schemeClr val="accent2"/>
              </a:solidFill>
              <a:latin typeface="Courier New" pitchFamily="49" charset="0"/>
            </a:endParaRPr>
          </a:p>
        </p:txBody>
      </p:sp>
      <p:sp>
        <p:nvSpPr>
          <p:cNvPr id="31749" name="Text Box 79"/>
          <p:cNvSpPr txBox="1">
            <a:spLocks noChangeArrowheads="1"/>
          </p:cNvSpPr>
          <p:nvPr/>
        </p:nvSpPr>
        <p:spPr bwMode="auto">
          <a:xfrm>
            <a:off x="6673850" y="6132513"/>
            <a:ext cx="2368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So, how would you create a </a:t>
            </a:r>
            <a:r>
              <a:rPr lang="en-US" sz="1800" b="1" i="1"/>
              <a:t>list of rows</a:t>
            </a:r>
            <a:r>
              <a:rPr lang="en-US" sz="1800"/>
              <a:t>!?</a:t>
            </a:r>
          </a:p>
        </p:txBody>
      </p:sp>
      <p:sp>
        <p:nvSpPr>
          <p:cNvPr id="31750" name="Rectangle 8"/>
          <p:cNvSpPr>
            <a:spLocks noChangeArrowheads="1"/>
          </p:cNvSpPr>
          <p:nvPr/>
        </p:nvSpPr>
        <p:spPr bwMode="auto">
          <a:xfrm>
            <a:off x="5867400" y="3962400"/>
            <a:ext cx="294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0000"/>
                </a:solidFill>
                <a:latin typeface="Courier New" pitchFamily="49" charset="0"/>
              </a:rPr>
              <a:t># loop and add!</a:t>
            </a:r>
            <a:endParaRPr lang="en-US"/>
          </a:p>
        </p:txBody>
      </p:sp>
      <p:sp>
        <p:nvSpPr>
          <p:cNvPr id="31751" name="Text Box 79"/>
          <p:cNvSpPr txBox="1">
            <a:spLocks noChangeArrowheads="1"/>
          </p:cNvSpPr>
          <p:nvPr/>
        </p:nvSpPr>
        <p:spPr bwMode="auto">
          <a:xfrm>
            <a:off x="5216525" y="5145088"/>
            <a:ext cx="236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adding lists with lists!</a:t>
            </a:r>
          </a:p>
        </p:txBody>
      </p:sp>
      <p:cxnSp>
        <p:nvCxnSpPr>
          <p:cNvPr id="31752" name="Straight Arrow Connector 2"/>
          <p:cNvCxnSpPr>
            <a:cxnSpLocks noChangeShapeType="1"/>
          </p:cNvCxnSpPr>
          <p:nvPr/>
        </p:nvCxnSpPr>
        <p:spPr bwMode="auto">
          <a:xfrm flipH="1" flipV="1">
            <a:off x="4910138" y="4441825"/>
            <a:ext cx="685800" cy="663575"/>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714240" y="3321720"/>
              <a:ext cx="4786920" cy="1215000"/>
            </p14:xfrm>
          </p:contentPart>
        </mc:Choice>
        <mc:Fallback xmlns="">
          <p:pic>
            <p:nvPicPr>
              <p:cNvPr id="2" name="Ink 1"/>
              <p:cNvPicPr/>
              <p:nvPr/>
            </p:nvPicPr>
            <p:blipFill>
              <a:blip r:embed="rId4"/>
              <a:stretch>
                <a:fillRect/>
              </a:stretch>
            </p:blipFill>
            <p:spPr>
              <a:xfrm>
                <a:off x="704880" y="3312360"/>
                <a:ext cx="4805640" cy="1233720"/>
              </a:xfrm>
              <a:prstGeom prst="rect">
                <a:avLst/>
              </a:prstGeom>
            </p:spPr>
          </p:pic>
        </mc:Fallback>
      </mc:AlternateContent>
    </p:spTree>
    <p:extLst>
      <p:ext uri="{BB962C8B-B14F-4D97-AF65-F5344CB8AC3E}">
        <p14:creationId xmlns:p14="http://schemas.microsoft.com/office/powerpoint/2010/main" val="308343425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a:t>Safely</a:t>
            </a:r>
            <a:r>
              <a:rPr lang="en-US" sz="4000"/>
              <a:t> creating arrays…</a:t>
            </a:r>
          </a:p>
        </p:txBody>
      </p:sp>
      <p:sp>
        <p:nvSpPr>
          <p:cNvPr id="32771" name="Rectangle 6"/>
          <p:cNvSpPr>
            <a:spLocks noChangeArrowheads="1"/>
          </p:cNvSpPr>
          <p:nvPr/>
        </p:nvSpPr>
        <p:spPr bwMode="auto">
          <a:xfrm>
            <a:off x="457200" y="14478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2772" name="Rectangle 8"/>
          <p:cNvSpPr>
            <a:spLocks noChangeArrowheads="1"/>
          </p:cNvSpPr>
          <p:nvPr/>
        </p:nvSpPr>
        <p:spPr bwMode="auto">
          <a:xfrm>
            <a:off x="533400" y="1447800"/>
            <a:ext cx="7772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b="1">
                <a:solidFill>
                  <a:srgbClr val="EE7403"/>
                </a:solidFill>
                <a:latin typeface="Courier New" pitchFamily="49" charset="0"/>
              </a:rPr>
              <a:t>def</a:t>
            </a:r>
            <a:r>
              <a:rPr lang="en-US" b="1">
                <a:latin typeface="Courier New" pitchFamily="49" charset="0"/>
              </a:rPr>
              <a:t> create2dArray( width, height ):</a:t>
            </a:r>
          </a:p>
          <a:p>
            <a:pPr algn="l"/>
            <a:r>
              <a:rPr lang="en-US" b="1">
                <a:latin typeface="Courier New" pitchFamily="49" charset="0"/>
              </a:rPr>
              <a:t>    </a:t>
            </a:r>
            <a:r>
              <a:rPr lang="en-US" b="1">
                <a:solidFill>
                  <a:srgbClr val="008000"/>
                </a:solidFill>
                <a:latin typeface="Courier New" pitchFamily="49" charset="0"/>
              </a:rPr>
              <a:t>""" does just that """</a:t>
            </a:r>
          </a:p>
          <a:p>
            <a:pPr algn="l"/>
            <a:endParaRPr lang="en-US" b="1">
              <a:solidFill>
                <a:srgbClr val="008000"/>
              </a:solidFill>
              <a:latin typeface="Courier New" pitchFamily="49" charset="0"/>
            </a:endParaRPr>
          </a:p>
          <a:p>
            <a:pPr algn="l"/>
            <a:r>
              <a:rPr lang="en-US" b="1">
                <a:latin typeface="Courier New" pitchFamily="49" charset="0"/>
              </a:rPr>
              <a:t>    A = []   </a:t>
            </a:r>
            <a:r>
              <a:rPr lang="en-US" b="1">
                <a:solidFill>
                  <a:srgbClr val="FF0000"/>
                </a:solidFill>
                <a:latin typeface="Courier New" pitchFamily="49" charset="0"/>
              </a:rPr>
              <a:t># start with nothing</a:t>
            </a:r>
          </a:p>
          <a:p>
            <a:pPr algn="l"/>
            <a:endParaRPr lang="en-US" b="1">
              <a:latin typeface="Courier New" pitchFamily="49" charset="0"/>
            </a:endParaRPr>
          </a:p>
          <a:p>
            <a:pPr algn="l"/>
            <a:r>
              <a:rPr lang="en-US" b="1">
                <a:solidFill>
                  <a:srgbClr val="EE7403"/>
                </a:solidFill>
                <a:latin typeface="Courier New" pitchFamily="49" charset="0"/>
              </a:rPr>
              <a:t>    for</a:t>
            </a:r>
            <a:r>
              <a:rPr lang="en-US" b="1">
                <a:latin typeface="Courier New" pitchFamily="49" charset="0"/>
              </a:rPr>
              <a:t> row </a:t>
            </a:r>
            <a:r>
              <a:rPr lang="en-US" b="1">
                <a:solidFill>
                  <a:srgbClr val="EE7403"/>
                </a:solidFill>
                <a:latin typeface="Courier New" pitchFamily="49" charset="0"/>
              </a:rPr>
              <a:t>in</a:t>
            </a:r>
            <a:r>
              <a:rPr lang="en-US" b="1">
                <a:latin typeface="Courier New" pitchFamily="49" charset="0"/>
              </a:rPr>
              <a:t> range( height ):</a:t>
            </a:r>
          </a:p>
          <a:p>
            <a:pPr algn="l"/>
            <a:endParaRPr lang="en-US" b="1">
              <a:latin typeface="Courier New" pitchFamily="49" charset="0"/>
            </a:endParaRPr>
          </a:p>
          <a:p>
            <a:pPr algn="l"/>
            <a:r>
              <a:rPr lang="en-US" b="1">
                <a:latin typeface="Courier New" pitchFamily="49" charset="0"/>
              </a:rPr>
              <a:t>		row = createOneRow( width )</a:t>
            </a:r>
          </a:p>
          <a:p>
            <a:pPr algn="l"/>
            <a:r>
              <a:rPr lang="en-US" b="1">
                <a:latin typeface="Courier New" pitchFamily="49" charset="0"/>
              </a:rPr>
              <a:t>		A = A + [row]</a:t>
            </a:r>
          </a:p>
          <a:p>
            <a:pPr algn="l"/>
            <a:endParaRPr lang="en-US" b="1">
              <a:latin typeface="Courier New" pitchFamily="49" charset="0"/>
            </a:endParaRPr>
          </a:p>
          <a:p>
            <a:pPr algn="l"/>
            <a:r>
              <a:rPr lang="en-US" b="1">
                <a:latin typeface="Courier New" pitchFamily="49" charset="0"/>
              </a:rPr>
              <a:t>    </a:t>
            </a:r>
            <a:r>
              <a:rPr lang="en-US" b="1">
                <a:solidFill>
                  <a:srgbClr val="EE7403"/>
                </a:solidFill>
                <a:latin typeface="Courier New" pitchFamily="49" charset="0"/>
              </a:rPr>
              <a:t>return</a:t>
            </a:r>
            <a:r>
              <a:rPr lang="en-US" b="1">
                <a:latin typeface="Courier New" pitchFamily="49" charset="0"/>
              </a:rPr>
              <a:t> A</a:t>
            </a:r>
            <a:endParaRPr lang="en-US" b="1">
              <a:solidFill>
                <a:schemeClr val="accent2"/>
              </a:solidFill>
              <a:latin typeface="Courier New" pitchFamily="49" charset="0"/>
            </a:endParaRPr>
          </a:p>
        </p:txBody>
      </p:sp>
      <p:sp>
        <p:nvSpPr>
          <p:cNvPr id="32773" name="Text Box 79"/>
          <p:cNvSpPr txBox="1">
            <a:spLocks noChangeArrowheads="1"/>
          </p:cNvSpPr>
          <p:nvPr/>
        </p:nvSpPr>
        <p:spPr bwMode="auto">
          <a:xfrm>
            <a:off x="4572000" y="5916613"/>
            <a:ext cx="3810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a:t>the same approach as before; now, adding lists of rows with lists of rows!</a:t>
            </a:r>
          </a:p>
        </p:txBody>
      </p:sp>
      <p:cxnSp>
        <p:nvCxnSpPr>
          <p:cNvPr id="32774" name="Straight Arrow Connector 2"/>
          <p:cNvCxnSpPr>
            <a:cxnSpLocks noChangeShapeType="1"/>
          </p:cNvCxnSpPr>
          <p:nvPr/>
        </p:nvCxnSpPr>
        <p:spPr bwMode="auto">
          <a:xfrm flipH="1" flipV="1">
            <a:off x="4419600" y="4876800"/>
            <a:ext cx="1371600" cy="1066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59112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5"/>
          <p:cNvSpPr txBox="1">
            <a:spLocks noChangeArrowheads="1"/>
          </p:cNvSpPr>
          <p:nvPr/>
        </p:nvSpPr>
        <p:spPr bwMode="auto">
          <a:xfrm>
            <a:off x="533400" y="245385"/>
            <a:ext cx="33821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7200" dirty="0">
                <a:latin typeface="Cambria" pitchFamily="18" charset="0"/>
              </a:rPr>
              <a:t>2</a:t>
            </a:r>
            <a:r>
              <a:rPr lang="en-US" sz="7200" dirty="0" smtClean="0">
                <a:latin typeface="Cambria" pitchFamily="18" charset="0"/>
              </a:rPr>
              <a:t>D data</a:t>
            </a:r>
            <a:endParaRPr lang="en-US" sz="7200" b="1" i="1" dirty="0">
              <a:latin typeface="Cambria" pitchFamily="18" charset="0"/>
            </a:endParaRPr>
          </a:p>
        </p:txBody>
      </p:sp>
      <p:grpSp>
        <p:nvGrpSpPr>
          <p:cNvPr id="105" name="Group 54"/>
          <p:cNvGrpSpPr>
            <a:grpSpLocks/>
          </p:cNvGrpSpPr>
          <p:nvPr/>
        </p:nvGrpSpPr>
        <p:grpSpPr bwMode="auto">
          <a:xfrm>
            <a:off x="7924800" y="457200"/>
            <a:ext cx="631825" cy="679450"/>
            <a:chOff x="3456" y="1784"/>
            <a:chExt cx="952" cy="1048"/>
          </a:xfrm>
        </p:grpSpPr>
        <p:sp>
          <p:nvSpPr>
            <p:cNvPr id="106"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1"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2"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3"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4"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5"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6"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2"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3"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4"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6"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7" name="Text Box 72"/>
          <p:cNvSpPr txBox="1">
            <a:spLocks noChangeArrowheads="1"/>
          </p:cNvSpPr>
          <p:nvPr/>
        </p:nvSpPr>
        <p:spPr bwMode="auto">
          <a:xfrm>
            <a:off x="6781592" y="302852"/>
            <a:ext cx="121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000" dirty="0" err="1" smtClean="0">
                <a:solidFill>
                  <a:srgbClr val="0A6819"/>
                </a:solidFill>
                <a:latin typeface="Calibri" panose="020F0502020204030204" pitchFamily="34" charset="0"/>
                <a:cs typeface="Calibri" panose="020F0502020204030204" pitchFamily="34" charset="0"/>
              </a:rPr>
              <a:t>dd</a:t>
            </a:r>
            <a:r>
              <a:rPr lang="en-US" sz="2000" dirty="0" err="1" smtClean="0">
                <a:solidFill>
                  <a:srgbClr val="0A6819"/>
                </a:solidFill>
                <a:latin typeface="Calibri" panose="020F0502020204030204" pitchFamily="34" charset="0"/>
                <a:cs typeface="Calibri" panose="020F0502020204030204" pitchFamily="34" charset="0"/>
              </a:rPr>
              <a:t>ata</a:t>
            </a:r>
            <a:r>
              <a:rPr lang="en-US" sz="2000" dirty="0" smtClean="0">
                <a:solidFill>
                  <a:srgbClr val="0A6819"/>
                </a:solidFill>
                <a:latin typeface="Calibri" panose="020F0502020204030204" pitchFamily="34" charset="0"/>
                <a:cs typeface="Calibri" panose="020F0502020204030204" pitchFamily="34" charset="0"/>
              </a:rPr>
              <a:t>!</a:t>
            </a:r>
            <a:endParaRPr lang="en-US" sz="2000" dirty="0">
              <a:solidFill>
                <a:srgbClr val="0A6819"/>
              </a:solidFill>
              <a:latin typeface="Calibri" panose="020F0502020204030204" pitchFamily="34" charset="0"/>
              <a:cs typeface="Calibri" panose="020F0502020204030204" pitchFamily="34" charset="0"/>
            </a:endParaRPr>
          </a:p>
        </p:txBody>
      </p:sp>
      <p:sp>
        <p:nvSpPr>
          <p:cNvPr id="4" name="TextBox 3"/>
          <p:cNvSpPr txBox="1"/>
          <p:nvPr/>
        </p:nvSpPr>
        <p:spPr>
          <a:xfrm>
            <a:off x="2590800" y="6019800"/>
            <a:ext cx="3962400" cy="461665"/>
          </a:xfrm>
          <a:prstGeom prst="rect">
            <a:avLst/>
          </a:prstGeom>
          <a:noFill/>
        </p:spPr>
        <p:txBody>
          <a:bodyPr wrap="square" rtlCol="0">
            <a:spAutoFit/>
          </a:bodyPr>
          <a:lstStyle/>
          <a:p>
            <a:r>
              <a:rPr lang="en-US" dirty="0" smtClean="0">
                <a:latin typeface="Cambria" panose="02040503050406030204" pitchFamily="18" charset="0"/>
                <a:ea typeface="Cambria" panose="02040503050406030204" pitchFamily="18" charset="0"/>
              </a:rPr>
              <a:t>Math + CS:  </a:t>
            </a:r>
            <a:r>
              <a:rPr lang="en-US" dirty="0" err="1" smtClean="0">
                <a:latin typeface="Cambria" panose="02040503050406030204" pitchFamily="18" charset="0"/>
                <a:ea typeface="Cambria" panose="02040503050406030204" pitchFamily="18" charset="0"/>
              </a:rPr>
              <a:t>shareful</a:t>
            </a:r>
            <a:r>
              <a:rPr lang="en-US" dirty="0" smtClean="0">
                <a:latin typeface="Cambria" panose="02040503050406030204" pitchFamily="18" charset="0"/>
                <a:ea typeface="Cambria" panose="02040503050406030204" pitchFamily="18" charset="0"/>
              </a:rPr>
              <a:t> siblings!</a:t>
            </a:r>
            <a:endParaRPr lang="en-US" dirty="0">
              <a:latin typeface="Cambria" panose="02040503050406030204" pitchFamily="18" charset="0"/>
              <a:ea typeface="Cambria" panose="02040503050406030204" pitchFamily="18" charset="0"/>
            </a:endParaRPr>
          </a:p>
        </p:txBody>
      </p:sp>
      <p:sp>
        <p:nvSpPr>
          <p:cNvPr id="7" name="TextBox 6"/>
          <p:cNvSpPr txBox="1"/>
          <p:nvPr/>
        </p:nvSpPr>
        <p:spPr>
          <a:xfrm>
            <a:off x="1371600" y="2845874"/>
            <a:ext cx="6115777" cy="738664"/>
          </a:xfrm>
          <a:prstGeom prst="rect">
            <a:avLst/>
          </a:prstGeom>
          <a:noFill/>
        </p:spPr>
        <p:txBody>
          <a:bodyPr wrap="none" rtlCol="0">
            <a:spAutoFit/>
          </a:bodyPr>
          <a:lstStyle/>
          <a:p>
            <a:r>
              <a:rPr lang="en-US" sz="4200" dirty="0" smtClean="0">
                <a:latin typeface="Consolas" panose="020B0609020204030204" pitchFamily="49" charset="0"/>
              </a:rPr>
              <a:t>M = [[2,9], [1,-2]] </a:t>
            </a:r>
            <a:endParaRPr lang="en-US" sz="4200" dirty="0">
              <a:latin typeface="Consolas" panose="020B0609020204030204" pitchFamily="49" charset="0"/>
            </a:endParaRPr>
          </a:p>
        </p:txBody>
      </p:sp>
      <p:sp>
        <p:nvSpPr>
          <p:cNvPr id="128" name="TextBox 127"/>
          <p:cNvSpPr txBox="1"/>
          <p:nvPr/>
        </p:nvSpPr>
        <p:spPr>
          <a:xfrm>
            <a:off x="3251543" y="4032028"/>
            <a:ext cx="864339" cy="461665"/>
          </a:xfrm>
          <a:prstGeom prst="rect">
            <a:avLst/>
          </a:prstGeom>
          <a:noFill/>
        </p:spPr>
        <p:txBody>
          <a:bodyPr wrap="none" rtlCol="0">
            <a:spAutoFit/>
          </a:bodyPr>
          <a:lstStyle/>
          <a:p>
            <a:r>
              <a:rPr lang="en-US" dirty="0" smtClean="0">
                <a:latin typeface="Consolas" panose="020B0609020204030204" pitchFamily="49" charset="0"/>
              </a:rPr>
              <a:t>M[</a:t>
            </a:r>
            <a:r>
              <a:rPr lang="en-US" b="1" dirty="0" smtClean="0">
                <a:solidFill>
                  <a:srgbClr val="1608F9"/>
                </a:solidFill>
                <a:latin typeface="Consolas" panose="020B0609020204030204" pitchFamily="49" charset="0"/>
              </a:rPr>
              <a:t>0</a:t>
            </a:r>
            <a:r>
              <a:rPr lang="en-US" dirty="0" smtClean="0">
                <a:latin typeface="Consolas" panose="020B0609020204030204" pitchFamily="49" charset="0"/>
              </a:rPr>
              <a:t>]</a:t>
            </a:r>
            <a:endParaRPr lang="en-US" dirty="0">
              <a:latin typeface="Consolas" panose="020B0609020204030204" pitchFamily="49" charset="0"/>
            </a:endParaRPr>
          </a:p>
        </p:txBody>
      </p:sp>
      <p:sp>
        <p:nvSpPr>
          <p:cNvPr id="129" name="TextBox 128"/>
          <p:cNvSpPr txBox="1"/>
          <p:nvPr/>
        </p:nvSpPr>
        <p:spPr>
          <a:xfrm>
            <a:off x="5460260" y="4032028"/>
            <a:ext cx="864340" cy="461665"/>
          </a:xfrm>
          <a:prstGeom prst="rect">
            <a:avLst/>
          </a:prstGeom>
          <a:noFill/>
        </p:spPr>
        <p:txBody>
          <a:bodyPr wrap="none" rtlCol="0">
            <a:spAutoFit/>
          </a:bodyPr>
          <a:lstStyle/>
          <a:p>
            <a:r>
              <a:rPr lang="en-US" dirty="0" smtClean="0">
                <a:latin typeface="Consolas" panose="020B0609020204030204" pitchFamily="49" charset="0"/>
              </a:rPr>
              <a:t>M[</a:t>
            </a:r>
            <a:r>
              <a:rPr lang="en-US" b="1" dirty="0" smtClean="0">
                <a:solidFill>
                  <a:srgbClr val="CC3300"/>
                </a:solidFill>
                <a:latin typeface="Consolas" panose="020B0609020204030204" pitchFamily="49" charset="0"/>
              </a:rPr>
              <a:t>1</a:t>
            </a:r>
            <a:r>
              <a:rPr lang="en-US" dirty="0" smtClean="0">
                <a:latin typeface="Consolas" panose="020B0609020204030204" pitchFamily="49" charset="0"/>
              </a:rPr>
              <a:t>]</a:t>
            </a:r>
            <a:endParaRPr lang="en-US" dirty="0">
              <a:latin typeface="Consolas" panose="020B0609020204030204" pitchFamily="49" charset="0"/>
            </a:endParaRPr>
          </a:p>
        </p:txBody>
      </p:sp>
      <p:sp>
        <p:nvSpPr>
          <p:cNvPr id="130" name="TextBox 129"/>
          <p:cNvSpPr txBox="1"/>
          <p:nvPr/>
        </p:nvSpPr>
        <p:spPr>
          <a:xfrm>
            <a:off x="2342036" y="1948555"/>
            <a:ext cx="1071127" cy="369332"/>
          </a:xfrm>
          <a:prstGeom prst="rect">
            <a:avLst/>
          </a:prstGeom>
          <a:noFill/>
        </p:spPr>
        <p:txBody>
          <a:bodyPr wrap="none" rtlCol="0">
            <a:spAutoFit/>
          </a:bodyPr>
          <a:lstStyle/>
          <a:p>
            <a:r>
              <a:rPr lang="en-US" sz="1800" dirty="0" smtClean="0">
                <a:latin typeface="Consolas" panose="020B0609020204030204" pitchFamily="49" charset="0"/>
              </a:rPr>
              <a:t>M[</a:t>
            </a:r>
            <a:r>
              <a:rPr lang="en-US" sz="1800" b="1" dirty="0" smtClean="0">
                <a:solidFill>
                  <a:srgbClr val="1608F9"/>
                </a:solidFill>
                <a:latin typeface="Consolas" panose="020B0609020204030204" pitchFamily="49" charset="0"/>
              </a:rPr>
              <a:t>0</a:t>
            </a:r>
            <a:r>
              <a:rPr lang="en-US" sz="1800" dirty="0" smtClean="0">
                <a:latin typeface="Consolas" panose="020B0609020204030204" pitchFamily="49" charset="0"/>
              </a:rPr>
              <a:t>][0]</a:t>
            </a:r>
            <a:endParaRPr lang="en-US" sz="1800" dirty="0">
              <a:latin typeface="Consolas" panose="020B0609020204030204" pitchFamily="49" charset="0"/>
            </a:endParaRPr>
          </a:p>
        </p:txBody>
      </p:sp>
      <p:sp>
        <p:nvSpPr>
          <p:cNvPr id="131" name="TextBox 130"/>
          <p:cNvSpPr txBox="1"/>
          <p:nvPr/>
        </p:nvSpPr>
        <p:spPr>
          <a:xfrm>
            <a:off x="3657600" y="2161295"/>
            <a:ext cx="1071127" cy="369332"/>
          </a:xfrm>
          <a:prstGeom prst="rect">
            <a:avLst/>
          </a:prstGeom>
          <a:noFill/>
        </p:spPr>
        <p:txBody>
          <a:bodyPr wrap="none" rtlCol="0">
            <a:spAutoFit/>
          </a:bodyPr>
          <a:lstStyle/>
          <a:p>
            <a:r>
              <a:rPr lang="en-US" sz="1800" dirty="0" smtClean="0">
                <a:latin typeface="Consolas" panose="020B0609020204030204" pitchFamily="49" charset="0"/>
              </a:rPr>
              <a:t>M[</a:t>
            </a:r>
            <a:r>
              <a:rPr lang="en-US" sz="1800" b="1" dirty="0" smtClean="0">
                <a:solidFill>
                  <a:srgbClr val="1608F9"/>
                </a:solidFill>
                <a:latin typeface="Consolas" panose="020B0609020204030204" pitchFamily="49" charset="0"/>
              </a:rPr>
              <a:t>0</a:t>
            </a:r>
            <a:r>
              <a:rPr lang="en-US" sz="1800" dirty="0" smtClean="0">
                <a:latin typeface="Consolas" panose="020B0609020204030204" pitchFamily="49" charset="0"/>
              </a:rPr>
              <a:t>][1]</a:t>
            </a:r>
            <a:endParaRPr lang="en-US" sz="1800" dirty="0">
              <a:latin typeface="Consolas" panose="020B0609020204030204" pitchFamily="49" charset="0"/>
            </a:endParaRPr>
          </a:p>
        </p:txBody>
      </p:sp>
      <p:sp>
        <p:nvSpPr>
          <p:cNvPr id="132" name="TextBox 131"/>
          <p:cNvSpPr txBox="1"/>
          <p:nvPr/>
        </p:nvSpPr>
        <p:spPr>
          <a:xfrm>
            <a:off x="4749530" y="1642018"/>
            <a:ext cx="1071127" cy="369332"/>
          </a:xfrm>
          <a:prstGeom prst="rect">
            <a:avLst/>
          </a:prstGeom>
          <a:noFill/>
        </p:spPr>
        <p:txBody>
          <a:bodyPr wrap="none" rtlCol="0">
            <a:spAutoFit/>
          </a:bodyPr>
          <a:lstStyle/>
          <a:p>
            <a:r>
              <a:rPr lang="en-US" sz="1800" dirty="0" smtClean="0">
                <a:latin typeface="Consolas" panose="020B0609020204030204" pitchFamily="49" charset="0"/>
              </a:rPr>
              <a:t>M[</a:t>
            </a:r>
            <a:r>
              <a:rPr lang="en-US" sz="1800" b="1" dirty="0" smtClean="0">
                <a:solidFill>
                  <a:srgbClr val="CC3300"/>
                </a:solidFill>
                <a:latin typeface="Consolas" panose="020B0609020204030204" pitchFamily="49" charset="0"/>
              </a:rPr>
              <a:t>1</a:t>
            </a:r>
            <a:r>
              <a:rPr lang="en-US" sz="1800" dirty="0" smtClean="0">
                <a:latin typeface="Consolas" panose="020B0609020204030204" pitchFamily="49" charset="0"/>
              </a:rPr>
              <a:t>][0]</a:t>
            </a:r>
            <a:endParaRPr lang="en-US" sz="1800" dirty="0">
              <a:latin typeface="Consolas" panose="020B0609020204030204" pitchFamily="49" charset="0"/>
            </a:endParaRPr>
          </a:p>
        </p:txBody>
      </p:sp>
      <p:sp>
        <p:nvSpPr>
          <p:cNvPr id="133" name="TextBox 132"/>
          <p:cNvSpPr txBox="1"/>
          <p:nvPr/>
        </p:nvSpPr>
        <p:spPr>
          <a:xfrm>
            <a:off x="6065094" y="1854758"/>
            <a:ext cx="1071127" cy="369332"/>
          </a:xfrm>
          <a:prstGeom prst="rect">
            <a:avLst/>
          </a:prstGeom>
          <a:noFill/>
        </p:spPr>
        <p:txBody>
          <a:bodyPr wrap="none" rtlCol="0">
            <a:spAutoFit/>
          </a:bodyPr>
          <a:lstStyle/>
          <a:p>
            <a:r>
              <a:rPr lang="en-US" sz="1800" dirty="0" smtClean="0">
                <a:latin typeface="Consolas" panose="020B0609020204030204" pitchFamily="49" charset="0"/>
              </a:rPr>
              <a:t>M[</a:t>
            </a:r>
            <a:r>
              <a:rPr lang="en-US" sz="1800" b="1" dirty="0" smtClean="0">
                <a:solidFill>
                  <a:srgbClr val="CC3300"/>
                </a:solidFill>
                <a:latin typeface="Consolas" panose="020B0609020204030204" pitchFamily="49" charset="0"/>
              </a:rPr>
              <a:t>1</a:t>
            </a:r>
            <a:r>
              <a:rPr lang="en-US" sz="1800" dirty="0" smtClean="0">
                <a:latin typeface="Consolas" panose="020B0609020204030204" pitchFamily="49" charset="0"/>
              </a:rPr>
              <a:t>][1]</a:t>
            </a:r>
            <a:endParaRPr lang="en-US" sz="1800" dirty="0">
              <a:latin typeface="Consolas" panose="020B0609020204030204" pitchFamily="49" charset="0"/>
            </a:endParaRPr>
          </a:p>
        </p:txBody>
      </p:sp>
      <p:cxnSp>
        <p:nvCxnSpPr>
          <p:cNvPr id="11" name="Straight Arrow Connector 10"/>
          <p:cNvCxnSpPr>
            <a:stCxn id="131" idx="2"/>
          </p:cNvCxnSpPr>
          <p:nvPr/>
        </p:nvCxnSpPr>
        <p:spPr bwMode="auto">
          <a:xfrm flipH="1">
            <a:off x="4038600" y="2530627"/>
            <a:ext cx="154564" cy="441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4" name="Straight Arrow Connector 133"/>
          <p:cNvCxnSpPr>
            <a:stCxn id="130" idx="2"/>
          </p:cNvCxnSpPr>
          <p:nvPr/>
        </p:nvCxnSpPr>
        <p:spPr bwMode="auto">
          <a:xfrm>
            <a:off x="2877600" y="2317887"/>
            <a:ext cx="473879" cy="6539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5" name="Straight Arrow Connector 134"/>
          <p:cNvCxnSpPr>
            <a:stCxn id="132" idx="2"/>
          </p:cNvCxnSpPr>
          <p:nvPr/>
        </p:nvCxnSpPr>
        <p:spPr bwMode="auto">
          <a:xfrm>
            <a:off x="5285094" y="2011350"/>
            <a:ext cx="130754" cy="88868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p:cNvCxnSpPr>
            <a:stCxn id="133" idx="2"/>
          </p:cNvCxnSpPr>
          <p:nvPr/>
        </p:nvCxnSpPr>
        <p:spPr bwMode="auto">
          <a:xfrm flipH="1">
            <a:off x="6324600" y="2224090"/>
            <a:ext cx="276058" cy="74771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Right Brace 17"/>
          <p:cNvSpPr/>
          <p:nvPr/>
        </p:nvSpPr>
        <p:spPr bwMode="auto">
          <a:xfrm rot="5400000">
            <a:off x="5778014" y="3062595"/>
            <a:ext cx="254971" cy="1600200"/>
          </a:xfrm>
          <a:prstGeom prst="rightBrace">
            <a:avLst>
              <a:gd name="adj1" fmla="val 40936"/>
              <a:gd name="adj2" fmla="val 50000"/>
            </a:avLst>
          </a:prstGeom>
          <a:noFill/>
          <a:ln w="28575" cap="flat" cmpd="sng" algn="ctr">
            <a:solidFill>
              <a:srgbClr val="CC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37" name="Right Brace 136"/>
          <p:cNvSpPr/>
          <p:nvPr/>
        </p:nvSpPr>
        <p:spPr bwMode="auto">
          <a:xfrm rot="5400000">
            <a:off x="3568214" y="3201054"/>
            <a:ext cx="254971" cy="1295400"/>
          </a:xfrm>
          <a:prstGeom prst="rightBrace">
            <a:avLst>
              <a:gd name="adj1" fmla="val 40936"/>
              <a:gd name="adj2" fmla="val 50000"/>
            </a:avLst>
          </a:prstGeom>
          <a:noFill/>
          <a:ln w="28575" cap="flat" cmpd="sng" algn="ctr">
            <a:solidFill>
              <a:srgbClr val="1608F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405294286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hw9pr2:  2D data</a:t>
            </a:r>
            <a:endParaRPr lang="en-US" sz="4000" dirty="0">
              <a:latin typeface="Cambria" pitchFamily="18" charset="0"/>
            </a:endParaRPr>
          </a:p>
        </p:txBody>
      </p:sp>
      <p:sp>
        <p:nvSpPr>
          <p:cNvPr id="33795" name="Rectangle 6"/>
          <p:cNvSpPr>
            <a:spLocks noChangeArrowheads="1"/>
          </p:cNvSpPr>
          <p:nvPr/>
        </p:nvSpPr>
        <p:spPr bwMode="auto">
          <a:xfrm>
            <a:off x="533400" y="1371600"/>
            <a:ext cx="784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US" sz="2800"/>
          </a:p>
        </p:txBody>
      </p:sp>
      <p:sp>
        <p:nvSpPr>
          <p:cNvPr id="33796" name="Text Box 9"/>
          <p:cNvSpPr txBox="1">
            <a:spLocks noChangeArrowheads="1"/>
          </p:cNvSpPr>
          <p:nvPr/>
        </p:nvSpPr>
        <p:spPr bwMode="auto">
          <a:xfrm>
            <a:off x="332874" y="1631156"/>
            <a:ext cx="935038" cy="415925"/>
          </a:xfrm>
          <a:prstGeom prst="rect">
            <a:avLst/>
          </a:prstGeom>
          <a:solidFill>
            <a:schemeClr val="bg1">
              <a:lumMod val="85000"/>
            </a:schemeClr>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a:t>Menu</a:t>
            </a:r>
          </a:p>
        </p:txBody>
      </p:sp>
      <p:sp>
        <p:nvSpPr>
          <p:cNvPr id="33798" name="Text Box 19"/>
          <p:cNvSpPr txBox="1">
            <a:spLocks noChangeArrowheads="1"/>
          </p:cNvSpPr>
          <p:nvPr/>
        </p:nvSpPr>
        <p:spPr bwMode="auto">
          <a:xfrm>
            <a:off x="6208713" y="1631155"/>
            <a:ext cx="1295400" cy="415925"/>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000" dirty="0"/>
              <a:t>Functions</a:t>
            </a:r>
          </a:p>
        </p:txBody>
      </p:sp>
      <p:sp>
        <p:nvSpPr>
          <p:cNvPr id="33799" name="Rectangle 20"/>
          <p:cNvSpPr>
            <a:spLocks noChangeArrowheads="1"/>
          </p:cNvSpPr>
          <p:nvPr/>
        </p:nvSpPr>
        <p:spPr bwMode="auto">
          <a:xfrm>
            <a:off x="5715000" y="2209800"/>
            <a:ext cx="2652713"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lnSpc>
                <a:spcPct val="150000"/>
              </a:lnSpc>
            </a:pPr>
            <a:r>
              <a:rPr lang="en-US" sz="1800" b="1" dirty="0" err="1">
                <a:solidFill>
                  <a:schemeClr val="accent2"/>
                </a:solidFill>
                <a:latin typeface="Courier New" pitchFamily="49" charset="0"/>
              </a:rPr>
              <a:t>printMenu</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enterValues</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print</a:t>
            </a:r>
          </a:p>
          <a:p>
            <a:pPr algn="l">
              <a:lnSpc>
                <a:spcPct val="150000"/>
              </a:lnSpc>
            </a:pPr>
            <a:r>
              <a:rPr lang="en-US" sz="1800" b="1" dirty="0" err="1">
                <a:solidFill>
                  <a:schemeClr val="accent2"/>
                </a:solidFill>
                <a:latin typeface="Courier New" pitchFamily="49" charset="0"/>
              </a:rPr>
              <a:t>multRow</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addRowSIntoRowD</a:t>
            </a:r>
            <a:endParaRPr lang="en-US" sz="1800" b="1" dirty="0">
              <a:solidFill>
                <a:schemeClr val="accent2"/>
              </a:solidFill>
              <a:latin typeface="Courier New" pitchFamily="49" charset="0"/>
            </a:endParaRPr>
          </a:p>
          <a:p>
            <a:pPr algn="l">
              <a:lnSpc>
                <a:spcPct val="150000"/>
              </a:lnSpc>
            </a:pPr>
            <a:r>
              <a:rPr lang="en-US" sz="1800" b="1" dirty="0" err="1">
                <a:solidFill>
                  <a:schemeClr val="accent2"/>
                </a:solidFill>
                <a:latin typeface="Courier New" pitchFamily="49" charset="0"/>
              </a:rPr>
              <a:t>addMofRowSIntoRowD</a:t>
            </a:r>
            <a:endParaRPr lang="en-US" sz="1800" b="1" dirty="0">
              <a:solidFill>
                <a:schemeClr val="accent2"/>
              </a:solidFill>
              <a:latin typeface="Courier New" pitchFamily="49" charset="0"/>
            </a:endParaRPr>
          </a:p>
          <a:p>
            <a:pPr algn="l">
              <a:lnSpc>
                <a:spcPct val="150000"/>
              </a:lnSpc>
            </a:pPr>
            <a:r>
              <a:rPr lang="en-US" sz="1800" b="1" dirty="0">
                <a:solidFill>
                  <a:schemeClr val="accent2"/>
                </a:solidFill>
                <a:latin typeface="Courier New" pitchFamily="49" charset="0"/>
              </a:rPr>
              <a:t>solve</a:t>
            </a:r>
          </a:p>
        </p:txBody>
      </p:sp>
      <p:sp>
        <p:nvSpPr>
          <p:cNvPr id="33800" name="Rectangle 22"/>
          <p:cNvSpPr>
            <a:spLocks noChangeArrowheads="1"/>
          </p:cNvSpPr>
          <p:nvPr/>
        </p:nvSpPr>
        <p:spPr bwMode="auto">
          <a:xfrm>
            <a:off x="332874" y="2336800"/>
            <a:ext cx="39913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800" dirty="0">
                <a:latin typeface="Calibri" pitchFamily="34" charset="0"/>
              </a:rPr>
              <a:t>(1) Enter the size and values of an array</a:t>
            </a:r>
          </a:p>
          <a:p>
            <a:pPr algn="l"/>
            <a:r>
              <a:rPr lang="en-US" sz="1800" dirty="0">
                <a:latin typeface="Calibri" pitchFamily="34" charset="0"/>
              </a:rPr>
              <a:t>(2) Print the array</a:t>
            </a:r>
          </a:p>
          <a:p>
            <a:pPr algn="l"/>
            <a:r>
              <a:rPr lang="en-US" sz="1800" dirty="0">
                <a:latin typeface="Calibri" pitchFamily="34" charset="0"/>
              </a:rPr>
              <a:t>(3) Multiply an array row by a constant</a:t>
            </a:r>
          </a:p>
          <a:p>
            <a:pPr algn="l"/>
            <a:r>
              <a:rPr lang="en-US" sz="1800" dirty="0">
                <a:latin typeface="Calibri" pitchFamily="34" charset="0"/>
              </a:rPr>
              <a:t>(4) Add one row into another</a:t>
            </a:r>
          </a:p>
          <a:p>
            <a:pPr algn="l"/>
            <a:r>
              <a:rPr lang="en-US" sz="1800" dirty="0">
                <a:latin typeface="Calibri" pitchFamily="34" charset="0"/>
              </a:rPr>
              <a:t>(5) Add a multiple of one row to another</a:t>
            </a:r>
          </a:p>
          <a:p>
            <a:pPr algn="l"/>
            <a:r>
              <a:rPr lang="en-US" sz="1800" dirty="0">
                <a:latin typeface="Calibri" pitchFamily="34" charset="0"/>
              </a:rPr>
              <a:t>(6) Solve!</a:t>
            </a:r>
          </a:p>
          <a:p>
            <a:pPr algn="l"/>
            <a:endParaRPr lang="en-US" sz="1800" dirty="0">
              <a:latin typeface="Calibri" pitchFamily="34" charset="0"/>
            </a:endParaRPr>
          </a:p>
          <a:p>
            <a:pPr algn="l"/>
            <a:r>
              <a:rPr lang="en-US" sz="1800" dirty="0">
                <a:latin typeface="Calibri" pitchFamily="34" charset="0"/>
              </a:rPr>
              <a:t>(9) Quit</a:t>
            </a:r>
          </a:p>
          <a:p>
            <a:pPr algn="l"/>
            <a:endParaRPr lang="en-US" sz="1800" dirty="0">
              <a:latin typeface="Calibri" pitchFamily="34" charset="0"/>
            </a:endParaRPr>
          </a:p>
          <a:p>
            <a:pPr algn="l"/>
            <a:r>
              <a:rPr lang="en-US" sz="1800" dirty="0">
                <a:latin typeface="Calibri" pitchFamily="34" charset="0"/>
              </a:rPr>
              <a:t>Which choice would you like?</a:t>
            </a:r>
          </a:p>
        </p:txBody>
      </p:sp>
      <p:sp>
        <p:nvSpPr>
          <p:cNvPr id="33801" name="Line 23"/>
          <p:cNvSpPr>
            <a:spLocks noChangeShapeType="1"/>
          </p:cNvSpPr>
          <p:nvPr/>
        </p:nvSpPr>
        <p:spPr bwMode="auto">
          <a:xfrm flipH="1" flipV="1">
            <a:off x="7162800" y="4724400"/>
            <a:ext cx="96838" cy="906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2" name="Text Box 24"/>
          <p:cNvSpPr txBox="1">
            <a:spLocks noChangeArrowheads="1"/>
          </p:cNvSpPr>
          <p:nvPr/>
        </p:nvSpPr>
        <p:spPr bwMode="auto">
          <a:xfrm>
            <a:off x="6856413" y="5634038"/>
            <a:ext cx="21923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ambria" pitchFamily="18" charset="0"/>
              </a:rPr>
              <a:t>S ~ source row index</a:t>
            </a:r>
          </a:p>
          <a:p>
            <a:pPr>
              <a:spcBef>
                <a:spcPct val="50000"/>
              </a:spcBef>
            </a:pPr>
            <a:r>
              <a:rPr lang="en-US" sz="1400">
                <a:latin typeface="Cambria" pitchFamily="18" charset="0"/>
              </a:rPr>
              <a:t>D ~ destination row index</a:t>
            </a:r>
          </a:p>
          <a:p>
            <a:pPr>
              <a:spcBef>
                <a:spcPct val="50000"/>
              </a:spcBef>
            </a:pPr>
            <a:r>
              <a:rPr lang="en-US" sz="1400">
                <a:latin typeface="Cambria" pitchFamily="18" charset="0"/>
              </a:rPr>
              <a:t>M ~ a multiplier</a:t>
            </a:r>
          </a:p>
        </p:txBody>
      </p:sp>
      <p:sp>
        <p:nvSpPr>
          <p:cNvPr id="33803" name="Line 25"/>
          <p:cNvSpPr>
            <a:spLocks noChangeShapeType="1"/>
          </p:cNvSpPr>
          <p:nvPr/>
        </p:nvSpPr>
        <p:spPr bwMode="auto">
          <a:xfrm flipV="1">
            <a:off x="7327900" y="4714875"/>
            <a:ext cx="846138" cy="920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23"/>
          <p:cNvSpPr>
            <a:spLocks noChangeShapeType="1"/>
          </p:cNvSpPr>
          <p:nvPr/>
        </p:nvSpPr>
        <p:spPr bwMode="auto">
          <a:xfrm flipH="1" flipV="1">
            <a:off x="6324600" y="4714875"/>
            <a:ext cx="838200" cy="9159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78308651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Oval 8"/>
          <p:cNvSpPr>
            <a:spLocks noChangeArrowheads="1"/>
          </p:cNvSpPr>
          <p:nvPr/>
        </p:nvSpPr>
        <p:spPr bwMode="auto">
          <a:xfrm>
            <a:off x="1371600" y="4533900"/>
            <a:ext cx="1936750" cy="1141413"/>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3" name="Text Box 9"/>
          <p:cNvSpPr txBox="1">
            <a:spLocks noChangeArrowheads="1"/>
          </p:cNvSpPr>
          <p:nvPr/>
        </p:nvSpPr>
        <p:spPr bwMode="auto">
          <a:xfrm>
            <a:off x="1447800" y="47625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Arial" pitchFamily="34" charset="0"/>
              </a:rPr>
              <a:t>Axioms</a:t>
            </a:r>
          </a:p>
        </p:txBody>
      </p:sp>
      <p:sp>
        <p:nvSpPr>
          <p:cNvPr id="17414" name="Text Box 10"/>
          <p:cNvSpPr txBox="1">
            <a:spLocks noChangeArrowheads="1"/>
          </p:cNvSpPr>
          <p:nvPr/>
        </p:nvSpPr>
        <p:spPr bwMode="auto">
          <a:xfrm>
            <a:off x="1828800" y="50673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Arial" pitchFamily="34" charset="0"/>
              </a:rPr>
              <a:t>Definitions</a:t>
            </a:r>
          </a:p>
        </p:txBody>
      </p:sp>
      <p:sp>
        <p:nvSpPr>
          <p:cNvPr id="17415" name="Rectangle 11"/>
          <p:cNvSpPr>
            <a:spLocks noChangeArrowheads="1"/>
          </p:cNvSpPr>
          <p:nvPr/>
        </p:nvSpPr>
        <p:spPr bwMode="auto">
          <a:xfrm>
            <a:off x="1143000" y="3800475"/>
            <a:ext cx="2514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solidFill>
                  <a:schemeClr val="accent2"/>
                </a:solidFill>
              </a:rPr>
              <a:t>Creating structure from a few simple </a:t>
            </a:r>
            <a:r>
              <a:rPr lang="en-US" sz="1600" b="1" i="1">
                <a:solidFill>
                  <a:schemeClr val="accent2"/>
                </a:solidFill>
              </a:rPr>
              <a:t>facts</a:t>
            </a:r>
            <a:r>
              <a:rPr lang="en-US" sz="1600" b="1">
                <a:solidFill>
                  <a:schemeClr val="accent2"/>
                </a:solidFill>
              </a:rPr>
              <a:t>... </a:t>
            </a:r>
          </a:p>
        </p:txBody>
      </p:sp>
      <p:sp>
        <p:nvSpPr>
          <p:cNvPr id="17416" name="Text Box 12"/>
          <p:cNvSpPr txBox="1">
            <a:spLocks noChangeArrowheads="1"/>
          </p:cNvSpPr>
          <p:nvPr/>
        </p:nvSpPr>
        <p:spPr bwMode="auto">
          <a:xfrm>
            <a:off x="1423988" y="60960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solidFill>
                  <a:srgbClr val="008000"/>
                </a:solidFill>
              </a:rPr>
              <a:t>Proof</a:t>
            </a:r>
          </a:p>
        </p:txBody>
      </p:sp>
      <p:sp>
        <p:nvSpPr>
          <p:cNvPr id="17417" name="Line 13"/>
          <p:cNvSpPr>
            <a:spLocks noChangeShapeType="1"/>
          </p:cNvSpPr>
          <p:nvPr/>
        </p:nvSpPr>
        <p:spPr bwMode="auto">
          <a:xfrm>
            <a:off x="2324100" y="5591175"/>
            <a:ext cx="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418" name="Line 14"/>
          <p:cNvSpPr>
            <a:spLocks noChangeShapeType="1"/>
          </p:cNvSpPr>
          <p:nvPr/>
        </p:nvSpPr>
        <p:spPr bwMode="auto">
          <a:xfrm flipH="1">
            <a:off x="5326063" y="3521075"/>
            <a:ext cx="1150937" cy="284797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19" name="Line 15"/>
          <p:cNvSpPr>
            <a:spLocks noChangeShapeType="1"/>
          </p:cNvSpPr>
          <p:nvPr/>
        </p:nvSpPr>
        <p:spPr bwMode="auto">
          <a:xfrm>
            <a:off x="6478588" y="3530600"/>
            <a:ext cx="1150937" cy="284797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0" name="Line 16"/>
          <p:cNvSpPr>
            <a:spLocks noChangeShapeType="1"/>
          </p:cNvSpPr>
          <p:nvPr/>
        </p:nvSpPr>
        <p:spPr bwMode="auto">
          <a:xfrm flipV="1">
            <a:off x="5334000" y="6361113"/>
            <a:ext cx="2278063" cy="317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1" name="Line 17"/>
          <p:cNvSpPr>
            <a:spLocks noChangeShapeType="1"/>
          </p:cNvSpPr>
          <p:nvPr/>
        </p:nvSpPr>
        <p:spPr bwMode="auto">
          <a:xfrm flipV="1">
            <a:off x="5326063" y="4757738"/>
            <a:ext cx="1635125" cy="1595437"/>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2" name="Line 18"/>
          <p:cNvSpPr>
            <a:spLocks noChangeShapeType="1"/>
          </p:cNvSpPr>
          <p:nvPr/>
        </p:nvSpPr>
        <p:spPr bwMode="auto">
          <a:xfrm flipH="1" flipV="1">
            <a:off x="6119813" y="4416425"/>
            <a:ext cx="1500187" cy="19367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3" name="Text Box 19"/>
          <p:cNvSpPr txBox="1">
            <a:spLocks noChangeArrowheads="1"/>
          </p:cNvSpPr>
          <p:nvPr/>
        </p:nvSpPr>
        <p:spPr bwMode="auto">
          <a:xfrm>
            <a:off x="5295900" y="6092825"/>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60˚</a:t>
            </a:r>
          </a:p>
        </p:txBody>
      </p:sp>
      <p:sp>
        <p:nvSpPr>
          <p:cNvPr id="17424" name="Text Box 20"/>
          <p:cNvSpPr txBox="1">
            <a:spLocks noChangeArrowheads="1"/>
          </p:cNvSpPr>
          <p:nvPr/>
        </p:nvSpPr>
        <p:spPr bwMode="auto">
          <a:xfrm>
            <a:off x="6958013" y="6096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70˚</a:t>
            </a:r>
          </a:p>
        </p:txBody>
      </p:sp>
      <p:sp>
        <p:nvSpPr>
          <p:cNvPr id="17425" name="Text Box 21"/>
          <p:cNvSpPr txBox="1">
            <a:spLocks noChangeArrowheads="1"/>
          </p:cNvSpPr>
          <p:nvPr/>
        </p:nvSpPr>
        <p:spPr bwMode="auto">
          <a:xfrm>
            <a:off x="5349875" y="567055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20˚</a:t>
            </a:r>
          </a:p>
        </p:txBody>
      </p:sp>
      <p:sp>
        <p:nvSpPr>
          <p:cNvPr id="17426" name="Text Box 22"/>
          <p:cNvSpPr txBox="1">
            <a:spLocks noChangeArrowheads="1"/>
          </p:cNvSpPr>
          <p:nvPr/>
        </p:nvSpPr>
        <p:spPr bwMode="auto">
          <a:xfrm>
            <a:off x="7335838" y="574198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10˚</a:t>
            </a:r>
          </a:p>
        </p:txBody>
      </p:sp>
      <p:sp>
        <p:nvSpPr>
          <p:cNvPr id="17427" name="Freeform 23"/>
          <p:cNvSpPr>
            <a:spLocks/>
          </p:cNvSpPr>
          <p:nvPr/>
        </p:nvSpPr>
        <p:spPr bwMode="auto">
          <a:xfrm>
            <a:off x="7350125" y="5821363"/>
            <a:ext cx="214313" cy="71437"/>
          </a:xfrm>
          <a:custGeom>
            <a:avLst/>
            <a:gdLst>
              <a:gd name="T0" fmla="*/ 0 w 135"/>
              <a:gd name="T1" fmla="*/ 2147483647 h 45"/>
              <a:gd name="T2" fmla="*/ 2147483647 w 135"/>
              <a:gd name="T3" fmla="*/ 0 h 45"/>
              <a:gd name="T4" fmla="*/ 2147483647 w 135"/>
              <a:gd name="T5" fmla="*/ 2147483647 h 45"/>
              <a:gd name="T6" fmla="*/ 0 60000 65536"/>
              <a:gd name="T7" fmla="*/ 0 60000 65536"/>
              <a:gd name="T8" fmla="*/ 0 60000 65536"/>
              <a:gd name="T9" fmla="*/ 0 w 135"/>
              <a:gd name="T10" fmla="*/ 0 h 45"/>
              <a:gd name="T11" fmla="*/ 135 w 135"/>
              <a:gd name="T12" fmla="*/ 45 h 45"/>
            </a:gdLst>
            <a:ahLst/>
            <a:cxnLst>
              <a:cxn ang="T6">
                <a:pos x="T0" y="T1"/>
              </a:cxn>
              <a:cxn ang="T7">
                <a:pos x="T2" y="T3"/>
              </a:cxn>
              <a:cxn ang="T8">
                <a:pos x="T4" y="T5"/>
              </a:cxn>
            </a:cxnLst>
            <a:rect l="T9" t="T10" r="T11" b="T12"/>
            <a:pathLst>
              <a:path w="135" h="45">
                <a:moveTo>
                  <a:pt x="0" y="45"/>
                </a:moveTo>
                <a:cubicBezTo>
                  <a:pt x="18" y="17"/>
                  <a:pt x="20" y="9"/>
                  <a:pt x="50" y="0"/>
                </a:cubicBezTo>
                <a:cubicBezTo>
                  <a:pt x="88" y="12"/>
                  <a:pt x="87" y="40"/>
                  <a:pt x="135" y="40"/>
                </a:cubicBezTo>
              </a:path>
            </a:pathLst>
          </a:custGeom>
          <a:noFill/>
          <a:ln w="12700">
            <a:solidFill>
              <a:schemeClr val="tx1"/>
            </a:solidFill>
            <a:round/>
            <a:headEnd type="oval" w="sm" len="sm"/>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28" name="Line 24"/>
          <p:cNvSpPr>
            <a:spLocks noChangeShapeType="1"/>
          </p:cNvSpPr>
          <p:nvPr/>
        </p:nvSpPr>
        <p:spPr bwMode="auto">
          <a:xfrm>
            <a:off x="6127750" y="4416425"/>
            <a:ext cx="833438" cy="325438"/>
          </a:xfrm>
          <a:prstGeom prst="line">
            <a:avLst/>
          </a:prstGeom>
          <a:noFill/>
          <a:ln w="12700" cap="rnd">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9" name="Text Box 25"/>
          <p:cNvSpPr txBox="1">
            <a:spLocks noChangeArrowheads="1"/>
          </p:cNvSpPr>
          <p:nvPr/>
        </p:nvSpPr>
        <p:spPr bwMode="auto">
          <a:xfrm>
            <a:off x="6011863" y="4473575"/>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a:t>
            </a:r>
          </a:p>
        </p:txBody>
      </p:sp>
      <p:sp>
        <p:nvSpPr>
          <p:cNvPr id="26" name="Rectangle 25"/>
          <p:cNvSpPr/>
          <p:nvPr/>
        </p:nvSpPr>
        <p:spPr>
          <a:xfrm>
            <a:off x="645695" y="1824335"/>
            <a:ext cx="6704429" cy="461665"/>
          </a:xfrm>
          <a:prstGeom prst="rect">
            <a:avLst/>
          </a:prstGeom>
          <a:noFill/>
        </p:spPr>
        <p:txBody>
          <a:bodyPr wrap="square">
            <a:spAutoFit/>
          </a:bodyPr>
          <a:lstStyle/>
          <a:p>
            <a:pPr algn="l"/>
            <a:r>
              <a:rPr lang="en-US" i="1" dirty="0" smtClean="0">
                <a:latin typeface="Calibri" pitchFamily="34" charset="0"/>
              </a:rPr>
              <a:t>Mathematics reasons about </a:t>
            </a:r>
            <a:r>
              <a:rPr lang="en-US" b="1" i="1" dirty="0" smtClean="0">
                <a:latin typeface="Calibri" pitchFamily="34" charset="0"/>
              </a:rPr>
              <a:t>structural</a:t>
            </a:r>
            <a:r>
              <a:rPr lang="en-US" i="1" dirty="0" smtClean="0">
                <a:latin typeface="Calibri" pitchFamily="34" charset="0"/>
              </a:rPr>
              <a:t> rules…</a:t>
            </a:r>
            <a:endParaRPr lang="en-US" i="1" dirty="0">
              <a:latin typeface="Calibri" pitchFamily="34" charset="0"/>
            </a:endParaRPr>
          </a:p>
        </p:txBody>
      </p:sp>
      <p:sp>
        <p:nvSpPr>
          <p:cNvPr id="27"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chemeClr val="bg1">
                    <a:lumMod val="65000"/>
                  </a:schemeClr>
                </a:solidFill>
                <a:latin typeface="Calibri" pitchFamily="34" charset="0"/>
              </a:rPr>
              <a:t>Engineers </a:t>
            </a:r>
            <a:r>
              <a:rPr lang="en-US" dirty="0" smtClean="0">
                <a:solidFill>
                  <a:schemeClr val="bg1">
                    <a:lumMod val="65000"/>
                  </a:schemeClr>
                </a:solidFill>
                <a:latin typeface="Calibri" pitchFamily="34" charset="0"/>
              </a:rPr>
              <a:t>believe equations approximate reality;</a:t>
            </a:r>
            <a:endParaRPr lang="en-US" dirty="0">
              <a:solidFill>
                <a:schemeClr val="bg1">
                  <a:lumMod val="65000"/>
                </a:schemeClr>
              </a:solidFill>
              <a:latin typeface="Calibri" pitchFamily="34" charset="0"/>
            </a:endParaRPr>
          </a:p>
        </p:txBody>
      </p:sp>
      <p:sp>
        <p:nvSpPr>
          <p:cNvPr id="28" name="Rectangle 27"/>
          <p:cNvSpPr/>
          <p:nvPr/>
        </p:nvSpPr>
        <p:spPr>
          <a:xfrm>
            <a:off x="620713" y="1257072"/>
            <a:ext cx="7304088" cy="461665"/>
          </a:xfrm>
          <a:prstGeom prst="rect">
            <a:avLst/>
          </a:prstGeom>
          <a:noFill/>
        </p:spPr>
        <p:txBody>
          <a:bodyPr wrap="square">
            <a:spAutoFit/>
          </a:bodyPr>
          <a:lstStyle/>
          <a:p>
            <a:pPr algn="l"/>
            <a:r>
              <a:rPr lang="en-US" dirty="0">
                <a:solidFill>
                  <a:schemeClr val="bg1">
                    <a:lumMod val="65000"/>
                  </a:schemeClr>
                </a:solidFill>
                <a:latin typeface="Calibri" pitchFamily="34" charset="0"/>
              </a:rPr>
              <a:t>Physicists </a:t>
            </a:r>
            <a:r>
              <a:rPr lang="en-US" dirty="0" smtClean="0">
                <a:solidFill>
                  <a:schemeClr val="bg1">
                    <a:lumMod val="65000"/>
                  </a:schemeClr>
                </a:solidFill>
                <a:latin typeface="Calibri" pitchFamily="34" charset="0"/>
              </a:rPr>
              <a:t>believe reality approximates equations… </a:t>
            </a:r>
            <a:endParaRPr lang="en-US" dirty="0">
              <a:solidFill>
                <a:schemeClr val="bg1">
                  <a:lumMod val="65000"/>
                </a:schemeClr>
              </a:solidFill>
              <a:latin typeface="Calibri" pitchFamily="34" charset="0"/>
            </a:endParaRPr>
          </a:p>
        </p:txBody>
      </p:sp>
      <p:sp>
        <p:nvSpPr>
          <p:cNvPr id="29" name="Rectangle 28"/>
          <p:cNvSpPr/>
          <p:nvPr/>
        </p:nvSpPr>
        <p:spPr>
          <a:xfrm>
            <a:off x="2134771" y="2362200"/>
            <a:ext cx="6704429" cy="461665"/>
          </a:xfrm>
          <a:prstGeom prst="rect">
            <a:avLst/>
          </a:prstGeom>
          <a:noFill/>
        </p:spPr>
        <p:txBody>
          <a:bodyPr wrap="square">
            <a:spAutoFit/>
          </a:bodyPr>
          <a:lstStyle/>
          <a:p>
            <a:pPr algn="r"/>
            <a:r>
              <a:rPr lang="en-US" i="1" dirty="0" smtClean="0">
                <a:latin typeface="Calibri" pitchFamily="34" charset="0"/>
              </a:rPr>
              <a:t>… and CS reasons about </a:t>
            </a:r>
            <a:r>
              <a:rPr lang="en-US" b="1" i="1" dirty="0" smtClean="0">
                <a:latin typeface="Calibri" pitchFamily="34" charset="0"/>
              </a:rPr>
              <a:t>procedural</a:t>
            </a:r>
            <a:r>
              <a:rPr lang="en-US" i="1" dirty="0" smtClean="0">
                <a:latin typeface="Calibri" pitchFamily="34" charset="0"/>
              </a:rPr>
              <a:t> ones.</a:t>
            </a:r>
            <a:endParaRPr lang="en-US" i="1" dirty="0">
              <a:latin typeface="Calibri" pitchFamily="34" charset="0"/>
            </a:endParaRPr>
          </a:p>
        </p:txBody>
      </p:sp>
      <p:sp>
        <p:nvSpPr>
          <p:cNvPr id="24" name="Text Box 14"/>
          <p:cNvSpPr txBox="1">
            <a:spLocks noChangeArrowheads="1"/>
          </p:cNvSpPr>
          <p:nvPr/>
        </p:nvSpPr>
        <p:spPr bwMode="auto">
          <a:xfrm>
            <a:off x="6544469" y="33782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a:latin typeface="Cambria" pitchFamily="18" charset="0"/>
              </a:rPr>
              <a:t>(without using trig)</a:t>
            </a:r>
          </a:p>
        </p:txBody>
      </p:sp>
      <p:sp>
        <p:nvSpPr>
          <p:cNvPr id="25" name="Rectangle 1"/>
          <p:cNvSpPr>
            <a:spLocks noChangeArrowheads="1"/>
          </p:cNvSpPr>
          <p:nvPr/>
        </p:nvSpPr>
        <p:spPr bwMode="auto">
          <a:xfrm>
            <a:off x="4184650" y="6400800"/>
            <a:ext cx="457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smtClean="0">
                <a:latin typeface="Calibri" pitchFamily="34" charset="0"/>
              </a:rPr>
              <a:t>Solution and proof  </a:t>
            </a:r>
            <a:r>
              <a:rPr lang="en-US" sz="900" dirty="0">
                <a:latin typeface="Calibri" pitchFamily="34" charset="0"/>
              </a:rPr>
              <a:t>at   http://www.cs.yale.edu/homes/toyama/tri/sol.htmll</a:t>
            </a:r>
          </a:p>
        </p:txBody>
      </p:sp>
    </p:spTree>
    <p:extLst>
      <p:ext uri="{BB962C8B-B14F-4D97-AF65-F5344CB8AC3E}">
        <p14:creationId xmlns:p14="http://schemas.microsoft.com/office/powerpoint/2010/main" val="351159387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2"/>
          <p:cNvSpPr>
            <a:spLocks noChangeShapeType="1"/>
          </p:cNvSpPr>
          <p:nvPr/>
        </p:nvSpPr>
        <p:spPr bwMode="auto">
          <a:xfrm flipH="1">
            <a:off x="965200" y="492125"/>
            <a:ext cx="1951038" cy="558482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5" name="Line 3"/>
          <p:cNvSpPr>
            <a:spLocks noChangeShapeType="1"/>
          </p:cNvSpPr>
          <p:nvPr/>
        </p:nvSpPr>
        <p:spPr bwMode="auto">
          <a:xfrm>
            <a:off x="2919413" y="511175"/>
            <a:ext cx="1951037" cy="5584825"/>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6" name="Line 4"/>
          <p:cNvSpPr>
            <a:spLocks noChangeShapeType="1"/>
          </p:cNvSpPr>
          <p:nvPr/>
        </p:nvSpPr>
        <p:spPr bwMode="auto">
          <a:xfrm flipV="1">
            <a:off x="979488" y="6061075"/>
            <a:ext cx="3860800" cy="6350"/>
          </a:xfrm>
          <a:prstGeom prst="line">
            <a:avLst/>
          </a:prstGeom>
          <a:noFill/>
          <a:ln w="28575">
            <a:solidFill>
              <a:srgbClr val="CC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7" name="Line 5"/>
          <p:cNvSpPr>
            <a:spLocks noChangeShapeType="1"/>
          </p:cNvSpPr>
          <p:nvPr/>
        </p:nvSpPr>
        <p:spPr bwMode="auto">
          <a:xfrm flipV="1">
            <a:off x="965200" y="3082925"/>
            <a:ext cx="2849563" cy="296386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8" name="Line 6"/>
          <p:cNvSpPr>
            <a:spLocks noChangeShapeType="1"/>
          </p:cNvSpPr>
          <p:nvPr/>
        </p:nvSpPr>
        <p:spPr bwMode="auto">
          <a:xfrm flipH="1" flipV="1">
            <a:off x="2478088" y="1782763"/>
            <a:ext cx="2376487" cy="4264025"/>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9" name="Text Box 7"/>
          <p:cNvSpPr txBox="1">
            <a:spLocks noChangeArrowheads="1"/>
          </p:cNvSpPr>
          <p:nvPr/>
        </p:nvSpPr>
        <p:spPr bwMode="auto">
          <a:xfrm>
            <a:off x="914400" y="568325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60˚</a:t>
            </a:r>
          </a:p>
        </p:txBody>
      </p:sp>
      <p:sp>
        <p:nvSpPr>
          <p:cNvPr id="18440" name="Text Box 8"/>
          <p:cNvSpPr txBox="1">
            <a:spLocks noChangeArrowheads="1"/>
          </p:cNvSpPr>
          <p:nvPr/>
        </p:nvSpPr>
        <p:spPr bwMode="auto">
          <a:xfrm>
            <a:off x="3732213" y="568325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70˚</a:t>
            </a:r>
          </a:p>
        </p:txBody>
      </p:sp>
      <p:sp>
        <p:nvSpPr>
          <p:cNvPr id="18441" name="Text Box 9"/>
          <p:cNvSpPr txBox="1">
            <a:spLocks noChangeArrowheads="1"/>
          </p:cNvSpPr>
          <p:nvPr/>
        </p:nvSpPr>
        <p:spPr bwMode="auto">
          <a:xfrm>
            <a:off x="954088" y="4845050"/>
            <a:ext cx="1290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20˚</a:t>
            </a:r>
          </a:p>
        </p:txBody>
      </p:sp>
      <p:sp>
        <p:nvSpPr>
          <p:cNvPr id="18442" name="Text Box 10"/>
          <p:cNvSpPr txBox="1">
            <a:spLocks noChangeArrowheads="1"/>
          </p:cNvSpPr>
          <p:nvPr/>
        </p:nvSpPr>
        <p:spPr bwMode="auto">
          <a:xfrm>
            <a:off x="4349750" y="4989513"/>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10˚</a:t>
            </a:r>
          </a:p>
        </p:txBody>
      </p:sp>
      <p:sp>
        <p:nvSpPr>
          <p:cNvPr id="18443" name="Freeform 11"/>
          <p:cNvSpPr>
            <a:spLocks/>
          </p:cNvSpPr>
          <p:nvPr/>
        </p:nvSpPr>
        <p:spPr bwMode="auto">
          <a:xfrm>
            <a:off x="4468813" y="5003800"/>
            <a:ext cx="361950" cy="139700"/>
          </a:xfrm>
          <a:custGeom>
            <a:avLst/>
            <a:gdLst>
              <a:gd name="T0" fmla="*/ 0 w 135"/>
              <a:gd name="T1" fmla="*/ 2147483647 h 45"/>
              <a:gd name="T2" fmla="*/ 2147483647 w 135"/>
              <a:gd name="T3" fmla="*/ 0 h 45"/>
              <a:gd name="T4" fmla="*/ 2147483647 w 135"/>
              <a:gd name="T5" fmla="*/ 2147483647 h 45"/>
              <a:gd name="T6" fmla="*/ 0 60000 65536"/>
              <a:gd name="T7" fmla="*/ 0 60000 65536"/>
              <a:gd name="T8" fmla="*/ 0 60000 65536"/>
              <a:gd name="T9" fmla="*/ 0 w 135"/>
              <a:gd name="T10" fmla="*/ 0 h 45"/>
              <a:gd name="T11" fmla="*/ 135 w 135"/>
              <a:gd name="T12" fmla="*/ 45 h 45"/>
            </a:gdLst>
            <a:ahLst/>
            <a:cxnLst>
              <a:cxn ang="T6">
                <a:pos x="T0" y="T1"/>
              </a:cxn>
              <a:cxn ang="T7">
                <a:pos x="T2" y="T3"/>
              </a:cxn>
              <a:cxn ang="T8">
                <a:pos x="T4" y="T5"/>
              </a:cxn>
            </a:cxnLst>
            <a:rect l="T9" t="T10" r="T11" b="T12"/>
            <a:pathLst>
              <a:path w="135" h="45">
                <a:moveTo>
                  <a:pt x="0" y="45"/>
                </a:moveTo>
                <a:cubicBezTo>
                  <a:pt x="18" y="17"/>
                  <a:pt x="20" y="9"/>
                  <a:pt x="50" y="0"/>
                </a:cubicBezTo>
                <a:cubicBezTo>
                  <a:pt x="88" y="12"/>
                  <a:pt x="87" y="40"/>
                  <a:pt x="135" y="40"/>
                </a:cubicBezTo>
              </a:path>
            </a:pathLst>
          </a:custGeom>
          <a:noFill/>
          <a:ln w="12700">
            <a:solidFill>
              <a:schemeClr val="tx1"/>
            </a:solidFill>
            <a:round/>
            <a:headEnd type="oval" w="sm" len="sm"/>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444" name="Line 12"/>
          <p:cNvSpPr>
            <a:spLocks noChangeShapeType="1"/>
          </p:cNvSpPr>
          <p:nvPr/>
        </p:nvSpPr>
        <p:spPr bwMode="auto">
          <a:xfrm>
            <a:off x="2478088" y="1795463"/>
            <a:ext cx="1360487" cy="1300162"/>
          </a:xfrm>
          <a:prstGeom prst="line">
            <a:avLst/>
          </a:prstGeom>
          <a:noFill/>
          <a:ln w="12700" cap="rnd">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5" name="Text Box 13"/>
          <p:cNvSpPr txBox="1">
            <a:spLocks noChangeArrowheads="1"/>
          </p:cNvSpPr>
          <p:nvPr/>
        </p:nvSpPr>
        <p:spPr bwMode="auto">
          <a:xfrm>
            <a:off x="2185988" y="2092325"/>
            <a:ext cx="1290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a:t>
            </a:r>
          </a:p>
        </p:txBody>
      </p:sp>
      <p:sp>
        <p:nvSpPr>
          <p:cNvPr id="18446" name="Text Box 14"/>
          <p:cNvSpPr txBox="1">
            <a:spLocks noChangeArrowheads="1"/>
          </p:cNvSpPr>
          <p:nvPr/>
        </p:nvSpPr>
        <p:spPr bwMode="auto">
          <a:xfrm>
            <a:off x="1744663" y="63246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a:latin typeface="Comic Sans MS" pitchFamily="66" charset="0"/>
              </a:rPr>
              <a:t>(without using trig)</a:t>
            </a:r>
          </a:p>
        </p:txBody>
      </p:sp>
      <p:sp>
        <p:nvSpPr>
          <p:cNvPr id="18447" name="Text Box 15"/>
          <p:cNvSpPr txBox="1">
            <a:spLocks noChangeArrowheads="1"/>
          </p:cNvSpPr>
          <p:nvPr/>
        </p:nvSpPr>
        <p:spPr bwMode="auto">
          <a:xfrm>
            <a:off x="4267200" y="228600"/>
            <a:ext cx="327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John Conway's Challenge….</a:t>
            </a:r>
          </a:p>
        </p:txBody>
      </p:sp>
      <p:sp>
        <p:nvSpPr>
          <p:cNvPr id="18448" name="Text Box 10"/>
          <p:cNvSpPr txBox="1">
            <a:spLocks noChangeArrowheads="1"/>
          </p:cNvSpPr>
          <p:nvPr/>
        </p:nvSpPr>
        <p:spPr bwMode="auto">
          <a:xfrm>
            <a:off x="661988" y="5989638"/>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B</a:t>
            </a:r>
          </a:p>
        </p:txBody>
      </p:sp>
      <p:sp>
        <p:nvSpPr>
          <p:cNvPr id="18449" name="Text Box 10"/>
          <p:cNvSpPr txBox="1">
            <a:spLocks noChangeArrowheads="1"/>
          </p:cNvSpPr>
          <p:nvPr/>
        </p:nvSpPr>
        <p:spPr bwMode="auto">
          <a:xfrm>
            <a:off x="4805363" y="5970588"/>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C</a:t>
            </a:r>
          </a:p>
        </p:txBody>
      </p:sp>
      <p:sp>
        <p:nvSpPr>
          <p:cNvPr id="18450" name="Text Box 10"/>
          <p:cNvSpPr txBox="1">
            <a:spLocks noChangeArrowheads="1"/>
          </p:cNvSpPr>
          <p:nvPr/>
        </p:nvSpPr>
        <p:spPr bwMode="auto">
          <a:xfrm>
            <a:off x="2747963" y="152400"/>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t>A</a:t>
            </a:r>
          </a:p>
        </p:txBody>
      </p:sp>
      <p:sp>
        <p:nvSpPr>
          <p:cNvPr id="18451" name="Text Box 10"/>
          <p:cNvSpPr txBox="1">
            <a:spLocks noChangeArrowheads="1"/>
          </p:cNvSpPr>
          <p:nvPr/>
        </p:nvSpPr>
        <p:spPr bwMode="auto">
          <a:xfrm>
            <a:off x="2193925" y="15621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t>D</a:t>
            </a:r>
          </a:p>
        </p:txBody>
      </p:sp>
      <p:sp>
        <p:nvSpPr>
          <p:cNvPr id="18452" name="Text Box 10"/>
          <p:cNvSpPr txBox="1">
            <a:spLocks noChangeArrowheads="1"/>
          </p:cNvSpPr>
          <p:nvPr/>
        </p:nvSpPr>
        <p:spPr bwMode="auto">
          <a:xfrm>
            <a:off x="3797300" y="28908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b="1"/>
              <a:t>E</a:t>
            </a:r>
          </a:p>
        </p:txBody>
      </p:sp>
      <p:sp>
        <p:nvSpPr>
          <p:cNvPr id="18453" name="Rectangle 1"/>
          <p:cNvSpPr>
            <a:spLocks noChangeArrowheads="1"/>
          </p:cNvSpPr>
          <p:nvPr/>
        </p:nvSpPr>
        <p:spPr bwMode="auto">
          <a:xfrm>
            <a:off x="633413" y="6599238"/>
            <a:ext cx="4572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smtClean="0">
                <a:latin typeface="Calibri" pitchFamily="34" charset="0"/>
              </a:rPr>
              <a:t>Solution and proof  </a:t>
            </a:r>
            <a:r>
              <a:rPr lang="en-US" sz="900" dirty="0">
                <a:latin typeface="Calibri" pitchFamily="34" charset="0"/>
              </a:rPr>
              <a:t>at   cs-www.cs.yale.edu/homes/</a:t>
            </a:r>
            <a:r>
              <a:rPr lang="en-US" sz="900" dirty="0" err="1">
                <a:latin typeface="Calibri" pitchFamily="34" charset="0"/>
              </a:rPr>
              <a:t>toyama</a:t>
            </a:r>
            <a:r>
              <a:rPr lang="en-US" sz="900" dirty="0">
                <a:latin typeface="Calibri" pitchFamily="34" charset="0"/>
              </a:rPr>
              <a:t>/tri/sol.html</a:t>
            </a:r>
          </a:p>
        </p:txBody>
      </p:sp>
    </p:spTree>
    <p:extLst>
      <p:ext uri="{BB962C8B-B14F-4D97-AF65-F5344CB8AC3E}">
        <p14:creationId xmlns:p14="http://schemas.microsoft.com/office/powerpoint/2010/main" val="390067827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7"/>
          <p:cNvSpPr>
            <a:spLocks noChangeArrowheads="1"/>
          </p:cNvSpPr>
          <p:nvPr/>
        </p:nvSpPr>
        <p:spPr bwMode="auto">
          <a:xfrm>
            <a:off x="304800" y="1662113"/>
            <a:ext cx="3886200" cy="2470150"/>
          </a:xfrm>
          <a:prstGeom prst="rect">
            <a:avLst/>
          </a:prstGeom>
          <a:solidFill>
            <a:srgbClr val="FFCCFF"/>
          </a:solidFill>
          <a:ln w="19050">
            <a:solidFill>
              <a:srgbClr val="C00000"/>
            </a:solidFill>
            <a:miter lim="800000"/>
            <a:headEnd/>
            <a:tailEnd/>
          </a:ln>
        </p:spPr>
        <p:txBody>
          <a:bodyPr wrap="none" anchor="ctr"/>
          <a:lstStyle/>
          <a:p>
            <a:endParaRPr lang="en-US"/>
          </a:p>
        </p:txBody>
      </p:sp>
      <p:grpSp>
        <p:nvGrpSpPr>
          <p:cNvPr id="2051" name="Group 2"/>
          <p:cNvGrpSpPr>
            <a:grpSpLocks/>
          </p:cNvGrpSpPr>
          <p:nvPr/>
        </p:nvGrpSpPr>
        <p:grpSpPr bwMode="auto">
          <a:xfrm>
            <a:off x="312738" y="962025"/>
            <a:ext cx="5140325" cy="179388"/>
            <a:chOff x="295" y="1311"/>
            <a:chExt cx="5177" cy="114"/>
          </a:xfrm>
        </p:grpSpPr>
        <p:sp>
          <p:nvSpPr>
            <p:cNvPr id="2088" name="Rectangle 3"/>
            <p:cNvSpPr>
              <a:spLocks noChangeArrowheads="1"/>
            </p:cNvSpPr>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2089" name="Rectangle 4"/>
            <p:cNvSpPr>
              <a:spLocks noChangeArrowheads="1"/>
            </p:cNvSpPr>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2052" name="Text Box 5"/>
          <p:cNvSpPr txBox="1">
            <a:spLocks noChangeArrowheads="1"/>
          </p:cNvSpPr>
          <p:nvPr/>
        </p:nvSpPr>
        <p:spPr bwMode="auto">
          <a:xfrm>
            <a:off x="455613" y="152400"/>
            <a:ext cx="48720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CS 5 Today</a:t>
            </a:r>
          </a:p>
        </p:txBody>
      </p:sp>
      <p:sp>
        <p:nvSpPr>
          <p:cNvPr id="2053" name="Text Box 6"/>
          <p:cNvSpPr txBox="1">
            <a:spLocks noChangeArrowheads="1"/>
          </p:cNvSpPr>
          <p:nvPr/>
        </p:nvSpPr>
        <p:spPr bwMode="auto">
          <a:xfrm>
            <a:off x="457200" y="3114675"/>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b="1"/>
              <a:t> HW 9  (lab + 1 prob.)</a:t>
            </a:r>
          </a:p>
        </p:txBody>
      </p:sp>
      <p:sp>
        <p:nvSpPr>
          <p:cNvPr id="2054" name="Rectangle 9"/>
          <p:cNvSpPr>
            <a:spLocks noChangeArrowheads="1"/>
          </p:cNvSpPr>
          <p:nvPr/>
        </p:nvSpPr>
        <p:spPr bwMode="auto">
          <a:xfrm>
            <a:off x="671513" y="3608388"/>
            <a:ext cx="3395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000"/>
              <a:t>due Monday, 11/12 at midnight</a:t>
            </a:r>
          </a:p>
        </p:txBody>
      </p:sp>
      <p:sp>
        <p:nvSpPr>
          <p:cNvPr id="2055" name="Text Box 12"/>
          <p:cNvSpPr txBox="1">
            <a:spLocks noChangeArrowheads="1"/>
          </p:cNvSpPr>
          <p:nvPr/>
        </p:nvSpPr>
        <p:spPr bwMode="auto">
          <a:xfrm>
            <a:off x="2832100" y="6234113"/>
            <a:ext cx="61595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100">
                <a:solidFill>
                  <a:srgbClr val="1608F9"/>
                </a:solidFill>
                <a:latin typeface="Comic Sans MS" pitchFamily="66" charset="0"/>
              </a:rPr>
              <a:t>Today'</a:t>
            </a:r>
            <a:r>
              <a:rPr lang="en-US" altLang="ja-JP" sz="2100">
                <a:solidFill>
                  <a:srgbClr val="1608F9"/>
                </a:solidFill>
                <a:latin typeface="Comic Sans MS" pitchFamily="66" charset="0"/>
              </a:rPr>
              <a:t>s honorees: mathematicians…</a:t>
            </a:r>
            <a:endParaRPr lang="en-US" sz="2100">
              <a:solidFill>
                <a:srgbClr val="1608F9"/>
              </a:solidFill>
              <a:latin typeface="Comic Sans MS" pitchFamily="66" charset="0"/>
            </a:endParaRPr>
          </a:p>
        </p:txBody>
      </p:sp>
      <p:pic>
        <p:nvPicPr>
          <p:cNvPr id="205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09800"/>
            <a:ext cx="4267200" cy="3530600"/>
          </a:xfrm>
          <a:prstGeom prst="rect">
            <a:avLst/>
          </a:prstGeom>
          <a:noFill/>
          <a:ln w="9525">
            <a:solidFill>
              <a:srgbClr val="1608F9"/>
            </a:solidFill>
            <a:miter lim="800000"/>
            <a:headEnd/>
            <a:tailEnd/>
          </a:ln>
          <a:extLst>
            <a:ext uri="{909E8E84-426E-40DD-AFC4-6F175D3DCCD1}">
              <a14:hiddenFill xmlns:a14="http://schemas.microsoft.com/office/drawing/2010/main">
                <a:solidFill>
                  <a:srgbClr val="FFFFFF"/>
                </a:solidFill>
              </a14:hiddenFill>
            </a:ext>
          </a:extLst>
        </p:spPr>
      </p:pic>
      <p:pic>
        <p:nvPicPr>
          <p:cNvPr id="205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52400"/>
            <a:ext cx="3200400" cy="1547813"/>
          </a:xfrm>
          <a:prstGeom prst="rect">
            <a:avLst/>
          </a:prstGeom>
          <a:noFill/>
          <a:ln w="9525">
            <a:solidFill>
              <a:srgbClr val="1608F9"/>
            </a:solidFill>
            <a:miter lim="800000"/>
            <a:headEnd/>
            <a:tailEnd/>
          </a:ln>
          <a:extLst>
            <a:ext uri="{909E8E84-426E-40DD-AFC4-6F175D3DCCD1}">
              <a14:hiddenFill xmlns:a14="http://schemas.microsoft.com/office/drawing/2010/main">
                <a:solidFill>
                  <a:srgbClr val="FFFFFF"/>
                </a:solidFill>
              </a14:hiddenFill>
            </a:ext>
          </a:extLst>
        </p:spPr>
      </p:pic>
      <p:sp>
        <p:nvSpPr>
          <p:cNvPr id="2058" name="Text Box 18"/>
          <p:cNvSpPr txBox="1">
            <a:spLocks noChangeArrowheads="1"/>
          </p:cNvSpPr>
          <p:nvPr/>
        </p:nvSpPr>
        <p:spPr bwMode="auto">
          <a:xfrm>
            <a:off x="7239000" y="57912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1608F9"/>
                </a:solidFill>
                <a:latin typeface="Cambria" pitchFamily="18" charset="0"/>
              </a:rPr>
              <a:t>John  Conway</a:t>
            </a:r>
          </a:p>
        </p:txBody>
      </p:sp>
      <p:sp>
        <p:nvSpPr>
          <p:cNvPr id="2059" name="Text Box 19"/>
          <p:cNvSpPr txBox="1">
            <a:spLocks noChangeArrowheads="1"/>
          </p:cNvSpPr>
          <p:nvPr/>
        </p:nvSpPr>
        <p:spPr bwMode="auto">
          <a:xfrm>
            <a:off x="7239000" y="17526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solidFill>
                  <a:srgbClr val="1608F9"/>
                </a:solidFill>
                <a:latin typeface="Cambria" pitchFamily="18" charset="0"/>
              </a:rPr>
              <a:t>Carl Gauss</a:t>
            </a:r>
          </a:p>
        </p:txBody>
      </p:sp>
      <p:sp>
        <p:nvSpPr>
          <p:cNvPr id="2060" name="Text Box 20"/>
          <p:cNvSpPr txBox="1">
            <a:spLocks noChangeArrowheads="1"/>
          </p:cNvSpPr>
          <p:nvPr/>
        </p:nvSpPr>
        <p:spPr bwMode="auto">
          <a:xfrm>
            <a:off x="2903538" y="5016500"/>
            <a:ext cx="1660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b="1">
                <a:solidFill>
                  <a:srgbClr val="008000"/>
                </a:solidFill>
              </a:rPr>
              <a:t> This week'</a:t>
            </a:r>
            <a:r>
              <a:rPr lang="en-US" altLang="ja-JP" sz="1800" b="1">
                <a:solidFill>
                  <a:srgbClr val="008000"/>
                </a:solidFill>
              </a:rPr>
              <a:t>s credits:</a:t>
            </a:r>
            <a:endParaRPr lang="en-US" sz="1800" b="1">
              <a:solidFill>
                <a:srgbClr val="008000"/>
              </a:solidFill>
            </a:endParaRPr>
          </a:p>
        </p:txBody>
      </p:sp>
      <p:sp>
        <p:nvSpPr>
          <p:cNvPr id="2061" name="Rectangle 21"/>
          <p:cNvSpPr>
            <a:spLocks noChangeArrowheads="1"/>
          </p:cNvSpPr>
          <p:nvPr/>
        </p:nvSpPr>
        <p:spPr bwMode="auto">
          <a:xfrm>
            <a:off x="2947988" y="3140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062" name="Picture 27" descr="Caffein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8" y="5075238"/>
            <a:ext cx="181292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3" name="Text Box 34"/>
          <p:cNvSpPr txBox="1">
            <a:spLocks noChangeArrowheads="1"/>
          </p:cNvSpPr>
          <p:nvPr/>
        </p:nvSpPr>
        <p:spPr bwMode="auto">
          <a:xfrm>
            <a:off x="1876425" y="522446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a:solidFill>
                  <a:srgbClr val="008000"/>
                </a:solidFill>
                <a:latin typeface="Arial" pitchFamily="34" charset="0"/>
              </a:rPr>
              <a:t>I give you all the credit!</a:t>
            </a:r>
          </a:p>
        </p:txBody>
      </p:sp>
      <p:sp>
        <p:nvSpPr>
          <p:cNvPr id="2064" name="Text Box 35"/>
          <p:cNvSpPr txBox="1">
            <a:spLocks noChangeArrowheads="1"/>
          </p:cNvSpPr>
          <p:nvPr/>
        </p:nvSpPr>
        <p:spPr bwMode="auto">
          <a:xfrm rot="-1205196">
            <a:off x="4800600" y="1801813"/>
            <a:ext cx="2571750" cy="641350"/>
          </a:xfrm>
          <a:prstGeom prst="rect">
            <a:avLst/>
          </a:prstGeom>
          <a:solidFill>
            <a:schemeClr val="bg1"/>
          </a:solidFill>
          <a:ln w="19050">
            <a:solidFill>
              <a:srgbClr val="1608F9"/>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a:t>Anyone choose Gauss or Conway for Halloween?</a:t>
            </a:r>
          </a:p>
        </p:txBody>
      </p:sp>
      <p:sp>
        <p:nvSpPr>
          <p:cNvPr id="2065" name="Text Box 36"/>
          <p:cNvSpPr txBox="1">
            <a:spLocks noChangeArrowheads="1"/>
          </p:cNvSpPr>
          <p:nvPr/>
        </p:nvSpPr>
        <p:spPr bwMode="auto">
          <a:xfrm>
            <a:off x="228600" y="1295400"/>
            <a:ext cx="2559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b="1">
                <a:solidFill>
                  <a:srgbClr val="C00000"/>
                </a:solidFill>
              </a:rPr>
              <a:t>Coming up in CS 5:</a:t>
            </a:r>
          </a:p>
        </p:txBody>
      </p:sp>
      <p:sp>
        <p:nvSpPr>
          <p:cNvPr id="2066" name="Text Box 29"/>
          <p:cNvSpPr txBox="1">
            <a:spLocks noChangeArrowheads="1"/>
          </p:cNvSpPr>
          <p:nvPr/>
        </p:nvSpPr>
        <p:spPr bwMode="auto">
          <a:xfrm>
            <a:off x="457200" y="1874838"/>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b="1"/>
              <a:t> Midterm exam  </a:t>
            </a:r>
          </a:p>
        </p:txBody>
      </p:sp>
      <p:sp>
        <p:nvSpPr>
          <p:cNvPr id="2067" name="Rectangle 30"/>
          <p:cNvSpPr>
            <a:spLocks noChangeArrowheads="1"/>
          </p:cNvSpPr>
          <p:nvPr/>
        </p:nvSpPr>
        <p:spPr bwMode="auto">
          <a:xfrm>
            <a:off x="665163" y="2322513"/>
            <a:ext cx="2397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000"/>
              <a:t>in-class on Thu.  11/8</a:t>
            </a:r>
          </a:p>
        </p:txBody>
      </p:sp>
      <p:sp>
        <p:nvSpPr>
          <p:cNvPr id="2068" name="Rectangle 24"/>
          <p:cNvSpPr>
            <a:spLocks noChangeArrowheads="1"/>
          </p:cNvSpPr>
          <p:nvPr/>
        </p:nvSpPr>
        <p:spPr bwMode="auto">
          <a:xfrm>
            <a:off x="76200" y="6551613"/>
            <a:ext cx="711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b="1"/>
              <a:t>Lecture 17</a:t>
            </a:r>
            <a:endParaRPr lang="en-US" sz="900"/>
          </a:p>
        </p:txBody>
      </p:sp>
      <p:grpSp>
        <p:nvGrpSpPr>
          <p:cNvPr id="2069" name="Group 54"/>
          <p:cNvGrpSpPr>
            <a:grpSpLocks/>
          </p:cNvGrpSpPr>
          <p:nvPr/>
        </p:nvGrpSpPr>
        <p:grpSpPr bwMode="auto">
          <a:xfrm>
            <a:off x="2611438" y="5664200"/>
            <a:ext cx="609600" cy="733425"/>
            <a:chOff x="3456" y="1784"/>
            <a:chExt cx="952" cy="1048"/>
          </a:xfrm>
        </p:grpSpPr>
        <p:sp>
          <p:nvSpPr>
            <p:cNvPr id="207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7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7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8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8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8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8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1" name="Text Box 35"/>
          <p:cNvSpPr txBox="1">
            <a:spLocks noChangeArrowheads="1"/>
          </p:cNvSpPr>
          <p:nvPr/>
        </p:nvSpPr>
        <p:spPr bwMode="auto">
          <a:xfrm>
            <a:off x="1398588" y="1065213"/>
            <a:ext cx="6497637" cy="4894262"/>
          </a:xfrm>
          <a:prstGeom prst="rect">
            <a:avLst/>
          </a:prstGeom>
          <a:solidFill>
            <a:srgbClr val="CCECFF"/>
          </a:solidFill>
          <a:ln w="19050">
            <a:solidFill>
              <a:srgbClr val="1608F9"/>
            </a:solidFill>
            <a:miter lim="800000"/>
            <a:headEnd/>
            <a:tailEnd/>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defRPr/>
            </a:pPr>
            <a:r>
              <a:rPr lang="en-US" dirty="0" smtClean="0"/>
              <a:t>Rules:  emphasize the elegance of 2 interacting rules…</a:t>
            </a:r>
          </a:p>
          <a:p>
            <a:pPr marL="457200" indent="-457200" algn="l">
              <a:spcBef>
                <a:spcPct val="50000"/>
              </a:spcBef>
              <a:buFont typeface="Arial" pitchFamily="34" charset="0"/>
              <a:buChar char="•"/>
              <a:defRPr/>
            </a:pPr>
            <a:r>
              <a:rPr lang="en-US" dirty="0" smtClean="0"/>
              <a:t>2 rules: data by ref. vs. value: only show lists vs. </a:t>
            </a:r>
            <a:r>
              <a:rPr lang="en-US" dirty="0" err="1" smtClean="0"/>
              <a:t>ints</a:t>
            </a:r>
            <a:endParaRPr lang="en-US" dirty="0" smtClean="0"/>
          </a:p>
          <a:p>
            <a:pPr marL="457200" indent="-457200" algn="l">
              <a:spcBef>
                <a:spcPct val="50000"/>
              </a:spcBef>
              <a:buFont typeface="Arial" pitchFamily="34" charset="0"/>
              <a:buChar char="•"/>
              <a:defRPr/>
            </a:pPr>
            <a:r>
              <a:rPr lang="en-US" dirty="0" smtClean="0"/>
              <a:t>then, quiz</a:t>
            </a:r>
          </a:p>
          <a:p>
            <a:pPr marL="457200" indent="-457200" algn="l">
              <a:spcBef>
                <a:spcPct val="50000"/>
              </a:spcBef>
              <a:buFont typeface="Arial" pitchFamily="34" charset="0"/>
              <a:buChar char="•"/>
              <a:defRPr/>
            </a:pPr>
            <a:r>
              <a:rPr lang="en-US" dirty="0" smtClean="0"/>
              <a:t>then, the advantage of ref. == lists' flexibility</a:t>
            </a:r>
          </a:p>
          <a:p>
            <a:pPr marL="457200" indent="-457200" algn="l">
              <a:spcBef>
                <a:spcPct val="50000"/>
              </a:spcBef>
              <a:buFont typeface="Arial" pitchFamily="34" charset="0"/>
              <a:buChar char="•"/>
              <a:defRPr/>
            </a:pPr>
            <a:r>
              <a:rPr lang="en-US" dirty="0" smtClean="0"/>
              <a:t>2 rules: multiply by non-zero or add a multiple to another</a:t>
            </a:r>
          </a:p>
          <a:p>
            <a:pPr marL="457200" indent="-457200" algn="l">
              <a:spcBef>
                <a:spcPct val="50000"/>
              </a:spcBef>
              <a:buFont typeface="Arial" pitchFamily="34" charset="0"/>
              <a:buChar char="•"/>
              <a:defRPr/>
            </a:pPr>
            <a:r>
              <a:rPr lang="en-US" dirty="0" smtClean="0"/>
              <a:t>2 rules:  coming to life, staying alive</a:t>
            </a:r>
          </a:p>
          <a:p>
            <a:pPr marL="457200" indent="-457200" algn="l">
              <a:spcBef>
                <a:spcPct val="50000"/>
              </a:spcBef>
              <a:buFont typeface="Arial" pitchFamily="34" charset="0"/>
              <a:buChar char="•"/>
              <a:defRPr/>
            </a:pPr>
            <a:endParaRPr lang="en-US" dirty="0" smtClean="0"/>
          </a:p>
        </p:txBody>
      </p:sp>
    </p:spTree>
    <p:extLst>
      <p:ext uri="{BB962C8B-B14F-4D97-AF65-F5344CB8AC3E}">
        <p14:creationId xmlns:p14="http://schemas.microsoft.com/office/powerpoint/2010/main" val="103639596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noFill/>
        </p:spPr>
        <p:txBody>
          <a:bodyPr wrap="square" rtlCol="0">
            <a:spAutoFit/>
          </a:bodyPr>
          <a:lstStyle/>
          <a:p>
            <a:r>
              <a:rPr lang="en-US" dirty="0" smtClean="0">
                <a:latin typeface="Candara" panose="020E0502030303020204" pitchFamily="34" charset="0"/>
              </a:rPr>
              <a:t>Halloween recursion!</a:t>
            </a:r>
            <a:endParaRPr lang="en-US" dirty="0">
              <a:latin typeface="Candara" panose="020E0502030303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03" y="827382"/>
            <a:ext cx="2383663" cy="5802018"/>
          </a:xfrm>
          <a:prstGeom prst="rect">
            <a:avLst/>
          </a:prstGeom>
          <a:ln>
            <a:solidFill>
              <a:srgbClr val="FF9900"/>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9854"/>
          <a:stretch/>
        </p:blipFill>
        <p:spPr>
          <a:xfrm>
            <a:off x="3657600" y="450965"/>
            <a:ext cx="4996174" cy="3666067"/>
          </a:xfrm>
          <a:prstGeom prst="rect">
            <a:avLst/>
          </a:prstGeom>
          <a:ln>
            <a:solidFill>
              <a:srgbClr val="FF0000"/>
            </a:solidFill>
          </a:ln>
        </p:spPr>
      </p:pic>
      <p:sp>
        <p:nvSpPr>
          <p:cNvPr id="4" name="TextBox 3"/>
          <p:cNvSpPr txBox="1"/>
          <p:nvPr/>
        </p:nvSpPr>
        <p:spPr>
          <a:xfrm>
            <a:off x="3886200" y="4267200"/>
            <a:ext cx="4419600" cy="830997"/>
          </a:xfrm>
          <a:prstGeom prst="rect">
            <a:avLst/>
          </a:prstGeom>
          <a:noFill/>
        </p:spPr>
        <p:txBody>
          <a:bodyPr wrap="square" rtlCol="0">
            <a:spAutoFit/>
          </a:bodyPr>
          <a:lstStyle/>
          <a:p>
            <a:r>
              <a:rPr lang="en-US" dirty="0" smtClean="0">
                <a:solidFill>
                  <a:srgbClr val="C00000"/>
                </a:solidFill>
                <a:latin typeface="Calibri" panose="020F0502020204030204" pitchFamily="34" charset="0"/>
              </a:rPr>
              <a:t>taking OR too literally </a:t>
            </a:r>
          </a:p>
          <a:p>
            <a:r>
              <a:rPr lang="en-US" dirty="0" smtClean="0">
                <a:solidFill>
                  <a:srgbClr val="C00000"/>
                </a:solidFill>
                <a:latin typeface="Calibri" panose="020F0502020204030204" pitchFamily="34" charset="0"/>
              </a:rPr>
              <a:t>(or too computationally!)</a:t>
            </a:r>
            <a:endParaRPr lang="en-US" dirty="0">
              <a:solidFill>
                <a:srgbClr val="C00000"/>
              </a:solidFill>
              <a:latin typeface="Calibri" panose="020F0502020204030204" pitchFamily="34" charset="0"/>
            </a:endParaRPr>
          </a:p>
        </p:txBody>
      </p:sp>
      <p:cxnSp>
        <p:nvCxnSpPr>
          <p:cNvPr id="8" name="Straight Arrow Connector 7"/>
          <p:cNvCxnSpPr/>
          <p:nvPr/>
        </p:nvCxnSpPr>
        <p:spPr bwMode="auto">
          <a:xfrm flipV="1">
            <a:off x="4495800" y="3276600"/>
            <a:ext cx="457200" cy="121920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39480" y="928800"/>
              <a:ext cx="6885000" cy="4304520"/>
            </p14:xfrm>
          </p:contentPart>
        </mc:Choice>
        <mc:Fallback xmlns="">
          <p:pic>
            <p:nvPicPr>
              <p:cNvPr id="2" name="Ink 1"/>
              <p:cNvPicPr/>
              <p:nvPr/>
            </p:nvPicPr>
            <p:blipFill>
              <a:blip r:embed="rId5"/>
              <a:stretch>
                <a:fillRect/>
              </a:stretch>
            </p:blipFill>
            <p:spPr>
              <a:xfrm>
                <a:off x="330120" y="919440"/>
                <a:ext cx="6903720" cy="4323240"/>
              </a:xfrm>
              <a:prstGeom prst="rect">
                <a:avLst/>
              </a:prstGeom>
            </p:spPr>
          </p:pic>
        </mc:Fallback>
      </mc:AlternateContent>
    </p:spTree>
    <p:extLst>
      <p:ext uri="{BB962C8B-B14F-4D97-AF65-F5344CB8AC3E}">
        <p14:creationId xmlns:p14="http://schemas.microsoft.com/office/powerpoint/2010/main" val="392071609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noFill/>
        </p:spPr>
        <p:txBody>
          <a:bodyPr wrap="square" rtlCol="0">
            <a:spAutoFit/>
          </a:bodyPr>
          <a:lstStyle/>
          <a:p>
            <a:r>
              <a:rPr lang="en-US" dirty="0" smtClean="0">
                <a:latin typeface="Candara" panose="020E0502030303020204" pitchFamily="34" charset="0"/>
              </a:rPr>
              <a:t>Halloween recursion!</a:t>
            </a:r>
            <a:endParaRPr lang="en-US" dirty="0">
              <a:latin typeface="Candara" panose="020E0502030303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03" y="827382"/>
            <a:ext cx="2383663" cy="5802018"/>
          </a:xfrm>
          <a:prstGeom prst="rect">
            <a:avLst/>
          </a:prstGeom>
          <a:ln>
            <a:solidFill>
              <a:srgbClr val="FF9900"/>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9854"/>
          <a:stretch/>
        </p:blipFill>
        <p:spPr>
          <a:xfrm>
            <a:off x="3657600" y="450965"/>
            <a:ext cx="4996174" cy="3666067"/>
          </a:xfrm>
          <a:prstGeom prst="rect">
            <a:avLst/>
          </a:prstGeom>
          <a:ln>
            <a:solidFill>
              <a:srgbClr val="FF0000"/>
            </a:solidFill>
          </a:ln>
        </p:spPr>
      </p:pic>
      <p:sp>
        <p:nvSpPr>
          <p:cNvPr id="4" name="TextBox 3"/>
          <p:cNvSpPr txBox="1"/>
          <p:nvPr/>
        </p:nvSpPr>
        <p:spPr>
          <a:xfrm>
            <a:off x="3886200" y="4267200"/>
            <a:ext cx="4419600" cy="830997"/>
          </a:xfrm>
          <a:prstGeom prst="rect">
            <a:avLst/>
          </a:prstGeom>
          <a:noFill/>
        </p:spPr>
        <p:txBody>
          <a:bodyPr wrap="square" rtlCol="0">
            <a:spAutoFit/>
          </a:bodyPr>
          <a:lstStyle/>
          <a:p>
            <a:r>
              <a:rPr lang="en-US" dirty="0" smtClean="0">
                <a:solidFill>
                  <a:srgbClr val="C00000"/>
                </a:solidFill>
                <a:latin typeface="Calibri" panose="020F0502020204030204" pitchFamily="34" charset="0"/>
              </a:rPr>
              <a:t>taking OR too literally </a:t>
            </a:r>
          </a:p>
          <a:p>
            <a:r>
              <a:rPr lang="en-US" dirty="0" smtClean="0">
                <a:solidFill>
                  <a:srgbClr val="C00000"/>
                </a:solidFill>
                <a:latin typeface="Calibri" panose="020F0502020204030204" pitchFamily="34" charset="0"/>
              </a:rPr>
              <a:t>(or too computationally!)</a:t>
            </a:r>
            <a:endParaRPr lang="en-US" dirty="0">
              <a:solidFill>
                <a:srgbClr val="C00000"/>
              </a:solidFill>
              <a:latin typeface="Calibri" panose="020F0502020204030204" pitchFamily="34" charset="0"/>
            </a:endParaRPr>
          </a:p>
        </p:txBody>
      </p:sp>
      <p:cxnSp>
        <p:nvCxnSpPr>
          <p:cNvPr id="8" name="Straight Arrow Connector 7"/>
          <p:cNvCxnSpPr/>
          <p:nvPr/>
        </p:nvCxnSpPr>
        <p:spPr bwMode="auto">
          <a:xfrm flipV="1">
            <a:off x="4495800" y="3276600"/>
            <a:ext cx="457200" cy="121920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322667893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28600"/>
            <a:ext cx="5156920" cy="6400800"/>
          </a:xfrm>
          <a:prstGeom prst="rect">
            <a:avLst/>
          </a:prstGeom>
        </p:spPr>
      </p:pic>
      <p:sp>
        <p:nvSpPr>
          <p:cNvPr id="3" name="TextBox 2"/>
          <p:cNvSpPr txBox="1"/>
          <p:nvPr/>
        </p:nvSpPr>
        <p:spPr>
          <a:xfrm>
            <a:off x="304800" y="220133"/>
            <a:ext cx="3048000" cy="461665"/>
          </a:xfrm>
          <a:prstGeom prst="rect">
            <a:avLst/>
          </a:prstGeom>
          <a:noFill/>
        </p:spPr>
        <p:txBody>
          <a:bodyPr wrap="square" rtlCol="0">
            <a:spAutoFit/>
          </a:bodyPr>
          <a:lstStyle/>
          <a:p>
            <a:r>
              <a:rPr lang="en-US" dirty="0" smtClean="0">
                <a:latin typeface="Candara" panose="020E0502030303020204" pitchFamily="34" charset="0"/>
              </a:rPr>
              <a:t>Halloween recursion!</a:t>
            </a:r>
            <a:endParaRPr lang="en-US" dirty="0">
              <a:latin typeface="Candara" panose="020E0502030303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003" y="827382"/>
            <a:ext cx="2383663" cy="5802018"/>
          </a:xfrm>
          <a:prstGeom prst="rect">
            <a:avLst/>
          </a:prstGeom>
          <a:ln>
            <a:solidFill>
              <a:srgbClr val="FF9900"/>
            </a:solidFill>
          </a:ln>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4687920" y="455400"/>
              <a:ext cx="2277720" cy="1339920"/>
            </p14:xfrm>
          </p:contentPart>
        </mc:Choice>
        <mc:Fallback xmlns="">
          <p:pic>
            <p:nvPicPr>
              <p:cNvPr id="4" name="Ink 3"/>
              <p:cNvPicPr/>
              <p:nvPr/>
            </p:nvPicPr>
            <p:blipFill>
              <a:blip r:embed="rId6"/>
              <a:stretch>
                <a:fillRect/>
              </a:stretch>
            </p:blipFill>
            <p:spPr>
              <a:xfrm>
                <a:off x="4678560" y="446040"/>
                <a:ext cx="2296440" cy="1358640"/>
              </a:xfrm>
              <a:prstGeom prst="rect">
                <a:avLst/>
              </a:prstGeom>
            </p:spPr>
          </p:pic>
        </mc:Fallback>
      </mc:AlternateContent>
    </p:spTree>
    <p:extLst>
      <p:ext uri="{BB962C8B-B14F-4D97-AF65-F5344CB8AC3E}">
        <p14:creationId xmlns:p14="http://schemas.microsoft.com/office/powerpoint/2010/main" val="37898109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89065"/>
            <a:ext cx="8128000" cy="6096000"/>
          </a:xfrm>
          <a:prstGeom prst="rect">
            <a:avLst/>
          </a:prstGeom>
        </p:spPr>
      </p:pic>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Costumes!  '16...</a:t>
            </a:r>
            <a:endParaRPr lang="en-US" b="1" dirty="0">
              <a:latin typeface="Candara" panose="020E0502030303020204" pitchFamily="34" charset="0"/>
            </a:endParaRPr>
          </a:p>
        </p:txBody>
      </p:sp>
    </p:spTree>
    <p:extLst>
      <p:ext uri="{BB962C8B-B14F-4D97-AF65-F5344CB8AC3E}">
        <p14:creationId xmlns:p14="http://schemas.microsoft.com/office/powerpoint/2010/main" val="176116933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Hannah!</a:t>
            </a:r>
            <a:endParaRPr lang="en-US" b="1" dirty="0">
              <a:latin typeface="Candara" panose="020E0502030303020204" pitchFamily="34" charset="0"/>
            </a:endParaRPr>
          </a:p>
        </p:txBody>
      </p:sp>
    </p:spTree>
    <p:extLst>
      <p:ext uri="{BB962C8B-B14F-4D97-AF65-F5344CB8AC3E}">
        <p14:creationId xmlns:p14="http://schemas.microsoft.com/office/powerpoint/2010/main" val="200406465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3"/>
          <p:cNvSpPr>
            <a:spLocks noChangeArrowheads="1"/>
          </p:cNvSpPr>
          <p:nvPr/>
        </p:nvSpPr>
        <p:spPr bwMode="auto">
          <a:xfrm>
            <a:off x="152400" y="1524000"/>
            <a:ext cx="51816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E7403"/>
                </a:solidFill>
                <a:effectLst/>
                <a:uLnTx/>
                <a:uFillTx/>
                <a:latin typeface="Courier New" pitchFamily="49" charset="0"/>
                <a:ea typeface="MS PGothic" pitchFamily="34" charset="-128"/>
                <a:cs typeface="+mn-cs"/>
              </a:rPr>
              <a:t>def</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mystery(A):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    """ what happens to A ?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NROWS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len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NCOLS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len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for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r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range(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0,NROWS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for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c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range(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0,NCOLS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if</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r == c:</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A[r][c]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else</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A[r][c]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 [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[4, 2, 2, 2], </a:t>
            </a:r>
            <a:endPar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2, 4, 4], </a:t>
            </a:r>
            <a:endPar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[8, 3, 3, </a:t>
            </a: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1</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45"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4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2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2   2</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2</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8</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3</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3</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1</a:t>
            </a:r>
          </a:p>
        </p:txBody>
      </p:sp>
      <p:sp>
        <p:nvSpPr>
          <p:cNvPr id="46" name="Text Box 5"/>
          <p:cNvSpPr txBox="1">
            <a:spLocks noChangeArrowheads="1"/>
          </p:cNvSpPr>
          <p:nvPr/>
        </p:nvSpPr>
        <p:spPr bwMode="auto">
          <a:xfrm>
            <a:off x="7162800" y="1584237"/>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mbria" pitchFamily="18" charset="0"/>
                <a:ea typeface="MS PGothic" pitchFamily="34" charset="-128"/>
                <a:cs typeface="+mn-cs"/>
              </a:rPr>
              <a:t>Before</a:t>
            </a:r>
          </a:p>
        </p:txBody>
      </p:sp>
      <p:sp>
        <p:nvSpPr>
          <p:cNvPr id="47" name="Rectangle 7"/>
          <p:cNvSpPr>
            <a:spLocks noChangeArrowheads="1"/>
          </p:cNvSpPr>
          <p:nvPr/>
        </p:nvSpPr>
        <p:spPr bwMode="auto">
          <a:xfrm>
            <a:off x="6858000" y="1523118"/>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A</a:t>
            </a:r>
          </a:p>
        </p:txBody>
      </p:sp>
      <p:sp>
        <p:nvSpPr>
          <p:cNvPr id="48"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9"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1"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3"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0</a:t>
            </a:r>
          </a:p>
        </p:txBody>
      </p:sp>
      <p:sp>
        <p:nvSpPr>
          <p:cNvPr id="54"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1</a:t>
            </a:r>
          </a:p>
        </p:txBody>
      </p:sp>
      <p:sp>
        <p:nvSpPr>
          <p:cNvPr id="55"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2</a:t>
            </a:r>
          </a:p>
        </p:txBody>
      </p:sp>
      <p:sp>
        <p:nvSpPr>
          <p:cNvPr id="56"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7"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8"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9"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0</a:t>
            </a:r>
          </a:p>
        </p:txBody>
      </p:sp>
      <p:sp>
        <p:nvSpPr>
          <p:cNvPr id="60"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1</a:t>
            </a:r>
          </a:p>
        </p:txBody>
      </p:sp>
      <p:sp>
        <p:nvSpPr>
          <p:cNvPr id="61"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2</a:t>
            </a:r>
          </a:p>
        </p:txBody>
      </p:sp>
      <p:sp>
        <p:nvSpPr>
          <p:cNvPr id="62"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3</a:t>
            </a:r>
          </a:p>
        </p:txBody>
      </p:sp>
      <p:sp>
        <p:nvSpPr>
          <p:cNvPr id="63" name="Rectangle 8"/>
          <p:cNvSpPr>
            <a:spLocks noChangeArrowheads="1"/>
          </p:cNvSpPr>
          <p:nvPr/>
        </p:nvSpPr>
        <p:spPr bwMode="auto">
          <a:xfrm>
            <a:off x="6825483" y="342900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A</a:t>
            </a:r>
          </a:p>
        </p:txBody>
      </p:sp>
      <p:sp>
        <p:nvSpPr>
          <p:cNvPr id="64" name="Rectangle 26"/>
          <p:cNvSpPr>
            <a:spLocks noChangeArrowheads="1"/>
          </p:cNvSpPr>
          <p:nvPr/>
        </p:nvSpPr>
        <p:spPr bwMode="auto">
          <a:xfrm>
            <a:off x="6590947" y="3919826"/>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5" name="Line 27"/>
          <p:cNvSpPr>
            <a:spLocks noChangeShapeType="1"/>
          </p:cNvSpPr>
          <p:nvPr/>
        </p:nvSpPr>
        <p:spPr bwMode="auto">
          <a:xfrm>
            <a:off x="6594122" y="4302413"/>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6" name="Line 28"/>
          <p:cNvSpPr>
            <a:spLocks noChangeShapeType="1"/>
          </p:cNvSpPr>
          <p:nvPr/>
        </p:nvSpPr>
        <p:spPr bwMode="auto">
          <a:xfrm>
            <a:off x="6597297" y="4623088"/>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7" name="Line 29"/>
          <p:cNvSpPr>
            <a:spLocks noChangeShapeType="1"/>
          </p:cNvSpPr>
          <p:nvPr/>
        </p:nvSpPr>
        <p:spPr bwMode="auto">
          <a:xfrm rot="-5400000">
            <a:off x="6595709" y="4467513"/>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8" name="Line 30"/>
          <p:cNvSpPr>
            <a:spLocks noChangeShapeType="1"/>
          </p:cNvSpPr>
          <p:nvPr/>
        </p:nvSpPr>
        <p:spPr bwMode="auto">
          <a:xfrm rot="-5400000">
            <a:off x="7133872" y="4465926"/>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9" name="Line 31"/>
          <p:cNvSpPr>
            <a:spLocks noChangeShapeType="1"/>
          </p:cNvSpPr>
          <p:nvPr/>
        </p:nvSpPr>
        <p:spPr bwMode="auto">
          <a:xfrm rot="-5400000">
            <a:off x="7694259" y="446433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0" name="Rectangle 33"/>
          <p:cNvSpPr>
            <a:spLocks noChangeArrowheads="1"/>
          </p:cNvSpPr>
          <p:nvPr/>
        </p:nvSpPr>
        <p:spPr bwMode="auto">
          <a:xfrm>
            <a:off x="6609645" y="5008756"/>
            <a:ext cx="2260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Above, write the </a:t>
            </a:r>
            <a:r>
              <a:rPr kumimoji="0" lang="en-US" sz="1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resulting values in </a:t>
            </a:r>
            <a:r>
              <a:rPr kumimoji="0" lang="en-US" sz="1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a:t>
            </a:r>
            <a:endParaRPr kumimoji="0" lang="en-US" sz="1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 name="Rectangle 3"/>
          <p:cNvSpPr/>
          <p:nvPr/>
        </p:nvSpPr>
        <p:spPr>
          <a:xfrm>
            <a:off x="4267200" y="4154269"/>
            <a:ext cx="2079624" cy="646331"/>
          </a:xfrm>
          <a:prstGeom prst="rect">
            <a:avLst/>
          </a:prstGeom>
          <a:solidFill>
            <a:schemeClr val="bg1">
              <a:lumMod val="95000"/>
            </a:schemeClr>
          </a:solid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Starting with the 2d array </a:t>
            </a:r>
            <a:r>
              <a:rPr kumimoji="0" lang="en-US" sz="1200" b="1" i="0" u="none" strike="noStrike" kern="1200" cap="none" spc="0" normalizeH="0" baseline="0" noProof="0" dirty="0">
                <a:ln>
                  <a:noFill/>
                </a:ln>
                <a:solidFill>
                  <a:srgbClr val="008000"/>
                </a:solidFill>
                <a:effectLst/>
                <a:uLnTx/>
                <a:uFillTx/>
                <a:latin typeface="Calibri" panose="020F0502020204030204" pitchFamily="34" charset="0"/>
                <a:ea typeface="MS PGothic" pitchFamily="34" charset="-128"/>
                <a:cs typeface="+mn-cs"/>
              </a:rPr>
              <a:t>A</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above</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write the values in </a:t>
            </a:r>
            <a:r>
              <a:rPr kumimoji="0" lang="en-US" sz="1200" b="1" i="0" u="none" strike="noStrike" kern="1200" cap="none" spc="0" normalizeH="0" baseline="0" noProof="0" dirty="0">
                <a:ln>
                  <a:noFill/>
                </a:ln>
                <a:solidFill>
                  <a:srgbClr val="008000"/>
                </a:solidFill>
                <a:effectLst/>
                <a:uLnTx/>
                <a:uFillTx/>
                <a:latin typeface="Calibri" panose="020F0502020204030204" pitchFamily="34" charset="0"/>
                <a:ea typeface="MS PGothic" pitchFamily="34" charset="-128"/>
                <a:cs typeface="+mn-cs"/>
              </a:rPr>
              <a:t>A</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after</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rPr>
              <a:t> running </a:t>
            </a: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that  code:</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71" name="Text Box 5"/>
          <p:cNvSpPr txBox="1">
            <a:spLocks noChangeArrowheads="1"/>
          </p:cNvSpPr>
          <p:nvPr/>
        </p:nvSpPr>
        <p:spPr bwMode="auto">
          <a:xfrm>
            <a:off x="7171266" y="3480231"/>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8000"/>
                </a:solidFill>
                <a:effectLst/>
                <a:uLnTx/>
                <a:uFillTx/>
                <a:latin typeface="Cambria" pitchFamily="18" charset="0"/>
                <a:ea typeface="MS PGothic" pitchFamily="34" charset="-128"/>
                <a:cs typeface="+mn-cs"/>
              </a:rPr>
              <a:t>After</a:t>
            </a:r>
            <a:endParaRPr kumimoji="0" lang="en-US" sz="2400" b="0" i="0" u="none" strike="noStrike" kern="1200" cap="none" spc="0" normalizeH="0" baseline="0" noProof="0" dirty="0">
              <a:ln>
                <a:noFill/>
              </a:ln>
              <a:solidFill>
                <a:srgbClr val="008000"/>
              </a:solidFill>
              <a:effectLst/>
              <a:uLnTx/>
              <a:uFillTx/>
              <a:latin typeface="Cambria" pitchFamily="18" charset="0"/>
              <a:ea typeface="MS PGothic" pitchFamily="34" charset="-128"/>
              <a:cs typeface="+mn-cs"/>
            </a:endParaRPr>
          </a:p>
        </p:txBody>
      </p:sp>
      <p:sp>
        <p:nvSpPr>
          <p:cNvPr id="72" name="Rectangle 26"/>
          <p:cNvSpPr>
            <a:spLocks noChangeArrowheads="1"/>
          </p:cNvSpPr>
          <p:nvPr/>
        </p:nvSpPr>
        <p:spPr bwMode="auto">
          <a:xfrm>
            <a:off x="4876800" y="5620225"/>
            <a:ext cx="2301875" cy="1100137"/>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3" name="Line 27"/>
          <p:cNvSpPr>
            <a:spLocks noChangeShapeType="1"/>
          </p:cNvSpPr>
          <p:nvPr/>
        </p:nvSpPr>
        <p:spPr bwMode="auto">
          <a:xfrm>
            <a:off x="4879975" y="6002812"/>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4" name="Line 28"/>
          <p:cNvSpPr>
            <a:spLocks noChangeShapeType="1"/>
          </p:cNvSpPr>
          <p:nvPr/>
        </p:nvSpPr>
        <p:spPr bwMode="auto">
          <a:xfrm>
            <a:off x="4883150" y="6323487"/>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5" name="Line 29"/>
          <p:cNvSpPr>
            <a:spLocks noChangeShapeType="1"/>
          </p:cNvSpPr>
          <p:nvPr/>
        </p:nvSpPr>
        <p:spPr bwMode="auto">
          <a:xfrm rot="-5400000">
            <a:off x="4843462" y="6167912"/>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6" name="Line 30"/>
          <p:cNvSpPr>
            <a:spLocks noChangeShapeType="1"/>
          </p:cNvSpPr>
          <p:nvPr/>
        </p:nvSpPr>
        <p:spPr bwMode="auto">
          <a:xfrm rot="-5400000">
            <a:off x="5419725" y="616632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7" name="Line 31"/>
          <p:cNvSpPr>
            <a:spLocks noChangeShapeType="1"/>
          </p:cNvSpPr>
          <p:nvPr/>
        </p:nvSpPr>
        <p:spPr bwMode="auto">
          <a:xfrm rot="-5400000">
            <a:off x="6056312" y="616473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8" name="Rectangle 23"/>
          <p:cNvSpPr>
            <a:spLocks noChangeArrowheads="1"/>
          </p:cNvSpPr>
          <p:nvPr/>
        </p:nvSpPr>
        <p:spPr bwMode="auto">
          <a:xfrm>
            <a:off x="4927600" y="5644037"/>
            <a:ext cx="2339102" cy="1092607"/>
          </a:xfrm>
          <a:prstGeom prst="rect">
            <a:avLst/>
          </a:prstGeom>
          <a:noFill/>
          <a:ln>
            <a:noFill/>
          </a:ln>
          <a:extLst/>
        </p:spPr>
        <p:txBody>
          <a:bodyPr wrap="none">
            <a:spAutoFit/>
          </a:bodyPr>
          <a:lstStyle/>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US" sz="2000" b="1" i="0" u="none" strike="noStrike" kern="1200" cap="none" spc="0" normalizeH="0" baseline="0" noProof="0" dirty="0" smtClean="0">
                <a:ln>
                  <a:noFill/>
                </a:ln>
                <a:solidFill>
                  <a:srgbClr val="FFFFFF">
                    <a:lumMod val="50000"/>
                  </a:srgbClr>
                </a:solidFill>
                <a:effectLst/>
                <a:uLnTx/>
                <a:uFillTx/>
                <a:latin typeface="Courier New" pitchFamily="49" charset="0"/>
                <a:ea typeface="MS PGothic" pitchFamily="34" charset="-128"/>
                <a:cs typeface="+mn-cs"/>
              </a:rPr>
              <a:t>F   </a:t>
            </a:r>
            <a:r>
              <a:rPr kumimoji="0" lang="en-US" sz="2000" b="1" i="0" u="none" strike="noStrike" kern="1200" cap="none" spc="0" normalizeH="0" baseline="0" noProof="0" dirty="0">
                <a:ln>
                  <a:noFill/>
                </a:ln>
                <a:solidFill>
                  <a:srgbClr val="FF0000"/>
                </a:solidFill>
                <a:effectLst/>
                <a:uLnTx/>
                <a:uFillTx/>
                <a:latin typeface="Courier New" pitchFamily="49" charset="0"/>
                <a:ea typeface="MS PGothic" pitchFamily="34" charset="-128"/>
                <a:cs typeface="+mn-cs"/>
              </a:rPr>
              <a:t>T</a:t>
            </a:r>
            <a:r>
              <a:rPr kumimoji="0" lang="en-US" sz="2000" b="1" i="0" u="none" strike="noStrike" kern="1200" cap="none" spc="0" normalizeH="0" baseline="0" noProof="0" dirty="0" smtClean="0">
                <a:ln>
                  <a:noFill/>
                </a:ln>
                <a:solidFill>
                  <a:srgbClr val="FFFFFF">
                    <a:lumMod val="50000"/>
                  </a:srgbClr>
                </a:solidFill>
                <a:effectLst/>
                <a:uLnTx/>
                <a:uFillTx/>
                <a:latin typeface="Courier New" pitchFamily="49" charset="0"/>
                <a:ea typeface="MS PGothic" pitchFamily="34" charset="-128"/>
                <a:cs typeface="+mn-cs"/>
              </a:rPr>
              <a:t>   </a:t>
            </a:r>
            <a:r>
              <a:rPr kumimoji="0" lang="en-US" sz="2000" b="1" i="0" u="none" strike="noStrike" kern="1200" cap="none" spc="0" normalizeH="0" baseline="0" noProof="0" dirty="0" err="1" smtClean="0">
                <a:ln>
                  <a:noFill/>
                </a:ln>
                <a:solidFill>
                  <a:srgbClr val="FF0000"/>
                </a:solidFill>
                <a:effectLst/>
                <a:uLnTx/>
                <a:uFillTx/>
                <a:latin typeface="Courier New" pitchFamily="49" charset="0"/>
                <a:ea typeface="MS PGothic" pitchFamily="34" charset="-128"/>
                <a:cs typeface="+mn-cs"/>
              </a:rPr>
              <a:t>T</a:t>
            </a:r>
            <a:r>
              <a:rPr kumimoji="0" lang="en-US" sz="2000" b="1" i="0" u="none" strike="noStrike" kern="1200" cap="none" spc="0" normalizeH="0" baseline="0" noProof="0" dirty="0" smtClean="0">
                <a:ln>
                  <a:noFill/>
                </a:ln>
                <a:solidFill>
                  <a:srgbClr val="FFFFFF">
                    <a:lumMod val="50000"/>
                  </a:srgbClr>
                </a:solidFill>
                <a:effectLst/>
                <a:uLnTx/>
                <a:uFillTx/>
                <a:latin typeface="Courier New" pitchFamily="49" charset="0"/>
                <a:ea typeface="MS PGothic" pitchFamily="34" charset="-128"/>
                <a:cs typeface="+mn-cs"/>
              </a:rPr>
              <a:t>   F </a:t>
            </a:r>
            <a:endParaRPr kumimoji="0" lang="en-US" sz="2000" b="1" i="0" u="none" strike="noStrike" kern="1200" cap="none" spc="0" normalizeH="0" baseline="0" noProof="0" dirty="0">
              <a:ln>
                <a:noFill/>
              </a:ln>
              <a:solidFill>
                <a:srgbClr val="FFFFFF">
                  <a:lumMod val="50000"/>
                </a:srgbClr>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Courier New" pitchFamily="49" charset="0"/>
                <a:ea typeface="MS PGothic" pitchFamily="34" charset="-128"/>
                <a:cs typeface="+mn-cs"/>
              </a:rPr>
              <a:t>T</a:t>
            </a:r>
            <a:r>
              <a:rPr kumimoji="0" lang="en-US" sz="2000" b="1" i="0" u="none" strike="noStrike" kern="1200" cap="none" spc="0" normalizeH="0" baseline="0" noProof="0" dirty="0" smtClean="0">
                <a:ln>
                  <a:noFill/>
                </a:ln>
                <a:solidFill>
                  <a:srgbClr val="FFFFFF">
                    <a:lumMod val="50000"/>
                  </a:srgbClr>
                </a:solidFill>
                <a:effectLst/>
                <a:uLnTx/>
                <a:uFillTx/>
                <a:latin typeface="Courier New" pitchFamily="49" charset="0"/>
                <a:ea typeface="MS PGothic" pitchFamily="34" charset="-128"/>
                <a:cs typeface="+mn-cs"/>
              </a:rPr>
              <a:t>   </a:t>
            </a:r>
            <a:r>
              <a:rPr kumimoji="0" lang="en-US" sz="2000" b="1" i="0" u="none" strike="noStrike" kern="1200" cap="none" spc="0" normalizeH="0" baseline="0" noProof="0" dirty="0">
                <a:ln>
                  <a:noFill/>
                </a:ln>
                <a:solidFill>
                  <a:srgbClr val="FFFFFF">
                    <a:lumMod val="50000"/>
                  </a:srgbClr>
                </a:solidFill>
                <a:effectLst/>
                <a:uLnTx/>
                <a:uFillTx/>
                <a:latin typeface="Courier New" pitchFamily="49" charset="0"/>
                <a:ea typeface="MS PGothic" pitchFamily="34" charset="-128"/>
                <a:cs typeface="+mn-cs"/>
              </a:rPr>
              <a:t>F</a:t>
            </a:r>
            <a:r>
              <a:rPr kumimoji="0" lang="en-US" sz="2000" b="1" i="0" u="none" strike="noStrike" kern="1200" cap="none" spc="0" normalizeH="0" baseline="0" noProof="0" dirty="0" smtClean="0">
                <a:ln>
                  <a:noFill/>
                </a:ln>
                <a:solidFill>
                  <a:srgbClr val="FFFFFF">
                    <a:lumMod val="50000"/>
                  </a:srgbClr>
                </a:solidFill>
                <a:effectLst/>
                <a:uLnTx/>
                <a:uFillTx/>
                <a:latin typeface="Courier New" pitchFamily="49" charset="0"/>
                <a:ea typeface="MS PGothic" pitchFamily="34" charset="-128"/>
                <a:cs typeface="+mn-cs"/>
              </a:rPr>
              <a:t>   </a:t>
            </a:r>
            <a:r>
              <a:rPr kumimoji="0" lang="en-US" sz="2000" b="1" i="0" u="none" strike="noStrike" kern="1200" cap="none" spc="0" normalizeH="0" baseline="0" noProof="0" dirty="0" smtClean="0">
                <a:ln>
                  <a:noFill/>
                </a:ln>
                <a:solidFill>
                  <a:srgbClr val="FF0000"/>
                </a:solidFill>
                <a:effectLst/>
                <a:uLnTx/>
                <a:uFillTx/>
                <a:latin typeface="Courier New" pitchFamily="49" charset="0"/>
                <a:ea typeface="MS PGothic" pitchFamily="34" charset="-128"/>
                <a:cs typeface="+mn-cs"/>
              </a:rPr>
              <a:t>T</a:t>
            </a:r>
            <a:r>
              <a:rPr kumimoji="0" lang="en-US" sz="2000" b="1" i="0" u="none" strike="noStrike" kern="1200" cap="none" spc="0" normalizeH="0" baseline="0" noProof="0" dirty="0" smtClean="0">
                <a:ln>
                  <a:noFill/>
                </a:ln>
                <a:solidFill>
                  <a:srgbClr val="FFFFFF">
                    <a:lumMod val="50000"/>
                  </a:srgbClr>
                </a:solidFill>
                <a:effectLst/>
                <a:uLnTx/>
                <a:uFillTx/>
                <a:latin typeface="Courier New" pitchFamily="49" charset="0"/>
                <a:ea typeface="MS PGothic" pitchFamily="34" charset="-128"/>
                <a:cs typeface="+mn-cs"/>
              </a:rPr>
              <a:t>   F </a:t>
            </a:r>
            <a:endParaRPr kumimoji="0" lang="en-US" sz="2000" b="1" i="0" u="none" strike="noStrike" kern="1200" cap="none" spc="0" normalizeH="0" baseline="0" noProof="0" dirty="0">
              <a:ln>
                <a:noFill/>
              </a:ln>
              <a:solidFill>
                <a:srgbClr val="FFFFFF">
                  <a:lumMod val="50000"/>
                </a:srgbClr>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ts val="300"/>
              </a:spcBef>
              <a:spcAft>
                <a:spcPct val="0"/>
              </a:spcAft>
              <a:buClrTx/>
              <a:buSzTx/>
              <a:buFontTx/>
              <a:buNone/>
              <a:tabLst/>
              <a:defRPr/>
            </a:pPr>
            <a:r>
              <a:rPr kumimoji="0" lang="en-US" sz="2000" b="1" i="0" u="none" strike="noStrike" kern="1200" cap="none" spc="0" normalizeH="0" baseline="0" noProof="0" dirty="0" smtClean="0">
                <a:ln>
                  <a:noFill/>
                </a:ln>
                <a:solidFill>
                  <a:srgbClr val="FFFFFF">
                    <a:lumMod val="50000"/>
                  </a:srgbClr>
                </a:solidFill>
                <a:effectLst/>
                <a:uLnTx/>
                <a:uFillTx/>
                <a:latin typeface="Courier New" pitchFamily="49" charset="0"/>
                <a:ea typeface="MS PGothic" pitchFamily="34" charset="-128"/>
                <a:cs typeface="+mn-cs"/>
              </a:rPr>
              <a:t>F   </a:t>
            </a:r>
            <a:r>
              <a:rPr kumimoji="0" lang="en-US" sz="2000" b="1" i="0" u="none" strike="noStrike" kern="1200" cap="none" spc="0" normalizeH="0" baseline="0" noProof="0" dirty="0">
                <a:ln>
                  <a:noFill/>
                </a:ln>
                <a:solidFill>
                  <a:srgbClr val="FF0000"/>
                </a:solidFill>
                <a:effectLst/>
                <a:uLnTx/>
                <a:uFillTx/>
                <a:latin typeface="Courier New" pitchFamily="49" charset="0"/>
                <a:ea typeface="MS PGothic" pitchFamily="34" charset="-128"/>
                <a:cs typeface="+mn-cs"/>
              </a:rPr>
              <a:t>T</a:t>
            </a:r>
            <a:r>
              <a:rPr kumimoji="0" lang="en-US" sz="2000" b="1" i="0" u="none" strike="noStrike" kern="1200" cap="none" spc="0" normalizeH="0" baseline="0" noProof="0" dirty="0" smtClean="0">
                <a:ln>
                  <a:noFill/>
                </a:ln>
                <a:solidFill>
                  <a:srgbClr val="FFFFFF">
                    <a:lumMod val="50000"/>
                  </a:srgbClr>
                </a:solidFill>
                <a:effectLst/>
                <a:uLnTx/>
                <a:uFillTx/>
                <a:latin typeface="Courier New" pitchFamily="49" charset="0"/>
                <a:ea typeface="MS PGothic" pitchFamily="34" charset="-128"/>
                <a:cs typeface="+mn-cs"/>
              </a:rPr>
              <a:t>   F   </a:t>
            </a:r>
            <a:r>
              <a:rPr kumimoji="0" lang="en-US" sz="2000" b="1" i="0" u="none" strike="noStrike" kern="1200" cap="none" spc="0" normalizeH="0" baseline="0" noProof="0" dirty="0" err="1" smtClean="0">
                <a:ln>
                  <a:noFill/>
                </a:ln>
                <a:solidFill>
                  <a:srgbClr val="FFFFFF">
                    <a:lumMod val="50000"/>
                  </a:srgbClr>
                </a:solidFill>
                <a:effectLst/>
                <a:uLnTx/>
                <a:uFillTx/>
                <a:latin typeface="Courier New" pitchFamily="49" charset="0"/>
                <a:ea typeface="MS PGothic" pitchFamily="34" charset="-128"/>
                <a:cs typeface="+mn-cs"/>
              </a:rPr>
              <a:t>F</a:t>
            </a:r>
            <a:endParaRPr kumimoji="0" lang="en-US" sz="2000" b="1" i="0" u="none" strike="noStrike" kern="1200" cap="none" spc="0" normalizeH="0" baseline="0" noProof="0" dirty="0">
              <a:ln>
                <a:noFill/>
              </a:ln>
              <a:solidFill>
                <a:srgbClr val="FFFFFF">
                  <a:lumMod val="50000"/>
                </a:srgbClr>
              </a:solidFill>
              <a:effectLst/>
              <a:uLnTx/>
              <a:uFillTx/>
              <a:latin typeface="Courier New" pitchFamily="49" charset="0"/>
              <a:ea typeface="MS PGothic" pitchFamily="34" charset="-128"/>
              <a:cs typeface="+mn-cs"/>
            </a:endParaRPr>
          </a:p>
        </p:txBody>
      </p:sp>
      <p:sp>
        <p:nvSpPr>
          <p:cNvPr id="80" name="Text Box 10"/>
          <p:cNvSpPr txBox="1">
            <a:spLocks noChangeArrowheads="1"/>
          </p:cNvSpPr>
          <p:nvPr/>
        </p:nvSpPr>
        <p:spPr bwMode="auto">
          <a:xfrm>
            <a:off x="854809" y="5697533"/>
            <a:ext cx="3732333" cy="95410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Then, how could you </a:t>
            </a:r>
            <a:r>
              <a:rPr kumimoji="0" lang="en-US" sz="1400" b="0" i="1" u="sng"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change the code above</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to create a True where the original value was   equal </a:t>
            </a:r>
            <a:r>
              <a:rPr kumimoji="0" lang="en-US" sz="14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to its neighbor to the right</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(False, if there's no neighbor or a different neighbor.)</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endPar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81" name="Text Box 6"/>
          <p:cNvSpPr txBox="1">
            <a:spLocks noChangeArrowheads="1"/>
          </p:cNvSpPr>
          <p:nvPr/>
        </p:nvSpPr>
        <p:spPr bwMode="auto">
          <a:xfrm>
            <a:off x="457730" y="5479996"/>
            <a:ext cx="919162" cy="276999"/>
          </a:xfrm>
          <a:prstGeom prst="rect">
            <a:avLst/>
          </a:prstGeom>
          <a:solidFill>
            <a:schemeClr val="bg1"/>
          </a:solidFill>
          <a:ln w="3175">
            <a:solidFill>
              <a:schemeClr val="bg1">
                <a:lumMod val="65000"/>
              </a:schemeClr>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CC3300"/>
                </a:solidFill>
                <a:effectLst/>
                <a:uLnTx/>
                <a:uFillTx/>
                <a:latin typeface="Cambria" pitchFamily="18" charset="0"/>
                <a:ea typeface="MS PGothic" pitchFamily="34" charset="-128"/>
                <a:cs typeface="+mn-cs"/>
              </a:rPr>
              <a:t>Challenge:</a:t>
            </a:r>
            <a:endParaRPr kumimoji="0" lang="en-US" sz="1200" b="0" i="0" u="none" strike="noStrike" kern="1200" cap="none" spc="0" normalizeH="0" baseline="0" noProof="0" dirty="0">
              <a:ln>
                <a:noFill/>
              </a:ln>
              <a:solidFill>
                <a:srgbClr val="CC3300"/>
              </a:solidFill>
              <a:effectLst/>
              <a:uLnTx/>
              <a:uFillTx/>
              <a:latin typeface="Cambria" pitchFamily="18" charset="0"/>
              <a:ea typeface="MS PGothic" pitchFamily="34" charset="-128"/>
              <a:cs typeface="+mn-cs"/>
            </a:endParaRPr>
          </a:p>
        </p:txBody>
      </p:sp>
      <p:sp>
        <p:nvSpPr>
          <p:cNvPr id="83" name="Rectangle 5"/>
          <p:cNvSpPr>
            <a:spLocks noChangeArrowheads="1"/>
          </p:cNvSpPr>
          <p:nvPr/>
        </p:nvSpPr>
        <p:spPr bwMode="auto">
          <a:xfrm>
            <a:off x="141900" y="110067"/>
            <a:ext cx="5115900" cy="461665"/>
          </a:xfrm>
          <a:prstGeom prst="rect">
            <a:avLst/>
          </a:prstGeom>
          <a:solidFill>
            <a:srgbClr val="CCFFCC"/>
          </a:solidFill>
          <a:ln>
            <a:no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a:t>
            </a:r>
            <a:r>
              <a:rPr kumimoji="0" lang="en-US" altLang="en-US" sz="1200" b="1" i="0" u="none" strike="noStrike" kern="1200" cap="none" spc="0" normalizeH="0" baseline="0" noProof="0" dirty="0" smtClean="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 </a:t>
            </a:r>
            <a:r>
              <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For up to </a:t>
            </a:r>
            <a:r>
              <a:rPr kumimoji="0" lang="en-US" altLang="en-US" sz="1200" b="1" i="1" u="none" strike="noStrike" kern="1200" cap="none" spc="0" normalizeH="0" baseline="0" noProof="0" dirty="0">
                <a:ln>
                  <a:noFill/>
                </a:ln>
                <a:solidFill>
                  <a:srgbClr val="800000"/>
                </a:solidFill>
                <a:effectLst/>
                <a:uLnTx/>
                <a:uFillTx/>
                <a:latin typeface="Cambria" panose="02040503050406030204" pitchFamily="18" charset="0"/>
                <a:ea typeface="ＭＳ Ｐゴシック" pitchFamily="34" charset="-128"/>
                <a:cs typeface="+mn-cs"/>
              </a:rPr>
              <a:t>two points!</a:t>
            </a:r>
            <a:r>
              <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 of extra credit on the midterm… </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 Pair </a:t>
            </a:r>
            <a:r>
              <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up with </a:t>
            </a:r>
            <a:r>
              <a:rPr kumimoji="0" lang="en-US" altLang="en-US" sz="12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 s/o and find something you have in common (that you didn't know before!)…</a:t>
            </a:r>
            <a:endPar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
        <p:nvSpPr>
          <p:cNvPr id="82" name="Rounded Rectangle 81"/>
          <p:cNvSpPr/>
          <p:nvPr/>
        </p:nvSpPr>
        <p:spPr>
          <a:xfrm>
            <a:off x="838200" y="564444"/>
            <a:ext cx="4433711" cy="722490"/>
          </a:xfrm>
          <a:prstGeom prst="roundRect">
            <a:avLst/>
          </a:prstGeom>
          <a:solidFill>
            <a:srgbClr val="CCFFCC"/>
          </a:solidFill>
          <a:ln>
            <a:noFill/>
          </a:ln>
        </p:spPr>
        <p:txBody>
          <a:bodyPr wrap="square" rtlCol="0"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urier New" pitchFamily="1" charset="0"/>
              <a:ea typeface="MS PGothic" pitchFamily="34" charset="-128"/>
              <a:cs typeface="Courier New" pitchFamily="1" charset="0"/>
            </a:endParaRPr>
          </a:p>
        </p:txBody>
      </p:sp>
      <p:sp>
        <p:nvSpPr>
          <p:cNvPr id="84" name="Rectangle 6"/>
          <p:cNvSpPr>
            <a:spLocks noChangeArrowheads="1"/>
          </p:cNvSpPr>
          <p:nvPr/>
        </p:nvSpPr>
        <p:spPr bwMode="auto">
          <a:xfrm>
            <a:off x="852625" y="967868"/>
            <a:ext cx="1679114" cy="307777"/>
          </a:xfrm>
          <a:prstGeom prst="rect">
            <a:avLst/>
          </a:prstGeom>
          <a:solidFill>
            <a:srgbClr val="CCFFCC"/>
          </a:solidFill>
          <a:ln w="9525">
            <a:noFill/>
            <a:miter lim="800000"/>
            <a:headEnd/>
            <a:tailEnd/>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a:ln>
                  <a:noFill/>
                </a:ln>
                <a:solidFill>
                  <a:srgbClr val="CC3300"/>
                </a:solidFill>
                <a:effectLst/>
                <a:uLnTx/>
                <a:uFillTx/>
                <a:latin typeface="Cambria" panose="02040503050406030204" pitchFamily="18" charset="0"/>
                <a:ea typeface="ＭＳ Ｐゴシック" pitchFamily="34" charset="-128"/>
                <a:cs typeface="+mn-cs"/>
              </a:rPr>
              <a:t>Thing in common:</a:t>
            </a:r>
            <a:endParaRPr kumimoji="0" lang="en-US" altLang="en-US" sz="1400" b="0" i="0" u="none" strike="noStrike" kern="1200" cap="none" spc="0" normalizeH="0" baseline="0" noProof="0" dirty="0">
              <a:ln>
                <a:noFill/>
              </a:ln>
              <a:solidFill>
                <a:srgbClr val="CC3300"/>
              </a:solidFill>
              <a:effectLst/>
              <a:uLnTx/>
              <a:uFillTx/>
              <a:latin typeface="Cambria" panose="02040503050406030204" pitchFamily="18" charset="0"/>
              <a:ea typeface="ＭＳ Ｐゴシック" pitchFamily="34" charset="-128"/>
              <a:cs typeface="+mn-cs"/>
            </a:endParaRPr>
          </a:p>
        </p:txBody>
      </p:sp>
      <p:cxnSp>
        <p:nvCxnSpPr>
          <p:cNvPr id="85" name="Straight Connector 9"/>
          <p:cNvCxnSpPr>
            <a:cxnSpLocks noChangeShapeType="1"/>
          </p:cNvCxnSpPr>
          <p:nvPr/>
        </p:nvCxnSpPr>
        <p:spPr bwMode="auto">
          <a:xfrm>
            <a:off x="2502835" y="1198878"/>
            <a:ext cx="2565011" cy="0"/>
          </a:xfrm>
          <a:prstGeom prst="line">
            <a:avLst/>
          </a:prstGeom>
          <a:solidFill>
            <a:srgbClr val="CCFFCC"/>
          </a:solidFill>
          <a:ln w="12700">
            <a:noFill/>
            <a:round/>
            <a:headEnd/>
            <a:tailEnd/>
          </a:ln>
          <a:extLst/>
        </p:spPr>
      </p:cxnSp>
      <p:sp>
        <p:nvSpPr>
          <p:cNvPr id="86" name="Rectangle 6"/>
          <p:cNvSpPr>
            <a:spLocks noChangeArrowheads="1"/>
          </p:cNvSpPr>
          <p:nvPr/>
        </p:nvSpPr>
        <p:spPr bwMode="auto">
          <a:xfrm>
            <a:off x="852625" y="682823"/>
            <a:ext cx="788999" cy="307777"/>
          </a:xfrm>
          <a:prstGeom prst="rect">
            <a:avLst/>
          </a:prstGeom>
          <a:solidFill>
            <a:srgbClr val="CCFFCC"/>
          </a:solidFill>
          <a:ln w="9525">
            <a:noFill/>
            <a:miter lim="800000"/>
            <a:headEnd/>
            <a:tailEnd/>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smtClean="0">
                <a:ln>
                  <a:noFill/>
                </a:ln>
                <a:solidFill>
                  <a:srgbClr val="CC3300"/>
                </a:solidFill>
                <a:effectLst/>
                <a:uLnTx/>
                <a:uFillTx/>
                <a:latin typeface="Cambria" panose="02040503050406030204" pitchFamily="18" charset="0"/>
                <a:ea typeface="ＭＳ Ｐゴシック" pitchFamily="34" charset="-128"/>
                <a:cs typeface="+mn-cs"/>
              </a:rPr>
              <a:t>Names:</a:t>
            </a:r>
            <a:endParaRPr kumimoji="0" lang="en-US" altLang="en-US" sz="1400" b="0" i="0" u="none" strike="noStrike" kern="1200" cap="none" spc="0" normalizeH="0" baseline="0" noProof="0" dirty="0">
              <a:ln>
                <a:noFill/>
              </a:ln>
              <a:solidFill>
                <a:srgbClr val="CC3300"/>
              </a:solidFill>
              <a:effectLst/>
              <a:uLnTx/>
              <a:uFillTx/>
              <a:latin typeface="Cambria" panose="02040503050406030204" pitchFamily="18" charset="0"/>
              <a:ea typeface="ＭＳ Ｐゴシック" pitchFamily="34" charset="-128"/>
              <a:cs typeface="+mn-cs"/>
            </a:endParaRPr>
          </a:p>
        </p:txBody>
      </p:sp>
      <p:cxnSp>
        <p:nvCxnSpPr>
          <p:cNvPr id="87" name="Straight Connector 9"/>
          <p:cNvCxnSpPr>
            <a:cxnSpLocks noChangeShapeType="1"/>
          </p:cNvCxnSpPr>
          <p:nvPr/>
        </p:nvCxnSpPr>
        <p:spPr bwMode="auto">
          <a:xfrm>
            <a:off x="1686993" y="851899"/>
            <a:ext cx="3404209" cy="0"/>
          </a:xfrm>
          <a:prstGeom prst="line">
            <a:avLst/>
          </a:prstGeom>
          <a:solidFill>
            <a:srgbClr val="CCFFCC"/>
          </a:solidFill>
          <a:ln w="12700">
            <a:noFill/>
            <a:round/>
            <a:headEnd/>
            <a:tailEnd/>
          </a:ln>
          <a:extLst/>
        </p:spPr>
      </p:cxnSp>
      <p:sp>
        <p:nvSpPr>
          <p:cNvPr id="7" name="Rectangle 6"/>
          <p:cNvSpPr/>
          <p:nvPr/>
        </p:nvSpPr>
        <p:spPr>
          <a:xfrm>
            <a:off x="1367565" y="482166"/>
            <a:ext cx="3270447" cy="246221"/>
          </a:xfrm>
          <a:prstGeom prst="rect">
            <a:avLst/>
          </a:prstGeom>
          <a:noFill/>
          <a:ln>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after trying this,  look over the midterm-review together!</a:t>
            </a:r>
            <a:endParaRPr kumimoji="0" lang="en-US" sz="16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cxnSp>
        <p:nvCxnSpPr>
          <p:cNvPr id="9" name="Straight Connector 8"/>
          <p:cNvCxnSpPr/>
          <p:nvPr/>
        </p:nvCxnSpPr>
        <p:spPr bwMode="auto">
          <a:xfrm>
            <a:off x="1828800" y="913833"/>
            <a:ext cx="312490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8" name="Straight Connector 87"/>
          <p:cNvCxnSpPr/>
          <p:nvPr/>
        </p:nvCxnSpPr>
        <p:spPr bwMode="auto">
          <a:xfrm>
            <a:off x="2686755" y="1185900"/>
            <a:ext cx="227259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67400" y="968760"/>
              <a:ext cx="8882640" cy="5340600"/>
            </p14:xfrm>
          </p:contentPart>
        </mc:Choice>
        <mc:Fallback xmlns="">
          <p:pic>
            <p:nvPicPr>
              <p:cNvPr id="2" name="Ink 1"/>
              <p:cNvPicPr/>
              <p:nvPr/>
            </p:nvPicPr>
            <p:blipFill>
              <a:blip r:embed="rId4"/>
              <a:stretch>
                <a:fillRect/>
              </a:stretch>
            </p:blipFill>
            <p:spPr>
              <a:xfrm>
                <a:off x="152280" y="953280"/>
                <a:ext cx="8910360" cy="5371560"/>
              </a:xfrm>
              <a:prstGeom prst="rect">
                <a:avLst/>
              </a:prstGeom>
            </p:spPr>
          </p:pic>
        </mc:Fallback>
      </mc:AlternateContent>
    </p:spTree>
    <p:extLst>
      <p:ext uri="{BB962C8B-B14F-4D97-AF65-F5344CB8AC3E}">
        <p14:creationId xmlns:p14="http://schemas.microsoft.com/office/powerpoint/2010/main" val="15495912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5"/>
          <p:cNvSpPr txBox="1">
            <a:spLocks noChangeArrowheads="1"/>
          </p:cNvSpPr>
          <p:nvPr/>
        </p:nvSpPr>
        <p:spPr bwMode="auto">
          <a:xfrm>
            <a:off x="533400" y="245385"/>
            <a:ext cx="33821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7200" dirty="0">
                <a:latin typeface="Cambria" pitchFamily="18" charset="0"/>
              </a:rPr>
              <a:t>2</a:t>
            </a:r>
            <a:r>
              <a:rPr lang="en-US" sz="7200" dirty="0" smtClean="0">
                <a:latin typeface="Cambria" pitchFamily="18" charset="0"/>
              </a:rPr>
              <a:t>D data</a:t>
            </a:r>
            <a:endParaRPr lang="en-US" sz="7200" b="1" i="1" dirty="0">
              <a:latin typeface="Cambria" pitchFamily="18" charset="0"/>
            </a:endParaRPr>
          </a:p>
        </p:txBody>
      </p:sp>
      <p:grpSp>
        <p:nvGrpSpPr>
          <p:cNvPr id="105" name="Group 54"/>
          <p:cNvGrpSpPr>
            <a:grpSpLocks/>
          </p:cNvGrpSpPr>
          <p:nvPr/>
        </p:nvGrpSpPr>
        <p:grpSpPr bwMode="auto">
          <a:xfrm>
            <a:off x="7924800" y="457200"/>
            <a:ext cx="631825" cy="679450"/>
            <a:chOff x="3456" y="1784"/>
            <a:chExt cx="952" cy="1048"/>
          </a:xfrm>
        </p:grpSpPr>
        <p:sp>
          <p:nvSpPr>
            <p:cNvPr id="106"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1"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2"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113"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4"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5"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6"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7"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8"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9"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0"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1"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22"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23"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24"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26"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27" name="Text Box 72"/>
          <p:cNvSpPr txBox="1">
            <a:spLocks noChangeArrowheads="1"/>
          </p:cNvSpPr>
          <p:nvPr/>
        </p:nvSpPr>
        <p:spPr bwMode="auto">
          <a:xfrm>
            <a:off x="6781592" y="302852"/>
            <a:ext cx="121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000" dirty="0" err="1" smtClean="0">
                <a:solidFill>
                  <a:srgbClr val="0A6819"/>
                </a:solidFill>
                <a:latin typeface="Calibri" panose="020F0502020204030204" pitchFamily="34" charset="0"/>
                <a:cs typeface="Calibri" panose="020F0502020204030204" pitchFamily="34" charset="0"/>
              </a:rPr>
              <a:t>dd</a:t>
            </a:r>
            <a:r>
              <a:rPr lang="en-US" sz="2000" dirty="0" err="1" smtClean="0">
                <a:solidFill>
                  <a:srgbClr val="0A6819"/>
                </a:solidFill>
                <a:latin typeface="Calibri" panose="020F0502020204030204" pitchFamily="34" charset="0"/>
                <a:cs typeface="Calibri" panose="020F0502020204030204" pitchFamily="34" charset="0"/>
              </a:rPr>
              <a:t>ata</a:t>
            </a:r>
            <a:r>
              <a:rPr lang="en-US" sz="2000" dirty="0" smtClean="0">
                <a:solidFill>
                  <a:srgbClr val="0A6819"/>
                </a:solidFill>
                <a:latin typeface="Calibri" panose="020F0502020204030204" pitchFamily="34" charset="0"/>
                <a:cs typeface="Calibri" panose="020F0502020204030204" pitchFamily="34" charset="0"/>
              </a:rPr>
              <a:t>!</a:t>
            </a:r>
            <a:endParaRPr lang="en-US" sz="2000" dirty="0">
              <a:solidFill>
                <a:srgbClr val="0A6819"/>
              </a:solidFill>
              <a:latin typeface="Calibri" panose="020F0502020204030204" pitchFamily="34" charset="0"/>
              <a:cs typeface="Calibri" panose="020F0502020204030204" pitchFamily="34" charset="0"/>
            </a:endParaRPr>
          </a:p>
        </p:txBody>
      </p:sp>
      <p:sp>
        <p:nvSpPr>
          <p:cNvPr id="4" name="TextBox 3"/>
          <p:cNvSpPr txBox="1"/>
          <p:nvPr/>
        </p:nvSpPr>
        <p:spPr>
          <a:xfrm>
            <a:off x="2590800" y="6019800"/>
            <a:ext cx="3962400" cy="461665"/>
          </a:xfrm>
          <a:prstGeom prst="rect">
            <a:avLst/>
          </a:prstGeom>
          <a:noFill/>
        </p:spPr>
        <p:txBody>
          <a:bodyPr wrap="square" rtlCol="0">
            <a:spAutoFit/>
          </a:bodyPr>
          <a:lstStyle/>
          <a:p>
            <a:r>
              <a:rPr lang="en-US" dirty="0" smtClean="0">
                <a:latin typeface="Cambria" panose="02040503050406030204" pitchFamily="18" charset="0"/>
                <a:ea typeface="Cambria" panose="02040503050406030204" pitchFamily="18" charset="0"/>
              </a:rPr>
              <a:t>Math + CS:  </a:t>
            </a:r>
            <a:r>
              <a:rPr lang="en-US" dirty="0" err="1" smtClean="0">
                <a:latin typeface="Cambria" panose="02040503050406030204" pitchFamily="18" charset="0"/>
                <a:ea typeface="Cambria" panose="02040503050406030204" pitchFamily="18" charset="0"/>
              </a:rPr>
              <a:t>shareful</a:t>
            </a:r>
            <a:r>
              <a:rPr lang="en-US" dirty="0" smtClean="0">
                <a:latin typeface="Cambria" panose="02040503050406030204" pitchFamily="18" charset="0"/>
                <a:ea typeface="Cambria" panose="02040503050406030204" pitchFamily="18" charset="0"/>
              </a:rPr>
              <a:t> siblings!</a:t>
            </a:r>
            <a:endParaRPr lang="en-US" dirty="0">
              <a:latin typeface="Cambria" panose="02040503050406030204" pitchFamily="18" charset="0"/>
              <a:ea typeface="Cambria" panose="02040503050406030204" pitchFamily="18" charset="0"/>
            </a:endParaRPr>
          </a:p>
        </p:txBody>
      </p:sp>
      <p:sp>
        <p:nvSpPr>
          <p:cNvPr id="7" name="TextBox 6"/>
          <p:cNvSpPr txBox="1"/>
          <p:nvPr/>
        </p:nvSpPr>
        <p:spPr>
          <a:xfrm>
            <a:off x="1371600" y="2845874"/>
            <a:ext cx="6115777" cy="738664"/>
          </a:xfrm>
          <a:prstGeom prst="rect">
            <a:avLst/>
          </a:prstGeom>
          <a:noFill/>
        </p:spPr>
        <p:txBody>
          <a:bodyPr wrap="none" rtlCol="0">
            <a:spAutoFit/>
          </a:bodyPr>
          <a:lstStyle/>
          <a:p>
            <a:r>
              <a:rPr lang="en-US" sz="4200" dirty="0" smtClean="0">
                <a:latin typeface="Consolas" panose="020B0609020204030204" pitchFamily="49" charset="0"/>
              </a:rPr>
              <a:t>M = [[2,9], [1,-2]] </a:t>
            </a:r>
            <a:endParaRPr lang="en-US" sz="4200" dirty="0">
              <a:latin typeface="Consolas" panose="020B0609020204030204" pitchFamily="49" charset="0"/>
            </a:endParaRPr>
          </a:p>
        </p:txBody>
      </p:sp>
      <p:sp>
        <p:nvSpPr>
          <p:cNvPr id="128" name="TextBox 127"/>
          <p:cNvSpPr txBox="1"/>
          <p:nvPr/>
        </p:nvSpPr>
        <p:spPr>
          <a:xfrm>
            <a:off x="3251543" y="4032028"/>
            <a:ext cx="864339" cy="461665"/>
          </a:xfrm>
          <a:prstGeom prst="rect">
            <a:avLst/>
          </a:prstGeom>
          <a:noFill/>
        </p:spPr>
        <p:txBody>
          <a:bodyPr wrap="none" rtlCol="0">
            <a:spAutoFit/>
          </a:bodyPr>
          <a:lstStyle/>
          <a:p>
            <a:r>
              <a:rPr lang="en-US" dirty="0" smtClean="0">
                <a:latin typeface="Consolas" panose="020B0609020204030204" pitchFamily="49" charset="0"/>
              </a:rPr>
              <a:t>M[</a:t>
            </a:r>
            <a:r>
              <a:rPr lang="en-US" b="1" dirty="0" smtClean="0">
                <a:solidFill>
                  <a:srgbClr val="1608F9"/>
                </a:solidFill>
                <a:latin typeface="Consolas" panose="020B0609020204030204" pitchFamily="49" charset="0"/>
              </a:rPr>
              <a:t>0</a:t>
            </a:r>
            <a:r>
              <a:rPr lang="en-US" dirty="0" smtClean="0">
                <a:latin typeface="Consolas" panose="020B0609020204030204" pitchFamily="49" charset="0"/>
              </a:rPr>
              <a:t>]</a:t>
            </a:r>
            <a:endParaRPr lang="en-US" dirty="0">
              <a:latin typeface="Consolas" panose="020B0609020204030204" pitchFamily="49" charset="0"/>
            </a:endParaRPr>
          </a:p>
        </p:txBody>
      </p:sp>
      <p:sp>
        <p:nvSpPr>
          <p:cNvPr id="129" name="TextBox 128"/>
          <p:cNvSpPr txBox="1"/>
          <p:nvPr/>
        </p:nvSpPr>
        <p:spPr>
          <a:xfrm>
            <a:off x="5460260" y="4032028"/>
            <a:ext cx="864340" cy="461665"/>
          </a:xfrm>
          <a:prstGeom prst="rect">
            <a:avLst/>
          </a:prstGeom>
          <a:noFill/>
        </p:spPr>
        <p:txBody>
          <a:bodyPr wrap="none" rtlCol="0">
            <a:spAutoFit/>
          </a:bodyPr>
          <a:lstStyle/>
          <a:p>
            <a:r>
              <a:rPr lang="en-US" dirty="0" smtClean="0">
                <a:latin typeface="Consolas" panose="020B0609020204030204" pitchFamily="49" charset="0"/>
              </a:rPr>
              <a:t>M[</a:t>
            </a:r>
            <a:r>
              <a:rPr lang="en-US" b="1" dirty="0" smtClean="0">
                <a:solidFill>
                  <a:srgbClr val="CC3300"/>
                </a:solidFill>
                <a:latin typeface="Consolas" panose="020B0609020204030204" pitchFamily="49" charset="0"/>
              </a:rPr>
              <a:t>1</a:t>
            </a:r>
            <a:r>
              <a:rPr lang="en-US" dirty="0" smtClean="0">
                <a:latin typeface="Consolas" panose="020B0609020204030204" pitchFamily="49" charset="0"/>
              </a:rPr>
              <a:t>]</a:t>
            </a:r>
            <a:endParaRPr lang="en-US" dirty="0">
              <a:latin typeface="Consolas" panose="020B0609020204030204" pitchFamily="49" charset="0"/>
            </a:endParaRPr>
          </a:p>
        </p:txBody>
      </p:sp>
      <p:sp>
        <p:nvSpPr>
          <p:cNvPr id="130" name="TextBox 129"/>
          <p:cNvSpPr txBox="1"/>
          <p:nvPr/>
        </p:nvSpPr>
        <p:spPr>
          <a:xfrm>
            <a:off x="2342036" y="1948555"/>
            <a:ext cx="1071127" cy="369332"/>
          </a:xfrm>
          <a:prstGeom prst="rect">
            <a:avLst/>
          </a:prstGeom>
          <a:noFill/>
        </p:spPr>
        <p:txBody>
          <a:bodyPr wrap="none" rtlCol="0">
            <a:spAutoFit/>
          </a:bodyPr>
          <a:lstStyle/>
          <a:p>
            <a:r>
              <a:rPr lang="en-US" sz="1800" dirty="0" smtClean="0">
                <a:latin typeface="Consolas" panose="020B0609020204030204" pitchFamily="49" charset="0"/>
              </a:rPr>
              <a:t>M[</a:t>
            </a:r>
            <a:r>
              <a:rPr lang="en-US" sz="1800" b="1" dirty="0" smtClean="0">
                <a:solidFill>
                  <a:srgbClr val="1608F9"/>
                </a:solidFill>
                <a:latin typeface="Consolas" panose="020B0609020204030204" pitchFamily="49" charset="0"/>
              </a:rPr>
              <a:t>0</a:t>
            </a:r>
            <a:r>
              <a:rPr lang="en-US" sz="1800" dirty="0" smtClean="0">
                <a:latin typeface="Consolas" panose="020B0609020204030204" pitchFamily="49" charset="0"/>
              </a:rPr>
              <a:t>][0]</a:t>
            </a:r>
            <a:endParaRPr lang="en-US" sz="1800" dirty="0">
              <a:latin typeface="Consolas" panose="020B0609020204030204" pitchFamily="49" charset="0"/>
            </a:endParaRPr>
          </a:p>
        </p:txBody>
      </p:sp>
      <p:sp>
        <p:nvSpPr>
          <p:cNvPr id="131" name="TextBox 130"/>
          <p:cNvSpPr txBox="1"/>
          <p:nvPr/>
        </p:nvSpPr>
        <p:spPr>
          <a:xfrm>
            <a:off x="3657600" y="2161295"/>
            <a:ext cx="1071127" cy="369332"/>
          </a:xfrm>
          <a:prstGeom prst="rect">
            <a:avLst/>
          </a:prstGeom>
          <a:noFill/>
        </p:spPr>
        <p:txBody>
          <a:bodyPr wrap="none" rtlCol="0">
            <a:spAutoFit/>
          </a:bodyPr>
          <a:lstStyle/>
          <a:p>
            <a:r>
              <a:rPr lang="en-US" sz="1800" dirty="0" smtClean="0">
                <a:latin typeface="Consolas" panose="020B0609020204030204" pitchFamily="49" charset="0"/>
              </a:rPr>
              <a:t>M[</a:t>
            </a:r>
            <a:r>
              <a:rPr lang="en-US" sz="1800" b="1" dirty="0" smtClean="0">
                <a:solidFill>
                  <a:srgbClr val="1608F9"/>
                </a:solidFill>
                <a:latin typeface="Consolas" panose="020B0609020204030204" pitchFamily="49" charset="0"/>
              </a:rPr>
              <a:t>0</a:t>
            </a:r>
            <a:r>
              <a:rPr lang="en-US" sz="1800" dirty="0" smtClean="0">
                <a:latin typeface="Consolas" panose="020B0609020204030204" pitchFamily="49" charset="0"/>
              </a:rPr>
              <a:t>][1]</a:t>
            </a:r>
            <a:endParaRPr lang="en-US" sz="1800" dirty="0">
              <a:latin typeface="Consolas" panose="020B0609020204030204" pitchFamily="49" charset="0"/>
            </a:endParaRPr>
          </a:p>
        </p:txBody>
      </p:sp>
      <p:sp>
        <p:nvSpPr>
          <p:cNvPr id="132" name="TextBox 131"/>
          <p:cNvSpPr txBox="1"/>
          <p:nvPr/>
        </p:nvSpPr>
        <p:spPr>
          <a:xfrm>
            <a:off x="4749530" y="1642018"/>
            <a:ext cx="1071127" cy="369332"/>
          </a:xfrm>
          <a:prstGeom prst="rect">
            <a:avLst/>
          </a:prstGeom>
          <a:noFill/>
        </p:spPr>
        <p:txBody>
          <a:bodyPr wrap="none" rtlCol="0">
            <a:spAutoFit/>
          </a:bodyPr>
          <a:lstStyle/>
          <a:p>
            <a:r>
              <a:rPr lang="en-US" sz="1800" dirty="0" smtClean="0">
                <a:latin typeface="Consolas" panose="020B0609020204030204" pitchFamily="49" charset="0"/>
              </a:rPr>
              <a:t>M[</a:t>
            </a:r>
            <a:r>
              <a:rPr lang="en-US" sz="1800" b="1" dirty="0" smtClean="0">
                <a:solidFill>
                  <a:srgbClr val="CC3300"/>
                </a:solidFill>
                <a:latin typeface="Consolas" panose="020B0609020204030204" pitchFamily="49" charset="0"/>
              </a:rPr>
              <a:t>1</a:t>
            </a:r>
            <a:r>
              <a:rPr lang="en-US" sz="1800" dirty="0" smtClean="0">
                <a:latin typeface="Consolas" panose="020B0609020204030204" pitchFamily="49" charset="0"/>
              </a:rPr>
              <a:t>][0]</a:t>
            </a:r>
            <a:endParaRPr lang="en-US" sz="1800" dirty="0">
              <a:latin typeface="Consolas" panose="020B0609020204030204" pitchFamily="49" charset="0"/>
            </a:endParaRPr>
          </a:p>
        </p:txBody>
      </p:sp>
      <p:sp>
        <p:nvSpPr>
          <p:cNvPr id="133" name="TextBox 132"/>
          <p:cNvSpPr txBox="1"/>
          <p:nvPr/>
        </p:nvSpPr>
        <p:spPr>
          <a:xfrm>
            <a:off x="6065094" y="1854758"/>
            <a:ext cx="1071127" cy="369332"/>
          </a:xfrm>
          <a:prstGeom prst="rect">
            <a:avLst/>
          </a:prstGeom>
          <a:noFill/>
        </p:spPr>
        <p:txBody>
          <a:bodyPr wrap="none" rtlCol="0">
            <a:spAutoFit/>
          </a:bodyPr>
          <a:lstStyle/>
          <a:p>
            <a:r>
              <a:rPr lang="en-US" sz="1800" dirty="0" smtClean="0">
                <a:latin typeface="Consolas" panose="020B0609020204030204" pitchFamily="49" charset="0"/>
              </a:rPr>
              <a:t>M[</a:t>
            </a:r>
            <a:r>
              <a:rPr lang="en-US" sz="1800" b="1" dirty="0" smtClean="0">
                <a:solidFill>
                  <a:srgbClr val="CC3300"/>
                </a:solidFill>
                <a:latin typeface="Consolas" panose="020B0609020204030204" pitchFamily="49" charset="0"/>
              </a:rPr>
              <a:t>1</a:t>
            </a:r>
            <a:r>
              <a:rPr lang="en-US" sz="1800" dirty="0" smtClean="0">
                <a:latin typeface="Consolas" panose="020B0609020204030204" pitchFamily="49" charset="0"/>
              </a:rPr>
              <a:t>][1]</a:t>
            </a:r>
            <a:endParaRPr lang="en-US" sz="1800" dirty="0">
              <a:latin typeface="Consolas" panose="020B0609020204030204" pitchFamily="49" charset="0"/>
            </a:endParaRPr>
          </a:p>
        </p:txBody>
      </p:sp>
      <p:cxnSp>
        <p:nvCxnSpPr>
          <p:cNvPr id="11" name="Straight Arrow Connector 10"/>
          <p:cNvCxnSpPr>
            <a:stCxn id="131" idx="2"/>
          </p:cNvCxnSpPr>
          <p:nvPr/>
        </p:nvCxnSpPr>
        <p:spPr bwMode="auto">
          <a:xfrm flipH="1">
            <a:off x="4038600" y="2530627"/>
            <a:ext cx="154564" cy="441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4" name="Straight Arrow Connector 133"/>
          <p:cNvCxnSpPr>
            <a:stCxn id="130" idx="2"/>
          </p:cNvCxnSpPr>
          <p:nvPr/>
        </p:nvCxnSpPr>
        <p:spPr bwMode="auto">
          <a:xfrm>
            <a:off x="2877600" y="2317887"/>
            <a:ext cx="473879" cy="6539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5" name="Straight Arrow Connector 134"/>
          <p:cNvCxnSpPr>
            <a:stCxn id="132" idx="2"/>
          </p:cNvCxnSpPr>
          <p:nvPr/>
        </p:nvCxnSpPr>
        <p:spPr bwMode="auto">
          <a:xfrm>
            <a:off x="5285094" y="2011350"/>
            <a:ext cx="130754" cy="88868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p:cNvCxnSpPr>
            <a:stCxn id="133" idx="2"/>
          </p:cNvCxnSpPr>
          <p:nvPr/>
        </p:nvCxnSpPr>
        <p:spPr bwMode="auto">
          <a:xfrm flipH="1">
            <a:off x="6324600" y="2224090"/>
            <a:ext cx="276058" cy="74771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Right Brace 17"/>
          <p:cNvSpPr/>
          <p:nvPr/>
        </p:nvSpPr>
        <p:spPr bwMode="auto">
          <a:xfrm rot="5400000">
            <a:off x="5778014" y="3062595"/>
            <a:ext cx="254971" cy="1600200"/>
          </a:xfrm>
          <a:prstGeom prst="rightBrace">
            <a:avLst>
              <a:gd name="adj1" fmla="val 40936"/>
              <a:gd name="adj2" fmla="val 50000"/>
            </a:avLst>
          </a:prstGeom>
          <a:noFill/>
          <a:ln w="28575" cap="flat" cmpd="sng" algn="ctr">
            <a:solidFill>
              <a:srgbClr val="CC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37" name="Right Brace 136"/>
          <p:cNvSpPr/>
          <p:nvPr/>
        </p:nvSpPr>
        <p:spPr bwMode="auto">
          <a:xfrm rot="5400000">
            <a:off x="3568214" y="3201054"/>
            <a:ext cx="254971" cy="1295400"/>
          </a:xfrm>
          <a:prstGeom prst="rightBrace">
            <a:avLst>
              <a:gd name="adj1" fmla="val 40936"/>
              <a:gd name="adj2" fmla="val 50000"/>
            </a:avLst>
          </a:prstGeom>
          <a:noFill/>
          <a:ln w="28575" cap="flat" cmpd="sng" algn="ctr">
            <a:solidFill>
              <a:srgbClr val="1608F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6" name="Text Box 5"/>
          <p:cNvSpPr txBox="1">
            <a:spLocks noChangeArrowheads="1"/>
          </p:cNvSpPr>
          <p:nvPr/>
        </p:nvSpPr>
        <p:spPr bwMode="auto">
          <a:xfrm rot="21217772">
            <a:off x="2661393" y="4993596"/>
            <a:ext cx="6462074" cy="1569660"/>
          </a:xfrm>
          <a:prstGeom prst="rect">
            <a:avLst/>
          </a:prstGeom>
          <a:solidFill>
            <a:srgbClr val="CC0099"/>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800" dirty="0" smtClean="0">
                <a:solidFill>
                  <a:schemeClr val="bg1"/>
                </a:solidFill>
                <a:latin typeface="Cambria" pitchFamily="18" charset="0"/>
              </a:rPr>
              <a:t>Handling 2D data </a:t>
            </a:r>
            <a:r>
              <a:rPr lang="en-US" sz="4800" i="1" dirty="0" smtClean="0">
                <a:solidFill>
                  <a:schemeClr val="bg1"/>
                </a:solidFill>
                <a:latin typeface="Cambria" pitchFamily="18" charset="0"/>
              </a:rPr>
              <a:t>requires</a:t>
            </a:r>
            <a:r>
              <a:rPr lang="en-US" sz="4800" dirty="0" smtClean="0">
                <a:solidFill>
                  <a:schemeClr val="bg1"/>
                </a:solidFill>
                <a:latin typeface="Cambria" pitchFamily="18" charset="0"/>
              </a:rPr>
              <a:t> </a:t>
            </a:r>
            <a:r>
              <a:rPr lang="en-US" sz="4800" i="1" u="sng" dirty="0" smtClean="0">
                <a:solidFill>
                  <a:schemeClr val="bg1"/>
                </a:solidFill>
                <a:latin typeface="Cambria" pitchFamily="18" charset="0"/>
              </a:rPr>
              <a:t>no new rules</a:t>
            </a:r>
            <a:r>
              <a:rPr lang="en-US" sz="4800" dirty="0" smtClean="0">
                <a:solidFill>
                  <a:schemeClr val="bg1"/>
                </a:solidFill>
                <a:latin typeface="Cambria" pitchFamily="18" charset="0"/>
              </a:rPr>
              <a:t>!</a:t>
            </a:r>
            <a:endParaRPr lang="en-US" sz="4800" b="1" i="1" dirty="0">
              <a:solidFill>
                <a:schemeClr val="bg1"/>
              </a:solidFill>
              <a:latin typeface="Cambria" pitchFamily="18" charset="0"/>
            </a:endParaRPr>
          </a:p>
        </p:txBody>
      </p:sp>
    </p:spTree>
    <p:extLst>
      <p:ext uri="{BB962C8B-B14F-4D97-AF65-F5344CB8AC3E}">
        <p14:creationId xmlns:p14="http://schemas.microsoft.com/office/powerpoint/2010/main" val="113196564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Mandelbrot!</a:t>
            </a:r>
            <a:endParaRPr lang="en-US" b="1" dirty="0">
              <a:latin typeface="Candara" panose="020E0502030303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6661"/>
            <a:ext cx="9144000" cy="5044677"/>
          </a:xfrm>
          <a:prstGeom prst="rect">
            <a:avLst/>
          </a:prstGeom>
        </p:spPr>
      </p:pic>
      <p:sp>
        <p:nvSpPr>
          <p:cNvPr id="5" name="TextBox 4"/>
          <p:cNvSpPr txBox="1"/>
          <p:nvPr/>
        </p:nvSpPr>
        <p:spPr>
          <a:xfrm>
            <a:off x="8417005" y="5582686"/>
            <a:ext cx="726995" cy="276999"/>
          </a:xfrm>
          <a:prstGeom prst="rect">
            <a:avLst/>
          </a:prstGeom>
          <a:noFill/>
        </p:spPr>
        <p:txBody>
          <a:bodyPr wrap="none" rtlCol="0">
            <a:spAutoFit/>
          </a:bodyPr>
          <a:lstStyle/>
          <a:p>
            <a:r>
              <a:rPr lang="en-US" sz="1200" dirty="0" smtClean="0">
                <a:solidFill>
                  <a:schemeClr val="bg1">
                    <a:lumMod val="95000"/>
                  </a:schemeClr>
                </a:solidFill>
                <a:latin typeface="Calibri" panose="020F0502020204030204" pitchFamily="34" charset="0"/>
                <a:cs typeface="Calibri" panose="020F0502020204030204" pitchFamily="34" charset="0"/>
              </a:rPr>
              <a:t>Forest K.</a:t>
            </a:r>
            <a:endParaRPr lang="en-US" sz="1200" dirty="0">
              <a:solidFill>
                <a:schemeClr val="bg1">
                  <a:lumMod val="9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43017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Text Box 5"/>
          <p:cNvSpPr txBox="1">
            <a:spLocks noChangeArrowheads="1"/>
          </p:cNvSpPr>
          <p:nvPr>
            <p:custDataLst>
              <p:tags r:id="rId1"/>
            </p:custDataLst>
          </p:nvPr>
        </p:nvSpPr>
        <p:spPr bwMode="auto">
          <a:xfrm>
            <a:off x="1447800" y="344269"/>
            <a:ext cx="6096000" cy="646331"/>
          </a:xfrm>
          <a:prstGeom prst="rect">
            <a:avLst/>
          </a:prstGeom>
          <a:solidFill>
            <a:srgbClr val="FFFF00"/>
          </a:solidFill>
          <a:ln>
            <a:noFill/>
          </a:ln>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err="1" smtClean="0">
                <a:latin typeface="Cambria" pitchFamily="18" charset="0"/>
              </a:rPr>
              <a:t>Celebrataing</a:t>
            </a:r>
            <a:r>
              <a:rPr lang="en-US" sz="3600" dirty="0" smtClean="0">
                <a:latin typeface="Cambria" pitchFamily="18" charset="0"/>
              </a:rPr>
              <a:t> </a:t>
            </a:r>
            <a:r>
              <a:rPr lang="en-US" sz="3600" b="1" i="1" dirty="0" smtClean="0">
                <a:latin typeface="Cambria" pitchFamily="18" charset="0"/>
              </a:rPr>
              <a:t>human</a:t>
            </a:r>
            <a:r>
              <a:rPr lang="en-US" sz="3600" dirty="0" smtClean="0">
                <a:latin typeface="Cambria" pitchFamily="18" charset="0"/>
              </a:rPr>
              <a:t>ness…</a:t>
            </a:r>
            <a:endParaRPr lang="en-US" sz="3600" i="1" dirty="0">
              <a:latin typeface="Cambria" pitchFamily="18" charset="0"/>
            </a:endParaRPr>
          </a:p>
        </p:txBody>
      </p:sp>
    </p:spTree>
    <p:extLst>
      <p:ext uri="{BB962C8B-B14F-4D97-AF65-F5344CB8AC3E}">
        <p14:creationId xmlns:p14="http://schemas.microsoft.com/office/powerpoint/2010/main" val="153686339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47" y="546557"/>
            <a:ext cx="8458200" cy="5638800"/>
          </a:xfrm>
          <a:prstGeom prst="rect">
            <a:avLst/>
          </a:prstGeom>
        </p:spPr>
      </p:pic>
      <p:sp>
        <p:nvSpPr>
          <p:cNvPr id="37" name="Text Box 310"/>
          <p:cNvSpPr txBox="1">
            <a:spLocks noChangeArrowheads="1"/>
          </p:cNvSpPr>
          <p:nvPr/>
        </p:nvSpPr>
        <p:spPr bwMode="auto">
          <a:xfrm>
            <a:off x="1427747" y="6046113"/>
            <a:ext cx="6324600" cy="430887"/>
          </a:xfrm>
          <a:prstGeom prst="rect">
            <a:avLst/>
          </a:prstGeom>
          <a:solidFill>
            <a:srgbClr val="D9F3E2"/>
          </a:solidFill>
          <a:ln>
            <a:noFill/>
          </a:ln>
          <a:extLst/>
        </p:spPr>
        <p:txBody>
          <a:bodyPr wrap="square">
            <a:spAutoFit/>
          </a:bodyPr>
          <a:lstStyle>
            <a:lvl1pPr>
              <a:defRPr sz="2400">
                <a:solidFill>
                  <a:schemeClr val="tx1"/>
                </a:solidFill>
                <a:latin typeface="Times" pitchFamily="-106" charset="0"/>
                <a:ea typeface="ＭＳ Ｐゴシック" pitchFamily="34" charset="-128"/>
              </a:defRPr>
            </a:lvl1pPr>
            <a:lvl2pPr marL="742950" indent="-285750">
              <a:defRPr sz="2400">
                <a:solidFill>
                  <a:schemeClr val="tx1"/>
                </a:solidFill>
                <a:latin typeface="Times" pitchFamily="-106" charset="0"/>
                <a:ea typeface="ＭＳ Ｐゴシック" pitchFamily="34" charset="-128"/>
              </a:defRPr>
            </a:lvl2pPr>
            <a:lvl3pPr marL="1143000" indent="-228600">
              <a:defRPr sz="2400">
                <a:solidFill>
                  <a:schemeClr val="tx1"/>
                </a:solidFill>
                <a:latin typeface="Times" pitchFamily="-106" charset="0"/>
                <a:ea typeface="ＭＳ Ｐゴシック" pitchFamily="34" charset="-128"/>
              </a:defRPr>
            </a:lvl3pPr>
            <a:lvl4pPr marL="1600200" indent="-228600">
              <a:defRPr sz="2400">
                <a:solidFill>
                  <a:schemeClr val="tx1"/>
                </a:solidFill>
                <a:latin typeface="Times" pitchFamily="-106" charset="0"/>
                <a:ea typeface="ＭＳ Ｐゴシック" pitchFamily="34" charset="-128"/>
              </a:defRPr>
            </a:lvl4pPr>
            <a:lvl5pPr marL="2057400" indent="-228600">
              <a:defRPr sz="2400">
                <a:solidFill>
                  <a:schemeClr val="tx1"/>
                </a:solidFill>
                <a:latin typeface="Times" pitchFamily="-106"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spcBef>
                <a:spcPct val="50000"/>
              </a:spcBef>
            </a:pPr>
            <a:r>
              <a:rPr lang="en-US" sz="2200" dirty="0" smtClean="0">
                <a:latin typeface="Cambria" pitchFamily="18" charset="0"/>
              </a:rPr>
              <a:t>Past zombie run-ins…   Not sure about the tie?!</a:t>
            </a:r>
            <a:endParaRPr lang="en-US" sz="2200" b="1" i="1" dirty="0">
              <a:latin typeface="Cambria" pitchFamily="18" charset="0"/>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733080" y="2866320"/>
              <a:ext cx="527040" cy="63000"/>
            </p14:xfrm>
          </p:contentPart>
        </mc:Choice>
        <mc:Fallback xmlns="">
          <p:pic>
            <p:nvPicPr>
              <p:cNvPr id="2" name="Ink 1"/>
              <p:cNvPicPr/>
              <p:nvPr/>
            </p:nvPicPr>
            <p:blipFill>
              <a:blip r:embed="rId5"/>
              <a:stretch>
                <a:fillRect/>
              </a:stretch>
            </p:blipFill>
            <p:spPr>
              <a:xfrm>
                <a:off x="6723720" y="2856960"/>
                <a:ext cx="545760" cy="81720"/>
              </a:xfrm>
              <a:prstGeom prst="rect">
                <a:avLst/>
              </a:prstGeom>
            </p:spPr>
          </p:pic>
        </mc:Fallback>
      </mc:AlternateContent>
    </p:spTree>
    <p:extLst>
      <p:ext uri="{BB962C8B-B14F-4D97-AF65-F5344CB8AC3E}">
        <p14:creationId xmlns:p14="http://schemas.microsoft.com/office/powerpoint/2010/main" val="324447109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0" name="Text Box 5"/>
          <p:cNvSpPr txBox="1">
            <a:spLocks noChangeArrowheads="1"/>
          </p:cNvSpPr>
          <p:nvPr>
            <p:custDataLst>
              <p:tags r:id="rId1"/>
            </p:custDataLst>
          </p:nvPr>
        </p:nvSpPr>
        <p:spPr bwMode="auto">
          <a:xfrm>
            <a:off x="1447800" y="344269"/>
            <a:ext cx="6096000" cy="646331"/>
          </a:xfrm>
          <a:prstGeom prst="rect">
            <a:avLst/>
          </a:prstGeom>
          <a:solidFill>
            <a:srgbClr val="F3E2FA"/>
          </a:solidFill>
          <a:ln>
            <a:noFill/>
          </a:ln>
          <a:extLst/>
        </p:spPr>
        <p:txBody>
          <a:bodyPr>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3600" dirty="0" err="1" smtClean="0">
                <a:latin typeface="Cambria" pitchFamily="18" charset="0"/>
              </a:rPr>
              <a:t>Celebrataing</a:t>
            </a:r>
            <a:r>
              <a:rPr lang="en-US" sz="3600" dirty="0" smtClean="0">
                <a:latin typeface="Cambria" pitchFamily="18" charset="0"/>
              </a:rPr>
              <a:t> </a:t>
            </a:r>
            <a:r>
              <a:rPr lang="en-US" sz="3600" b="1" i="1" dirty="0" smtClean="0">
                <a:latin typeface="Cambria" pitchFamily="18" charset="0"/>
              </a:rPr>
              <a:t>human</a:t>
            </a:r>
            <a:r>
              <a:rPr lang="en-US" sz="3600" dirty="0" smtClean="0">
                <a:latin typeface="Cambria" pitchFamily="18" charset="0"/>
              </a:rPr>
              <a:t>ness…</a:t>
            </a:r>
            <a:endParaRPr lang="en-US" sz="3600" i="1" dirty="0">
              <a:latin typeface="Cambria" pitchFamily="18" charset="0"/>
            </a:endParaRPr>
          </a:p>
        </p:txBody>
      </p:sp>
      <p:pic>
        <p:nvPicPr>
          <p:cNvPr id="5" name="Picture 1"/>
          <p:cNvPicPr>
            <a:picLocks noChangeAspect="1"/>
          </p:cNvPicPr>
          <p:nvPr/>
        </p:nvPicPr>
        <p:blipFill rotWithShape="1">
          <a:blip r:embed="rId6">
            <a:extLst>
              <a:ext uri="{28A0092B-C50C-407E-A947-70E740481C1C}">
                <a14:useLocalDpi xmlns:a14="http://schemas.microsoft.com/office/drawing/2010/main" val="0"/>
              </a:ext>
            </a:extLst>
          </a:blip>
          <a:srcRect b="11007"/>
          <a:stretch/>
        </p:blipFill>
        <p:spPr bwMode="auto">
          <a:xfrm>
            <a:off x="1143000" y="1568803"/>
            <a:ext cx="7696200" cy="513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custDataLst>
              <p:tags r:id="rId2"/>
            </p:custDataLst>
          </p:nvPr>
        </p:nvSpPr>
        <p:spPr bwMode="auto">
          <a:xfrm rot="21354123">
            <a:off x="779503" y="1471113"/>
            <a:ext cx="7848600" cy="769441"/>
          </a:xfrm>
          <a:prstGeom prst="rect">
            <a:avLst/>
          </a:prstGeom>
          <a:solidFill>
            <a:srgbClr val="F3E2FA"/>
          </a:solidFill>
          <a:ln>
            <a:noFill/>
          </a:ln>
          <a:extLst/>
        </p:spPr>
        <p:txBody>
          <a:bodyPr wrap="square">
            <a:spAutoFit/>
          </a:bodyPr>
          <a:lstStyle>
            <a:lvl1pPr>
              <a:defRPr sz="2400">
                <a:solidFill>
                  <a:schemeClr val="tx1"/>
                </a:solidFill>
                <a:latin typeface="Times" pitchFamily="-106" charset="0"/>
                <a:ea typeface="ＭＳ Ｐゴシック" pitchFamily="-106" charset="-128"/>
              </a:defRPr>
            </a:lvl1pPr>
            <a:lvl2pPr marL="742950" indent="-285750">
              <a:defRPr sz="2400">
                <a:solidFill>
                  <a:schemeClr val="tx1"/>
                </a:solidFill>
                <a:latin typeface="Times" pitchFamily="-106" charset="0"/>
                <a:ea typeface="ＭＳ Ｐゴシック" pitchFamily="-106" charset="-128"/>
              </a:defRPr>
            </a:lvl2pPr>
            <a:lvl3pPr marL="1143000" indent="-228600">
              <a:defRPr sz="2400">
                <a:solidFill>
                  <a:schemeClr val="tx1"/>
                </a:solidFill>
                <a:latin typeface="Times" pitchFamily="-106" charset="0"/>
                <a:ea typeface="ＭＳ Ｐゴシック" pitchFamily="-106" charset="-128"/>
              </a:defRPr>
            </a:lvl3pPr>
            <a:lvl4pPr marL="1600200" indent="-228600">
              <a:defRPr sz="2400">
                <a:solidFill>
                  <a:schemeClr val="tx1"/>
                </a:solidFill>
                <a:latin typeface="Times" pitchFamily="-106" charset="0"/>
                <a:ea typeface="ＭＳ Ｐゴシック" pitchFamily="-106" charset="-128"/>
              </a:defRPr>
            </a:lvl4pPr>
            <a:lvl5pPr marL="2057400" indent="-228600">
              <a:defRPr sz="2400">
                <a:solidFill>
                  <a:schemeClr val="tx1"/>
                </a:solidFill>
                <a:latin typeface="Times" pitchFamily="-106" charset="0"/>
                <a:ea typeface="ＭＳ Ｐゴシック" pitchFamily="-106"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106" charset="-128"/>
              </a:defRPr>
            </a:lvl9pPr>
          </a:lstStyle>
          <a:p>
            <a:pPr>
              <a:spcBef>
                <a:spcPct val="50000"/>
              </a:spcBef>
            </a:pPr>
            <a:r>
              <a:rPr lang="en-US" sz="4400" dirty="0" smtClean="0">
                <a:latin typeface="Cambria" pitchFamily="18" charset="0"/>
              </a:rPr>
              <a:t>CS 5 lab ~ a </a:t>
            </a:r>
            <a:r>
              <a:rPr lang="en-US" sz="4400" i="1" dirty="0" smtClean="0">
                <a:latin typeface="Cambria" pitchFamily="18" charset="0"/>
              </a:rPr>
              <a:t>no-zombie </a:t>
            </a:r>
            <a:r>
              <a:rPr lang="en-US" sz="4400" dirty="0" smtClean="0">
                <a:latin typeface="Cambria" pitchFamily="18" charset="0"/>
              </a:rPr>
              <a:t>zone!</a:t>
            </a:r>
            <a:endParaRPr lang="en-US" sz="4400" i="1" dirty="0">
              <a:latin typeface="Cambria" pitchFamily="18" charset="0"/>
            </a:endParaRPr>
          </a:p>
        </p:txBody>
      </p:sp>
    </p:spTree>
    <p:extLst>
      <p:ext uri="{BB962C8B-B14F-4D97-AF65-F5344CB8AC3E}">
        <p14:creationId xmlns:p14="http://schemas.microsoft.com/office/powerpoint/2010/main" val="2125390667"/>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279926" y="1041925"/>
            <a:ext cx="6427252" cy="4800602"/>
          </a:xfrm>
          <a:prstGeom prst="rect">
            <a:avLst/>
          </a:prstGeom>
          <a:ln w="76200">
            <a:solidFill>
              <a:schemeClr val="bg1"/>
            </a:solidFill>
          </a:ln>
        </p:spPr>
      </p:pic>
      <p:sp>
        <p:nvSpPr>
          <p:cNvPr id="6" name="Text Box 5"/>
          <p:cNvSpPr txBox="1">
            <a:spLocks noChangeArrowheads="1"/>
          </p:cNvSpPr>
          <p:nvPr>
            <p:custDataLst>
              <p:tags r:id="rId1"/>
            </p:custDataLst>
          </p:nvPr>
        </p:nvSpPr>
        <p:spPr bwMode="auto">
          <a:xfrm>
            <a:off x="2933700" y="356358"/>
            <a:ext cx="5600700" cy="738664"/>
          </a:xfrm>
          <a:prstGeom prst="rect">
            <a:avLst/>
          </a:prstGeom>
          <a:solidFill>
            <a:srgbClr val="CCFFCC"/>
          </a:solidFill>
          <a:ln>
            <a:noFill/>
          </a:ln>
          <a:extLst/>
        </p:spPr>
        <p:txBody>
          <a:bodyPr wrap="square">
            <a:spAutoFit/>
          </a:bodyPr>
          <a:lstStyle>
            <a:lvl1pPr>
              <a:defRPr sz="2400">
                <a:solidFill>
                  <a:schemeClr val="tx1"/>
                </a:solidFill>
                <a:latin typeface="Times" pitchFamily="-106" charset="0"/>
                <a:ea typeface="ＭＳ Ｐゴシック" pitchFamily="34" charset="-128"/>
              </a:defRPr>
            </a:lvl1pPr>
            <a:lvl2pPr marL="742950" indent="-285750">
              <a:defRPr sz="2400">
                <a:solidFill>
                  <a:schemeClr val="tx1"/>
                </a:solidFill>
                <a:latin typeface="Times" pitchFamily="-106" charset="0"/>
                <a:ea typeface="ＭＳ Ｐゴシック" pitchFamily="34" charset="-128"/>
              </a:defRPr>
            </a:lvl2pPr>
            <a:lvl3pPr marL="1143000" indent="-228600">
              <a:defRPr sz="2400">
                <a:solidFill>
                  <a:schemeClr val="tx1"/>
                </a:solidFill>
                <a:latin typeface="Times" pitchFamily="-106" charset="0"/>
                <a:ea typeface="ＭＳ Ｐゴシック" pitchFamily="34" charset="-128"/>
              </a:defRPr>
            </a:lvl3pPr>
            <a:lvl4pPr marL="1600200" indent="-228600">
              <a:defRPr sz="2400">
                <a:solidFill>
                  <a:schemeClr val="tx1"/>
                </a:solidFill>
                <a:latin typeface="Times" pitchFamily="-106" charset="0"/>
                <a:ea typeface="ＭＳ Ｐゴシック" pitchFamily="34" charset="-128"/>
              </a:defRPr>
            </a:lvl4pPr>
            <a:lvl5pPr marL="2057400" indent="-228600">
              <a:defRPr sz="2400">
                <a:solidFill>
                  <a:schemeClr val="tx1"/>
                </a:solidFill>
                <a:latin typeface="Times" pitchFamily="-106"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spcBef>
                <a:spcPct val="50000"/>
              </a:spcBef>
            </a:pPr>
            <a:r>
              <a:rPr lang="en-US" sz="4200" dirty="0" smtClean="0">
                <a:latin typeface="Cambria" pitchFamily="18" charset="0"/>
              </a:rPr>
              <a:t>Farewell, humanness…</a:t>
            </a:r>
            <a:endParaRPr lang="en-US" sz="4200" dirty="0">
              <a:latin typeface="Cambria" pitchFamily="18" charset="0"/>
            </a:endParaRPr>
          </a:p>
        </p:txBody>
      </p:sp>
      <p:sp>
        <p:nvSpPr>
          <p:cNvPr id="2" name="Down Arrow 1"/>
          <p:cNvSpPr/>
          <p:nvPr/>
        </p:nvSpPr>
        <p:spPr bwMode="auto">
          <a:xfrm rot="3836226">
            <a:off x="4764134" y="3678727"/>
            <a:ext cx="514350" cy="748774"/>
          </a:xfrm>
          <a:prstGeom prst="down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375476018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310"/>
          <p:cNvSpPr txBox="1">
            <a:spLocks noChangeArrowheads="1"/>
          </p:cNvSpPr>
          <p:nvPr/>
        </p:nvSpPr>
        <p:spPr bwMode="auto">
          <a:xfrm>
            <a:off x="1427747" y="6046113"/>
            <a:ext cx="6324600" cy="430887"/>
          </a:xfrm>
          <a:prstGeom prst="rect">
            <a:avLst/>
          </a:prstGeom>
          <a:solidFill>
            <a:srgbClr val="D9F3E2"/>
          </a:solidFill>
          <a:ln>
            <a:noFill/>
          </a:ln>
          <a:extLst/>
        </p:spPr>
        <p:txBody>
          <a:bodyPr wrap="square">
            <a:spAutoFit/>
          </a:bodyPr>
          <a:lstStyle>
            <a:lvl1pPr>
              <a:defRPr sz="2400">
                <a:solidFill>
                  <a:schemeClr val="tx1"/>
                </a:solidFill>
                <a:latin typeface="Times" pitchFamily="-106" charset="0"/>
                <a:ea typeface="ＭＳ Ｐゴシック" pitchFamily="34" charset="-128"/>
              </a:defRPr>
            </a:lvl1pPr>
            <a:lvl2pPr marL="742950" indent="-285750">
              <a:defRPr sz="2400">
                <a:solidFill>
                  <a:schemeClr val="tx1"/>
                </a:solidFill>
                <a:latin typeface="Times" pitchFamily="-106" charset="0"/>
                <a:ea typeface="ＭＳ Ｐゴシック" pitchFamily="34" charset="-128"/>
              </a:defRPr>
            </a:lvl2pPr>
            <a:lvl3pPr marL="1143000" indent="-228600">
              <a:defRPr sz="2400">
                <a:solidFill>
                  <a:schemeClr val="tx1"/>
                </a:solidFill>
                <a:latin typeface="Times" pitchFamily="-106" charset="0"/>
                <a:ea typeface="ＭＳ Ｐゴシック" pitchFamily="34" charset="-128"/>
              </a:defRPr>
            </a:lvl3pPr>
            <a:lvl4pPr marL="1600200" indent="-228600">
              <a:defRPr sz="2400">
                <a:solidFill>
                  <a:schemeClr val="tx1"/>
                </a:solidFill>
                <a:latin typeface="Times" pitchFamily="-106" charset="0"/>
                <a:ea typeface="ＭＳ Ｐゴシック" pitchFamily="34" charset="-128"/>
              </a:defRPr>
            </a:lvl4pPr>
            <a:lvl5pPr marL="2057400" indent="-228600">
              <a:defRPr sz="2400">
                <a:solidFill>
                  <a:schemeClr val="tx1"/>
                </a:solidFill>
                <a:latin typeface="Times" pitchFamily="-106"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spcBef>
                <a:spcPct val="50000"/>
              </a:spcBef>
            </a:pPr>
            <a:r>
              <a:rPr lang="en-US" sz="2200" dirty="0" smtClean="0">
                <a:latin typeface="Cambria" pitchFamily="18" charset="0"/>
              </a:rPr>
              <a:t>Past zombie run-ins…   Not sure about the tie?!</a:t>
            </a:r>
            <a:endParaRPr lang="en-US" sz="2200" b="1" i="1" dirty="0">
              <a:latin typeface="Cambria" pitchFamily="18" charset="0"/>
            </a:endParaRPr>
          </a:p>
        </p:txBody>
      </p:sp>
      <p:pic>
        <p:nvPicPr>
          <p:cNvPr id="5" name="Picture 4"/>
          <p:cNvPicPr>
            <a:picLocks noChangeAspect="1"/>
          </p:cNvPicPr>
          <p:nvPr/>
        </p:nvPicPr>
        <p:blipFill>
          <a:blip r:embed="rId18">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279926" y="1041925"/>
            <a:ext cx="6427252" cy="4800602"/>
          </a:xfrm>
          <a:prstGeom prst="rect">
            <a:avLst/>
          </a:prstGeom>
          <a:ln w="76200">
            <a:solidFill>
              <a:schemeClr val="bg1"/>
            </a:solidFill>
          </a:ln>
        </p:spPr>
      </p:pic>
      <p:pic>
        <p:nvPicPr>
          <p:cNvPr id="7" name="Picture 6"/>
          <p:cNvPicPr>
            <a:picLocks noChangeAspect="1"/>
          </p:cNvPicPr>
          <p:nvPr/>
        </p:nvPicPr>
        <p:blipFill>
          <a:blip r:embed="rId20">
            <a:extLst>
              <a:ext uri="{BEBA8EAE-BF5A-486C-A8C5-ECC9F3942E4B}">
                <a14:imgProps xmlns:a14="http://schemas.microsoft.com/office/drawing/2010/main">
                  <a14:imgLayer r:embed="rId21">
                    <a14:imgEffect>
                      <a14:brightnessContrast bright="40000"/>
                    </a14:imgEffect>
                  </a14:imgLayer>
                </a14:imgProps>
              </a:ext>
              <a:ext uri="{28A0092B-C50C-407E-A947-70E740481C1C}">
                <a14:useLocalDpi xmlns:a14="http://schemas.microsoft.com/office/drawing/2010/main" val="0"/>
              </a:ext>
            </a:extLst>
          </a:blip>
          <a:stretch>
            <a:fillRect/>
          </a:stretch>
        </p:blipFill>
        <p:spPr>
          <a:xfrm rot="5400000">
            <a:off x="3606219" y="1116991"/>
            <a:ext cx="6022024" cy="4497932"/>
          </a:xfrm>
          <a:prstGeom prst="rect">
            <a:avLst/>
          </a:prstGeom>
          <a:ln w="76200">
            <a:solidFill>
              <a:schemeClr val="bg1"/>
            </a:solidFill>
          </a:ln>
        </p:spPr>
      </p:pic>
      <p:sp>
        <p:nvSpPr>
          <p:cNvPr id="6" name="Text Box 310"/>
          <p:cNvSpPr txBox="1">
            <a:spLocks noChangeArrowheads="1"/>
          </p:cNvSpPr>
          <p:nvPr/>
        </p:nvSpPr>
        <p:spPr bwMode="auto">
          <a:xfrm rot="21364390">
            <a:off x="2905769" y="361849"/>
            <a:ext cx="3906254" cy="430887"/>
          </a:xfrm>
          <a:prstGeom prst="rect">
            <a:avLst/>
          </a:prstGeom>
          <a:solidFill>
            <a:srgbClr val="D9F3E2"/>
          </a:solidFill>
          <a:ln>
            <a:noFill/>
          </a:ln>
          <a:extLst/>
        </p:spPr>
        <p:txBody>
          <a:bodyPr wrap="square">
            <a:spAutoFit/>
          </a:bodyPr>
          <a:lstStyle>
            <a:lvl1pPr>
              <a:defRPr sz="2400">
                <a:solidFill>
                  <a:schemeClr val="tx1"/>
                </a:solidFill>
                <a:latin typeface="Times" pitchFamily="-106" charset="0"/>
                <a:ea typeface="ＭＳ Ｐゴシック" pitchFamily="34" charset="-128"/>
              </a:defRPr>
            </a:lvl1pPr>
            <a:lvl2pPr marL="742950" indent="-285750">
              <a:defRPr sz="2400">
                <a:solidFill>
                  <a:schemeClr val="tx1"/>
                </a:solidFill>
                <a:latin typeface="Times" pitchFamily="-106" charset="0"/>
                <a:ea typeface="ＭＳ Ｐゴシック" pitchFamily="34" charset="-128"/>
              </a:defRPr>
            </a:lvl2pPr>
            <a:lvl3pPr marL="1143000" indent="-228600">
              <a:defRPr sz="2400">
                <a:solidFill>
                  <a:schemeClr val="tx1"/>
                </a:solidFill>
                <a:latin typeface="Times" pitchFamily="-106" charset="0"/>
                <a:ea typeface="ＭＳ Ｐゴシック" pitchFamily="34" charset="-128"/>
              </a:defRPr>
            </a:lvl3pPr>
            <a:lvl4pPr marL="1600200" indent="-228600">
              <a:defRPr sz="2400">
                <a:solidFill>
                  <a:schemeClr val="tx1"/>
                </a:solidFill>
                <a:latin typeface="Times" pitchFamily="-106" charset="0"/>
                <a:ea typeface="ＭＳ Ｐゴシック" pitchFamily="34" charset="-128"/>
              </a:defRPr>
            </a:lvl4pPr>
            <a:lvl5pPr marL="2057400" indent="-228600">
              <a:defRPr sz="2400">
                <a:solidFill>
                  <a:schemeClr val="tx1"/>
                </a:solidFill>
                <a:latin typeface="Times" pitchFamily="-106"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spcBef>
                <a:spcPct val="50000"/>
              </a:spcBef>
            </a:pPr>
            <a:r>
              <a:rPr lang="en-US" sz="2200" i="1" dirty="0" smtClean="0">
                <a:latin typeface="Cambria" pitchFamily="18" charset="0"/>
              </a:rPr>
              <a:t>actual </a:t>
            </a:r>
            <a:r>
              <a:rPr lang="en-US" sz="2200" dirty="0" smtClean="0">
                <a:latin typeface="Cambria" pitchFamily="18" charset="0"/>
              </a:rPr>
              <a:t>zombification… </a:t>
            </a:r>
            <a:endParaRPr lang="en-US" sz="2200" b="1" i="1" dirty="0">
              <a:latin typeface="Cambria" pitchFamily="18" charset="0"/>
            </a:endParaRPr>
          </a:p>
        </p:txBody>
      </p:sp>
      <p:grpSp>
        <p:nvGrpSpPr>
          <p:cNvPr id="9" name="Group 19"/>
          <p:cNvGrpSpPr>
            <a:grpSpLocks/>
          </p:cNvGrpSpPr>
          <p:nvPr>
            <p:custDataLst>
              <p:tags r:id="rId1"/>
            </p:custDataLst>
          </p:nvPr>
        </p:nvGrpSpPr>
        <p:grpSpPr bwMode="auto">
          <a:xfrm>
            <a:off x="5410200" y="861765"/>
            <a:ext cx="406400" cy="409161"/>
            <a:chOff x="2928" y="1051"/>
            <a:chExt cx="840" cy="957"/>
          </a:xfrm>
        </p:grpSpPr>
        <p:sp>
          <p:nvSpPr>
            <p:cNvPr id="10" name="Freeform 20"/>
            <p:cNvSpPr>
              <a:spLocks/>
            </p:cNvSpPr>
            <p:nvPr>
              <p:custDataLst>
                <p:tags r:id="rId3"/>
              </p:custDataLst>
            </p:nvPr>
          </p:nvSpPr>
          <p:spPr bwMode="auto">
            <a:xfrm>
              <a:off x="2928" y="1759"/>
              <a:ext cx="810" cy="249"/>
            </a:xfrm>
            <a:custGeom>
              <a:avLst/>
              <a:gdLst>
                <a:gd name="T0" fmla="*/ 5 w 1048"/>
                <a:gd name="T1" fmla="*/ 21 h 250"/>
                <a:gd name="T2" fmla="*/ 9 w 1048"/>
                <a:gd name="T3" fmla="*/ 83 h 250"/>
                <a:gd name="T4" fmla="*/ 9 w 1048"/>
                <a:gd name="T5" fmla="*/ 111 h 250"/>
                <a:gd name="T6" fmla="*/ 10 w 1048"/>
                <a:gd name="T7" fmla="*/ 125 h 250"/>
                <a:gd name="T8" fmla="*/ 10 w 1048"/>
                <a:gd name="T9" fmla="*/ 161 h 250"/>
                <a:gd name="T10" fmla="*/ 7 w 1048"/>
                <a:gd name="T11" fmla="*/ 230 h 250"/>
                <a:gd name="T12" fmla="*/ 2 w 1048"/>
                <a:gd name="T13" fmla="*/ 210 h 250"/>
                <a:gd name="T14" fmla="*/ 0 w 1048"/>
                <a:gd name="T15" fmla="*/ 189 h 250"/>
                <a:gd name="T16" fmla="*/ 2 w 1048"/>
                <a:gd name="T17" fmla="*/ 155 h 250"/>
                <a:gd name="T18" fmla="*/ 2 w 1048"/>
                <a:gd name="T19" fmla="*/ 125 h 250"/>
                <a:gd name="T20" fmla="*/ 2 w 1048"/>
                <a:gd name="T21" fmla="*/ 76 h 250"/>
                <a:gd name="T22" fmla="*/ 3 w 1048"/>
                <a:gd name="T23" fmla="*/ 55 h 250"/>
                <a:gd name="T24" fmla="*/ 3 w 1048"/>
                <a:gd name="T25" fmla="*/ 28 h 250"/>
                <a:gd name="T26" fmla="*/ 4 w 1048"/>
                <a:gd name="T27" fmla="*/ 14 h 250"/>
                <a:gd name="T28" fmla="*/ 5 w 1048"/>
                <a:gd name="T29" fmla="*/ 28 h 250"/>
                <a:gd name="T30" fmla="*/ 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 name="Oval 21"/>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2" name="Oval 22"/>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Oval 23"/>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Oval 24"/>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25"/>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26"/>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27"/>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AutoShape 28"/>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9" name="Freeform 29"/>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 name="Freeform 30"/>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1" name="Freeform 31"/>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 name="Freeform 32"/>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3" name="Text Box 18"/>
          <p:cNvSpPr txBox="1">
            <a:spLocks noChangeArrowheads="1"/>
          </p:cNvSpPr>
          <p:nvPr>
            <p:custDataLst>
              <p:tags r:id="rId2"/>
            </p:custDataLst>
          </p:nvPr>
        </p:nvSpPr>
        <p:spPr bwMode="auto">
          <a:xfrm>
            <a:off x="5867400" y="787486"/>
            <a:ext cx="1219200" cy="276999"/>
          </a:xfrm>
          <a:prstGeom prst="rect">
            <a:avLst/>
          </a:prstGeom>
          <a:solidFill>
            <a:schemeClr val="bg1"/>
          </a:solidFill>
          <a:ln>
            <a:noFill/>
          </a:ln>
        </p:spPr>
        <p:txBody>
          <a:bodyPr wrap="square">
            <a:spAutoFit/>
          </a:bodyPr>
          <a:lstStyle>
            <a:lvl1pPr>
              <a:defRPr sz="2400">
                <a:solidFill>
                  <a:schemeClr val="tx1"/>
                </a:solidFill>
                <a:latin typeface="Times" pitchFamily="-106" charset="0"/>
                <a:ea typeface="ＭＳ Ｐゴシック" pitchFamily="34" charset="-128"/>
              </a:defRPr>
            </a:lvl1pPr>
            <a:lvl2pPr marL="742950" indent="-285750">
              <a:defRPr sz="2400">
                <a:solidFill>
                  <a:schemeClr val="tx1"/>
                </a:solidFill>
                <a:latin typeface="Times" pitchFamily="-106" charset="0"/>
                <a:ea typeface="ＭＳ Ｐゴシック" pitchFamily="34" charset="-128"/>
              </a:defRPr>
            </a:lvl2pPr>
            <a:lvl3pPr marL="1143000" indent="-228600">
              <a:defRPr sz="2400">
                <a:solidFill>
                  <a:schemeClr val="tx1"/>
                </a:solidFill>
                <a:latin typeface="Times" pitchFamily="-106" charset="0"/>
                <a:ea typeface="ＭＳ Ｐゴシック" pitchFamily="34" charset="-128"/>
              </a:defRPr>
            </a:lvl3pPr>
            <a:lvl4pPr marL="1600200" indent="-228600">
              <a:defRPr sz="2400">
                <a:solidFill>
                  <a:schemeClr val="tx1"/>
                </a:solidFill>
                <a:latin typeface="Times" pitchFamily="-106" charset="0"/>
                <a:ea typeface="ＭＳ Ｐゴシック" pitchFamily="34" charset="-128"/>
              </a:defRPr>
            </a:lvl4pPr>
            <a:lvl5pPr marL="2057400" indent="-228600">
              <a:defRPr sz="2400">
                <a:solidFill>
                  <a:schemeClr val="tx1"/>
                </a:solidFill>
                <a:latin typeface="Times" pitchFamily="-106"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Times" pitchFamily="-106" charset="0"/>
                <a:ea typeface="ＭＳ Ｐゴシック" pitchFamily="34" charset="-128"/>
              </a:defRPr>
            </a:lvl9pPr>
          </a:lstStyle>
          <a:p>
            <a:pPr>
              <a:spcBef>
                <a:spcPct val="50000"/>
              </a:spcBef>
            </a:pPr>
            <a:r>
              <a:rPr lang="en-US" sz="1200" dirty="0" smtClean="0">
                <a:solidFill>
                  <a:schemeClr val="bg1">
                    <a:lumMod val="50000"/>
                  </a:schemeClr>
                </a:solidFill>
                <a:latin typeface="Cambria" pitchFamily="18" charset="0"/>
              </a:rPr>
              <a:t>Looks painful!</a:t>
            </a:r>
            <a:endParaRPr lang="en-US" sz="1200" dirty="0">
              <a:solidFill>
                <a:schemeClr val="bg1">
                  <a:lumMod val="50000"/>
                </a:schemeClr>
              </a:solidFill>
              <a:latin typeface="Cambria" pitchFamily="18" charset="0"/>
            </a:endParaRPr>
          </a:p>
        </p:txBody>
      </p:sp>
    </p:spTree>
    <p:extLst>
      <p:ext uri="{BB962C8B-B14F-4D97-AF65-F5344CB8AC3E}">
        <p14:creationId xmlns:p14="http://schemas.microsoft.com/office/powerpoint/2010/main" val="201828689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28600" y="5179897"/>
            <a:ext cx="5512904" cy="1525703"/>
          </a:xfrm>
          <a:prstGeom prst="roundRect">
            <a:avLst/>
          </a:prstGeom>
          <a:solidFill>
            <a:srgbClr val="FFCCFF"/>
          </a:solidFill>
          <a:ln w="9525" cap="flat" cmpd="sng" algn="ctr">
            <a:solidFill>
              <a:srgbClr val="FF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016" y="4013205"/>
            <a:ext cx="2619741" cy="2419688"/>
          </a:xfrm>
          <a:prstGeom prst="rect">
            <a:avLst/>
          </a:prstGeom>
        </p:spPr>
      </p:pic>
      <p:sp>
        <p:nvSpPr>
          <p:cNvPr id="5" name="Rectangle 4"/>
          <p:cNvSpPr/>
          <p:nvPr/>
        </p:nvSpPr>
        <p:spPr bwMode="auto">
          <a:xfrm>
            <a:off x="5678904" y="3156530"/>
            <a:ext cx="924948" cy="44192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lumMod val="75000"/>
                </a:schemeClr>
              </a:solidFill>
              <a:effectLst/>
              <a:latin typeface="Times" pitchFamily="1" charset="0"/>
            </a:endParaRPr>
          </a:p>
        </p:txBody>
      </p:sp>
      <p:sp>
        <p:nvSpPr>
          <p:cNvPr id="53" name="Rounded Rectangle 52"/>
          <p:cNvSpPr/>
          <p:nvPr/>
        </p:nvSpPr>
        <p:spPr bwMode="auto">
          <a:xfrm>
            <a:off x="461963" y="1219200"/>
            <a:ext cx="4846011" cy="2060861"/>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lumMod val="75000"/>
                </a:schemeClr>
              </a:solidFill>
              <a:effectLst/>
              <a:latin typeface="Times" pitchFamily="1" charset="0"/>
            </a:endParaRPr>
          </a:p>
        </p:txBody>
      </p:sp>
      <p:sp>
        <p:nvSpPr>
          <p:cNvPr id="2052" name="Text Box 5"/>
          <p:cNvSpPr txBox="1">
            <a:spLocks noChangeArrowheads="1"/>
          </p:cNvSpPr>
          <p:nvPr/>
        </p:nvSpPr>
        <p:spPr bwMode="auto">
          <a:xfrm>
            <a:off x="351631" y="152399"/>
            <a:ext cx="48720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solidFill>
                  <a:schemeClr val="bg1">
                    <a:lumMod val="75000"/>
                  </a:schemeClr>
                </a:solidFill>
                <a:latin typeface="Cambria" pitchFamily="18" charset="0"/>
              </a:rPr>
              <a:t>CS5 </a:t>
            </a:r>
            <a:r>
              <a:rPr lang="en-US" sz="4000" b="1" i="1" dirty="0" smtClean="0">
                <a:solidFill>
                  <a:schemeClr val="bg1">
                    <a:lumMod val="75000"/>
                  </a:schemeClr>
                </a:solidFill>
                <a:latin typeface="Cambria" pitchFamily="18" charset="0"/>
              </a:rPr>
              <a:t>Rules</a:t>
            </a:r>
            <a:endParaRPr lang="en-US" sz="4000" b="1" i="1" dirty="0">
              <a:solidFill>
                <a:schemeClr val="bg1">
                  <a:lumMod val="75000"/>
                </a:schemeClr>
              </a:solidFill>
              <a:latin typeface="Cambria" pitchFamily="18" charset="0"/>
            </a:endParaRPr>
          </a:p>
        </p:txBody>
      </p:sp>
      <p:sp>
        <p:nvSpPr>
          <p:cNvPr id="2063" name="Text Box 34"/>
          <p:cNvSpPr txBox="1">
            <a:spLocks noChangeArrowheads="1"/>
          </p:cNvSpPr>
          <p:nvPr/>
        </p:nvSpPr>
        <p:spPr bwMode="auto">
          <a:xfrm>
            <a:off x="6055896" y="6516110"/>
            <a:ext cx="25514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solidFill>
                  <a:schemeClr val="bg1">
                    <a:lumMod val="75000"/>
                  </a:schemeClr>
                </a:solidFill>
                <a:latin typeface="Cambria" pitchFamily="18" charset="0"/>
              </a:rPr>
              <a:t>Three-in-a-row? Aliens </a:t>
            </a:r>
            <a:r>
              <a:rPr lang="en-US" sz="1200" u="sng" dirty="0" smtClean="0">
                <a:solidFill>
                  <a:schemeClr val="bg1">
                    <a:lumMod val="75000"/>
                  </a:schemeClr>
                </a:solidFill>
                <a:latin typeface="Cambria" pitchFamily="18" charset="0"/>
              </a:rPr>
              <a:t>rule</a:t>
            </a:r>
            <a:r>
              <a:rPr lang="en-US" sz="1200" dirty="0" smtClean="0">
                <a:solidFill>
                  <a:schemeClr val="bg1">
                    <a:lumMod val="75000"/>
                  </a:schemeClr>
                </a:solidFill>
                <a:latin typeface="Cambria" pitchFamily="18" charset="0"/>
              </a:rPr>
              <a:t> at this…</a:t>
            </a:r>
            <a:endParaRPr lang="en-US" sz="1200" dirty="0">
              <a:solidFill>
                <a:schemeClr val="bg1">
                  <a:lumMod val="75000"/>
                </a:schemeClr>
              </a:solidFill>
              <a:latin typeface="Cambria" pitchFamily="18" charset="0"/>
            </a:endParaRPr>
          </a:p>
        </p:txBody>
      </p:sp>
      <p:sp>
        <p:nvSpPr>
          <p:cNvPr id="2066" name="Text Box 29"/>
          <p:cNvSpPr txBox="1">
            <a:spLocks noChangeArrowheads="1"/>
          </p:cNvSpPr>
          <p:nvPr/>
        </p:nvSpPr>
        <p:spPr bwMode="auto">
          <a:xfrm>
            <a:off x="518863" y="5309088"/>
            <a:ext cx="1552613" cy="830997"/>
          </a:xfrm>
          <a:prstGeom prst="rect">
            <a:avLst/>
          </a:prstGeom>
          <a:solidFill>
            <a:schemeClr val="bg1"/>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smtClean="0">
                <a:solidFill>
                  <a:srgbClr val="CC0099"/>
                </a:solidFill>
                <a:latin typeface="Cambria" pitchFamily="18" charset="0"/>
              </a:rPr>
              <a:t>Midterm 11/2</a:t>
            </a:r>
            <a:endParaRPr lang="en-US" b="1" dirty="0">
              <a:solidFill>
                <a:srgbClr val="CC0099"/>
              </a:solidFill>
              <a:latin typeface="Cambria" pitchFamily="18" charset="0"/>
            </a:endParaRPr>
          </a:p>
        </p:txBody>
      </p:sp>
      <p:sp>
        <p:nvSpPr>
          <p:cNvPr id="2067" name="Rectangle 30"/>
          <p:cNvSpPr>
            <a:spLocks noChangeArrowheads="1"/>
          </p:cNvSpPr>
          <p:nvPr/>
        </p:nvSpPr>
        <p:spPr bwMode="auto">
          <a:xfrm>
            <a:off x="2562537" y="5446644"/>
            <a:ext cx="2771463" cy="584775"/>
          </a:xfrm>
          <a:prstGeom prst="rect">
            <a:avLst/>
          </a:prstGeom>
          <a:solidFill>
            <a:schemeClr val="bg1"/>
          </a:solidFill>
          <a:ln>
            <a:noFill/>
          </a:ln>
          <a:extLst/>
        </p:spPr>
        <p:txBody>
          <a:bodyPr wrap="none">
            <a:spAutoFit/>
          </a:bodyPr>
          <a:lstStyle/>
          <a:p>
            <a:r>
              <a:rPr lang="en-US" sz="2000" dirty="0" smtClean="0">
                <a:latin typeface="Cambria" pitchFamily="18" charset="0"/>
              </a:rPr>
              <a:t>review problems online</a:t>
            </a:r>
          </a:p>
          <a:p>
            <a:r>
              <a:rPr lang="en-US" sz="1200" i="1" dirty="0" err="1" smtClean="0">
                <a:latin typeface="Cambria" pitchFamily="18" charset="0"/>
              </a:rPr>
              <a:t>acc</a:t>
            </a:r>
            <a:r>
              <a:rPr lang="en-US" sz="1200" i="1" dirty="0" smtClean="0">
                <a:latin typeface="Cambria" pitchFamily="18" charset="0"/>
              </a:rPr>
              <a:t>?   we have </a:t>
            </a:r>
            <a:r>
              <a:rPr lang="en-US" sz="1200" i="1" dirty="0" err="1" smtClean="0">
                <a:latin typeface="Cambria" pitchFamily="18" charset="0"/>
              </a:rPr>
              <a:t>add'l</a:t>
            </a:r>
            <a:r>
              <a:rPr lang="en-US" sz="1200" i="1" dirty="0" smtClean="0">
                <a:latin typeface="Cambria" pitchFamily="18" charset="0"/>
              </a:rPr>
              <a:t> rooms for Thu.  … </a:t>
            </a:r>
            <a:endParaRPr lang="en-US" sz="1200" i="1" dirty="0">
              <a:latin typeface="Cambria" pitchFamily="18" charset="0"/>
            </a:endParaRPr>
          </a:p>
        </p:txBody>
      </p:sp>
      <p:grpSp>
        <p:nvGrpSpPr>
          <p:cNvPr id="2069" name="Group 54"/>
          <p:cNvGrpSpPr>
            <a:grpSpLocks/>
          </p:cNvGrpSpPr>
          <p:nvPr/>
        </p:nvGrpSpPr>
        <p:grpSpPr bwMode="auto">
          <a:xfrm>
            <a:off x="7969377" y="5748265"/>
            <a:ext cx="518595" cy="537472"/>
            <a:chOff x="3456" y="1784"/>
            <a:chExt cx="952" cy="1048"/>
          </a:xfrm>
        </p:grpSpPr>
        <p:sp>
          <p:nvSpPr>
            <p:cNvPr id="207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07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7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7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7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8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8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8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8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8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8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 name="Text Box 6"/>
          <p:cNvSpPr txBox="1">
            <a:spLocks noChangeArrowheads="1"/>
          </p:cNvSpPr>
          <p:nvPr/>
        </p:nvSpPr>
        <p:spPr bwMode="auto">
          <a:xfrm>
            <a:off x="5334000" y="314125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chemeClr val="bg1">
                    <a:lumMod val="75000"/>
                  </a:schemeClr>
                </a:solidFill>
                <a:latin typeface="Cambria" pitchFamily="18" charset="0"/>
              </a:rPr>
              <a:t> HW </a:t>
            </a:r>
            <a:r>
              <a:rPr lang="en-US" b="1" dirty="0" smtClean="0">
                <a:solidFill>
                  <a:schemeClr val="bg1">
                    <a:lumMod val="75000"/>
                  </a:schemeClr>
                </a:solidFill>
                <a:latin typeface="Cambria" pitchFamily="18" charset="0"/>
              </a:rPr>
              <a:t>9  </a:t>
            </a:r>
            <a:r>
              <a:rPr lang="en-US" dirty="0" smtClean="0">
                <a:solidFill>
                  <a:schemeClr val="bg1">
                    <a:lumMod val="75000"/>
                  </a:schemeClr>
                </a:solidFill>
                <a:latin typeface="Cambria" pitchFamily="18" charset="0"/>
              </a:rPr>
              <a:t>(lab + </a:t>
            </a:r>
            <a:r>
              <a:rPr lang="en-US" dirty="0" err="1" smtClean="0">
                <a:solidFill>
                  <a:schemeClr val="bg1">
                    <a:lumMod val="75000"/>
                  </a:schemeClr>
                </a:solidFill>
                <a:latin typeface="Cambria" pitchFamily="18" charset="0"/>
              </a:rPr>
              <a:t>prob</a:t>
            </a:r>
            <a:r>
              <a:rPr lang="en-US" dirty="0" smtClean="0">
                <a:solidFill>
                  <a:schemeClr val="bg1">
                    <a:lumMod val="75000"/>
                  </a:schemeClr>
                </a:solidFill>
                <a:latin typeface="Cambria" pitchFamily="18" charset="0"/>
              </a:rPr>
              <a:t> #2)</a:t>
            </a:r>
            <a:endParaRPr lang="en-US" dirty="0">
              <a:solidFill>
                <a:schemeClr val="bg1">
                  <a:lumMod val="75000"/>
                </a:schemeClr>
              </a:solidFill>
              <a:latin typeface="Cambria" pitchFamily="18" charset="0"/>
            </a:endParaRPr>
          </a:p>
        </p:txBody>
      </p:sp>
      <p:sp>
        <p:nvSpPr>
          <p:cNvPr id="49" name="Rectangle 9"/>
          <p:cNvSpPr>
            <a:spLocks noChangeArrowheads="1"/>
          </p:cNvSpPr>
          <p:nvPr/>
        </p:nvSpPr>
        <p:spPr bwMode="auto">
          <a:xfrm>
            <a:off x="7116824" y="3572613"/>
            <a:ext cx="107433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100" dirty="0" smtClean="0">
                <a:solidFill>
                  <a:schemeClr val="bg1">
                    <a:lumMod val="75000"/>
                  </a:schemeClr>
                </a:solidFill>
                <a:latin typeface="Cambria" pitchFamily="18" charset="0"/>
              </a:rPr>
              <a:t>due Mon. 11/6</a:t>
            </a:r>
            <a:endParaRPr lang="en-US" sz="1100" dirty="0">
              <a:solidFill>
                <a:schemeClr val="bg1">
                  <a:lumMod val="75000"/>
                </a:schemeClr>
              </a:solidFill>
              <a:latin typeface="Cambria" pitchFamily="18" charset="0"/>
            </a:endParaRPr>
          </a:p>
        </p:txBody>
      </p:sp>
      <p:sp>
        <p:nvSpPr>
          <p:cNvPr id="3" name="Rectangle 2"/>
          <p:cNvSpPr/>
          <p:nvPr/>
        </p:nvSpPr>
        <p:spPr>
          <a:xfrm>
            <a:off x="3386932" y="1974957"/>
            <a:ext cx="1422185" cy="461665"/>
          </a:xfrm>
          <a:prstGeom prst="rect">
            <a:avLst/>
          </a:prstGeom>
        </p:spPr>
        <p:txBody>
          <a:bodyPr wrap="none">
            <a:spAutoFit/>
          </a:bodyPr>
          <a:lstStyle/>
          <a:p>
            <a:r>
              <a:rPr lang="en-US" b="1" i="1" dirty="0" smtClean="0">
                <a:solidFill>
                  <a:schemeClr val="bg1">
                    <a:lumMod val="75000"/>
                  </a:schemeClr>
                </a:solidFill>
                <a:latin typeface="Cambria" pitchFamily="18" charset="0"/>
              </a:rPr>
              <a:t>z = z </a:t>
            </a:r>
            <a:r>
              <a:rPr lang="en-US" b="1" i="1" baseline="42000" dirty="0" smtClean="0">
                <a:solidFill>
                  <a:schemeClr val="bg1">
                    <a:lumMod val="75000"/>
                  </a:schemeClr>
                </a:solidFill>
                <a:latin typeface="Cambria" pitchFamily="18" charset="0"/>
              </a:rPr>
              <a:t>2</a:t>
            </a:r>
            <a:r>
              <a:rPr lang="en-US" b="1" i="1" dirty="0" smtClean="0">
                <a:solidFill>
                  <a:schemeClr val="bg1">
                    <a:lumMod val="75000"/>
                  </a:schemeClr>
                </a:solidFill>
                <a:latin typeface="Cambria" pitchFamily="18" charset="0"/>
              </a:rPr>
              <a:t> + c</a:t>
            </a:r>
            <a:endParaRPr lang="en-US" dirty="0">
              <a:solidFill>
                <a:schemeClr val="bg1">
                  <a:lumMod val="75000"/>
                </a:schemeClr>
              </a:solidFill>
            </a:endParaRPr>
          </a:p>
        </p:txBody>
      </p:sp>
      <p:pic>
        <p:nvPicPr>
          <p:cNvPr id="252930" name="Picture 2" descr="http://www.misterx.ca/Mandelbrot_Set/Mandelbrot_Set-4-th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747" y="1454510"/>
            <a:ext cx="2003409" cy="1502559"/>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bwMode="auto">
          <a:xfrm>
            <a:off x="8402992" y="3562173"/>
            <a:ext cx="250700" cy="345636"/>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lumMod val="75000"/>
                </a:schemeClr>
              </a:solidFill>
              <a:effectLst/>
              <a:latin typeface="Times" pitchFamily="1" charset="0"/>
            </a:endParaRPr>
          </a:p>
        </p:txBody>
      </p:sp>
      <p:sp>
        <p:nvSpPr>
          <p:cNvPr id="57" name="Rounded Rectangle 56"/>
          <p:cNvSpPr/>
          <p:nvPr/>
        </p:nvSpPr>
        <p:spPr bwMode="auto">
          <a:xfrm>
            <a:off x="461963" y="3886200"/>
            <a:ext cx="4872037" cy="914400"/>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8" name="TextBox 57"/>
          <p:cNvSpPr txBox="1"/>
          <p:nvPr/>
        </p:nvSpPr>
        <p:spPr>
          <a:xfrm>
            <a:off x="518863" y="4110335"/>
            <a:ext cx="4773069" cy="461665"/>
          </a:xfrm>
          <a:prstGeom prst="rect">
            <a:avLst/>
          </a:prstGeom>
          <a:noFill/>
        </p:spPr>
        <p:txBody>
          <a:bodyPr wrap="square" rtlCol="0">
            <a:spAutoFit/>
          </a:bodyPr>
          <a:lstStyle/>
          <a:p>
            <a:r>
              <a:rPr lang="en-US" dirty="0" smtClean="0">
                <a:solidFill>
                  <a:schemeClr val="bg1">
                    <a:lumMod val="75000"/>
                  </a:schemeClr>
                </a:solidFill>
                <a:latin typeface="Cambria" pitchFamily="18" charset="0"/>
              </a:rPr>
              <a:t>The rule:  </a:t>
            </a:r>
            <a:r>
              <a:rPr lang="en-US" b="1" i="1" dirty="0" smtClean="0">
                <a:solidFill>
                  <a:schemeClr val="bg1">
                    <a:lumMod val="75000"/>
                  </a:schemeClr>
                </a:solidFill>
                <a:latin typeface="Cambria" pitchFamily="18" charset="0"/>
              </a:rPr>
              <a:t>Don't follow this rule.</a:t>
            </a:r>
            <a:r>
              <a:rPr lang="en-US" dirty="0" smtClean="0">
                <a:solidFill>
                  <a:schemeClr val="bg1">
                    <a:lumMod val="75000"/>
                  </a:schemeClr>
                </a:solidFill>
                <a:latin typeface="Cambria" pitchFamily="18" charset="0"/>
              </a:rPr>
              <a:t> </a:t>
            </a:r>
            <a:endParaRPr lang="en-US" dirty="0">
              <a:solidFill>
                <a:schemeClr val="bg1">
                  <a:lumMod val="75000"/>
                </a:schemeClr>
              </a:solidFill>
              <a:latin typeface="Cambria" pitchFamily="18" charset="0"/>
            </a:endParaRPr>
          </a:p>
        </p:txBody>
      </p:sp>
      <p:sp>
        <p:nvSpPr>
          <p:cNvPr id="59" name="TextBox 58"/>
          <p:cNvSpPr txBox="1"/>
          <p:nvPr/>
        </p:nvSpPr>
        <p:spPr>
          <a:xfrm>
            <a:off x="491332" y="3376864"/>
            <a:ext cx="4773069" cy="369332"/>
          </a:xfrm>
          <a:prstGeom prst="rect">
            <a:avLst/>
          </a:prstGeom>
          <a:noFill/>
        </p:spPr>
        <p:txBody>
          <a:bodyPr wrap="square" rtlCol="0">
            <a:spAutoFit/>
          </a:bodyPr>
          <a:lstStyle/>
          <a:p>
            <a:r>
              <a:rPr lang="en-US" sz="1800" dirty="0" smtClean="0">
                <a:solidFill>
                  <a:schemeClr val="bg1">
                    <a:lumMod val="75000"/>
                  </a:schemeClr>
                </a:solidFill>
                <a:latin typeface="Calibri" pitchFamily="34" charset="0"/>
              </a:rPr>
              <a:t>Simple rules can yield complex results!</a:t>
            </a:r>
            <a:endParaRPr lang="en-US" sz="1800" dirty="0">
              <a:solidFill>
                <a:schemeClr val="bg1">
                  <a:lumMod val="75000"/>
                </a:schemeClr>
              </a:solidFill>
              <a:latin typeface="Calibri" pitchFamily="34" charset="0"/>
            </a:endParaRPr>
          </a:p>
        </p:txBody>
      </p:sp>
      <p:grpSp>
        <p:nvGrpSpPr>
          <p:cNvPr id="41" name="Group 54"/>
          <p:cNvGrpSpPr>
            <a:grpSpLocks/>
          </p:cNvGrpSpPr>
          <p:nvPr/>
        </p:nvGrpSpPr>
        <p:grpSpPr bwMode="auto">
          <a:xfrm>
            <a:off x="7043870" y="4954313"/>
            <a:ext cx="518595" cy="537472"/>
            <a:chOff x="3456" y="1784"/>
            <a:chExt cx="952" cy="1048"/>
          </a:xfrm>
        </p:grpSpPr>
        <p:sp>
          <p:nvSpPr>
            <p:cNvPr id="42"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3"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4"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47"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0"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1"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5"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grpSp>
        <p:nvGrpSpPr>
          <p:cNvPr id="68" name="Group 54"/>
          <p:cNvGrpSpPr>
            <a:grpSpLocks/>
          </p:cNvGrpSpPr>
          <p:nvPr/>
        </p:nvGrpSpPr>
        <p:grpSpPr bwMode="auto">
          <a:xfrm>
            <a:off x="6165694" y="4126768"/>
            <a:ext cx="518595" cy="537472"/>
            <a:chOff x="3456" y="1784"/>
            <a:chExt cx="952" cy="1048"/>
          </a:xfrm>
        </p:grpSpPr>
        <p:sp>
          <p:nvSpPr>
            <p:cNvPr id="69"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chemeClr val="bg1">
                    <a:lumMod val="75000"/>
                  </a:schemeClr>
                </a:solidFill>
              </a:endParaRPr>
            </a:p>
          </p:txBody>
        </p:sp>
        <p:sp>
          <p:nvSpPr>
            <p:cNvPr id="70"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chemeClr val="bg1">
                    <a:lumMod val="75000"/>
                  </a:schemeClr>
                </a:solidFill>
              </a:endParaRPr>
            </a:p>
          </p:txBody>
        </p:sp>
        <p:sp>
          <p:nvSpPr>
            <p:cNvPr id="71"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solidFill>
                  <a:schemeClr val="bg1">
                    <a:lumMod val="75000"/>
                  </a:schemeClr>
                </a:solidFill>
              </a:endParaRPr>
            </a:p>
          </p:txBody>
        </p:sp>
        <p:sp>
          <p:nvSpPr>
            <p:cNvPr id="72"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solidFill>
                  <a:schemeClr val="bg1">
                    <a:lumMod val="75000"/>
                  </a:schemeClr>
                </a:solidFill>
              </a:endParaRPr>
            </a:p>
          </p:txBody>
        </p:sp>
        <p:sp>
          <p:nvSpPr>
            <p:cNvPr id="73"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solidFill>
                  <a:schemeClr val="bg1">
                    <a:lumMod val="75000"/>
                  </a:schemeClr>
                </a:solidFill>
              </a:endParaRPr>
            </a:p>
          </p:txBody>
        </p:sp>
        <p:sp>
          <p:nvSpPr>
            <p:cNvPr id="74"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chemeClr val="bg1">
                    <a:lumMod val="75000"/>
                  </a:schemeClr>
                </a:solidFill>
              </a:endParaRPr>
            </a:p>
          </p:txBody>
        </p:sp>
        <p:sp>
          <p:nvSpPr>
            <p:cNvPr id="75"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chemeClr val="bg1">
                    <a:lumMod val="75000"/>
                  </a:schemeClr>
                </a:solidFill>
              </a:endParaRPr>
            </a:p>
          </p:txBody>
        </p:sp>
        <p:sp>
          <p:nvSpPr>
            <p:cNvPr id="76"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chemeClr val="bg1">
                    <a:lumMod val="75000"/>
                  </a:schemeClr>
                </a:solidFill>
              </a:endParaRPr>
            </a:p>
          </p:txBody>
        </p:sp>
        <p:sp>
          <p:nvSpPr>
            <p:cNvPr id="77"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chemeClr val="bg1">
                    <a:lumMod val="75000"/>
                  </a:schemeClr>
                </a:solidFill>
              </a:endParaRPr>
            </a:p>
          </p:txBody>
        </p:sp>
        <p:sp>
          <p:nvSpPr>
            <p:cNvPr id="78"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chemeClr val="bg1">
                    <a:lumMod val="75000"/>
                  </a:schemeClr>
                </a:solidFill>
              </a:endParaRPr>
            </a:p>
          </p:txBody>
        </p:sp>
        <p:sp>
          <p:nvSpPr>
            <p:cNvPr id="79"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chemeClr val="bg1">
                    <a:lumMod val="75000"/>
                  </a:schemeClr>
                </a:solidFill>
              </a:endParaRPr>
            </a:p>
          </p:txBody>
        </p:sp>
        <p:sp>
          <p:nvSpPr>
            <p:cNvPr id="80"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solidFill>
                  <a:schemeClr val="bg1">
                    <a:lumMod val="75000"/>
                  </a:schemeClr>
                </a:solidFill>
              </a:endParaRPr>
            </a:p>
          </p:txBody>
        </p:sp>
        <p:sp>
          <p:nvSpPr>
            <p:cNvPr id="81"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solidFill>
                  <a:schemeClr val="bg1">
                    <a:lumMod val="75000"/>
                  </a:schemeClr>
                </a:solidFill>
              </a:endParaRPr>
            </a:p>
          </p:txBody>
        </p:sp>
        <p:sp>
          <p:nvSpPr>
            <p:cNvPr id="82"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solidFill>
                  <a:schemeClr val="bg1">
                    <a:lumMod val="75000"/>
                  </a:schemeClr>
                </a:solidFill>
              </a:endParaRPr>
            </a:p>
          </p:txBody>
        </p:sp>
        <p:sp>
          <p:nvSpPr>
            <p:cNvPr id="83"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chemeClr val="bg1">
                    <a:lumMod val="75000"/>
                  </a:schemeClr>
                </a:solidFill>
              </a:endParaRPr>
            </a:p>
          </p:txBody>
        </p:sp>
        <p:sp>
          <p:nvSpPr>
            <p:cNvPr id="84"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chemeClr val="bg1">
                    <a:lumMod val="75000"/>
                  </a:schemeClr>
                </a:solidFill>
              </a:endParaRPr>
            </a:p>
          </p:txBody>
        </p:sp>
        <p:sp>
          <p:nvSpPr>
            <p:cNvPr id="85"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solidFill>
                  <a:schemeClr val="bg1">
                    <a:lumMod val="75000"/>
                  </a:schemeClr>
                </a:solidFill>
              </a:endParaRPr>
            </a:p>
          </p:txBody>
        </p:sp>
      </p:grpSp>
      <p:grpSp>
        <p:nvGrpSpPr>
          <p:cNvPr id="86" name="Group 54"/>
          <p:cNvGrpSpPr>
            <a:grpSpLocks/>
          </p:cNvGrpSpPr>
          <p:nvPr/>
        </p:nvGrpSpPr>
        <p:grpSpPr bwMode="auto">
          <a:xfrm>
            <a:off x="7918170" y="4951749"/>
            <a:ext cx="518595" cy="537472"/>
            <a:chOff x="3456" y="1784"/>
            <a:chExt cx="952" cy="1048"/>
          </a:xfrm>
        </p:grpSpPr>
        <p:sp>
          <p:nvSpPr>
            <p:cNvPr id="87"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8"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89"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90"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91"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92"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3"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4"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5"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6"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7"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8"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99"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0"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1"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3"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4" name="Rectangle 30"/>
          <p:cNvSpPr>
            <a:spLocks noChangeArrowheads="1"/>
          </p:cNvSpPr>
          <p:nvPr/>
        </p:nvSpPr>
        <p:spPr bwMode="auto">
          <a:xfrm>
            <a:off x="1501072" y="6229290"/>
            <a:ext cx="3121625" cy="400110"/>
          </a:xfrm>
          <a:prstGeom prst="rect">
            <a:avLst/>
          </a:prstGeom>
          <a:solidFill>
            <a:schemeClr val="bg1"/>
          </a:solidFill>
          <a:ln>
            <a:noFill/>
          </a:ln>
          <a:extLst/>
        </p:spPr>
        <p:txBody>
          <a:bodyPr wrap="none">
            <a:spAutoFit/>
          </a:bodyPr>
          <a:lstStyle/>
          <a:p>
            <a:r>
              <a:rPr lang="en-US" sz="2000" dirty="0" smtClean="0">
                <a:latin typeface="Cambria" pitchFamily="18" charset="0"/>
              </a:rPr>
              <a:t>content?  </a:t>
            </a:r>
            <a:r>
              <a:rPr lang="en-US" sz="2000" i="1" dirty="0" smtClean="0">
                <a:latin typeface="Cambria" pitchFamily="18" charset="0"/>
              </a:rPr>
              <a:t>only through hw8</a:t>
            </a:r>
            <a:endParaRPr lang="en-US" sz="1200" i="1" dirty="0">
              <a:latin typeface="Cambria" pitchFamily="18" charset="0"/>
            </a:endParaRPr>
          </a:p>
        </p:txBody>
      </p:sp>
      <p:pic>
        <p:nvPicPr>
          <p:cNvPr id="107" name="Picture 10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799" y="109250"/>
            <a:ext cx="2210937" cy="2893243"/>
          </a:xfrm>
          <a:prstGeom prst="rect">
            <a:avLst/>
          </a:prstGeom>
        </p:spPr>
      </p:pic>
      <p:sp>
        <p:nvSpPr>
          <p:cNvPr id="108" name="Text Box 18"/>
          <p:cNvSpPr txBox="1">
            <a:spLocks noChangeArrowheads="1"/>
          </p:cNvSpPr>
          <p:nvPr/>
        </p:nvSpPr>
        <p:spPr bwMode="auto">
          <a:xfrm>
            <a:off x="5741504" y="533400"/>
            <a:ext cx="1187739" cy="1061829"/>
          </a:xfrm>
          <a:prstGeom prst="rect">
            <a:avLst/>
          </a:prstGeom>
          <a:solidFill>
            <a:schemeClr val="bg1"/>
          </a:solidFill>
          <a:ln>
            <a:solidFill>
              <a:schemeClr val="bg1">
                <a:lumMod val="75000"/>
              </a:schemeClr>
            </a:solid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chemeClr val="bg1">
                    <a:lumMod val="75000"/>
                  </a:schemeClr>
                </a:solidFill>
                <a:latin typeface="Cambria" pitchFamily="18" charset="0"/>
              </a:rPr>
              <a:t>A "monster" of a game! </a:t>
            </a:r>
          </a:p>
          <a:p>
            <a:pPr>
              <a:spcBef>
                <a:spcPct val="50000"/>
              </a:spcBef>
            </a:pPr>
            <a:r>
              <a:rPr lang="en-US" sz="1400" dirty="0" smtClean="0">
                <a:solidFill>
                  <a:schemeClr val="bg1">
                    <a:lumMod val="75000"/>
                  </a:schemeClr>
                </a:solidFill>
                <a:latin typeface="Cambria" pitchFamily="18" charset="0"/>
              </a:rPr>
              <a:t>A </a:t>
            </a:r>
            <a:r>
              <a:rPr lang="en-US" sz="1400" i="1" dirty="0" smtClean="0">
                <a:solidFill>
                  <a:schemeClr val="bg1">
                    <a:lumMod val="75000"/>
                  </a:schemeClr>
                </a:solidFill>
                <a:latin typeface="Cambria" pitchFamily="18" charset="0"/>
              </a:rPr>
              <a:t>zero-player</a:t>
            </a:r>
            <a:r>
              <a:rPr lang="en-US" sz="1400" dirty="0" smtClean="0">
                <a:solidFill>
                  <a:schemeClr val="bg1">
                    <a:lumMod val="75000"/>
                  </a:schemeClr>
                </a:solidFill>
                <a:latin typeface="Cambria" pitchFamily="18" charset="0"/>
              </a:rPr>
              <a:t> game?!</a:t>
            </a:r>
          </a:p>
        </p:txBody>
      </p:sp>
      <p:sp>
        <p:nvSpPr>
          <p:cNvPr id="109" name="Down Arrow 108"/>
          <p:cNvSpPr/>
          <p:nvPr/>
        </p:nvSpPr>
        <p:spPr bwMode="auto">
          <a:xfrm rot="6737647">
            <a:off x="8589268" y="546156"/>
            <a:ext cx="250700" cy="345636"/>
          </a:xfrm>
          <a:prstGeom prst="downArrow">
            <a:avLst/>
          </a:prstGeom>
          <a:solidFill>
            <a:schemeClr val="bg1">
              <a:lumMod val="50000"/>
            </a:schemeClr>
          </a:solidFill>
          <a:ln w="31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lumMod val="75000"/>
                </a:schemeClr>
              </a:solidFill>
              <a:effectLst/>
              <a:latin typeface="Times" pitchFamily="1" charset="0"/>
            </a:endParaRPr>
          </a:p>
        </p:txBody>
      </p:sp>
      <p:sp>
        <p:nvSpPr>
          <p:cNvPr id="110" name="Rectangle 9"/>
          <p:cNvSpPr>
            <a:spLocks noChangeArrowheads="1"/>
          </p:cNvSpPr>
          <p:nvPr/>
        </p:nvSpPr>
        <p:spPr bwMode="auto">
          <a:xfrm>
            <a:off x="8630757" y="846282"/>
            <a:ext cx="47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100" dirty="0" smtClean="0">
                <a:solidFill>
                  <a:schemeClr val="bg1">
                    <a:lumMod val="75000"/>
                  </a:schemeClr>
                </a:solidFill>
                <a:latin typeface="Cambria" pitchFamily="18" charset="0"/>
              </a:rPr>
              <a:t>Run!</a:t>
            </a:r>
            <a:endParaRPr lang="en-US" sz="1100" dirty="0">
              <a:solidFill>
                <a:schemeClr val="bg1">
                  <a:lumMod val="75000"/>
                </a:schemeClr>
              </a:solidFill>
              <a:latin typeface="Cambria" pitchFamily="18" charset="0"/>
            </a:endParaRPr>
          </a:p>
        </p:txBody>
      </p:sp>
      <p:sp>
        <p:nvSpPr>
          <p:cNvPr id="56" name="Down Arrow 55"/>
          <p:cNvSpPr/>
          <p:nvPr/>
        </p:nvSpPr>
        <p:spPr bwMode="auto">
          <a:xfrm rot="10800000">
            <a:off x="6816681" y="2857390"/>
            <a:ext cx="250700" cy="345636"/>
          </a:xfrm>
          <a:prstGeom prst="downArrow">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lumMod val="75000"/>
                </a:schemeClr>
              </a:solidFill>
              <a:effectLst/>
              <a:latin typeface="Times" pitchFamily="1" charset="0"/>
            </a:endParaRPr>
          </a:p>
        </p:txBody>
      </p:sp>
    </p:spTree>
    <p:extLst>
      <p:ext uri="{BB962C8B-B14F-4D97-AF65-F5344CB8AC3E}">
        <p14:creationId xmlns:p14="http://schemas.microsoft.com/office/powerpoint/2010/main" val="45525765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32447" y="424190"/>
            <a:ext cx="4493453" cy="862744"/>
          </a:xfrm>
          <a:prstGeom prst="roundRect">
            <a:avLst/>
          </a:prstGeom>
          <a:solidFill>
            <a:srgbClr val="FFCC99"/>
          </a:solidFill>
        </p:spPr>
        <p:txBody>
          <a:bodyPr wrap="none" rtlCol="0"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urier New" pitchFamily="1" charset="0"/>
              <a:ea typeface="MS PGothic" pitchFamily="34" charset="-128"/>
              <a:cs typeface="Courier New" pitchFamily="1" charset="0"/>
            </a:endParaRPr>
          </a:p>
        </p:txBody>
      </p:sp>
      <p:sp>
        <p:nvSpPr>
          <p:cNvPr id="76802" name="Text Box 6"/>
          <p:cNvSpPr txBox="1">
            <a:spLocks noChangeArrowheads="1"/>
          </p:cNvSpPr>
          <p:nvPr/>
        </p:nvSpPr>
        <p:spPr bwMode="auto">
          <a:xfrm>
            <a:off x="228600" y="44670"/>
            <a:ext cx="22566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0" i="1"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M.T. Review</a:t>
            </a:r>
            <a:endParaRPr kumimoji="0" lang="en-US" altLang="en-US" sz="3200" b="0" i="1"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
        <p:nvSpPr>
          <p:cNvPr id="76803" name="Rectangle 3"/>
          <p:cNvSpPr>
            <a:spLocks noChangeArrowheads="1"/>
          </p:cNvSpPr>
          <p:nvPr/>
        </p:nvSpPr>
        <p:spPr bwMode="auto">
          <a:xfrm>
            <a:off x="194733" y="923865"/>
            <a:ext cx="3996267"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t">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smtClean="0">
                <a:ln>
                  <a:noFill/>
                </a:ln>
                <a:solidFill>
                  <a:srgbClr val="0105FF"/>
                </a:solidFill>
                <a:effectLst/>
                <a:uLnTx/>
                <a:uFillTx/>
                <a:latin typeface="Calibri" panose="020F0502020204030204" pitchFamily="34" charset="0"/>
                <a:ea typeface="ＭＳ Ｐゴシック" pitchFamily="34" charset="-128"/>
                <a:cs typeface="+mn-cs"/>
              </a:rPr>
              <a:t>Picobot</a:t>
            </a:r>
            <a:r>
              <a:rPr kumimoji="0" lang="en-US" altLang="en-US" sz="1800" b="1" i="0" u="none" strike="noStrike" kern="1200" cap="none" spc="0" normalizeH="0" baseline="0" noProof="0" dirty="0" smtClean="0">
                <a:ln>
                  <a:noFill/>
                </a:ln>
                <a:solidFill>
                  <a:srgbClr val="0105FF"/>
                </a:solidFill>
                <a:effectLst/>
                <a:uLnTx/>
                <a:uFillTx/>
                <a:latin typeface="Calibri" panose="020F0502020204030204" pitchFamily="34" charset="0"/>
                <a:ea typeface="ＭＳ Ｐゴシック" pitchFamily="34" charset="-128"/>
                <a:cs typeface="+mn-cs"/>
              </a:rPr>
              <a:t>!</a:t>
            </a:r>
            <a:r>
              <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There are NO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Picobot</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questions on the exam…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105FF"/>
                </a:solidFill>
                <a:effectLst/>
                <a:uLnTx/>
                <a:uFillTx/>
                <a:latin typeface="Calibri" panose="020F0502020204030204" pitchFamily="34" charset="0"/>
                <a:ea typeface="ＭＳ Ｐゴシック" pitchFamily="34" charset="-128"/>
                <a:cs typeface="+mn-cs"/>
              </a:rPr>
              <a:t>Recursion!!</a:t>
            </a:r>
            <a:endPar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feel confident you could create recursive functions to solve small problems, e.g., scrabble-scoring, finding sum or max or min, computing power or factorial (or variations)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be comfortable manipulating lists and strings (indexing, slicing, slicing with a "stride")  What's  s[1:-1:2]?</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understand how to use, read, and compose list comprehensions , e.g., LC = [ x**2 for x in L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be able to design solutions using the "list of lists" technique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LoL</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which uses list comprehensions, e.g., to find the highest scrabble-scoring word among a list or the lowest scrabble-scoring of a shifted string. Basic syntax: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LoL</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 [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sc</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(x),x] for x in L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understand the </a:t>
            </a:r>
            <a:r>
              <a:rPr kumimoji="0" lang="en-US" altLang="en-US" sz="1100" b="0" i="1"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use-it-or-lose-it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design strategy, e.g., the LCS,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exact_change</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jotto</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and sort homework problems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Turtle graphics will </a:t>
            </a:r>
            <a:r>
              <a:rPr kumimoji="0" lang="en-US" altLang="en-US" sz="1100" b="1" i="1" u="sng"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not</a:t>
            </a:r>
            <a:r>
              <a:rPr kumimoji="0" lang="en-US" altLang="en-US" sz="1100" b="0" i="1"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be on the exam</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Understand the difference between  </a:t>
            </a:r>
            <a:r>
              <a:rPr kumimoji="0" lang="en-US" altLang="en-US" sz="110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print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and </a:t>
            </a:r>
            <a:r>
              <a:rPr kumimoji="0" lang="en-US" altLang="en-US" sz="110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return...</a:t>
            </a:r>
            <a:endPar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Look over how you composed  larger programs out of smaller ones + how inputs and outputs are used, e.g., for Caesar Cipher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105FF"/>
                </a:solidFill>
                <a:effectLst/>
                <a:uLnTx/>
                <a:uFillTx/>
                <a:latin typeface="Calibri" panose="020F0502020204030204" pitchFamily="34" charset="0"/>
                <a:ea typeface="MS PGothic" pitchFamily="34" charset="-128"/>
                <a:cs typeface="+mn-cs"/>
              </a:rPr>
              <a:t>Representing Data!!!</a:t>
            </a:r>
            <a:endPar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Remind yourself of the various types of data (</a:t>
            </a:r>
            <a:r>
              <a:rPr kumimoji="0" 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int</a:t>
            </a: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str</a:t>
            </a: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float, etc.), how they're different and how to convert between types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Know how characters  are represented with </a:t>
            </a:r>
            <a:r>
              <a:rPr kumimoji="0" lang="en-US" sz="1100" b="1"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chr</a:t>
            </a: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and </a:t>
            </a:r>
            <a:r>
              <a:rPr kumimoji="0" lang="en-US" sz="1100" b="1"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ord</a:t>
            </a:r>
            <a:endPar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Be comfortable  with base-2 arithmetic (and base 10!), along with how to convert from base to base   (</a:t>
            </a:r>
            <a:r>
              <a:rPr kumimoji="0" lang="en-US" sz="1100" b="1" i="0" u="sng"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no</a:t>
            </a: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balanced ternary)</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Remind yourself of how the bits  of a base-2 number influence its value – what do right- and left-shifting do?</a:t>
            </a:r>
          </a:p>
        </p:txBody>
      </p:sp>
      <p:sp>
        <p:nvSpPr>
          <p:cNvPr id="76804" name="Rectangle 3"/>
          <p:cNvSpPr>
            <a:spLocks noChangeArrowheads="1"/>
          </p:cNvSpPr>
          <p:nvPr/>
        </p:nvSpPr>
        <p:spPr bwMode="auto">
          <a:xfrm>
            <a:off x="4494214" y="1853684"/>
            <a:ext cx="4260653"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105FF"/>
                </a:solidFill>
                <a:effectLst/>
                <a:uLnTx/>
                <a:uFillTx/>
                <a:latin typeface="Calibri" panose="020F0502020204030204" pitchFamily="34" charset="0"/>
                <a:ea typeface="ＭＳ Ｐゴシック" pitchFamily="34" charset="-128"/>
                <a:cs typeface="+mn-cs"/>
              </a:rPr>
              <a:t>Circuits and Assembly!!!!</a:t>
            </a:r>
            <a:endPar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Know how the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basic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logic gates operate (AND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and</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OR for any # of inputs , NOT for 1 input only)</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Know how </a:t>
            </a:r>
            <a:r>
              <a:rPr kumimoji="0" lang="en-US" altLang="en-US" sz="11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itchFamily="34" charset="-128"/>
                <a:cs typeface="+mn-cs"/>
              </a:rPr>
              <a:t>minterm</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 expansion works (an OR of ANDs, each selecting one input</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and how it enables the engineering of any circuit at all, given its truth-table specification</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be comfortable using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subcircuits</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(e.g., using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the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four-bit adders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in the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four-bit multiplier</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or the individual pieces of the divider)</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be able to write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simple looping programs in Hmmm, e.g., factorial, power,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Fibonacci, …</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know what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the stack is, what load and store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do at the high-level (in Hmmm,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they're named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storer</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and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loadr</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 and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why they're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useful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for implementing functions in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Hmmm - </a:t>
            </a:r>
            <a:r>
              <a:rPr kumimoji="0" lang="en-US" altLang="en-US" sz="1100" b="0" i="1"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broadly speaking</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The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exam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will  </a:t>
            </a:r>
            <a:r>
              <a:rPr kumimoji="0" lang="en-US" altLang="en-US" sz="1100" b="1" i="1" u="sng"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not</a:t>
            </a:r>
            <a:r>
              <a:rPr kumimoji="0" lang="en-US" altLang="en-US" sz="1100" b="1" i="1"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ask you to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implement recursion or stack-based functions in Hmmm: o</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ＭＳ Ｐゴシック" pitchFamily="34" charset="-128"/>
                <a:cs typeface="+mn-cs"/>
              </a:rPr>
              <a:t>nly</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looping + conditional examples.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It </a:t>
            </a:r>
            <a:r>
              <a:rPr kumimoji="0" lang="en-US" altLang="en-US" sz="1100" b="1" i="0" u="sng"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will</a:t>
            </a:r>
            <a:r>
              <a:rPr kumimoji="0" lang="en-US" altLang="en-US" sz="1100" b="1"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have a full  Hmmm reference (your don't need your own)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a:ln>
                  <a:noFill/>
                </a:ln>
                <a:solidFill>
                  <a:srgbClr val="0105FF"/>
                </a:solidFill>
                <a:effectLst/>
                <a:uLnTx/>
                <a:uFillTx/>
                <a:latin typeface="Calibri" panose="020F0502020204030204" pitchFamily="34" charset="0"/>
                <a:ea typeface="MS PGothic" pitchFamily="34" charset="-128"/>
                <a:cs typeface="+mn-cs"/>
              </a:rPr>
              <a:t>Loops</a:t>
            </a:r>
            <a:r>
              <a:rPr kumimoji="0" lang="en-US" altLang="en-US" sz="1800" b="0" i="0" u="none" strike="noStrike" kern="1200" cap="none" spc="0" normalizeH="0" baseline="0" noProof="0" dirty="0" smtClean="0">
                <a:ln>
                  <a:noFill/>
                </a:ln>
                <a:solidFill>
                  <a:srgbClr val="0105FF"/>
                </a:solidFill>
                <a:effectLst/>
                <a:uLnTx/>
                <a:uFillTx/>
                <a:latin typeface="Calibri" panose="020F0502020204030204" pitchFamily="34" charset="0"/>
                <a:ea typeface="MS PGothic" pitchFamily="34" charset="-128"/>
                <a:cs typeface="+mn-cs"/>
              </a:rPr>
              <a:t> </a:t>
            </a:r>
            <a:endPar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You should feel comfortable with how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for loops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(both element-based and index-based) and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while loops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work – and be able to compose small functions that use them, e.g., ones similar to those in the pi-estimation and TT securities (statistics) problems.</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 You should understand how </a:t>
            </a:r>
            <a:r>
              <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rPr>
              <a:t>nested loops </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itchFamily="34" charset="-128"/>
                <a:cs typeface="+mn-cs"/>
              </a:rPr>
              <a:t>work and be able to read or compose examples (such as the TTS strategy or our in-class problems)</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itchFamily="34" charset="-128"/>
              <a:cs typeface="+mn-cs"/>
            </a:endParaRPr>
          </a:p>
        </p:txBody>
      </p:sp>
      <p:sp>
        <p:nvSpPr>
          <p:cNvPr id="76806" name="Rectangle 5"/>
          <p:cNvSpPr>
            <a:spLocks noChangeArrowheads="1"/>
          </p:cNvSpPr>
          <p:nvPr/>
        </p:nvSpPr>
        <p:spPr bwMode="auto">
          <a:xfrm>
            <a:off x="2895600" y="110067"/>
            <a:ext cx="6019800" cy="461665"/>
          </a:xfrm>
          <a:prstGeom prst="rect">
            <a:avLst/>
          </a:prstGeom>
          <a:solidFill>
            <a:srgbClr val="FFCC99"/>
          </a:solidFill>
          <a:ln>
            <a:solidFill>
              <a:srgbClr val="FFCC99"/>
            </a:solid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a:t>
            </a:r>
            <a:r>
              <a:rPr kumimoji="0" lang="en-US" altLang="en-US" sz="1200" b="1" i="0" u="none" strike="noStrike" kern="1200" cap="none" spc="0" normalizeH="0" baseline="0" noProof="0" dirty="0">
                <a:ln>
                  <a:noFill/>
                </a:ln>
                <a:solidFill>
                  <a:srgbClr val="000000"/>
                </a:solidFill>
                <a:effectLst/>
                <a:uLnTx/>
                <a:uFillTx/>
                <a:latin typeface="Courier New" panose="02070309020205020404" pitchFamily="49" charset="0"/>
                <a:ea typeface="ＭＳ Ｐゴシック" pitchFamily="34" charset="-128"/>
                <a:cs typeface="Courier New" panose="02070309020205020404" pitchFamily="49" charset="0"/>
              </a:rPr>
              <a:t>*</a:t>
            </a:r>
            <a:r>
              <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 For up to </a:t>
            </a:r>
            <a:r>
              <a:rPr kumimoji="0" lang="en-US" altLang="en-US" sz="1200" b="1" i="1" u="none" strike="noStrike" kern="1200" cap="none" spc="0" normalizeH="0" baseline="0" noProof="0" dirty="0">
                <a:ln>
                  <a:noFill/>
                </a:ln>
                <a:solidFill>
                  <a:srgbClr val="800000"/>
                </a:solidFill>
                <a:effectLst/>
                <a:uLnTx/>
                <a:uFillTx/>
                <a:latin typeface="Cambria" panose="02040503050406030204" pitchFamily="18" charset="0"/>
                <a:ea typeface="ＭＳ Ｐゴシック" pitchFamily="34" charset="-128"/>
                <a:cs typeface="+mn-cs"/>
              </a:rPr>
              <a:t>two points!</a:t>
            </a:r>
            <a:r>
              <a:rPr kumimoji="0" lang="en-US" altLang="en-US" sz="12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 of extra credit on the midterm…  Pair up with  s/o and find something you have in common (that you didn't know before!)…</a:t>
            </a:r>
          </a:p>
        </p:txBody>
      </p:sp>
      <p:sp>
        <p:nvSpPr>
          <p:cNvPr id="76807" name="Rectangle 6"/>
          <p:cNvSpPr>
            <a:spLocks noChangeArrowheads="1"/>
          </p:cNvSpPr>
          <p:nvPr/>
        </p:nvSpPr>
        <p:spPr bwMode="auto">
          <a:xfrm>
            <a:off x="4532014" y="979157"/>
            <a:ext cx="1679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a:ln>
                  <a:noFill/>
                </a:ln>
                <a:solidFill>
                  <a:srgbClr val="CC3300"/>
                </a:solidFill>
                <a:effectLst/>
                <a:uLnTx/>
                <a:uFillTx/>
                <a:latin typeface="Cambria" panose="02040503050406030204" pitchFamily="18" charset="0"/>
                <a:ea typeface="ＭＳ Ｐゴシック" pitchFamily="34" charset="-128"/>
                <a:cs typeface="+mn-cs"/>
              </a:rPr>
              <a:t>Thing in common:</a:t>
            </a:r>
            <a:endParaRPr kumimoji="0" lang="en-US" altLang="en-US" sz="1400" b="0" i="0" u="none" strike="noStrike" kern="1200" cap="none" spc="0" normalizeH="0" baseline="0" noProof="0" dirty="0">
              <a:ln>
                <a:noFill/>
              </a:ln>
              <a:solidFill>
                <a:srgbClr val="CC3300"/>
              </a:solidFill>
              <a:effectLst/>
              <a:uLnTx/>
              <a:uFillTx/>
              <a:latin typeface="Cambria" panose="02040503050406030204" pitchFamily="18" charset="0"/>
              <a:ea typeface="ＭＳ Ｐゴシック" pitchFamily="34" charset="-128"/>
              <a:cs typeface="+mn-cs"/>
            </a:endParaRPr>
          </a:p>
        </p:txBody>
      </p:sp>
      <p:cxnSp>
        <p:nvCxnSpPr>
          <p:cNvPr id="76809" name="Straight Connector 9"/>
          <p:cNvCxnSpPr>
            <a:cxnSpLocks noChangeShapeType="1"/>
          </p:cNvCxnSpPr>
          <p:nvPr/>
        </p:nvCxnSpPr>
        <p:spPr bwMode="auto">
          <a:xfrm>
            <a:off x="6216091" y="1210167"/>
            <a:ext cx="256501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76810" name="Rectangle 1"/>
          <p:cNvSpPr>
            <a:spLocks noChangeArrowheads="1"/>
          </p:cNvSpPr>
          <p:nvPr/>
        </p:nvSpPr>
        <p:spPr bwMode="auto">
          <a:xfrm>
            <a:off x="4584142" y="1444823"/>
            <a:ext cx="4180825" cy="307777"/>
          </a:xfrm>
          <a:prstGeom prst="rect">
            <a:avLst/>
          </a:prstGeom>
          <a:noFill/>
          <a:ln>
            <a:solidFill>
              <a:schemeClr val="bg1">
                <a:lumMod val="65000"/>
              </a:schemeClr>
            </a:solidFill>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Then, read over these &amp; </a:t>
            </a:r>
            <a:r>
              <a:rPr kumimoji="0" lang="en-US" altLang="en-US" sz="14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look for ones </a:t>
            </a:r>
            <a:r>
              <a:rPr kumimoji="0" lang="en-US" altLang="en-US" sz="1400" b="1" i="1"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least</a:t>
            </a:r>
            <a:r>
              <a:rPr kumimoji="0" lang="en-US" altLang="en-US" sz="1400" b="0" i="0" u="none" strike="noStrike" kern="1200" cap="none" spc="0" normalizeH="0" baseline="0" noProof="0" dirty="0" smtClean="0">
                <a:ln>
                  <a:noFill/>
                </a:ln>
                <a:solidFill>
                  <a:srgbClr val="000000"/>
                </a:solidFill>
                <a:effectLst/>
                <a:uLnTx/>
                <a:uFillTx/>
                <a:latin typeface="Cambria" panose="02040503050406030204" pitchFamily="18" charset="0"/>
                <a:ea typeface="ＭＳ Ｐゴシック" pitchFamily="34" charset="-128"/>
                <a:cs typeface="+mn-cs"/>
              </a:rPr>
              <a:t> </a:t>
            </a:r>
            <a:r>
              <a:rPr kumimoji="0" lang="en-US" altLang="en-US" sz="14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rPr>
              <a:t>familiar…</a:t>
            </a:r>
            <a:endParaRPr kumimoji="0" lang="en-US" altLang="en-US" sz="2400" b="0" i="0" u="none" strike="noStrike" kern="1200" cap="none" spc="0" normalizeH="0" baseline="0" noProof="0" dirty="0">
              <a:ln>
                <a:noFill/>
              </a:ln>
              <a:solidFill>
                <a:srgbClr val="000000"/>
              </a:solidFill>
              <a:effectLst/>
              <a:uLnTx/>
              <a:uFillTx/>
              <a:latin typeface="Cambria" panose="02040503050406030204" pitchFamily="18" charset="0"/>
              <a:ea typeface="ＭＳ Ｐゴシック" pitchFamily="34" charset="-128"/>
              <a:cs typeface="+mn-cs"/>
            </a:endParaRPr>
          </a:p>
        </p:txBody>
      </p:sp>
      <p:sp>
        <p:nvSpPr>
          <p:cNvPr id="12" name="Rectangle 6"/>
          <p:cNvSpPr>
            <a:spLocks noChangeArrowheads="1"/>
          </p:cNvSpPr>
          <p:nvPr/>
        </p:nvSpPr>
        <p:spPr bwMode="auto">
          <a:xfrm>
            <a:off x="4532014" y="620889"/>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1" i="0" u="none" strike="noStrike" kern="1200" cap="none" spc="0" normalizeH="0" baseline="0" noProof="0" dirty="0" smtClean="0">
                <a:ln>
                  <a:noFill/>
                </a:ln>
                <a:solidFill>
                  <a:srgbClr val="CC3300"/>
                </a:solidFill>
                <a:effectLst/>
                <a:uLnTx/>
                <a:uFillTx/>
                <a:latin typeface="Cambria" panose="02040503050406030204" pitchFamily="18" charset="0"/>
                <a:ea typeface="ＭＳ Ｐゴシック" pitchFamily="34" charset="-128"/>
                <a:cs typeface="+mn-cs"/>
              </a:rPr>
              <a:t>Names:</a:t>
            </a:r>
            <a:endParaRPr kumimoji="0" lang="en-US" altLang="en-US" sz="1400" b="0" i="0" u="none" strike="noStrike" kern="1200" cap="none" spc="0" normalizeH="0" baseline="0" noProof="0" dirty="0">
              <a:ln>
                <a:noFill/>
              </a:ln>
              <a:solidFill>
                <a:srgbClr val="CC3300"/>
              </a:solidFill>
              <a:effectLst/>
              <a:uLnTx/>
              <a:uFillTx/>
              <a:latin typeface="Cambria" panose="02040503050406030204" pitchFamily="18" charset="0"/>
              <a:ea typeface="ＭＳ Ｐゴシック" pitchFamily="34" charset="-128"/>
              <a:cs typeface="+mn-cs"/>
            </a:endParaRPr>
          </a:p>
        </p:txBody>
      </p:sp>
      <p:cxnSp>
        <p:nvCxnSpPr>
          <p:cNvPr id="13" name="Straight Connector 9"/>
          <p:cNvCxnSpPr>
            <a:cxnSpLocks noChangeShapeType="1"/>
          </p:cNvCxnSpPr>
          <p:nvPr/>
        </p:nvCxnSpPr>
        <p:spPr bwMode="auto">
          <a:xfrm>
            <a:off x="5366382" y="851899"/>
            <a:ext cx="3404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5" name="Group 4"/>
          <p:cNvGrpSpPr/>
          <p:nvPr/>
        </p:nvGrpSpPr>
        <p:grpSpPr>
          <a:xfrm>
            <a:off x="5087068" y="4820148"/>
            <a:ext cx="370259" cy="369332"/>
            <a:chOff x="4649862" y="6111571"/>
            <a:chExt cx="370259" cy="369332"/>
          </a:xfrm>
        </p:grpSpPr>
        <p:sp>
          <p:nvSpPr>
            <p:cNvPr id="14" name="Rectangle 13"/>
            <p:cNvSpPr/>
            <p:nvPr/>
          </p:nvSpPr>
          <p:spPr>
            <a:xfrm rot="1540312">
              <a:off x="4760113" y="6111571"/>
              <a:ext cx="26000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105FF"/>
                  </a:solidFill>
                  <a:effectLst/>
                  <a:uLnTx/>
                  <a:uFillTx/>
                  <a:latin typeface="Calibri" panose="020F0502020204030204" pitchFamily="34" charset="0"/>
                  <a:ea typeface="MS PGothic" pitchFamily="34" charset="-128"/>
                  <a:cs typeface="+mn-cs"/>
                </a:rPr>
                <a:t>!</a:t>
              </a:r>
              <a:endPar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15" name="Rectangle 14"/>
            <p:cNvSpPr/>
            <p:nvPr/>
          </p:nvSpPr>
          <p:spPr>
            <a:xfrm rot="20059688" flipH="1">
              <a:off x="4649862" y="6111571"/>
              <a:ext cx="26000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105FF"/>
                  </a:solidFill>
                  <a:effectLst/>
                  <a:uLnTx/>
                  <a:uFillTx/>
                  <a:latin typeface="Calibri" panose="020F0502020204030204" pitchFamily="34" charset="0"/>
                  <a:ea typeface="MS PGothic" pitchFamily="34" charset="-128"/>
                  <a:cs typeface="+mn-cs"/>
                </a:rPr>
                <a:t>!</a:t>
              </a:r>
              <a:endParaRPr kumimoji="0" lang="en-US" altLang="en-US" sz="11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grpSp>
      <p:sp>
        <p:nvSpPr>
          <p:cNvPr id="7" name="Rectangle 6"/>
          <p:cNvSpPr/>
          <p:nvPr/>
        </p:nvSpPr>
        <p:spPr>
          <a:xfrm>
            <a:off x="305872" y="6336221"/>
            <a:ext cx="3756378" cy="430887"/>
          </a:xfrm>
          <a:prstGeom prst="rect">
            <a:avLst/>
          </a:prstGeom>
          <a:solidFill>
            <a:schemeClr val="bg1">
              <a:lumMod val="85000"/>
            </a:schemeClr>
          </a:solid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You may use functions from class and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hw</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on the exam without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reimplementing</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them. Here are some, but not all, of them:</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9" name="Rectangle 18"/>
          <p:cNvSpPr/>
          <p:nvPr/>
        </p:nvSpPr>
        <p:spPr>
          <a:xfrm>
            <a:off x="4648200" y="6336221"/>
            <a:ext cx="4156840" cy="430887"/>
          </a:xfrm>
          <a:prstGeom prst="rect">
            <a:avLst/>
          </a:prstGeom>
          <a:solidFill>
            <a:schemeClr val="bg1">
              <a:lumMod val="85000"/>
            </a:schemeClr>
          </a:solidFill>
          <a:ln>
            <a:solidFill>
              <a:schemeClr val="tx1"/>
            </a:solidFill>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removeOne</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e, L ),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removeAll</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e, L ),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removeUpto</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e, L ), count( e, L ),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ind</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e, L ),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frontNum</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L ),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binToNum</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binstr</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 </a:t>
            </a:r>
            <a:r>
              <a:rPr kumimoji="0" lang="en-US" altLang="en-US" sz="11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numToBin</a:t>
            </a: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 n ), …</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8" name="Right Arrow 7"/>
          <p:cNvSpPr/>
          <p:nvPr/>
        </p:nvSpPr>
        <p:spPr>
          <a:xfrm>
            <a:off x="4191000" y="6432330"/>
            <a:ext cx="353065" cy="290108"/>
          </a:xfrm>
          <a:prstGeom prst="rightArrow">
            <a:avLst/>
          </a:prstGeom>
          <a:solidFill>
            <a:schemeClr val="bg1">
              <a:lumMod val="85000"/>
            </a:schemeClr>
          </a:solidFill>
        </p:spPr>
        <p:txBody>
          <a:bodyPr wrap="none" rtlCol="0"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urier New" pitchFamily="1" charset="0"/>
              <a:ea typeface="MS PGothic" pitchFamily="34" charset="-128"/>
              <a:cs typeface="Courier New" pitchFamily="1" charset="0"/>
            </a:endParaRPr>
          </a:p>
        </p:txBody>
      </p:sp>
      <p:sp>
        <p:nvSpPr>
          <p:cNvPr id="10" name="Rectangle 9"/>
          <p:cNvSpPr/>
          <p:nvPr/>
        </p:nvSpPr>
        <p:spPr>
          <a:xfrm>
            <a:off x="243015" y="609600"/>
            <a:ext cx="2217274" cy="261610"/>
          </a:xfrm>
          <a:prstGeom prst="rect">
            <a:avLst/>
          </a:prstGeom>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See review problems @ the cs5 site</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grpSp>
        <p:nvGrpSpPr>
          <p:cNvPr id="20" name="Group 54"/>
          <p:cNvGrpSpPr>
            <a:grpSpLocks/>
          </p:cNvGrpSpPr>
          <p:nvPr/>
        </p:nvGrpSpPr>
        <p:grpSpPr bwMode="auto">
          <a:xfrm>
            <a:off x="2322096" y="4668255"/>
            <a:ext cx="340098" cy="292764"/>
            <a:chOff x="3456" y="1784"/>
            <a:chExt cx="952" cy="1048"/>
          </a:xfrm>
        </p:grpSpPr>
        <p:sp>
          <p:nvSpPr>
            <p:cNvPr id="2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grpSp>
      <p:sp>
        <p:nvSpPr>
          <p:cNvPr id="2" name="Rectangle 1"/>
          <p:cNvSpPr/>
          <p:nvPr/>
        </p:nvSpPr>
        <p:spPr>
          <a:xfrm>
            <a:off x="2633133" y="4632823"/>
            <a:ext cx="1534394" cy="2308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I &lt;3 three-eyed punctuation!</a:t>
            </a:r>
            <a:endParaRPr kumimoji="0" lang="en-US" sz="9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 name="Rectangle 2"/>
          <p:cNvSpPr/>
          <p:nvPr/>
        </p:nvSpPr>
        <p:spPr>
          <a:xfrm rot="21410194">
            <a:off x="5542740" y="529551"/>
            <a:ext cx="3284525" cy="523220"/>
          </a:xfrm>
          <a:prstGeom prst="rect">
            <a:avLst/>
          </a:prstGeom>
          <a:solidFill>
            <a:schemeClr val="bg1">
              <a:lumMod val="95000"/>
            </a:schemeClr>
          </a:solidFill>
          <a:ln>
            <a:solidFill>
              <a:schemeClr val="bg1">
                <a:lumMod val="65000"/>
              </a:schemeClr>
            </a:solidFill>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Put your names and thing-in-common on the OTHER page! </a:t>
            </a:r>
            <a:r>
              <a:rPr kumimoji="0" lang="en-US" altLang="en-US" sz="1400" b="1" i="1"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K</a:t>
            </a:r>
            <a:r>
              <a:rPr kumimoji="0" lang="en-US" altLang="en-US" sz="1400" b="1" i="1"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eep</a:t>
            </a:r>
            <a:r>
              <a:rPr kumimoji="0" lang="en-US" altLang="en-US" sz="14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this page...</a:t>
            </a:r>
            <a:endParaRPr kumimoji="0" lang="en-US" altLang="en-US" sz="14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40" name="TextBox 39"/>
          <p:cNvSpPr txBox="1"/>
          <p:nvPr/>
        </p:nvSpPr>
        <p:spPr>
          <a:xfrm rot="21155631">
            <a:off x="1940990" y="2413343"/>
            <a:ext cx="5414420" cy="3046988"/>
          </a:xfrm>
          <a:prstGeom prst="rect">
            <a:avLst/>
          </a:prstGeom>
          <a:solidFill>
            <a:schemeClr val="bg1">
              <a:lumMod val="50000"/>
            </a:schemeClr>
          </a:solidFill>
        </p:spPr>
        <p:txBody>
          <a:bodyPr wrap="square" rtlCol="0">
            <a:spAutoFit/>
          </a:bodyPr>
          <a:lstStyle/>
          <a:p>
            <a:r>
              <a:rPr lang="en-US" sz="9600" dirty="0" smtClean="0">
                <a:solidFill>
                  <a:schemeClr val="bg1"/>
                </a:solidFill>
                <a:latin typeface="Candara" panose="020E0502030303020204" pitchFamily="34" charset="0"/>
              </a:rPr>
              <a:t>Later today…</a:t>
            </a:r>
            <a:endParaRPr lang="en-US" sz="9600" dirty="0">
              <a:solidFill>
                <a:schemeClr val="bg1"/>
              </a:solidFill>
              <a:latin typeface="Candara" panose="020E0502030303020204" pitchFamily="34" charset="0"/>
            </a:endParaRPr>
          </a:p>
        </p:txBody>
      </p:sp>
    </p:spTree>
    <p:extLst>
      <p:ext uri="{BB962C8B-B14F-4D97-AF65-F5344CB8AC3E}">
        <p14:creationId xmlns:p14="http://schemas.microsoft.com/office/powerpoint/2010/main" val="78634483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381000" y="1600200"/>
            <a:ext cx="2514600" cy="1752600"/>
          </a:xfrm>
          <a:prstGeom prst="roundRect">
            <a:avLst/>
          </a:prstGeom>
          <a:solidFill>
            <a:srgbClr val="CCECFF"/>
          </a:solidFill>
          <a:ln w="38100" cap="flat" cmpd="sng" algn="ctr">
            <a:solidFill>
              <a:srgbClr val="CCECFF"/>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26627" name="Text Box 2"/>
          <p:cNvSpPr txBox="1">
            <a:spLocks noChangeArrowheads="1"/>
          </p:cNvSpPr>
          <p:nvPr/>
        </p:nvSpPr>
        <p:spPr bwMode="auto">
          <a:xfrm>
            <a:off x="304800" y="76200"/>
            <a:ext cx="57165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dirty="0" smtClean="0">
                <a:latin typeface="Cambria" pitchFamily="18" charset="0"/>
              </a:rPr>
              <a:t>Mid-term feedback…</a:t>
            </a:r>
            <a:endParaRPr lang="en-US" sz="3200" dirty="0">
              <a:latin typeface="Cambria" pitchFamily="18" charset="0"/>
            </a:endParaRPr>
          </a:p>
        </p:txBody>
      </p:sp>
      <p:sp>
        <p:nvSpPr>
          <p:cNvPr id="26628" name="Text Box 3"/>
          <p:cNvSpPr txBox="1">
            <a:spLocks noChangeArrowheads="1"/>
          </p:cNvSpPr>
          <p:nvPr/>
        </p:nvSpPr>
        <p:spPr bwMode="auto">
          <a:xfrm>
            <a:off x="878304" y="762000"/>
            <a:ext cx="7467600" cy="646331"/>
          </a:xfrm>
          <a:prstGeom prst="rect">
            <a:avLst/>
          </a:prstGeom>
          <a:solidFill>
            <a:srgbClr val="CCECFF"/>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cs typeface="Times New Roman" pitchFamily="18" charset="0"/>
              </a:rPr>
              <a:t>I would love to know any thoughts you have about CS5 thus far in the </a:t>
            </a:r>
            <a:r>
              <a:rPr lang="en-US" sz="1800" dirty="0" smtClean="0">
                <a:latin typeface="Cambria" pitchFamily="18" charset="0"/>
                <a:cs typeface="Times New Roman" pitchFamily="18" charset="0"/>
              </a:rPr>
              <a:t>term.    </a:t>
            </a:r>
            <a:r>
              <a:rPr lang="en-US" sz="1800" dirty="0">
                <a:latin typeface="Cambria" pitchFamily="18" charset="0"/>
                <a:cs typeface="Times New Roman" pitchFamily="18" charset="0"/>
              </a:rPr>
              <a:t>In particular, how </a:t>
            </a:r>
            <a:r>
              <a:rPr lang="en-US" sz="1800" dirty="0" smtClean="0">
                <a:latin typeface="Cambria" pitchFamily="18" charset="0"/>
                <a:cs typeface="Times New Roman" pitchFamily="18" charset="0"/>
              </a:rPr>
              <a:t>you </a:t>
            </a:r>
            <a:r>
              <a:rPr lang="en-US" sz="1800" dirty="0">
                <a:latin typeface="Cambria" pitchFamily="18" charset="0"/>
                <a:cs typeface="Times New Roman" pitchFamily="18" charset="0"/>
              </a:rPr>
              <a:t>feel about the time and effort CS5 </a:t>
            </a:r>
            <a:r>
              <a:rPr lang="en-US" sz="1800" dirty="0" smtClean="0">
                <a:latin typeface="Cambria" pitchFamily="18" charset="0"/>
                <a:cs typeface="Times New Roman" pitchFamily="18" charset="0"/>
              </a:rPr>
              <a:t>requires…</a:t>
            </a:r>
            <a:endParaRPr lang="en-US" sz="1800" dirty="0">
              <a:latin typeface="Cambria" pitchFamily="18" charset="0"/>
              <a:cs typeface="Times New Roman" pitchFamily="18" charset="0"/>
            </a:endParaRPr>
          </a:p>
        </p:txBody>
      </p:sp>
      <p:sp>
        <p:nvSpPr>
          <p:cNvPr id="26629" name="Rectangle 4"/>
          <p:cNvSpPr>
            <a:spLocks noChangeArrowheads="1"/>
          </p:cNvSpPr>
          <p:nvPr/>
        </p:nvSpPr>
        <p:spPr bwMode="auto">
          <a:xfrm>
            <a:off x="5486400" y="193007"/>
            <a:ext cx="2233613" cy="369888"/>
          </a:xfrm>
          <a:prstGeom prst="rect">
            <a:avLst/>
          </a:prstGeom>
          <a:solidFill>
            <a:srgbClr val="FFCC99"/>
          </a:solidFill>
          <a:ln>
            <a:noFill/>
          </a:ln>
          <a:extLst/>
        </p:spPr>
        <p:txBody>
          <a:bodyPr wrap="none">
            <a:spAutoFit/>
          </a:bodyPr>
          <a:lstStyle/>
          <a:p>
            <a:r>
              <a:rPr lang="en-US" sz="1800" b="1" i="1" dirty="0">
                <a:latin typeface="Cambria" pitchFamily="18" charset="0"/>
              </a:rPr>
              <a:t>Don't</a:t>
            </a:r>
            <a:r>
              <a:rPr lang="en-US" sz="1800" dirty="0">
                <a:latin typeface="Cambria" pitchFamily="18" charset="0"/>
              </a:rPr>
              <a:t> put your name</a:t>
            </a:r>
          </a:p>
        </p:txBody>
      </p:sp>
      <p:sp>
        <p:nvSpPr>
          <p:cNvPr id="26630" name="Rectangle 5"/>
          <p:cNvSpPr>
            <a:spLocks noChangeArrowheads="1"/>
          </p:cNvSpPr>
          <p:nvPr/>
        </p:nvSpPr>
        <p:spPr bwMode="auto">
          <a:xfrm>
            <a:off x="508686" y="1725613"/>
            <a:ext cx="2289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On </a:t>
            </a:r>
            <a:r>
              <a:rPr lang="en-US" sz="1400" dirty="0" smtClean="0">
                <a:latin typeface="Cambria" pitchFamily="18" charset="0"/>
              </a:rPr>
              <a:t>average, </a:t>
            </a:r>
            <a:r>
              <a:rPr lang="en-US" sz="1400" dirty="0">
                <a:latin typeface="Cambria" pitchFamily="18" charset="0"/>
              </a:rPr>
              <a:t>how much time per week do you spend on CS5 </a:t>
            </a:r>
            <a:r>
              <a:rPr lang="en-US" sz="1400" b="1" i="1" dirty="0">
                <a:latin typeface="Cambria" pitchFamily="18" charset="0"/>
              </a:rPr>
              <a:t>outside class + lab</a:t>
            </a:r>
            <a:r>
              <a:rPr lang="en-US" sz="1400" dirty="0">
                <a:latin typeface="Cambria" pitchFamily="18" charset="0"/>
              </a:rPr>
              <a:t>? </a:t>
            </a:r>
          </a:p>
        </p:txBody>
      </p:sp>
      <p:sp>
        <p:nvSpPr>
          <p:cNvPr id="26631" name="Rectangle 6"/>
          <p:cNvSpPr>
            <a:spLocks noChangeArrowheads="1"/>
          </p:cNvSpPr>
          <p:nvPr/>
        </p:nvSpPr>
        <p:spPr bwMode="auto">
          <a:xfrm>
            <a:off x="304800" y="4049713"/>
            <a:ext cx="6596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047F0A"/>
                </a:solidFill>
                <a:latin typeface="Cambria" pitchFamily="18" charset="0"/>
              </a:rPr>
              <a:t>Something you'd </a:t>
            </a:r>
            <a:r>
              <a:rPr lang="en-US" sz="1800" b="1" i="1">
                <a:solidFill>
                  <a:srgbClr val="047F0A"/>
                </a:solidFill>
                <a:latin typeface="Cambria" pitchFamily="18" charset="0"/>
              </a:rPr>
              <a:t>keep</a:t>
            </a:r>
            <a:r>
              <a:rPr lang="en-US" sz="1800">
                <a:solidFill>
                  <a:srgbClr val="047F0A"/>
                </a:solidFill>
                <a:latin typeface="Cambria" pitchFamily="18" charset="0"/>
              </a:rPr>
              <a:t> about CS5 …? </a:t>
            </a:r>
          </a:p>
        </p:txBody>
      </p:sp>
      <p:sp>
        <p:nvSpPr>
          <p:cNvPr id="26632" name="Rectangle 7"/>
          <p:cNvSpPr>
            <a:spLocks noChangeArrowheads="1"/>
          </p:cNvSpPr>
          <p:nvPr/>
        </p:nvSpPr>
        <p:spPr bwMode="auto">
          <a:xfrm>
            <a:off x="304800" y="4972050"/>
            <a:ext cx="7170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047F0A"/>
                </a:solidFill>
                <a:latin typeface="Cambria" pitchFamily="18" charset="0"/>
              </a:rPr>
              <a:t>Something you'd </a:t>
            </a:r>
            <a:r>
              <a:rPr lang="en-US" sz="1800" b="1" i="1">
                <a:solidFill>
                  <a:srgbClr val="047F0A"/>
                </a:solidFill>
                <a:latin typeface="Cambria" pitchFamily="18" charset="0"/>
              </a:rPr>
              <a:t>change about  / get rid of / add to</a:t>
            </a:r>
            <a:r>
              <a:rPr lang="en-US" sz="1800">
                <a:solidFill>
                  <a:srgbClr val="047F0A"/>
                </a:solidFill>
                <a:latin typeface="Cambria" pitchFamily="18" charset="0"/>
              </a:rPr>
              <a:t> CS5 …? </a:t>
            </a:r>
          </a:p>
        </p:txBody>
      </p:sp>
      <p:sp>
        <p:nvSpPr>
          <p:cNvPr id="26633" name="Rectangle 8"/>
          <p:cNvSpPr>
            <a:spLocks noChangeArrowheads="1"/>
          </p:cNvSpPr>
          <p:nvPr/>
        </p:nvSpPr>
        <p:spPr bwMode="auto">
          <a:xfrm>
            <a:off x="304800" y="5957888"/>
            <a:ext cx="6596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047F0A"/>
                </a:solidFill>
                <a:latin typeface="Cambria" pitchFamily="18" charset="0"/>
              </a:rPr>
              <a:t>Other thoughts optional, but 142% welcome:</a:t>
            </a:r>
          </a:p>
        </p:txBody>
      </p:sp>
      <p:sp>
        <p:nvSpPr>
          <p:cNvPr id="26634" name="Rectangle 9"/>
          <p:cNvSpPr>
            <a:spLocks noChangeArrowheads="1"/>
          </p:cNvSpPr>
          <p:nvPr/>
        </p:nvSpPr>
        <p:spPr bwMode="auto">
          <a:xfrm>
            <a:off x="3335337" y="1633538"/>
            <a:ext cx="23796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How does CS5's workload compare to other classes you're taking this term? </a:t>
            </a:r>
          </a:p>
        </p:txBody>
      </p:sp>
      <p:sp>
        <p:nvSpPr>
          <p:cNvPr id="26635" name="Rectangle 10"/>
          <p:cNvSpPr>
            <a:spLocks noChangeArrowheads="1"/>
          </p:cNvSpPr>
          <p:nvPr/>
        </p:nvSpPr>
        <p:spPr bwMode="auto">
          <a:xfrm>
            <a:off x="6300788" y="1741488"/>
            <a:ext cx="195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How would you judge the </a:t>
            </a:r>
            <a:r>
              <a:rPr lang="en-US" sz="1400" b="1" i="1" dirty="0">
                <a:latin typeface="Cambria" pitchFamily="18" charset="0"/>
              </a:rPr>
              <a:t>pace </a:t>
            </a:r>
            <a:r>
              <a:rPr lang="en-US" sz="1400" dirty="0">
                <a:latin typeface="Cambria" pitchFamily="18" charset="0"/>
              </a:rPr>
              <a:t>of CS5?</a:t>
            </a:r>
          </a:p>
        </p:txBody>
      </p:sp>
      <p:sp>
        <p:nvSpPr>
          <p:cNvPr id="26636" name="Line 11"/>
          <p:cNvSpPr>
            <a:spLocks noChangeShapeType="1"/>
          </p:cNvSpPr>
          <p:nvPr/>
        </p:nvSpPr>
        <p:spPr bwMode="auto">
          <a:xfrm>
            <a:off x="3565525" y="2832100"/>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7" name="Line 12"/>
          <p:cNvSpPr>
            <a:spLocks noChangeShapeType="1"/>
          </p:cNvSpPr>
          <p:nvPr/>
        </p:nvSpPr>
        <p:spPr bwMode="auto">
          <a:xfrm>
            <a:off x="809625" y="3200400"/>
            <a:ext cx="1657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8" name="Line 13"/>
          <p:cNvSpPr>
            <a:spLocks noChangeShapeType="1"/>
          </p:cNvSpPr>
          <p:nvPr/>
        </p:nvSpPr>
        <p:spPr bwMode="auto">
          <a:xfrm rot="-5400000">
            <a:off x="34504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9" name="Line 16"/>
          <p:cNvSpPr>
            <a:spLocks noChangeShapeType="1"/>
          </p:cNvSpPr>
          <p:nvPr/>
        </p:nvSpPr>
        <p:spPr bwMode="auto">
          <a:xfrm>
            <a:off x="6334125" y="2832100"/>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0" name="Rectangle 20"/>
          <p:cNvSpPr>
            <a:spLocks noChangeArrowheads="1"/>
          </p:cNvSpPr>
          <p:nvPr/>
        </p:nvSpPr>
        <p:spPr bwMode="auto">
          <a:xfrm>
            <a:off x="5127625"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heavier</a:t>
            </a:r>
          </a:p>
        </p:txBody>
      </p:sp>
      <p:sp>
        <p:nvSpPr>
          <p:cNvPr id="26641" name="Rectangle 21"/>
          <p:cNvSpPr>
            <a:spLocks noChangeArrowheads="1"/>
          </p:cNvSpPr>
          <p:nvPr/>
        </p:nvSpPr>
        <p:spPr bwMode="auto">
          <a:xfrm>
            <a:off x="4135438"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about the same</a:t>
            </a:r>
          </a:p>
        </p:txBody>
      </p:sp>
      <p:sp>
        <p:nvSpPr>
          <p:cNvPr id="26642" name="Rectangle 22"/>
          <p:cNvSpPr>
            <a:spLocks noChangeArrowheads="1"/>
          </p:cNvSpPr>
          <p:nvPr/>
        </p:nvSpPr>
        <p:spPr bwMode="auto">
          <a:xfrm>
            <a:off x="3222625"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lighter</a:t>
            </a:r>
          </a:p>
        </p:txBody>
      </p:sp>
      <p:sp>
        <p:nvSpPr>
          <p:cNvPr id="26643" name="Rectangle 23"/>
          <p:cNvSpPr>
            <a:spLocks noChangeArrowheads="1"/>
          </p:cNvSpPr>
          <p:nvPr/>
        </p:nvSpPr>
        <p:spPr bwMode="auto">
          <a:xfrm>
            <a:off x="78867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too fast</a:t>
            </a:r>
          </a:p>
        </p:txBody>
      </p:sp>
      <p:sp>
        <p:nvSpPr>
          <p:cNvPr id="26644" name="Rectangle 24"/>
          <p:cNvSpPr>
            <a:spLocks noChangeArrowheads="1"/>
          </p:cNvSpPr>
          <p:nvPr/>
        </p:nvSpPr>
        <p:spPr bwMode="auto">
          <a:xfrm>
            <a:off x="69088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about right</a:t>
            </a:r>
          </a:p>
        </p:txBody>
      </p:sp>
      <p:sp>
        <p:nvSpPr>
          <p:cNvPr id="26645" name="Rectangle 25"/>
          <p:cNvSpPr>
            <a:spLocks noChangeArrowheads="1"/>
          </p:cNvSpPr>
          <p:nvPr/>
        </p:nvSpPr>
        <p:spPr bwMode="auto">
          <a:xfrm>
            <a:off x="59817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too slow</a:t>
            </a:r>
          </a:p>
        </p:txBody>
      </p:sp>
      <p:sp>
        <p:nvSpPr>
          <p:cNvPr id="26646" name="Line 26"/>
          <p:cNvSpPr>
            <a:spLocks noChangeShapeType="1"/>
          </p:cNvSpPr>
          <p:nvPr/>
        </p:nvSpPr>
        <p:spPr bwMode="auto">
          <a:xfrm>
            <a:off x="304800" y="3981450"/>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7" name="Line 27"/>
          <p:cNvSpPr>
            <a:spLocks noChangeShapeType="1"/>
          </p:cNvSpPr>
          <p:nvPr/>
        </p:nvSpPr>
        <p:spPr bwMode="auto">
          <a:xfrm>
            <a:off x="304800" y="4914900"/>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8" name="Line 28"/>
          <p:cNvSpPr>
            <a:spLocks noChangeShapeType="1"/>
          </p:cNvSpPr>
          <p:nvPr/>
        </p:nvSpPr>
        <p:spPr bwMode="auto">
          <a:xfrm>
            <a:off x="304800" y="5888038"/>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9" name="Line 13"/>
          <p:cNvSpPr>
            <a:spLocks noChangeShapeType="1"/>
          </p:cNvSpPr>
          <p:nvPr/>
        </p:nvSpPr>
        <p:spPr bwMode="auto">
          <a:xfrm rot="-5400000">
            <a:off x="4361656"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0" name="Line 13"/>
          <p:cNvSpPr>
            <a:spLocks noChangeShapeType="1"/>
          </p:cNvSpPr>
          <p:nvPr/>
        </p:nvSpPr>
        <p:spPr bwMode="auto">
          <a:xfrm rot="-5400000">
            <a:off x="5347494"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1" name="Line 13"/>
          <p:cNvSpPr>
            <a:spLocks noChangeShapeType="1"/>
          </p:cNvSpPr>
          <p:nvPr/>
        </p:nvSpPr>
        <p:spPr bwMode="auto">
          <a:xfrm rot="-5400000">
            <a:off x="62190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2" name="Line 13"/>
          <p:cNvSpPr>
            <a:spLocks noChangeShapeType="1"/>
          </p:cNvSpPr>
          <p:nvPr/>
        </p:nvSpPr>
        <p:spPr bwMode="auto">
          <a:xfrm rot="-5400000">
            <a:off x="71334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3" name="Line 13"/>
          <p:cNvSpPr>
            <a:spLocks noChangeShapeType="1"/>
          </p:cNvSpPr>
          <p:nvPr/>
        </p:nvSpPr>
        <p:spPr bwMode="auto">
          <a:xfrm rot="-5400000">
            <a:off x="81240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4" name="Rectangle 8"/>
          <p:cNvSpPr>
            <a:spLocks noChangeArrowheads="1"/>
          </p:cNvSpPr>
          <p:nvPr/>
        </p:nvSpPr>
        <p:spPr bwMode="auto">
          <a:xfrm>
            <a:off x="721896" y="3550318"/>
            <a:ext cx="7581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b="1" dirty="0">
                <a:latin typeface="Cambria" pitchFamily="18" charset="0"/>
              </a:rPr>
              <a:t>Circle your </a:t>
            </a:r>
            <a:r>
              <a:rPr lang="en-US" sz="1500" b="1" dirty="0" smtClean="0">
                <a:latin typeface="Cambria" pitchFamily="18" charset="0"/>
              </a:rPr>
              <a:t>year:         </a:t>
            </a:r>
            <a:r>
              <a:rPr lang="en-US" sz="1500" dirty="0" smtClean="0">
                <a:latin typeface="Cambria" pitchFamily="18" charset="0"/>
              </a:rPr>
              <a:t>First-year       Sophomore         Junior         Senior          Other</a:t>
            </a:r>
            <a:endParaRPr lang="en-US" sz="1500" dirty="0">
              <a:latin typeface="Cambria" pitchFamily="18" charset="0"/>
            </a:endParaRPr>
          </a:p>
        </p:txBody>
      </p:sp>
      <p:sp>
        <p:nvSpPr>
          <p:cNvPr id="31" name="Text Box 2"/>
          <p:cNvSpPr txBox="1">
            <a:spLocks noChangeArrowheads="1"/>
          </p:cNvSpPr>
          <p:nvPr/>
        </p:nvSpPr>
        <p:spPr bwMode="auto">
          <a:xfrm rot="20877483">
            <a:off x="3507047" y="4561068"/>
            <a:ext cx="5028680" cy="1200329"/>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7200" dirty="0" smtClean="0">
                <a:latin typeface="Cambria" pitchFamily="18" charset="0"/>
              </a:rPr>
              <a:t>Later today</a:t>
            </a:r>
            <a:endParaRPr lang="en-US" sz="7200" dirty="0">
              <a:latin typeface="Cambria" pitchFamily="18" charset="0"/>
            </a:endParaRPr>
          </a:p>
        </p:txBody>
      </p:sp>
    </p:spTree>
    <p:extLst>
      <p:ext uri="{BB962C8B-B14F-4D97-AF65-F5344CB8AC3E}">
        <p14:creationId xmlns:p14="http://schemas.microsoft.com/office/powerpoint/2010/main" val="23806520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ChangeArrowheads="1"/>
          </p:cNvSpPr>
          <p:nvPr/>
        </p:nvSpPr>
        <p:spPr bwMode="auto">
          <a:xfrm>
            <a:off x="533400" y="228600"/>
            <a:ext cx="6019800" cy="646331"/>
          </a:xfrm>
          <a:prstGeom prst="rect">
            <a:avLst/>
          </a:prstGeom>
          <a:solidFill>
            <a:srgbClr val="FFE6CD"/>
          </a:solidFill>
          <a:ln>
            <a:noFill/>
          </a:ln>
          <a:extLst/>
        </p:spPr>
        <p:txBody>
          <a:bodyPr wrap="square">
            <a:spAutoFit/>
          </a:bodyPr>
          <a:lstStyle/>
          <a:p>
            <a:pPr algn="l"/>
            <a:r>
              <a:rPr lang="en-US" sz="3600" b="1" dirty="0">
                <a:latin typeface="Cambria" pitchFamily="18" charset="0"/>
              </a:rPr>
              <a:t>CS 5</a:t>
            </a:r>
            <a:r>
              <a:rPr lang="en-US" sz="3600" dirty="0">
                <a:latin typeface="Cambria" pitchFamily="18" charset="0"/>
              </a:rPr>
              <a:t>:   </a:t>
            </a:r>
            <a:r>
              <a:rPr lang="en-US" sz="3600" i="1" dirty="0">
                <a:latin typeface="Cambria" pitchFamily="18" charset="0"/>
              </a:rPr>
              <a:t>Putting l</a:t>
            </a:r>
            <a:r>
              <a:rPr lang="en-US" sz="3600" i="1" dirty="0" smtClean="0">
                <a:latin typeface="Cambria" pitchFamily="18" charset="0"/>
              </a:rPr>
              <a:t>oops </a:t>
            </a:r>
            <a:r>
              <a:rPr lang="en-US" sz="3600" i="1" dirty="0">
                <a:latin typeface="Cambria" pitchFamily="18" charset="0"/>
              </a:rPr>
              <a:t>to w</a:t>
            </a:r>
            <a:r>
              <a:rPr lang="en-US" sz="3600" i="1" dirty="0" smtClean="0">
                <a:latin typeface="Cambria" pitchFamily="18" charset="0"/>
              </a:rPr>
              <a:t>ork…</a:t>
            </a:r>
            <a:endParaRPr lang="en-US" sz="3600" i="1" dirty="0">
              <a:latin typeface="Cambria" pitchFamily="18" charset="0"/>
            </a:endParaRPr>
          </a:p>
        </p:txBody>
      </p:sp>
      <p:sp>
        <p:nvSpPr>
          <p:cNvPr id="2055" name="Text Box 32"/>
          <p:cNvSpPr txBox="1">
            <a:spLocks noChangeArrowheads="1"/>
          </p:cNvSpPr>
          <p:nvPr/>
        </p:nvSpPr>
        <p:spPr bwMode="auto">
          <a:xfrm>
            <a:off x="533400" y="3595687"/>
            <a:ext cx="701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a:spcBef>
                <a:spcPct val="50000"/>
              </a:spcBef>
            </a:pP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1</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11</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21</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1211</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111221</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a:t>
            </a:r>
            <a:r>
              <a:rPr lang="en-US" sz="2800" b="1" dirty="0" smtClean="0">
                <a:solidFill>
                  <a:srgbClr val="E30E1F"/>
                </a:solidFill>
                <a:latin typeface="Calibri" pitchFamily="34" charset="0"/>
              </a:rPr>
              <a:t>?  </a:t>
            </a:r>
            <a:r>
              <a:rPr lang="en-US" sz="2800" b="1" dirty="0" smtClean="0">
                <a:solidFill>
                  <a:schemeClr val="accent2"/>
                </a:solidFill>
                <a:latin typeface="Calibri" pitchFamily="34" charset="0"/>
              </a:rPr>
              <a:t> </a:t>
            </a:r>
            <a:r>
              <a:rPr lang="en-US" sz="2800" b="1" dirty="0">
                <a:solidFill>
                  <a:schemeClr val="accent2"/>
                </a:solidFill>
                <a:latin typeface="Calibri" pitchFamily="34" charset="0"/>
              </a:rPr>
              <a:t>]</a:t>
            </a:r>
          </a:p>
        </p:txBody>
      </p:sp>
      <p:sp>
        <p:nvSpPr>
          <p:cNvPr id="2056" name="Text Box 33"/>
          <p:cNvSpPr txBox="1">
            <a:spLocks noChangeArrowheads="1"/>
          </p:cNvSpPr>
          <p:nvPr/>
        </p:nvSpPr>
        <p:spPr bwMode="auto">
          <a:xfrm>
            <a:off x="533400" y="1173162"/>
            <a:ext cx="792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a:spcBef>
                <a:spcPct val="50000"/>
              </a:spcBef>
            </a:pP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a:t>
            </a:r>
            <a:r>
              <a:rPr lang="en-US" sz="2800" b="1" dirty="0">
                <a:solidFill>
                  <a:schemeClr val="accent2"/>
                </a:solidFill>
                <a:latin typeface="Calibri" pitchFamily="34" charset="0"/>
              </a:rPr>
              <a:t>35, </a:t>
            </a:r>
            <a:r>
              <a:rPr lang="en-US" sz="2800" b="1" dirty="0" smtClean="0">
                <a:solidFill>
                  <a:schemeClr val="accent2"/>
                </a:solidFill>
                <a:latin typeface="Calibri" pitchFamily="34" charset="0"/>
              </a:rPr>
              <a:t>  -</a:t>
            </a:r>
            <a:r>
              <a:rPr lang="en-US" sz="2800" b="1" dirty="0">
                <a:solidFill>
                  <a:schemeClr val="accent2"/>
                </a:solidFill>
                <a:latin typeface="Calibri" pitchFamily="34" charset="0"/>
              </a:rPr>
              <a:t>24</a:t>
            </a:r>
            <a:r>
              <a:rPr lang="en-US" sz="2800" b="1" dirty="0" smtClean="0">
                <a:solidFill>
                  <a:schemeClr val="accent2"/>
                </a:solidFill>
                <a:latin typeface="Calibri" pitchFamily="34" charset="0"/>
              </a:rPr>
              <a:t>,   </a:t>
            </a:r>
            <a:r>
              <a:rPr lang="en-US" sz="2800" b="1" dirty="0">
                <a:solidFill>
                  <a:schemeClr val="accent2"/>
                </a:solidFill>
                <a:latin typeface="Calibri" pitchFamily="34" charset="0"/>
              </a:rPr>
              <a:t>-13, </a:t>
            </a:r>
            <a:r>
              <a:rPr lang="en-US" sz="2800" b="1" dirty="0" smtClean="0">
                <a:solidFill>
                  <a:schemeClr val="accent2"/>
                </a:solidFill>
                <a:latin typeface="Calibri" pitchFamily="34" charset="0"/>
              </a:rPr>
              <a:t>  -</a:t>
            </a:r>
            <a:r>
              <a:rPr lang="en-US" sz="2800" b="1" dirty="0">
                <a:solidFill>
                  <a:schemeClr val="accent2"/>
                </a:solidFill>
                <a:latin typeface="Calibri" pitchFamily="34" charset="0"/>
              </a:rPr>
              <a:t>2, </a:t>
            </a:r>
            <a:r>
              <a:rPr lang="en-US" sz="2800" b="1" dirty="0" smtClean="0">
                <a:solidFill>
                  <a:schemeClr val="accent2"/>
                </a:solidFill>
                <a:latin typeface="Calibri" pitchFamily="34" charset="0"/>
              </a:rPr>
              <a:t>  9</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20</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31,   </a:t>
            </a:r>
            <a:r>
              <a:rPr lang="en-US" sz="2800" b="1" dirty="0">
                <a:solidFill>
                  <a:srgbClr val="E30E1F"/>
                </a:solidFill>
                <a:latin typeface="Calibri" pitchFamily="34" charset="0"/>
              </a:rPr>
              <a:t>?</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a:t>
            </a:r>
            <a:endParaRPr lang="en-US" sz="2800" b="1" dirty="0">
              <a:solidFill>
                <a:schemeClr val="accent2"/>
              </a:solidFill>
              <a:latin typeface="Calibri" pitchFamily="34" charset="0"/>
            </a:endParaRPr>
          </a:p>
        </p:txBody>
      </p:sp>
      <p:sp>
        <p:nvSpPr>
          <p:cNvPr id="2058" name="Text Box 35"/>
          <p:cNvSpPr txBox="1">
            <a:spLocks noChangeArrowheads="1"/>
          </p:cNvSpPr>
          <p:nvPr/>
        </p:nvSpPr>
        <p:spPr bwMode="auto">
          <a:xfrm>
            <a:off x="533400" y="1979301"/>
            <a:ext cx="7543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a:spcBef>
                <a:spcPct val="50000"/>
              </a:spcBef>
            </a:pP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26250</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5250</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1050</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210,   </a:t>
            </a:r>
            <a:r>
              <a:rPr lang="en-US" sz="2800" b="1" dirty="0">
                <a:solidFill>
                  <a:srgbClr val="E30E1F"/>
                </a:solidFill>
                <a:latin typeface="Calibri" pitchFamily="34" charset="0"/>
              </a:rPr>
              <a:t>?</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a:t>
            </a:r>
            <a:endParaRPr lang="en-US" sz="2800" b="1" dirty="0">
              <a:solidFill>
                <a:schemeClr val="accent2"/>
              </a:solidFill>
              <a:latin typeface="Calibri" pitchFamily="34" charset="0"/>
            </a:endParaRPr>
          </a:p>
        </p:txBody>
      </p:sp>
      <p:sp>
        <p:nvSpPr>
          <p:cNvPr id="2059" name="Text Box 36"/>
          <p:cNvSpPr txBox="1">
            <a:spLocks noChangeArrowheads="1"/>
          </p:cNvSpPr>
          <p:nvPr/>
        </p:nvSpPr>
        <p:spPr bwMode="auto">
          <a:xfrm>
            <a:off x="533400" y="2785440"/>
            <a:ext cx="8299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a:spcBef>
                <a:spcPct val="50000"/>
              </a:spcBef>
            </a:pP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90123241791111 </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93551622</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121074</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3111</a:t>
            </a:r>
            <a:r>
              <a:rPr lang="en-US" sz="2800" b="1" dirty="0">
                <a:solidFill>
                  <a:schemeClr val="accent2"/>
                </a:solidFill>
                <a:latin typeface="Calibri" pitchFamily="34" charset="0"/>
              </a:rPr>
              <a:t>, </a:t>
            </a:r>
            <a:r>
              <a:rPr lang="en-US" sz="2800" b="1" dirty="0" smtClean="0">
                <a:solidFill>
                  <a:schemeClr val="accent2"/>
                </a:solidFill>
                <a:latin typeface="Calibri" pitchFamily="34" charset="0"/>
              </a:rPr>
              <a:t>  </a:t>
            </a:r>
            <a:r>
              <a:rPr lang="en-US" sz="2800" b="1" dirty="0" smtClean="0">
                <a:solidFill>
                  <a:srgbClr val="E30E1F"/>
                </a:solidFill>
                <a:latin typeface="Calibri" pitchFamily="34" charset="0"/>
              </a:rPr>
              <a:t>?</a:t>
            </a:r>
            <a:r>
              <a:rPr lang="en-US" sz="2800" b="1" dirty="0" smtClean="0">
                <a:solidFill>
                  <a:schemeClr val="accent2"/>
                </a:solidFill>
                <a:latin typeface="Calibri" pitchFamily="34" charset="0"/>
              </a:rPr>
              <a:t>   ]</a:t>
            </a:r>
            <a:endParaRPr lang="en-US" sz="2800" b="1" dirty="0">
              <a:solidFill>
                <a:schemeClr val="accent2"/>
              </a:solidFill>
              <a:latin typeface="Calibri" pitchFamily="34" charset="0"/>
            </a:endParaRPr>
          </a:p>
        </p:txBody>
      </p:sp>
      <p:grpSp>
        <p:nvGrpSpPr>
          <p:cNvPr id="31" name="Group 6"/>
          <p:cNvGrpSpPr>
            <a:grpSpLocks/>
          </p:cNvGrpSpPr>
          <p:nvPr/>
        </p:nvGrpSpPr>
        <p:grpSpPr bwMode="auto">
          <a:xfrm>
            <a:off x="8317592" y="1214609"/>
            <a:ext cx="533418" cy="600227"/>
            <a:chOff x="3456" y="1784"/>
            <a:chExt cx="952" cy="1048"/>
          </a:xfrm>
        </p:grpSpPr>
        <p:sp>
          <p:nvSpPr>
            <p:cNvPr id="32" name="Freeform 7"/>
            <p:cNvSpPr>
              <a:spLocks/>
            </p:cNvSpPr>
            <p:nvPr/>
          </p:nvSpPr>
          <p:spPr bwMode="auto">
            <a:xfrm>
              <a:off x="4266" y="1884"/>
              <a:ext cx="142" cy="81"/>
            </a:xfrm>
            <a:custGeom>
              <a:avLst/>
              <a:gdLst>
                <a:gd name="T0" fmla="*/ 0 w 112"/>
                <a:gd name="T1" fmla="*/ 2 h 104"/>
                <a:gd name="T2" fmla="*/ 1165 w 112"/>
                <a:gd name="T3" fmla="*/ 2 h 104"/>
                <a:gd name="T4" fmla="*/ 2017 w 112"/>
                <a:gd name="T5" fmla="*/ 2 h 104"/>
                <a:gd name="T6" fmla="*/ 1165 w 112"/>
                <a:gd name="T7" fmla="*/ 4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3" name="Freeform 8"/>
            <p:cNvSpPr>
              <a:spLocks/>
            </p:cNvSpPr>
            <p:nvPr/>
          </p:nvSpPr>
          <p:spPr bwMode="auto">
            <a:xfrm rot="7013025">
              <a:off x="4162" y="1952"/>
              <a:ext cx="142" cy="81"/>
            </a:xfrm>
            <a:custGeom>
              <a:avLst/>
              <a:gdLst>
                <a:gd name="T0" fmla="*/ 0 w 112"/>
                <a:gd name="T1" fmla="*/ 2 h 104"/>
                <a:gd name="T2" fmla="*/ 1165 w 112"/>
                <a:gd name="T3" fmla="*/ 2 h 104"/>
                <a:gd name="T4" fmla="*/ 2017 w 112"/>
                <a:gd name="T5" fmla="*/ 2 h 104"/>
                <a:gd name="T6" fmla="*/ 1165 w 112"/>
                <a:gd name="T7" fmla="*/ 4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4" name="Freeform 9"/>
            <p:cNvSpPr>
              <a:spLocks/>
            </p:cNvSpPr>
            <p:nvPr/>
          </p:nvSpPr>
          <p:spPr bwMode="auto">
            <a:xfrm rot="-6712609">
              <a:off x="4168" y="1814"/>
              <a:ext cx="142" cy="81"/>
            </a:xfrm>
            <a:custGeom>
              <a:avLst/>
              <a:gdLst>
                <a:gd name="T0" fmla="*/ 0 w 112"/>
                <a:gd name="T1" fmla="*/ 2 h 104"/>
                <a:gd name="T2" fmla="*/ 1165 w 112"/>
                <a:gd name="T3" fmla="*/ 2 h 104"/>
                <a:gd name="T4" fmla="*/ 2017 w 112"/>
                <a:gd name="T5" fmla="*/ 2 h 104"/>
                <a:gd name="T6" fmla="*/ 1165 w 112"/>
                <a:gd name="T7" fmla="*/ 4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35" name="Freeform 10"/>
            <p:cNvSpPr>
              <a:spLocks/>
            </p:cNvSpPr>
            <p:nvPr/>
          </p:nvSpPr>
          <p:spPr bwMode="auto">
            <a:xfrm>
              <a:off x="3456" y="2583"/>
              <a:ext cx="810" cy="249"/>
            </a:xfrm>
            <a:custGeom>
              <a:avLst/>
              <a:gdLst>
                <a:gd name="T0" fmla="*/ 19 w 1048"/>
                <a:gd name="T1" fmla="*/ 21 h 250"/>
                <a:gd name="T2" fmla="*/ 32 w 1048"/>
                <a:gd name="T3" fmla="*/ 83 h 250"/>
                <a:gd name="T4" fmla="*/ 33 w 1048"/>
                <a:gd name="T5" fmla="*/ 111 h 250"/>
                <a:gd name="T6" fmla="*/ 36 w 1048"/>
                <a:gd name="T7" fmla="*/ 125 h 250"/>
                <a:gd name="T8" fmla="*/ 37 w 1048"/>
                <a:gd name="T9" fmla="*/ 166 h 250"/>
                <a:gd name="T10" fmla="*/ 26 w 1048"/>
                <a:gd name="T11" fmla="*/ 235 h 250"/>
                <a:gd name="T12" fmla="*/ 3 w 1048"/>
                <a:gd name="T13" fmla="*/ 215 h 250"/>
                <a:gd name="T14" fmla="*/ 0 w 1048"/>
                <a:gd name="T15" fmla="*/ 194 h 250"/>
                <a:gd name="T16" fmla="*/ 2 w 1048"/>
                <a:gd name="T17" fmla="*/ 160 h 250"/>
                <a:gd name="T18" fmla="*/ 3 w 1048"/>
                <a:gd name="T19" fmla="*/ 125 h 250"/>
                <a:gd name="T20" fmla="*/ 7 w 1048"/>
                <a:gd name="T21" fmla="*/ 76 h 250"/>
                <a:gd name="T22" fmla="*/ 10 w 1048"/>
                <a:gd name="T23" fmla="*/ 55 h 250"/>
                <a:gd name="T24" fmla="*/ 12 w 1048"/>
                <a:gd name="T25" fmla="*/ 28 h 250"/>
                <a:gd name="T26" fmla="*/ 13 w 1048"/>
                <a:gd name="T27" fmla="*/ 14 h 250"/>
                <a:gd name="T28" fmla="*/ 17 w 1048"/>
                <a:gd name="T29" fmla="*/ 28 h 250"/>
                <a:gd name="T30" fmla="*/ 19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6" name="Oval 11"/>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7" name="Oval 12"/>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 name="Oval 13"/>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14"/>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15"/>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16"/>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17"/>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AutoShape 18"/>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4" name="Freeform 19"/>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5" name="Freeform 20"/>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6" name="Freeform 21"/>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22"/>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 name="Freeform 23"/>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0" name="Rectangle 25"/>
          <p:cNvSpPr>
            <a:spLocks noChangeArrowheads="1"/>
          </p:cNvSpPr>
          <p:nvPr/>
        </p:nvSpPr>
        <p:spPr bwMode="auto">
          <a:xfrm>
            <a:off x="6705600" y="1915180"/>
            <a:ext cx="2145716" cy="523220"/>
          </a:xfrm>
          <a:prstGeom prst="rect">
            <a:avLst/>
          </a:prstGeom>
          <a:solidFill>
            <a:srgbClr val="FFCC99"/>
          </a:solidFill>
          <a:ln>
            <a:noFill/>
          </a:ln>
          <a:extLst/>
        </p:spPr>
        <p:txBody>
          <a:bodyPr wrap="none">
            <a:spAutoFit/>
          </a:bodyPr>
          <a:lstStyle/>
          <a:p>
            <a:r>
              <a:rPr lang="en-US" sz="2800" i="1" dirty="0">
                <a:latin typeface="Cambria" pitchFamily="18" charset="0"/>
              </a:rPr>
              <a:t>What's next?</a:t>
            </a:r>
          </a:p>
        </p:txBody>
      </p:sp>
      <p:sp>
        <p:nvSpPr>
          <p:cNvPr id="51" name="Text Box 26"/>
          <p:cNvSpPr txBox="1">
            <a:spLocks noChangeArrowheads="1"/>
          </p:cNvSpPr>
          <p:nvPr/>
        </p:nvSpPr>
        <p:spPr bwMode="auto">
          <a:xfrm>
            <a:off x="6794423" y="1102549"/>
            <a:ext cx="16764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spcBef>
                <a:spcPct val="50000"/>
              </a:spcBef>
            </a:pPr>
            <a:r>
              <a:rPr lang="en-US" sz="1050" dirty="0">
                <a:latin typeface="Cambria" pitchFamily="18" charset="0"/>
              </a:rPr>
              <a:t>I'm glad you asked!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4085968"/>
            <a:ext cx="2340166" cy="2695135"/>
          </a:xfrm>
          <a:prstGeom prst="rect">
            <a:avLst/>
          </a:prstGeom>
        </p:spPr>
      </p:pic>
      <p:sp>
        <p:nvSpPr>
          <p:cNvPr id="53" name="Rounded Rectangle 52"/>
          <p:cNvSpPr/>
          <p:nvPr/>
        </p:nvSpPr>
        <p:spPr bwMode="auto">
          <a:xfrm>
            <a:off x="381000" y="4724400"/>
            <a:ext cx="5791200" cy="175260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54" name="Text Box 24"/>
          <p:cNvSpPr txBox="1">
            <a:spLocks noChangeArrowheads="1"/>
          </p:cNvSpPr>
          <p:nvPr/>
        </p:nvSpPr>
        <p:spPr bwMode="auto">
          <a:xfrm>
            <a:off x="459736" y="4955822"/>
            <a:ext cx="5573712" cy="139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nSpc>
                <a:spcPts val="1600"/>
              </a:lnSpc>
              <a:spcBef>
                <a:spcPct val="50000"/>
              </a:spcBef>
            </a:pPr>
            <a:r>
              <a:rPr lang="en-US" sz="2100" b="1" dirty="0">
                <a:latin typeface="Cambria" pitchFamily="18" charset="0"/>
              </a:rPr>
              <a:t>Homework 8:</a:t>
            </a:r>
            <a:r>
              <a:rPr lang="en-US" sz="2100" dirty="0">
                <a:latin typeface="Cambria" pitchFamily="18" charset="0"/>
              </a:rPr>
              <a:t> </a:t>
            </a:r>
            <a:r>
              <a:rPr lang="en-US" sz="2100" dirty="0" smtClean="0">
                <a:latin typeface="Cambria" pitchFamily="18" charset="0"/>
              </a:rPr>
              <a:t>  </a:t>
            </a:r>
            <a:r>
              <a:rPr lang="en-US" sz="2100" dirty="0">
                <a:latin typeface="Cambria" pitchFamily="18" charset="0"/>
              </a:rPr>
              <a:t>due </a:t>
            </a:r>
            <a:r>
              <a:rPr lang="en-US" sz="2100" dirty="0" smtClean="0">
                <a:latin typeface="Cambria" pitchFamily="18" charset="0"/>
              </a:rPr>
              <a:t>Mon., 10/30 </a:t>
            </a:r>
            <a:r>
              <a:rPr lang="en-US" sz="2100" dirty="0">
                <a:latin typeface="Cambria" pitchFamily="18" charset="0"/>
              </a:rPr>
              <a:t>by </a:t>
            </a:r>
            <a:r>
              <a:rPr lang="en-US" sz="2100" dirty="0" smtClean="0">
                <a:latin typeface="Cambria" pitchFamily="18" charset="0"/>
              </a:rPr>
              <a:t>midnight</a:t>
            </a:r>
          </a:p>
          <a:p>
            <a:pPr>
              <a:lnSpc>
                <a:spcPts val="1600"/>
              </a:lnSpc>
              <a:spcBef>
                <a:spcPct val="50000"/>
              </a:spcBef>
            </a:pPr>
            <a:r>
              <a:rPr lang="en-US" sz="2100" b="1" dirty="0">
                <a:latin typeface="Cambria" pitchFamily="18" charset="0"/>
              </a:rPr>
              <a:t>"Office" </a:t>
            </a:r>
            <a:r>
              <a:rPr lang="en-US" sz="2100" b="1" dirty="0" smtClean="0">
                <a:latin typeface="Cambria" pitchFamily="18" charset="0"/>
              </a:rPr>
              <a:t>hrs</a:t>
            </a:r>
            <a:r>
              <a:rPr lang="en-US" sz="2100" dirty="0" smtClean="0">
                <a:latin typeface="Cambria" pitchFamily="18" charset="0"/>
              </a:rPr>
              <a:t>.   Fri!  + lots </a:t>
            </a:r>
            <a:r>
              <a:rPr lang="en-US" sz="2100" dirty="0">
                <a:latin typeface="Cambria" pitchFamily="18" charset="0"/>
              </a:rPr>
              <a:t>of tutoring, LAC &amp; </a:t>
            </a:r>
            <a:r>
              <a:rPr lang="en-US" sz="2100" dirty="0" smtClean="0">
                <a:latin typeface="Cambria" pitchFamily="18" charset="0"/>
              </a:rPr>
              <a:t>...</a:t>
            </a:r>
            <a:endParaRPr lang="en-US" sz="2100" dirty="0">
              <a:latin typeface="Cambria" pitchFamily="18" charset="0"/>
            </a:endParaRPr>
          </a:p>
          <a:p>
            <a:pPr>
              <a:lnSpc>
                <a:spcPts val="1600"/>
              </a:lnSpc>
              <a:spcBef>
                <a:spcPct val="50000"/>
              </a:spcBef>
            </a:pPr>
            <a:r>
              <a:rPr lang="en-US" sz="2100" b="1" dirty="0" smtClean="0">
                <a:latin typeface="Cambria" pitchFamily="18" charset="0"/>
              </a:rPr>
              <a:t>Midterm</a:t>
            </a:r>
            <a:r>
              <a:rPr lang="en-US" sz="2100" b="1" dirty="0">
                <a:latin typeface="Cambria" pitchFamily="18" charset="0"/>
              </a:rPr>
              <a:t> </a:t>
            </a:r>
            <a:r>
              <a:rPr lang="en-US" sz="2100" b="1" dirty="0" smtClean="0">
                <a:latin typeface="Cambria" pitchFamily="18" charset="0"/>
              </a:rPr>
              <a:t>  </a:t>
            </a:r>
            <a:r>
              <a:rPr lang="en-US" sz="2100" dirty="0" smtClean="0">
                <a:latin typeface="Cambria" pitchFamily="18" charset="0"/>
              </a:rPr>
              <a:t> 11/2; review on </a:t>
            </a:r>
            <a:r>
              <a:rPr lang="en-US" sz="2100" dirty="0">
                <a:latin typeface="Cambria" pitchFamily="18" charset="0"/>
              </a:rPr>
              <a:t>the </a:t>
            </a:r>
            <a:r>
              <a:rPr lang="en-US" sz="2100" dirty="0" smtClean="0">
                <a:latin typeface="Cambria" pitchFamily="18" charset="0"/>
              </a:rPr>
              <a:t>CS5 homepage</a:t>
            </a:r>
          </a:p>
          <a:p>
            <a:pPr>
              <a:lnSpc>
                <a:spcPts val="1600"/>
              </a:lnSpc>
              <a:spcBef>
                <a:spcPct val="50000"/>
              </a:spcBef>
            </a:pPr>
            <a:r>
              <a:rPr lang="en-US" sz="2100" b="1" dirty="0" smtClean="0">
                <a:solidFill>
                  <a:schemeClr val="bg1">
                    <a:lumMod val="50000"/>
                  </a:schemeClr>
                </a:solidFill>
                <a:latin typeface="Cambria" pitchFamily="18" charset="0"/>
              </a:rPr>
              <a:t>Final Exam</a:t>
            </a:r>
            <a:r>
              <a:rPr lang="en-US" sz="2100" dirty="0">
                <a:solidFill>
                  <a:schemeClr val="bg1">
                    <a:lumMod val="50000"/>
                  </a:schemeClr>
                </a:solidFill>
                <a:latin typeface="Cambria" pitchFamily="18" charset="0"/>
              </a:rPr>
              <a:t> </a:t>
            </a:r>
            <a:r>
              <a:rPr lang="en-US" sz="2100" dirty="0" smtClean="0">
                <a:solidFill>
                  <a:schemeClr val="bg1">
                    <a:lumMod val="50000"/>
                  </a:schemeClr>
                </a:solidFill>
                <a:latin typeface="Cambria" pitchFamily="18" charset="0"/>
              </a:rPr>
              <a:t>choice: </a:t>
            </a:r>
            <a:r>
              <a:rPr lang="en-US" sz="1800" dirty="0" smtClean="0">
                <a:solidFill>
                  <a:schemeClr val="bg1">
                    <a:lumMod val="50000"/>
                  </a:schemeClr>
                </a:solidFill>
                <a:latin typeface="Cambria" pitchFamily="18" charset="0"/>
              </a:rPr>
              <a:t>12/13 @ 7pm or 12/14 @ 2pm</a:t>
            </a:r>
            <a:endParaRPr lang="en-US" sz="1800" dirty="0">
              <a:solidFill>
                <a:schemeClr val="bg1">
                  <a:lumMod val="50000"/>
                </a:schemeClr>
              </a:solidFill>
              <a:latin typeface="Cambria"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904" y="874931"/>
            <a:ext cx="7085978" cy="5154715"/>
          </a:xfrm>
          <a:prstGeom prst="rect">
            <a:avLst/>
          </a:prstGeom>
          <a:ln w="76200">
            <a:solidFill>
              <a:srgbClr val="0E0BEE"/>
            </a:solidFill>
          </a:ln>
        </p:spPr>
      </p:pic>
    </p:spTree>
    <p:extLst>
      <p:ext uri="{BB962C8B-B14F-4D97-AF65-F5344CB8AC3E}">
        <p14:creationId xmlns:p14="http://schemas.microsoft.com/office/powerpoint/2010/main" val="2544393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bwMode="auto">
          <a:xfrm>
            <a:off x="247818" y="597568"/>
            <a:ext cx="5111625" cy="503377"/>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2" name="Rounded Rectangle 1"/>
          <p:cNvSpPr/>
          <p:nvPr/>
        </p:nvSpPr>
        <p:spPr bwMode="auto">
          <a:xfrm>
            <a:off x="247818" y="3648957"/>
            <a:ext cx="6858000" cy="517979"/>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9900"/>
              </a:solidFill>
              <a:effectLst/>
              <a:uLnTx/>
              <a:uFillTx/>
              <a:latin typeface="Times" pitchFamily="1" charset="0"/>
              <a:ea typeface="MS PGothic" pitchFamily="34" charset="-128"/>
              <a:cs typeface="+mn-cs"/>
            </a:endParaRPr>
          </a:p>
        </p:txBody>
      </p:sp>
      <p:sp>
        <p:nvSpPr>
          <p:cNvPr id="34" name="Rounded Rectangle 33"/>
          <p:cNvSpPr/>
          <p:nvPr/>
        </p:nvSpPr>
        <p:spPr bwMode="auto">
          <a:xfrm>
            <a:off x="247818" y="4667884"/>
            <a:ext cx="5418886" cy="535181"/>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5122" name="Text Box 5"/>
          <p:cNvSpPr txBox="1">
            <a:spLocks noChangeArrowheads="1"/>
          </p:cNvSpPr>
          <p:nvPr/>
        </p:nvSpPr>
        <p:spPr bwMode="auto">
          <a:xfrm>
            <a:off x="6204342" y="152400"/>
            <a:ext cx="25466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In CS, </a:t>
            </a:r>
            <a:r>
              <a:rPr kumimoji="0" lang="en-US" sz="40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rules</a:t>
            </a: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rule!</a:t>
            </a:r>
            <a:endParaRPr kumimoji="0" lang="en-US" sz="40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15" name="Rectangle 14"/>
          <p:cNvSpPr/>
          <p:nvPr/>
        </p:nvSpPr>
        <p:spPr>
          <a:xfrm>
            <a:off x="339725" y="3680844"/>
            <a:ext cx="665964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(1b) Numbers and strings are handled "by </a:t>
            </a:r>
            <a:r>
              <a:rPr kumimoji="0" 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value</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p>
        </p:txBody>
      </p:sp>
      <p:sp>
        <p:nvSpPr>
          <p:cNvPr id="18" name="Rectangle 17"/>
          <p:cNvSpPr/>
          <p:nvPr/>
        </p:nvSpPr>
        <p:spPr>
          <a:xfrm>
            <a:off x="304800" y="4717703"/>
            <a:ext cx="524406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(2) Functions receive inputs "by copy"</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7" name="Rectangle 6"/>
          <p:cNvSpPr/>
          <p:nvPr/>
        </p:nvSpPr>
        <p:spPr>
          <a:xfrm>
            <a:off x="304800" y="625726"/>
            <a:ext cx="5486400"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(1a) Lists are handled "by </a:t>
            </a:r>
            <a:r>
              <a:rPr kumimoji="0" lang="en-US" sz="24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reference</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45" name="Text Box 5"/>
          <p:cNvSpPr txBox="1">
            <a:spLocks noChangeArrowheads="1"/>
          </p:cNvSpPr>
          <p:nvPr/>
        </p:nvSpPr>
        <p:spPr bwMode="auto">
          <a:xfrm rot="21202470">
            <a:off x="6172009" y="5487618"/>
            <a:ext cx="2546625" cy="707886"/>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two rules,</a:t>
            </a:r>
            <a:endParaRPr kumimoji="0" lang="en-US" sz="40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6" name="Text Box 5"/>
          <p:cNvSpPr txBox="1">
            <a:spLocks noChangeArrowheads="1"/>
          </p:cNvSpPr>
          <p:nvPr/>
        </p:nvSpPr>
        <p:spPr bwMode="auto">
          <a:xfrm rot="21202470">
            <a:off x="6235683" y="6179248"/>
            <a:ext cx="2546625" cy="400110"/>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"interesting" results!</a:t>
            </a:r>
            <a:endParaRPr kumimoji="0" lang="en-US" sz="20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284878367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Mandelbrot!</a:t>
            </a:r>
            <a:endParaRPr lang="en-US" b="1" dirty="0">
              <a:latin typeface="Candara" panose="020E0502030303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14400"/>
            <a:ext cx="7772400" cy="5181600"/>
          </a:xfrm>
          <a:prstGeom prst="rect">
            <a:avLst/>
          </a:prstGeom>
        </p:spPr>
      </p:pic>
      <p:sp>
        <p:nvSpPr>
          <p:cNvPr id="4" name="TextBox 3"/>
          <p:cNvSpPr txBox="1"/>
          <p:nvPr/>
        </p:nvSpPr>
        <p:spPr>
          <a:xfrm>
            <a:off x="8123911" y="6341302"/>
            <a:ext cx="668581" cy="276999"/>
          </a:xfrm>
          <a:prstGeom prst="rect">
            <a:avLst/>
          </a:prstGeom>
          <a:noFill/>
        </p:spPr>
        <p:txBody>
          <a:bodyPr wrap="none" rtlCol="0">
            <a:spAutoFit/>
          </a:bodyPr>
          <a:lstStyle/>
          <a:p>
            <a:r>
              <a:rPr lang="en-US" sz="1200" dirty="0" smtClean="0">
                <a:latin typeface="Calibri" panose="020F0502020204030204" pitchFamily="34" charset="0"/>
                <a:cs typeface="Calibri" panose="020F0502020204030204" pitchFamily="34" charset="0"/>
              </a:rPr>
              <a:t>David T.</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220404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063"/>
            <a:ext cx="9144000" cy="6793874"/>
          </a:xfrm>
          <a:prstGeom prst="rect">
            <a:avLst/>
          </a:prstGeom>
        </p:spPr>
      </p:pic>
      <p:sp>
        <p:nvSpPr>
          <p:cNvPr id="3" name="TextBox 2"/>
          <p:cNvSpPr txBox="1"/>
          <p:nvPr/>
        </p:nvSpPr>
        <p:spPr>
          <a:xfrm>
            <a:off x="304800" y="220133"/>
            <a:ext cx="3048000" cy="461665"/>
          </a:xfrm>
          <a:prstGeom prst="rect">
            <a:avLst/>
          </a:prstGeom>
          <a:solidFill>
            <a:srgbClr val="FFCC99"/>
          </a:solidFill>
        </p:spPr>
        <p:txBody>
          <a:bodyPr wrap="square" rtlCol="0">
            <a:spAutoFit/>
          </a:bodyPr>
          <a:lstStyle/>
          <a:p>
            <a:r>
              <a:rPr lang="en-US" b="1" dirty="0" smtClean="0">
                <a:latin typeface="Candara" panose="020E0502030303020204" pitchFamily="34" charset="0"/>
              </a:rPr>
              <a:t>Mandelbrot!</a:t>
            </a:r>
            <a:endParaRPr lang="en-US" b="1" dirty="0">
              <a:latin typeface="Candara" panose="020E0502030303020204" pitchFamily="34" charset="0"/>
            </a:endParaRPr>
          </a:p>
        </p:txBody>
      </p:sp>
      <p:sp>
        <p:nvSpPr>
          <p:cNvPr id="4" name="TextBox 3"/>
          <p:cNvSpPr txBox="1"/>
          <p:nvPr/>
        </p:nvSpPr>
        <p:spPr>
          <a:xfrm>
            <a:off x="8067742" y="6341302"/>
            <a:ext cx="780919" cy="276999"/>
          </a:xfrm>
          <a:prstGeom prst="rect">
            <a:avLst/>
          </a:prstGeom>
          <a:noFill/>
        </p:spPr>
        <p:txBody>
          <a:bodyPr wrap="none" rtlCol="0">
            <a:spAutoFit/>
          </a:bodyPr>
          <a:lstStyle/>
          <a:p>
            <a:r>
              <a:rPr lang="en-US" sz="1200" dirty="0" smtClean="0">
                <a:solidFill>
                  <a:schemeClr val="bg1"/>
                </a:solidFill>
                <a:latin typeface="Calibri" panose="020F0502020204030204" pitchFamily="34" charset="0"/>
                <a:cs typeface="Calibri" panose="020F0502020204030204" pitchFamily="34" charset="0"/>
              </a:rPr>
              <a:t>Natalie K.</a:t>
            </a:r>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38162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879600" y="1523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7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Rules rule!?</a:t>
            </a:r>
            <a:endParaRPr kumimoji="0" lang="en-US" sz="27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1" name="Rectangle 6"/>
          <p:cNvSpPr>
            <a:spLocks noChangeArrowheads="1"/>
          </p:cNvSpPr>
          <p:nvPr/>
        </p:nvSpPr>
        <p:spPr bwMode="auto">
          <a:xfrm>
            <a:off x="76200" y="12954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conform1(</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42</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rPr>
              <a:t>return </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a:t>
            </a:r>
            <a:endPar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endParaRPr>
          </a:p>
        </p:txBody>
      </p:sp>
      <p:sp>
        <p:nvSpPr>
          <p:cNvPr id="7173" name="Rectangle 6"/>
          <p:cNvSpPr>
            <a:spLocks noChangeArrowheads="1"/>
          </p:cNvSpPr>
          <p:nvPr/>
        </p:nvSpPr>
        <p:spPr bwMode="auto">
          <a:xfrm>
            <a:off x="2743200" y="12954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conform2(L)</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[42,42]</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rPr>
              <a:t>return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75" name="Text Box 5"/>
          <p:cNvSpPr txBox="1">
            <a:spLocks noChangeArrowheads="1"/>
          </p:cNvSpPr>
          <p:nvPr/>
        </p:nvSpPr>
        <p:spPr bwMode="auto">
          <a:xfrm>
            <a:off x="100013" y="-6350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Try it!</a:t>
            </a:r>
            <a:endParaRPr kumimoji="0" lang="en-US" sz="42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7" name="Text Box 5"/>
          <p:cNvSpPr txBox="1">
            <a:spLocks noChangeArrowheads="1"/>
          </p:cNvSpPr>
          <p:nvPr/>
        </p:nvSpPr>
        <p:spPr bwMode="auto">
          <a:xfrm>
            <a:off x="3997533" y="270505"/>
            <a:ext cx="4997855" cy="307777"/>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Trace each </a:t>
            </a:r>
            <a:r>
              <a:rPr kumimoji="0" lang="en-US" sz="14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f'n</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What do  </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main1</a:t>
            </a:r>
            <a:r>
              <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main2</a:t>
            </a:r>
            <a:r>
              <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and </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main3</a:t>
            </a:r>
            <a:r>
              <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print?</a:t>
            </a:r>
            <a:endPar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8" name="Rectangle 6"/>
          <p:cNvSpPr>
            <a:spLocks noChangeArrowheads="1"/>
          </p:cNvSpPr>
          <p:nvPr/>
        </p:nvSpPr>
        <p:spPr bwMode="auto">
          <a:xfrm>
            <a:off x="6038850" y="12954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conform3(L)</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[0</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42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[1</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42</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p:txBody>
      </p:sp>
      <p:sp>
        <p:nvSpPr>
          <p:cNvPr id="7182" name="AutoShape 10"/>
          <p:cNvSpPr>
            <a:spLocks noChangeArrowheads="1"/>
          </p:cNvSpPr>
          <p:nvPr/>
        </p:nvSpPr>
        <p:spPr bwMode="auto">
          <a:xfrm>
            <a:off x="1576136" y="21336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3" name="Rectangle 11"/>
          <p:cNvSpPr>
            <a:spLocks noChangeArrowheads="1"/>
          </p:cNvSpPr>
          <p:nvPr/>
        </p:nvSpPr>
        <p:spPr bwMode="auto">
          <a:xfrm>
            <a:off x="1608303" y="23637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1608F9"/>
                </a:solidFill>
                <a:effectLst/>
                <a:uLnTx/>
                <a:uFillTx/>
                <a:latin typeface="Courier New" pitchFamily="49" charset="0"/>
                <a:ea typeface="MS PGothic" pitchFamily="34" charset="-128"/>
                <a:cs typeface="+mn-cs"/>
              </a:rPr>
              <a:t>fav</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7184" name="AutoShape 10"/>
          <p:cNvSpPr>
            <a:spLocks noChangeArrowheads="1"/>
          </p:cNvSpPr>
          <p:nvPr/>
        </p:nvSpPr>
        <p:spPr bwMode="auto">
          <a:xfrm>
            <a:off x="444500" y="34296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5" name="Rectangle 11"/>
          <p:cNvSpPr>
            <a:spLocks noChangeArrowheads="1"/>
          </p:cNvSpPr>
          <p:nvPr/>
        </p:nvSpPr>
        <p:spPr bwMode="auto">
          <a:xfrm>
            <a:off x="512763" y="36598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fav</a:t>
            </a:r>
          </a:p>
        </p:txBody>
      </p:sp>
      <p:sp>
        <p:nvSpPr>
          <p:cNvPr id="7188" name="AutoShape 10"/>
          <p:cNvSpPr>
            <a:spLocks noChangeArrowheads="1"/>
          </p:cNvSpPr>
          <p:nvPr/>
        </p:nvSpPr>
        <p:spPr bwMode="auto">
          <a:xfrm>
            <a:off x="7782134" y="21117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9" name="Rectangle 11"/>
          <p:cNvSpPr>
            <a:spLocks noChangeArrowheads="1"/>
          </p:cNvSpPr>
          <p:nvPr/>
        </p:nvSpPr>
        <p:spPr bwMode="auto">
          <a:xfrm>
            <a:off x="8022887" y="23659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1608F9"/>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7190" name="AutoShape 10"/>
          <p:cNvSpPr>
            <a:spLocks noChangeArrowheads="1"/>
          </p:cNvSpPr>
          <p:nvPr/>
        </p:nvSpPr>
        <p:spPr bwMode="auto">
          <a:xfrm>
            <a:off x="2871536" y="34611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91" name="Rectangle 11"/>
          <p:cNvSpPr>
            <a:spLocks noChangeArrowheads="1"/>
          </p:cNvSpPr>
          <p:nvPr/>
        </p:nvSpPr>
        <p:spPr bwMode="auto">
          <a:xfrm>
            <a:off x="3124321" y="37034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 name="Rectangle 2"/>
          <p:cNvSpPr/>
          <p:nvPr/>
        </p:nvSpPr>
        <p:spPr>
          <a:xfrm>
            <a:off x="817623" y="3376954"/>
            <a:ext cx="301686"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7</a:t>
            </a:r>
            <a:endParaRPr kumimoji="0" lang="en-US" sz="1800" b="1"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4" name="Freeform 16"/>
          <p:cNvSpPr>
            <a:spLocks/>
          </p:cNvSpPr>
          <p:nvPr/>
        </p:nvSpPr>
        <p:spPr bwMode="auto">
          <a:xfrm>
            <a:off x="3392904" y="32004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5" name="Rectangle 34"/>
          <p:cNvSpPr/>
          <p:nvPr/>
        </p:nvSpPr>
        <p:spPr>
          <a:xfrm>
            <a:off x="945482" y="6568318"/>
            <a:ext cx="7510372" cy="2616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Notice that there are NO assignment statements after these function calls!   The return values </a:t>
            </a:r>
            <a:r>
              <a:rPr kumimoji="0" lang="en-US" sz="1100" b="0" i="1" u="sng"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aren't being used</a:t>
            </a:r>
            <a:r>
              <a:rPr kumimoji="0" lang="en-US" sz="1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sz="11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7" name="AutoShape 19"/>
          <p:cNvSpPr>
            <a:spLocks noChangeArrowheads="1"/>
          </p:cNvSpPr>
          <p:nvPr/>
        </p:nvSpPr>
        <p:spPr bwMode="auto">
          <a:xfrm>
            <a:off x="4127500" y="34931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9" name="Text Box 22"/>
          <p:cNvSpPr txBox="1">
            <a:spLocks noChangeArrowheads="1"/>
          </p:cNvSpPr>
          <p:nvPr/>
        </p:nvSpPr>
        <p:spPr bwMode="auto">
          <a:xfrm>
            <a:off x="3997533" y="36816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L[0]</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41" name="Text Box 29"/>
          <p:cNvSpPr txBox="1">
            <a:spLocks noChangeArrowheads="1"/>
          </p:cNvSpPr>
          <p:nvPr/>
        </p:nvSpPr>
        <p:spPr bwMode="auto">
          <a:xfrm>
            <a:off x="4127500" y="34538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7</a:t>
            </a:r>
          </a:p>
        </p:txBody>
      </p:sp>
      <p:sp>
        <p:nvSpPr>
          <p:cNvPr id="5" name="Rectangle 4"/>
          <p:cNvSpPr/>
          <p:nvPr/>
        </p:nvSpPr>
        <p:spPr>
          <a:xfrm>
            <a:off x="2958787" y="4279232"/>
            <a:ext cx="2146613" cy="138499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main2()</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[7,11]</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conform2(L)</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EE7403"/>
                </a:solidFill>
                <a:effectLst/>
                <a:uLnTx/>
                <a:uFillTx/>
                <a:latin typeface="Calibri" pitchFamily="34" charset="0"/>
                <a:ea typeface="MS PGothic" pitchFamily="34" charset="-128"/>
                <a:cs typeface="+mn-cs"/>
              </a:rPr>
              <a:t>print</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(L)</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7" name="Rectangle 6"/>
          <p:cNvSpPr/>
          <p:nvPr/>
        </p:nvSpPr>
        <p:spPr>
          <a:xfrm>
            <a:off x="186978" y="4279232"/>
            <a:ext cx="2251422" cy="138499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main1()</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 7</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conform1(</a:t>
            </a:r>
            <a:r>
              <a:rPr kumimoji="0" lang="en-US" sz="21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EE7403"/>
                </a:solidFill>
                <a:effectLst/>
                <a:uLnTx/>
                <a:uFillTx/>
                <a:latin typeface="Calibri" pitchFamily="34" charset="0"/>
                <a:ea typeface="MS PGothic" pitchFamily="34" charset="-128"/>
                <a:cs typeface="+mn-cs"/>
              </a:rPr>
              <a:t>print</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(fav)</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p:txBody>
      </p:sp>
      <p:sp>
        <p:nvSpPr>
          <p:cNvPr id="9" name="Rectangle 8"/>
          <p:cNvSpPr/>
          <p:nvPr/>
        </p:nvSpPr>
        <p:spPr>
          <a:xfrm>
            <a:off x="6248400" y="4279232"/>
            <a:ext cx="2069306" cy="13782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main3()</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 = [7,11]</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conform3(L)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EE7403"/>
                </a:solidFill>
                <a:effectLst/>
                <a:uLnTx/>
                <a:uFillTx/>
                <a:latin typeface="Calibri" pitchFamily="34" charset="0"/>
                <a:ea typeface="MS PGothic" pitchFamily="34" charset="-128"/>
                <a:cs typeface="+mn-cs"/>
              </a:rPr>
              <a:t>print</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(L)</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49" name="AutoShape 10"/>
          <p:cNvSpPr>
            <a:spLocks noChangeArrowheads="1"/>
          </p:cNvSpPr>
          <p:nvPr/>
        </p:nvSpPr>
        <p:spPr bwMode="auto">
          <a:xfrm>
            <a:off x="4505534" y="21598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 name="Rectangle 11"/>
          <p:cNvSpPr>
            <a:spLocks noChangeArrowheads="1"/>
          </p:cNvSpPr>
          <p:nvPr/>
        </p:nvSpPr>
        <p:spPr bwMode="auto">
          <a:xfrm>
            <a:off x="4746287" y="24141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1608F9"/>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51" name="AutoShape 19"/>
          <p:cNvSpPr>
            <a:spLocks noChangeArrowheads="1"/>
          </p:cNvSpPr>
          <p:nvPr/>
        </p:nvSpPr>
        <p:spPr bwMode="auto">
          <a:xfrm>
            <a:off x="4986338" y="34803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Text Box 22"/>
          <p:cNvSpPr txBox="1">
            <a:spLocks noChangeArrowheads="1"/>
          </p:cNvSpPr>
          <p:nvPr/>
        </p:nvSpPr>
        <p:spPr bwMode="auto">
          <a:xfrm>
            <a:off x="4856371" y="36687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L[1</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53" name="Text Box 29"/>
          <p:cNvSpPr txBox="1">
            <a:spLocks noChangeArrowheads="1"/>
          </p:cNvSpPr>
          <p:nvPr/>
        </p:nvSpPr>
        <p:spPr bwMode="auto">
          <a:xfrm>
            <a:off x="4986338" y="34410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11</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4" name="AutoShape 10"/>
          <p:cNvSpPr>
            <a:spLocks noChangeArrowheads="1"/>
          </p:cNvSpPr>
          <p:nvPr/>
        </p:nvSpPr>
        <p:spPr bwMode="auto">
          <a:xfrm>
            <a:off x="6071936" y="34671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5" name="Rectangle 11"/>
          <p:cNvSpPr>
            <a:spLocks noChangeArrowheads="1"/>
          </p:cNvSpPr>
          <p:nvPr/>
        </p:nvSpPr>
        <p:spPr bwMode="auto">
          <a:xfrm>
            <a:off x="6324721" y="37093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6" name="Freeform 16"/>
          <p:cNvSpPr>
            <a:spLocks/>
          </p:cNvSpPr>
          <p:nvPr/>
        </p:nvSpPr>
        <p:spPr bwMode="auto">
          <a:xfrm>
            <a:off x="6593304" y="32063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7" name="AutoShape 19"/>
          <p:cNvSpPr>
            <a:spLocks noChangeArrowheads="1"/>
          </p:cNvSpPr>
          <p:nvPr/>
        </p:nvSpPr>
        <p:spPr bwMode="auto">
          <a:xfrm>
            <a:off x="7327900" y="34991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8" name="Text Box 22"/>
          <p:cNvSpPr txBox="1">
            <a:spLocks noChangeArrowheads="1"/>
          </p:cNvSpPr>
          <p:nvPr/>
        </p:nvSpPr>
        <p:spPr bwMode="auto">
          <a:xfrm>
            <a:off x="7197933" y="36876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L[0]</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9" name="Text Box 29"/>
          <p:cNvSpPr txBox="1">
            <a:spLocks noChangeArrowheads="1"/>
          </p:cNvSpPr>
          <p:nvPr/>
        </p:nvSpPr>
        <p:spPr bwMode="auto">
          <a:xfrm>
            <a:off x="7327900" y="34598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7</a:t>
            </a:r>
          </a:p>
        </p:txBody>
      </p:sp>
      <p:sp>
        <p:nvSpPr>
          <p:cNvPr id="60" name="AutoShape 19"/>
          <p:cNvSpPr>
            <a:spLocks noChangeArrowheads="1"/>
          </p:cNvSpPr>
          <p:nvPr/>
        </p:nvSpPr>
        <p:spPr bwMode="auto">
          <a:xfrm>
            <a:off x="8186738" y="34862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1" name="Text Box 22"/>
          <p:cNvSpPr txBox="1">
            <a:spLocks noChangeArrowheads="1"/>
          </p:cNvSpPr>
          <p:nvPr/>
        </p:nvSpPr>
        <p:spPr bwMode="auto">
          <a:xfrm>
            <a:off x="8056771" y="36747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L[1</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62" name="Text Box 29"/>
          <p:cNvSpPr txBox="1">
            <a:spLocks noChangeArrowheads="1"/>
          </p:cNvSpPr>
          <p:nvPr/>
        </p:nvSpPr>
        <p:spPr bwMode="auto">
          <a:xfrm>
            <a:off x="8186738" y="34470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11</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45" name="Text Box 5"/>
          <p:cNvSpPr txBox="1">
            <a:spLocks noChangeArrowheads="1"/>
          </p:cNvSpPr>
          <p:nvPr/>
        </p:nvSpPr>
        <p:spPr bwMode="auto">
          <a:xfrm>
            <a:off x="5562600" y="711802"/>
            <a:ext cx="3276600" cy="27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T</a:t>
            </a: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hought experiments: </a:t>
            </a:r>
            <a:r>
              <a:rPr kumimoji="0" lang="en-US" sz="1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Don't hand this in…</a:t>
            </a:r>
            <a:endParaRPr kumimoji="0" lang="en-US" sz="12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7" name="Down Arrow 46"/>
          <p:cNvSpPr/>
          <p:nvPr/>
        </p:nvSpPr>
        <p:spPr bwMode="auto">
          <a:xfrm>
            <a:off x="1048580"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3" name="Down Arrow 62"/>
          <p:cNvSpPr/>
          <p:nvPr/>
        </p:nvSpPr>
        <p:spPr bwMode="auto">
          <a:xfrm>
            <a:off x="3728648"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5" name="Down Arrow 64"/>
          <p:cNvSpPr/>
          <p:nvPr/>
        </p:nvSpPr>
        <p:spPr bwMode="auto">
          <a:xfrm>
            <a:off x="704775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cxnSp>
        <p:nvCxnSpPr>
          <p:cNvPr id="8" name="Straight Connector 7"/>
          <p:cNvCxnSpPr/>
          <p:nvPr/>
        </p:nvCxnSpPr>
        <p:spPr bwMode="auto">
          <a:xfrm>
            <a:off x="282827" y="2971800"/>
            <a:ext cx="2166352"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6" name="Straight Connector 65"/>
          <p:cNvCxnSpPr/>
          <p:nvPr/>
        </p:nvCxnSpPr>
        <p:spPr bwMode="auto">
          <a:xfrm>
            <a:off x="2828780"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7" name="Straight Connector 66"/>
          <p:cNvCxnSpPr/>
          <p:nvPr/>
        </p:nvCxnSpPr>
        <p:spPr bwMode="auto">
          <a:xfrm>
            <a:off x="6070933"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sp>
        <p:nvSpPr>
          <p:cNvPr id="68" name="Text Box 5"/>
          <p:cNvSpPr txBox="1">
            <a:spLocks noChangeArrowheads="1"/>
          </p:cNvSpPr>
          <p:nvPr/>
        </p:nvSpPr>
        <p:spPr bwMode="auto">
          <a:xfrm>
            <a:off x="674860" y="711802"/>
            <a:ext cx="1576387" cy="276999"/>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Numbers:  by value.</a:t>
            </a:r>
          </a:p>
        </p:txBody>
      </p:sp>
      <p:sp>
        <p:nvSpPr>
          <p:cNvPr id="12" name="Rectangle 11"/>
          <p:cNvSpPr/>
          <p:nvPr/>
        </p:nvSpPr>
        <p:spPr>
          <a:xfrm>
            <a:off x="2301467" y="711802"/>
            <a:ext cx="1450462" cy="276999"/>
          </a:xfrm>
          <a:prstGeom prst="rect">
            <a:avLst/>
          </a:prstGeom>
          <a:solidFill>
            <a:schemeClr val="bg1">
              <a:lumMod val="95000"/>
            </a:schemeClr>
          </a:solidFill>
        </p:spPr>
        <p:txBody>
          <a:bodyPr wrap="none">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Lists:  </a:t>
            </a:r>
            <a:r>
              <a:rPr kumimoji="0" lang="en-US" sz="1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by reference.</a:t>
            </a:r>
          </a:p>
        </p:txBody>
      </p:sp>
      <p:sp>
        <p:nvSpPr>
          <p:cNvPr id="69" name="Rectangle 68"/>
          <p:cNvSpPr/>
          <p:nvPr/>
        </p:nvSpPr>
        <p:spPr>
          <a:xfrm>
            <a:off x="3943832" y="711802"/>
            <a:ext cx="1453668" cy="276999"/>
          </a:xfrm>
          <a:prstGeom prst="rect">
            <a:avLst/>
          </a:prstGeom>
          <a:solidFill>
            <a:schemeClr val="bg1">
              <a:lumMod val="95000"/>
            </a:schemeClr>
          </a:solidFill>
        </p:spPr>
        <p:txBody>
          <a:bodyPr wrap="none">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Function calls </a:t>
            </a:r>
            <a:r>
              <a:rPr kumimoji="0" lang="en-US" sz="1200" b="0" i="1" u="sng"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copy</a:t>
            </a: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sz="1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0" name="Rectangle 11"/>
          <p:cNvSpPr>
            <a:spLocks noChangeArrowheads="1"/>
          </p:cNvSpPr>
          <p:nvPr/>
        </p:nvSpPr>
        <p:spPr bwMode="auto">
          <a:xfrm>
            <a:off x="3091989" y="3529085"/>
            <a:ext cx="473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42042</a:t>
            </a: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71" name="Rectangle 11"/>
          <p:cNvSpPr>
            <a:spLocks noChangeArrowheads="1"/>
          </p:cNvSpPr>
          <p:nvPr/>
        </p:nvSpPr>
        <p:spPr bwMode="auto">
          <a:xfrm>
            <a:off x="6312729" y="3529085"/>
            <a:ext cx="473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42042</a:t>
            </a: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07000" y="825480"/>
              <a:ext cx="8802360" cy="5818680"/>
            </p14:xfrm>
          </p:contentPart>
        </mc:Choice>
        <mc:Fallback xmlns="">
          <p:pic>
            <p:nvPicPr>
              <p:cNvPr id="2" name="Ink 1"/>
              <p:cNvPicPr/>
              <p:nvPr/>
            </p:nvPicPr>
            <p:blipFill>
              <a:blip r:embed="rId4"/>
              <a:stretch>
                <a:fillRect/>
              </a:stretch>
            </p:blipFill>
            <p:spPr>
              <a:xfrm>
                <a:off x="191160" y="808920"/>
                <a:ext cx="8825040" cy="5846040"/>
              </a:xfrm>
              <a:prstGeom prst="rect">
                <a:avLst/>
              </a:prstGeom>
            </p:spPr>
          </p:pic>
        </mc:Fallback>
      </mc:AlternateContent>
    </p:spTree>
    <p:extLst>
      <p:ext uri="{BB962C8B-B14F-4D97-AF65-F5344CB8AC3E}">
        <p14:creationId xmlns:p14="http://schemas.microsoft.com/office/powerpoint/2010/main" val="105042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879600" y="1523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7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Rules rule!?</a:t>
            </a:r>
            <a:endParaRPr kumimoji="0" lang="en-US" sz="27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1" name="Rectangle 6"/>
          <p:cNvSpPr>
            <a:spLocks noChangeArrowheads="1"/>
          </p:cNvSpPr>
          <p:nvPr/>
        </p:nvSpPr>
        <p:spPr bwMode="auto">
          <a:xfrm>
            <a:off x="76200" y="12954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conform1(</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42</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rPr>
              <a:t>return </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a:t>
            </a:r>
            <a:endPar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endParaRPr>
          </a:p>
        </p:txBody>
      </p:sp>
      <p:sp>
        <p:nvSpPr>
          <p:cNvPr id="7173" name="Rectangle 6"/>
          <p:cNvSpPr>
            <a:spLocks noChangeArrowheads="1"/>
          </p:cNvSpPr>
          <p:nvPr/>
        </p:nvSpPr>
        <p:spPr bwMode="auto">
          <a:xfrm>
            <a:off x="2743200" y="12954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conform2(L)</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[42,42]</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rPr>
              <a:t>return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75" name="Text Box 5"/>
          <p:cNvSpPr txBox="1">
            <a:spLocks noChangeArrowheads="1"/>
          </p:cNvSpPr>
          <p:nvPr/>
        </p:nvSpPr>
        <p:spPr bwMode="auto">
          <a:xfrm>
            <a:off x="100013" y="-6350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Try it!</a:t>
            </a:r>
            <a:endParaRPr kumimoji="0" lang="en-US" sz="42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7" name="Text Box 5"/>
          <p:cNvSpPr txBox="1">
            <a:spLocks noChangeArrowheads="1"/>
          </p:cNvSpPr>
          <p:nvPr/>
        </p:nvSpPr>
        <p:spPr bwMode="auto">
          <a:xfrm>
            <a:off x="3997533" y="270505"/>
            <a:ext cx="4997855" cy="307777"/>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Trace each </a:t>
            </a:r>
            <a:r>
              <a:rPr kumimoji="0" lang="en-US" sz="14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f'n</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What do  </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main1</a:t>
            </a:r>
            <a:r>
              <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main2</a:t>
            </a:r>
            <a:r>
              <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and </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main3</a:t>
            </a:r>
            <a:r>
              <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print?</a:t>
            </a:r>
            <a:endPar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8" name="Rectangle 6"/>
          <p:cNvSpPr>
            <a:spLocks noChangeArrowheads="1"/>
          </p:cNvSpPr>
          <p:nvPr/>
        </p:nvSpPr>
        <p:spPr bwMode="auto">
          <a:xfrm>
            <a:off x="6038850" y="12954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conform3(L)</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[0</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42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[1</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42</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p:txBody>
      </p:sp>
      <p:sp>
        <p:nvSpPr>
          <p:cNvPr id="7182" name="AutoShape 10"/>
          <p:cNvSpPr>
            <a:spLocks noChangeArrowheads="1"/>
          </p:cNvSpPr>
          <p:nvPr/>
        </p:nvSpPr>
        <p:spPr bwMode="auto">
          <a:xfrm>
            <a:off x="1576136" y="21336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3" name="Rectangle 11"/>
          <p:cNvSpPr>
            <a:spLocks noChangeArrowheads="1"/>
          </p:cNvSpPr>
          <p:nvPr/>
        </p:nvSpPr>
        <p:spPr bwMode="auto">
          <a:xfrm>
            <a:off x="1608303" y="23637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1608F9"/>
                </a:solidFill>
                <a:effectLst/>
                <a:uLnTx/>
                <a:uFillTx/>
                <a:latin typeface="Courier New" pitchFamily="49" charset="0"/>
                <a:ea typeface="MS PGothic" pitchFamily="34" charset="-128"/>
                <a:cs typeface="+mn-cs"/>
              </a:rPr>
              <a:t>fav</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7184" name="AutoShape 10"/>
          <p:cNvSpPr>
            <a:spLocks noChangeArrowheads="1"/>
          </p:cNvSpPr>
          <p:nvPr/>
        </p:nvSpPr>
        <p:spPr bwMode="auto">
          <a:xfrm>
            <a:off x="444500" y="34296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5" name="Rectangle 11"/>
          <p:cNvSpPr>
            <a:spLocks noChangeArrowheads="1"/>
          </p:cNvSpPr>
          <p:nvPr/>
        </p:nvSpPr>
        <p:spPr bwMode="auto">
          <a:xfrm>
            <a:off x="512763" y="36598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fav</a:t>
            </a:r>
          </a:p>
        </p:txBody>
      </p:sp>
      <p:sp>
        <p:nvSpPr>
          <p:cNvPr id="7188" name="AutoShape 10"/>
          <p:cNvSpPr>
            <a:spLocks noChangeArrowheads="1"/>
          </p:cNvSpPr>
          <p:nvPr/>
        </p:nvSpPr>
        <p:spPr bwMode="auto">
          <a:xfrm>
            <a:off x="7782134" y="21117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9" name="Rectangle 11"/>
          <p:cNvSpPr>
            <a:spLocks noChangeArrowheads="1"/>
          </p:cNvSpPr>
          <p:nvPr/>
        </p:nvSpPr>
        <p:spPr bwMode="auto">
          <a:xfrm>
            <a:off x="8022887" y="23659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1608F9"/>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7190" name="AutoShape 10"/>
          <p:cNvSpPr>
            <a:spLocks noChangeArrowheads="1"/>
          </p:cNvSpPr>
          <p:nvPr/>
        </p:nvSpPr>
        <p:spPr bwMode="auto">
          <a:xfrm>
            <a:off x="2871536" y="34611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91" name="Rectangle 11"/>
          <p:cNvSpPr>
            <a:spLocks noChangeArrowheads="1"/>
          </p:cNvSpPr>
          <p:nvPr/>
        </p:nvSpPr>
        <p:spPr bwMode="auto">
          <a:xfrm>
            <a:off x="3124321" y="37034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 name="Rectangle 2"/>
          <p:cNvSpPr/>
          <p:nvPr/>
        </p:nvSpPr>
        <p:spPr>
          <a:xfrm>
            <a:off x="817623" y="3376954"/>
            <a:ext cx="301686"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7</a:t>
            </a:r>
            <a:endParaRPr kumimoji="0" lang="en-US" sz="1800" b="1"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4" name="Freeform 16"/>
          <p:cNvSpPr>
            <a:spLocks/>
          </p:cNvSpPr>
          <p:nvPr/>
        </p:nvSpPr>
        <p:spPr bwMode="auto">
          <a:xfrm>
            <a:off x="3392904" y="32004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5" name="Rectangle 34"/>
          <p:cNvSpPr/>
          <p:nvPr/>
        </p:nvSpPr>
        <p:spPr>
          <a:xfrm>
            <a:off x="945482" y="6568318"/>
            <a:ext cx="7510372" cy="2616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Notice that there are NO assignment statements after these function calls!   The return values </a:t>
            </a:r>
            <a:r>
              <a:rPr kumimoji="0" lang="en-US" sz="1100" b="0" i="1" u="sng"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aren't being used</a:t>
            </a:r>
            <a:r>
              <a:rPr kumimoji="0" lang="en-US" sz="1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sz="11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7" name="AutoShape 19"/>
          <p:cNvSpPr>
            <a:spLocks noChangeArrowheads="1"/>
          </p:cNvSpPr>
          <p:nvPr/>
        </p:nvSpPr>
        <p:spPr bwMode="auto">
          <a:xfrm>
            <a:off x="4127500" y="34931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9" name="Text Box 22"/>
          <p:cNvSpPr txBox="1">
            <a:spLocks noChangeArrowheads="1"/>
          </p:cNvSpPr>
          <p:nvPr/>
        </p:nvSpPr>
        <p:spPr bwMode="auto">
          <a:xfrm>
            <a:off x="3997533" y="36816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L[0]</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41" name="Text Box 29"/>
          <p:cNvSpPr txBox="1">
            <a:spLocks noChangeArrowheads="1"/>
          </p:cNvSpPr>
          <p:nvPr/>
        </p:nvSpPr>
        <p:spPr bwMode="auto">
          <a:xfrm>
            <a:off x="4127500" y="34538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7</a:t>
            </a:r>
          </a:p>
        </p:txBody>
      </p:sp>
      <p:sp>
        <p:nvSpPr>
          <p:cNvPr id="5" name="Rectangle 4"/>
          <p:cNvSpPr/>
          <p:nvPr/>
        </p:nvSpPr>
        <p:spPr>
          <a:xfrm>
            <a:off x="2958787" y="4279232"/>
            <a:ext cx="2146613" cy="138499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main2()</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[7,11]</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conform2(L)</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EE7403"/>
                </a:solidFill>
                <a:effectLst/>
                <a:uLnTx/>
                <a:uFillTx/>
                <a:latin typeface="Calibri" pitchFamily="34" charset="0"/>
                <a:ea typeface="MS PGothic" pitchFamily="34" charset="-128"/>
                <a:cs typeface="+mn-cs"/>
              </a:rPr>
              <a:t>print</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(L)</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7" name="Rectangle 6"/>
          <p:cNvSpPr/>
          <p:nvPr/>
        </p:nvSpPr>
        <p:spPr>
          <a:xfrm>
            <a:off x="186978" y="4279232"/>
            <a:ext cx="2251422" cy="138499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main1()</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 7</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conform1(</a:t>
            </a:r>
            <a:r>
              <a:rPr kumimoji="0" lang="en-US" sz="21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EE7403"/>
                </a:solidFill>
                <a:effectLst/>
                <a:uLnTx/>
                <a:uFillTx/>
                <a:latin typeface="Calibri" pitchFamily="34" charset="0"/>
                <a:ea typeface="MS PGothic" pitchFamily="34" charset="-128"/>
                <a:cs typeface="+mn-cs"/>
              </a:rPr>
              <a:t>print</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(fav)</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p:txBody>
      </p:sp>
      <p:sp>
        <p:nvSpPr>
          <p:cNvPr id="9" name="Rectangle 8"/>
          <p:cNvSpPr/>
          <p:nvPr/>
        </p:nvSpPr>
        <p:spPr>
          <a:xfrm>
            <a:off x="6248400" y="4279232"/>
            <a:ext cx="2069306" cy="13782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main3()</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 = [7,11]</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conform3(L)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EE7403"/>
                </a:solidFill>
                <a:effectLst/>
                <a:uLnTx/>
                <a:uFillTx/>
                <a:latin typeface="Calibri" pitchFamily="34" charset="0"/>
                <a:ea typeface="MS PGothic" pitchFamily="34" charset="-128"/>
                <a:cs typeface="+mn-cs"/>
              </a:rPr>
              <a:t>print</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(L)</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49" name="AutoShape 10"/>
          <p:cNvSpPr>
            <a:spLocks noChangeArrowheads="1"/>
          </p:cNvSpPr>
          <p:nvPr/>
        </p:nvSpPr>
        <p:spPr bwMode="auto">
          <a:xfrm>
            <a:off x="4505534" y="21598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 name="Rectangle 11"/>
          <p:cNvSpPr>
            <a:spLocks noChangeArrowheads="1"/>
          </p:cNvSpPr>
          <p:nvPr/>
        </p:nvSpPr>
        <p:spPr bwMode="auto">
          <a:xfrm>
            <a:off x="4746287" y="24141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1608F9"/>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51" name="AutoShape 19"/>
          <p:cNvSpPr>
            <a:spLocks noChangeArrowheads="1"/>
          </p:cNvSpPr>
          <p:nvPr/>
        </p:nvSpPr>
        <p:spPr bwMode="auto">
          <a:xfrm>
            <a:off x="4986338" y="34803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Text Box 22"/>
          <p:cNvSpPr txBox="1">
            <a:spLocks noChangeArrowheads="1"/>
          </p:cNvSpPr>
          <p:nvPr/>
        </p:nvSpPr>
        <p:spPr bwMode="auto">
          <a:xfrm>
            <a:off x="4856371" y="36687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L[1</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53" name="Text Box 29"/>
          <p:cNvSpPr txBox="1">
            <a:spLocks noChangeArrowheads="1"/>
          </p:cNvSpPr>
          <p:nvPr/>
        </p:nvSpPr>
        <p:spPr bwMode="auto">
          <a:xfrm>
            <a:off x="4986338" y="34410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11</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4" name="AutoShape 10"/>
          <p:cNvSpPr>
            <a:spLocks noChangeArrowheads="1"/>
          </p:cNvSpPr>
          <p:nvPr/>
        </p:nvSpPr>
        <p:spPr bwMode="auto">
          <a:xfrm>
            <a:off x="6071936" y="34671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5" name="Rectangle 11"/>
          <p:cNvSpPr>
            <a:spLocks noChangeArrowheads="1"/>
          </p:cNvSpPr>
          <p:nvPr/>
        </p:nvSpPr>
        <p:spPr bwMode="auto">
          <a:xfrm>
            <a:off x="6324721" y="37093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6" name="Freeform 16"/>
          <p:cNvSpPr>
            <a:spLocks/>
          </p:cNvSpPr>
          <p:nvPr/>
        </p:nvSpPr>
        <p:spPr bwMode="auto">
          <a:xfrm>
            <a:off x="6593304" y="32063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7" name="AutoShape 19"/>
          <p:cNvSpPr>
            <a:spLocks noChangeArrowheads="1"/>
          </p:cNvSpPr>
          <p:nvPr/>
        </p:nvSpPr>
        <p:spPr bwMode="auto">
          <a:xfrm>
            <a:off x="7327900" y="34991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8" name="Text Box 22"/>
          <p:cNvSpPr txBox="1">
            <a:spLocks noChangeArrowheads="1"/>
          </p:cNvSpPr>
          <p:nvPr/>
        </p:nvSpPr>
        <p:spPr bwMode="auto">
          <a:xfrm>
            <a:off x="7197933" y="36876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L[0]</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9" name="Text Box 29"/>
          <p:cNvSpPr txBox="1">
            <a:spLocks noChangeArrowheads="1"/>
          </p:cNvSpPr>
          <p:nvPr/>
        </p:nvSpPr>
        <p:spPr bwMode="auto">
          <a:xfrm>
            <a:off x="7327900" y="34598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7</a:t>
            </a:r>
          </a:p>
        </p:txBody>
      </p:sp>
      <p:sp>
        <p:nvSpPr>
          <p:cNvPr id="60" name="AutoShape 19"/>
          <p:cNvSpPr>
            <a:spLocks noChangeArrowheads="1"/>
          </p:cNvSpPr>
          <p:nvPr/>
        </p:nvSpPr>
        <p:spPr bwMode="auto">
          <a:xfrm>
            <a:off x="8186738" y="34862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1" name="Text Box 22"/>
          <p:cNvSpPr txBox="1">
            <a:spLocks noChangeArrowheads="1"/>
          </p:cNvSpPr>
          <p:nvPr/>
        </p:nvSpPr>
        <p:spPr bwMode="auto">
          <a:xfrm>
            <a:off x="8056771" y="36747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L[1</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62" name="Text Box 29"/>
          <p:cNvSpPr txBox="1">
            <a:spLocks noChangeArrowheads="1"/>
          </p:cNvSpPr>
          <p:nvPr/>
        </p:nvSpPr>
        <p:spPr bwMode="auto">
          <a:xfrm>
            <a:off x="8186738" y="34470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11</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45" name="Text Box 5"/>
          <p:cNvSpPr txBox="1">
            <a:spLocks noChangeArrowheads="1"/>
          </p:cNvSpPr>
          <p:nvPr/>
        </p:nvSpPr>
        <p:spPr bwMode="auto">
          <a:xfrm>
            <a:off x="5562600" y="711802"/>
            <a:ext cx="3276600" cy="27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T</a:t>
            </a: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hought experiments: </a:t>
            </a:r>
            <a:r>
              <a:rPr kumimoji="0" lang="en-US" sz="1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Don't hand this in…</a:t>
            </a:r>
            <a:endParaRPr kumimoji="0" lang="en-US" sz="12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7" name="Down Arrow 46"/>
          <p:cNvSpPr/>
          <p:nvPr/>
        </p:nvSpPr>
        <p:spPr bwMode="auto">
          <a:xfrm>
            <a:off x="1048580"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3" name="Down Arrow 62"/>
          <p:cNvSpPr/>
          <p:nvPr/>
        </p:nvSpPr>
        <p:spPr bwMode="auto">
          <a:xfrm>
            <a:off x="3728648"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5" name="Down Arrow 64"/>
          <p:cNvSpPr/>
          <p:nvPr/>
        </p:nvSpPr>
        <p:spPr bwMode="auto">
          <a:xfrm>
            <a:off x="704775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cxnSp>
        <p:nvCxnSpPr>
          <p:cNvPr id="8" name="Straight Connector 7"/>
          <p:cNvCxnSpPr/>
          <p:nvPr/>
        </p:nvCxnSpPr>
        <p:spPr bwMode="auto">
          <a:xfrm>
            <a:off x="282827" y="2971800"/>
            <a:ext cx="2166352"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6" name="Straight Connector 65"/>
          <p:cNvCxnSpPr/>
          <p:nvPr/>
        </p:nvCxnSpPr>
        <p:spPr bwMode="auto">
          <a:xfrm>
            <a:off x="2828780"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7" name="Straight Connector 66"/>
          <p:cNvCxnSpPr/>
          <p:nvPr/>
        </p:nvCxnSpPr>
        <p:spPr bwMode="auto">
          <a:xfrm>
            <a:off x="6070933"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sp>
        <p:nvSpPr>
          <p:cNvPr id="68" name="Text Box 5"/>
          <p:cNvSpPr txBox="1">
            <a:spLocks noChangeArrowheads="1"/>
          </p:cNvSpPr>
          <p:nvPr/>
        </p:nvSpPr>
        <p:spPr bwMode="auto">
          <a:xfrm>
            <a:off x="674860" y="711802"/>
            <a:ext cx="1576387" cy="276999"/>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Numbers:  by value.</a:t>
            </a:r>
          </a:p>
        </p:txBody>
      </p:sp>
      <p:sp>
        <p:nvSpPr>
          <p:cNvPr id="12" name="Rectangle 11"/>
          <p:cNvSpPr/>
          <p:nvPr/>
        </p:nvSpPr>
        <p:spPr>
          <a:xfrm>
            <a:off x="2301467" y="711802"/>
            <a:ext cx="1450462" cy="276999"/>
          </a:xfrm>
          <a:prstGeom prst="rect">
            <a:avLst/>
          </a:prstGeom>
          <a:solidFill>
            <a:schemeClr val="bg1">
              <a:lumMod val="95000"/>
            </a:schemeClr>
          </a:solidFill>
        </p:spPr>
        <p:txBody>
          <a:bodyPr wrap="none">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Lists:  </a:t>
            </a:r>
            <a:r>
              <a:rPr kumimoji="0" lang="en-US" sz="1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by reference.</a:t>
            </a:r>
          </a:p>
        </p:txBody>
      </p:sp>
      <p:sp>
        <p:nvSpPr>
          <p:cNvPr id="69" name="Rectangle 68"/>
          <p:cNvSpPr/>
          <p:nvPr/>
        </p:nvSpPr>
        <p:spPr>
          <a:xfrm>
            <a:off x="3943832" y="711802"/>
            <a:ext cx="1453668" cy="276999"/>
          </a:xfrm>
          <a:prstGeom prst="rect">
            <a:avLst/>
          </a:prstGeom>
          <a:solidFill>
            <a:schemeClr val="bg1">
              <a:lumMod val="95000"/>
            </a:schemeClr>
          </a:solidFill>
        </p:spPr>
        <p:txBody>
          <a:bodyPr wrap="none">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Function calls </a:t>
            </a:r>
            <a:r>
              <a:rPr kumimoji="0" lang="en-US" sz="1200" b="0" i="1" u="sng"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copy</a:t>
            </a: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sz="1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91160" y="1042560"/>
              <a:ext cx="8667000" cy="5635440"/>
            </p14:xfrm>
          </p:contentPart>
        </mc:Choice>
        <mc:Fallback xmlns="">
          <p:pic>
            <p:nvPicPr>
              <p:cNvPr id="2" name="Ink 1"/>
              <p:cNvPicPr/>
              <p:nvPr/>
            </p:nvPicPr>
            <p:blipFill>
              <a:blip r:embed="rId4"/>
              <a:stretch>
                <a:fillRect/>
              </a:stretch>
            </p:blipFill>
            <p:spPr>
              <a:xfrm>
                <a:off x="180360" y="1029960"/>
                <a:ext cx="8685360" cy="5650920"/>
              </a:xfrm>
              <a:prstGeom prst="rect">
                <a:avLst/>
              </a:prstGeom>
            </p:spPr>
          </p:pic>
        </mc:Fallback>
      </mc:AlternateContent>
    </p:spTree>
    <p:extLst>
      <p:ext uri="{BB962C8B-B14F-4D97-AF65-F5344CB8AC3E}">
        <p14:creationId xmlns:p14="http://schemas.microsoft.com/office/powerpoint/2010/main" val="227233574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471612" y="1142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7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Rules rule!?</a:t>
            </a:r>
            <a:endParaRPr kumimoji="0" lang="en-US" sz="27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1" name="Rectangle 6"/>
          <p:cNvSpPr>
            <a:spLocks noChangeArrowheads="1"/>
          </p:cNvSpPr>
          <p:nvPr/>
        </p:nvSpPr>
        <p:spPr bwMode="auto">
          <a:xfrm>
            <a:off x="76200" y="14478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conform1(</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42</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rPr>
              <a:t>return </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a:t>
            </a:r>
            <a:endPar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endParaRPr>
          </a:p>
        </p:txBody>
      </p:sp>
      <p:sp>
        <p:nvSpPr>
          <p:cNvPr id="7173" name="Rectangle 6"/>
          <p:cNvSpPr>
            <a:spLocks noChangeArrowheads="1"/>
          </p:cNvSpPr>
          <p:nvPr/>
        </p:nvSpPr>
        <p:spPr bwMode="auto">
          <a:xfrm>
            <a:off x="2743200" y="14478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conform2(L)</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[42,42]</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rPr>
              <a:t>return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75" name="Text Box 5"/>
          <p:cNvSpPr txBox="1">
            <a:spLocks noChangeArrowheads="1"/>
          </p:cNvSpPr>
          <p:nvPr/>
        </p:nvSpPr>
        <p:spPr bwMode="auto">
          <a:xfrm>
            <a:off x="328613" y="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Try it!</a:t>
            </a:r>
            <a:endParaRPr kumimoji="0" lang="en-US" sz="42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7" name="Text Box 5"/>
          <p:cNvSpPr txBox="1">
            <a:spLocks noChangeArrowheads="1"/>
          </p:cNvSpPr>
          <p:nvPr/>
        </p:nvSpPr>
        <p:spPr bwMode="auto">
          <a:xfrm>
            <a:off x="1405739" y="738664"/>
            <a:ext cx="6477000" cy="369332"/>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Trace each </a:t>
            </a:r>
            <a:r>
              <a:rPr kumimoji="0" lang="en-US" sz="18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f'n</a:t>
            </a:r>
            <a:r>
              <a:rPr kumimoji="0" 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What will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main1</a:t>
            </a:r>
            <a:r>
              <a:rPr kumimoji="0" 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main2</a:t>
            </a:r>
            <a:r>
              <a:rPr kumimoji="0" 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and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main3</a:t>
            </a:r>
            <a:r>
              <a:rPr kumimoji="0" 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print?</a:t>
            </a:r>
            <a:endParaRPr kumimoji="0" 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8" name="Rectangle 6"/>
          <p:cNvSpPr>
            <a:spLocks noChangeArrowheads="1"/>
          </p:cNvSpPr>
          <p:nvPr/>
        </p:nvSpPr>
        <p:spPr bwMode="auto">
          <a:xfrm>
            <a:off x="6038850" y="14478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conform3(L)</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[0</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42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[1</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42</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p:txBody>
      </p:sp>
      <p:sp>
        <p:nvSpPr>
          <p:cNvPr id="7182" name="AutoShape 10"/>
          <p:cNvSpPr>
            <a:spLocks noChangeArrowheads="1"/>
          </p:cNvSpPr>
          <p:nvPr/>
        </p:nvSpPr>
        <p:spPr bwMode="auto">
          <a:xfrm>
            <a:off x="1576136" y="22860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3" name="Rectangle 11"/>
          <p:cNvSpPr>
            <a:spLocks noChangeArrowheads="1"/>
          </p:cNvSpPr>
          <p:nvPr/>
        </p:nvSpPr>
        <p:spPr bwMode="auto">
          <a:xfrm>
            <a:off x="1608303" y="25161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1608F9"/>
                </a:solidFill>
                <a:effectLst/>
                <a:uLnTx/>
                <a:uFillTx/>
                <a:latin typeface="Courier New" pitchFamily="49" charset="0"/>
                <a:ea typeface="MS PGothic" pitchFamily="34" charset="-128"/>
                <a:cs typeface="+mn-cs"/>
              </a:rPr>
              <a:t>fav</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7184" name="AutoShape 10"/>
          <p:cNvSpPr>
            <a:spLocks noChangeArrowheads="1"/>
          </p:cNvSpPr>
          <p:nvPr/>
        </p:nvSpPr>
        <p:spPr bwMode="auto">
          <a:xfrm>
            <a:off x="444500" y="35058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5" name="Rectangle 11"/>
          <p:cNvSpPr>
            <a:spLocks noChangeArrowheads="1"/>
          </p:cNvSpPr>
          <p:nvPr/>
        </p:nvSpPr>
        <p:spPr bwMode="auto">
          <a:xfrm>
            <a:off x="512763" y="37360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fav</a:t>
            </a:r>
          </a:p>
        </p:txBody>
      </p:sp>
      <p:sp>
        <p:nvSpPr>
          <p:cNvPr id="7188" name="AutoShape 10"/>
          <p:cNvSpPr>
            <a:spLocks noChangeArrowheads="1"/>
          </p:cNvSpPr>
          <p:nvPr/>
        </p:nvSpPr>
        <p:spPr bwMode="auto">
          <a:xfrm>
            <a:off x="7782134" y="22641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9" name="Rectangle 11"/>
          <p:cNvSpPr>
            <a:spLocks noChangeArrowheads="1"/>
          </p:cNvSpPr>
          <p:nvPr/>
        </p:nvSpPr>
        <p:spPr bwMode="auto">
          <a:xfrm>
            <a:off x="8022887" y="25183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1608F9"/>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7190" name="AutoShape 10"/>
          <p:cNvSpPr>
            <a:spLocks noChangeArrowheads="1"/>
          </p:cNvSpPr>
          <p:nvPr/>
        </p:nvSpPr>
        <p:spPr bwMode="auto">
          <a:xfrm>
            <a:off x="2871536" y="35373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91" name="Rectangle 11"/>
          <p:cNvSpPr>
            <a:spLocks noChangeArrowheads="1"/>
          </p:cNvSpPr>
          <p:nvPr/>
        </p:nvSpPr>
        <p:spPr bwMode="auto">
          <a:xfrm>
            <a:off x="3124321" y="37796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 name="Rectangle 2"/>
          <p:cNvSpPr/>
          <p:nvPr/>
        </p:nvSpPr>
        <p:spPr>
          <a:xfrm>
            <a:off x="817623" y="3453154"/>
            <a:ext cx="301686"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7</a:t>
            </a:r>
            <a:endParaRPr kumimoji="0" lang="en-US" sz="1800" b="1"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4" name="Freeform 16"/>
          <p:cNvSpPr>
            <a:spLocks/>
          </p:cNvSpPr>
          <p:nvPr/>
        </p:nvSpPr>
        <p:spPr bwMode="auto">
          <a:xfrm>
            <a:off x="3392904" y="32766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5" name="Rectangle 34"/>
          <p:cNvSpPr/>
          <p:nvPr/>
        </p:nvSpPr>
        <p:spPr>
          <a:xfrm>
            <a:off x="704182" y="6568318"/>
            <a:ext cx="7510372" cy="2616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Notice that there are NO assignment statements after these function calls!   The return values aren't being used…</a:t>
            </a:r>
            <a:endParaRPr kumimoji="0" lang="en-US" sz="11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7" name="AutoShape 19"/>
          <p:cNvSpPr>
            <a:spLocks noChangeArrowheads="1"/>
          </p:cNvSpPr>
          <p:nvPr/>
        </p:nvSpPr>
        <p:spPr bwMode="auto">
          <a:xfrm>
            <a:off x="4127500" y="35693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9" name="Text Box 22"/>
          <p:cNvSpPr txBox="1">
            <a:spLocks noChangeArrowheads="1"/>
          </p:cNvSpPr>
          <p:nvPr/>
        </p:nvSpPr>
        <p:spPr bwMode="auto">
          <a:xfrm>
            <a:off x="3997533" y="37578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L[0]</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41" name="Text Box 29"/>
          <p:cNvSpPr txBox="1">
            <a:spLocks noChangeArrowheads="1"/>
          </p:cNvSpPr>
          <p:nvPr/>
        </p:nvSpPr>
        <p:spPr bwMode="auto">
          <a:xfrm>
            <a:off x="4127500" y="35300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7</a:t>
            </a:r>
          </a:p>
        </p:txBody>
      </p:sp>
      <p:sp>
        <p:nvSpPr>
          <p:cNvPr id="5" name="Rectangle 4"/>
          <p:cNvSpPr/>
          <p:nvPr/>
        </p:nvSpPr>
        <p:spPr>
          <a:xfrm>
            <a:off x="2743200" y="4279232"/>
            <a:ext cx="2146613" cy="138499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main2()</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[7,11]</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conform2(L)</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rPr>
              <a:t>print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a:t>
            </a:r>
          </a:p>
        </p:txBody>
      </p:sp>
      <p:sp>
        <p:nvSpPr>
          <p:cNvPr id="7" name="Rectangle 6"/>
          <p:cNvSpPr/>
          <p:nvPr/>
        </p:nvSpPr>
        <p:spPr>
          <a:xfrm>
            <a:off x="76200" y="4279232"/>
            <a:ext cx="2251422" cy="138499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main1()</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 7</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conform1(</a:t>
            </a:r>
            <a:r>
              <a:rPr kumimoji="0" lang="en-US" sz="21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rPr>
              <a:t>print </a:t>
            </a:r>
            <a:r>
              <a:rPr kumimoji="0" lang="en-US" sz="21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fav</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p:txBody>
      </p:sp>
      <p:sp>
        <p:nvSpPr>
          <p:cNvPr id="9" name="Rectangle 8"/>
          <p:cNvSpPr/>
          <p:nvPr/>
        </p:nvSpPr>
        <p:spPr>
          <a:xfrm>
            <a:off x="6038850" y="4279232"/>
            <a:ext cx="2069306" cy="13782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main3()</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 = [7,11]</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conform3(L)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rPr>
              <a:t>print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a:t>
            </a:r>
          </a:p>
        </p:txBody>
      </p:sp>
      <p:sp>
        <p:nvSpPr>
          <p:cNvPr id="49" name="AutoShape 10"/>
          <p:cNvSpPr>
            <a:spLocks noChangeArrowheads="1"/>
          </p:cNvSpPr>
          <p:nvPr/>
        </p:nvSpPr>
        <p:spPr bwMode="auto">
          <a:xfrm>
            <a:off x="4505534" y="23122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 name="Rectangle 11"/>
          <p:cNvSpPr>
            <a:spLocks noChangeArrowheads="1"/>
          </p:cNvSpPr>
          <p:nvPr/>
        </p:nvSpPr>
        <p:spPr bwMode="auto">
          <a:xfrm>
            <a:off x="4746287" y="25665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1608F9"/>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51" name="AutoShape 19"/>
          <p:cNvSpPr>
            <a:spLocks noChangeArrowheads="1"/>
          </p:cNvSpPr>
          <p:nvPr/>
        </p:nvSpPr>
        <p:spPr bwMode="auto">
          <a:xfrm>
            <a:off x="4986338" y="35565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Text Box 22"/>
          <p:cNvSpPr txBox="1">
            <a:spLocks noChangeArrowheads="1"/>
          </p:cNvSpPr>
          <p:nvPr/>
        </p:nvSpPr>
        <p:spPr bwMode="auto">
          <a:xfrm>
            <a:off x="4856371" y="37449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L[1</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53" name="Text Box 29"/>
          <p:cNvSpPr txBox="1">
            <a:spLocks noChangeArrowheads="1"/>
          </p:cNvSpPr>
          <p:nvPr/>
        </p:nvSpPr>
        <p:spPr bwMode="auto">
          <a:xfrm>
            <a:off x="4986338" y="35172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11</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4" name="AutoShape 10"/>
          <p:cNvSpPr>
            <a:spLocks noChangeArrowheads="1"/>
          </p:cNvSpPr>
          <p:nvPr/>
        </p:nvSpPr>
        <p:spPr bwMode="auto">
          <a:xfrm>
            <a:off x="6071936" y="35433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5" name="Rectangle 11"/>
          <p:cNvSpPr>
            <a:spLocks noChangeArrowheads="1"/>
          </p:cNvSpPr>
          <p:nvPr/>
        </p:nvSpPr>
        <p:spPr bwMode="auto">
          <a:xfrm>
            <a:off x="6324721" y="37855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6" name="Freeform 16"/>
          <p:cNvSpPr>
            <a:spLocks/>
          </p:cNvSpPr>
          <p:nvPr/>
        </p:nvSpPr>
        <p:spPr bwMode="auto">
          <a:xfrm>
            <a:off x="6593304" y="32825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7" name="AutoShape 19"/>
          <p:cNvSpPr>
            <a:spLocks noChangeArrowheads="1"/>
          </p:cNvSpPr>
          <p:nvPr/>
        </p:nvSpPr>
        <p:spPr bwMode="auto">
          <a:xfrm>
            <a:off x="7327900" y="35753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8" name="Text Box 22"/>
          <p:cNvSpPr txBox="1">
            <a:spLocks noChangeArrowheads="1"/>
          </p:cNvSpPr>
          <p:nvPr/>
        </p:nvSpPr>
        <p:spPr bwMode="auto">
          <a:xfrm>
            <a:off x="7197933" y="37638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L[0]</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9" name="Text Box 29"/>
          <p:cNvSpPr txBox="1">
            <a:spLocks noChangeArrowheads="1"/>
          </p:cNvSpPr>
          <p:nvPr/>
        </p:nvSpPr>
        <p:spPr bwMode="auto">
          <a:xfrm>
            <a:off x="7327900" y="35360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7</a:t>
            </a:r>
          </a:p>
        </p:txBody>
      </p:sp>
      <p:sp>
        <p:nvSpPr>
          <p:cNvPr id="60" name="AutoShape 19"/>
          <p:cNvSpPr>
            <a:spLocks noChangeArrowheads="1"/>
          </p:cNvSpPr>
          <p:nvPr/>
        </p:nvSpPr>
        <p:spPr bwMode="auto">
          <a:xfrm>
            <a:off x="8186738" y="35624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1" name="Text Box 22"/>
          <p:cNvSpPr txBox="1">
            <a:spLocks noChangeArrowheads="1"/>
          </p:cNvSpPr>
          <p:nvPr/>
        </p:nvSpPr>
        <p:spPr bwMode="auto">
          <a:xfrm>
            <a:off x="8056771" y="37509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L[1</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62" name="Text Box 29"/>
          <p:cNvSpPr txBox="1">
            <a:spLocks noChangeArrowheads="1"/>
          </p:cNvSpPr>
          <p:nvPr/>
        </p:nvSpPr>
        <p:spPr bwMode="auto">
          <a:xfrm>
            <a:off x="8186738" y="35232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11</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45" name="Text Box 5"/>
          <p:cNvSpPr txBox="1">
            <a:spLocks noChangeArrowheads="1"/>
          </p:cNvSpPr>
          <p:nvPr/>
        </p:nvSpPr>
        <p:spPr bwMode="auto">
          <a:xfrm rot="196373">
            <a:off x="4937286" y="219131"/>
            <a:ext cx="365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Just thought experiments: Don't hand this in…</a:t>
            </a:r>
            <a:endParaRPr kumimoji="0" lang="en-US" sz="1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7" name="Down Arrow 46"/>
          <p:cNvSpPr/>
          <p:nvPr/>
        </p:nvSpPr>
        <p:spPr bwMode="auto">
          <a:xfrm>
            <a:off x="937802"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3" name="Down Arrow 62"/>
          <p:cNvSpPr/>
          <p:nvPr/>
        </p:nvSpPr>
        <p:spPr bwMode="auto">
          <a:xfrm>
            <a:off x="3513061"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5" name="Down Arrow 64"/>
          <p:cNvSpPr/>
          <p:nvPr/>
        </p:nvSpPr>
        <p:spPr bwMode="auto">
          <a:xfrm>
            <a:off x="683820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000" y="1107360"/>
              <a:ext cx="9010440" cy="5384880"/>
            </p14:xfrm>
          </p:contentPart>
        </mc:Choice>
        <mc:Fallback xmlns="">
          <p:pic>
            <p:nvPicPr>
              <p:cNvPr id="2" name="Ink 1"/>
              <p:cNvPicPr/>
              <p:nvPr/>
            </p:nvPicPr>
            <p:blipFill>
              <a:blip r:embed="rId4"/>
              <a:stretch>
                <a:fillRect/>
              </a:stretch>
            </p:blipFill>
            <p:spPr>
              <a:xfrm>
                <a:off x="-360" y="1098000"/>
                <a:ext cx="9029160" cy="540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2813760" y="1703520"/>
              <a:ext cx="1601280" cy="456120"/>
            </p14:xfrm>
          </p:contentPart>
        </mc:Choice>
        <mc:Fallback xmlns="">
          <p:pic>
            <p:nvPicPr>
              <p:cNvPr id="6" name="Ink 5"/>
              <p:cNvPicPr/>
              <p:nvPr/>
            </p:nvPicPr>
            <p:blipFill>
              <a:blip r:embed="rId6"/>
              <a:stretch>
                <a:fillRect/>
              </a:stretch>
            </p:blipFill>
            <p:spPr>
              <a:xfrm>
                <a:off x="2802600" y="1693080"/>
                <a:ext cx="1624320" cy="478080"/>
              </a:xfrm>
              <a:prstGeom prst="rect">
                <a:avLst/>
              </a:prstGeom>
            </p:spPr>
          </p:pic>
        </mc:Fallback>
      </mc:AlternateContent>
    </p:spTree>
    <p:extLst>
      <p:ext uri="{BB962C8B-B14F-4D97-AF65-F5344CB8AC3E}">
        <p14:creationId xmlns:p14="http://schemas.microsoft.com/office/powerpoint/2010/main" val="27691615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ChangeArrowheads="1"/>
          </p:cNvSpPr>
          <p:nvPr/>
        </p:nvSpPr>
        <p:spPr bwMode="auto">
          <a:xfrm>
            <a:off x="407775" y="251936"/>
            <a:ext cx="2792626" cy="1107996"/>
          </a:xfrm>
          <a:prstGeom prst="rect">
            <a:avLst/>
          </a:prstGeom>
          <a:solidFill>
            <a:srgbClr val="FFCC99"/>
          </a:solidFill>
          <a:ln>
            <a:noFill/>
          </a:ln>
          <a:extLst/>
        </p:spPr>
        <p:txBody>
          <a:bodyPr wrap="square">
            <a:spAutoFit/>
          </a:bodyPr>
          <a:lstStyle/>
          <a:p>
            <a:r>
              <a:rPr lang="en-US" sz="4200" i="1" dirty="0" smtClean="0">
                <a:solidFill>
                  <a:srgbClr val="000000"/>
                </a:solidFill>
                <a:latin typeface="Cambria" pitchFamily="18" charset="0"/>
                <a:ea typeface="ＭＳ Ｐゴシック" pitchFamily="-105" charset="-128"/>
              </a:rPr>
              <a:t>This week </a:t>
            </a:r>
            <a:r>
              <a:rPr lang="en-US" i="1" dirty="0" smtClean="0">
                <a:solidFill>
                  <a:srgbClr val="000000"/>
                </a:solidFill>
                <a:latin typeface="Cambria" pitchFamily="18" charset="0"/>
                <a:ea typeface="ＭＳ Ｐゴシック" pitchFamily="-105" charset="-128"/>
              </a:rPr>
              <a:t>(not last week!)</a:t>
            </a:r>
          </a:p>
        </p:txBody>
      </p:sp>
      <p:sp>
        <p:nvSpPr>
          <p:cNvPr id="4" name="Rectangle 3"/>
          <p:cNvSpPr/>
          <p:nvPr/>
        </p:nvSpPr>
        <p:spPr>
          <a:xfrm>
            <a:off x="6934200" y="390435"/>
            <a:ext cx="1447800" cy="461665"/>
          </a:xfrm>
          <a:prstGeom prst="rect">
            <a:avLst/>
          </a:prstGeom>
        </p:spPr>
        <p:txBody>
          <a:bodyPr wrap="square">
            <a:spAutoFit/>
          </a:bodyPr>
          <a:lstStyle/>
          <a:p>
            <a:r>
              <a:rPr lang="en-US" sz="1200" dirty="0" smtClean="0">
                <a:solidFill>
                  <a:srgbClr val="000000"/>
                </a:solidFill>
                <a:latin typeface="Cambria" pitchFamily="18" charset="0"/>
                <a:ea typeface="ＭＳ Ｐゴシック" pitchFamily="-105" charset="-128"/>
              </a:rPr>
              <a:t>or, at least, cookies...</a:t>
            </a:r>
            <a:endParaRPr lang="en-US" sz="1200" dirty="0"/>
          </a:p>
        </p:txBody>
      </p:sp>
      <p:pic>
        <p:nvPicPr>
          <p:cNvPr id="1026" name="Picture 2" descr="https://lh6.googleusercontent.com/B2EP9iERwEl_w2goWdlBP4dtIaPaLYatI-1FwG7AI8Y5SzwqSh_M7hbzgUT5LJqmTlg_04mRafgYvHbkPsbSJu3_pe3IXirW5_lCu9sAScl0AYVIQxwU3qG6xAGeievGdPpQcQsI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0942" y="251936"/>
            <a:ext cx="4943081" cy="6453898"/>
          </a:xfrm>
          <a:prstGeom prst="rect">
            <a:avLst/>
          </a:prstGeom>
          <a:noFill/>
          <a:ln w="57150">
            <a:solidFill>
              <a:srgbClr val="FFCC9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02643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ChangeArrowheads="1"/>
          </p:cNvSpPr>
          <p:nvPr/>
        </p:nvSpPr>
        <p:spPr bwMode="auto">
          <a:xfrm>
            <a:off x="407775" y="251936"/>
            <a:ext cx="2792626" cy="1107996"/>
          </a:xfrm>
          <a:prstGeom prst="rect">
            <a:avLst/>
          </a:prstGeom>
          <a:solidFill>
            <a:srgbClr val="FFCC99"/>
          </a:solidFill>
          <a:ln>
            <a:noFill/>
          </a:ln>
          <a:extLst/>
        </p:spPr>
        <p:txBody>
          <a:bodyPr wrap="square">
            <a:spAutoFit/>
          </a:bodyPr>
          <a:lstStyle/>
          <a:p>
            <a:r>
              <a:rPr lang="en-US" sz="4200" i="1" dirty="0" smtClean="0">
                <a:solidFill>
                  <a:srgbClr val="000000"/>
                </a:solidFill>
                <a:latin typeface="Cambria" pitchFamily="18" charset="0"/>
                <a:ea typeface="ＭＳ Ｐゴシック" pitchFamily="-105" charset="-128"/>
              </a:rPr>
              <a:t>This week </a:t>
            </a:r>
            <a:r>
              <a:rPr lang="en-US" i="1" dirty="0" smtClean="0">
                <a:solidFill>
                  <a:srgbClr val="000000"/>
                </a:solidFill>
                <a:latin typeface="Cambria" pitchFamily="18" charset="0"/>
                <a:ea typeface="ＭＳ Ｐゴシック" pitchFamily="-105" charset="-128"/>
              </a:rPr>
              <a:t>(Not last week!)</a:t>
            </a:r>
          </a:p>
        </p:txBody>
      </p:sp>
      <p:sp>
        <p:nvSpPr>
          <p:cNvPr id="4" name="Rectangle 3"/>
          <p:cNvSpPr/>
          <p:nvPr/>
        </p:nvSpPr>
        <p:spPr>
          <a:xfrm>
            <a:off x="6934200" y="390435"/>
            <a:ext cx="1447800" cy="461665"/>
          </a:xfrm>
          <a:prstGeom prst="rect">
            <a:avLst/>
          </a:prstGeom>
        </p:spPr>
        <p:txBody>
          <a:bodyPr wrap="square">
            <a:spAutoFit/>
          </a:bodyPr>
          <a:lstStyle/>
          <a:p>
            <a:r>
              <a:rPr lang="en-US" sz="1200" dirty="0" smtClean="0">
                <a:solidFill>
                  <a:srgbClr val="000000"/>
                </a:solidFill>
                <a:latin typeface="Cambria" pitchFamily="18" charset="0"/>
                <a:ea typeface="ＭＳ Ｐゴシック" pitchFamily="-105" charset="-128"/>
              </a:rPr>
              <a:t>or, at least, cookies...</a:t>
            </a:r>
            <a:endParaRPr lang="en-US" sz="1200" dirty="0"/>
          </a:p>
        </p:txBody>
      </p:sp>
      <p:pic>
        <p:nvPicPr>
          <p:cNvPr id="1026" name="Picture 2" descr="https://lh6.googleusercontent.com/B2EP9iERwEl_w2goWdlBP4dtIaPaLYatI-1FwG7AI8Y5SzwqSh_M7hbzgUT5LJqmTlg_04mRafgYvHbkPsbSJu3_pe3IXirW5_lCu9sAScl0AYVIQxwU3qG6xAGeievGdPpQcQsI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0942" y="251936"/>
            <a:ext cx="4943081" cy="6453898"/>
          </a:xfrm>
          <a:prstGeom prst="rect">
            <a:avLst/>
          </a:prstGeom>
          <a:noFill/>
          <a:ln w="57150">
            <a:solidFill>
              <a:srgbClr val="FFCC99"/>
            </a:solidFill>
          </a:ln>
          <a:extLst>
            <a:ext uri="{909E8E84-426E-40DD-AFC4-6F175D3DCCD1}">
              <a14:hiddenFill xmlns:a14="http://schemas.microsoft.com/office/drawing/2010/main">
                <a:solidFill>
                  <a:srgbClr val="FFFFFF"/>
                </a:solidFill>
              </a14:hiddenFill>
            </a:ext>
          </a:extLst>
        </p:spPr>
      </p:pic>
      <p:pic>
        <p:nvPicPr>
          <p:cNvPr id="5" name="Picture 3" descr="https://lh6.googleusercontent.com/vkewYXwJKnkrPqJLjhf1BBfZs-u_N21VJRy9ff8tk_iaVka5WCLV4PZ-YBv6w4cVi8J3U99tvaFFQp3zQRo16BWy3WrbbFBp6UN20l7-yAK8MnB1xokpBxKkoT_aRFBHAQFk_Ue59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035" y="4343400"/>
            <a:ext cx="6240104" cy="2097084"/>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981200"/>
            <a:ext cx="1432816" cy="1541744"/>
          </a:xfrm>
          <a:prstGeom prst="rect">
            <a:avLst/>
          </a:prstGeom>
        </p:spPr>
      </p:pic>
      <p:sp>
        <p:nvSpPr>
          <p:cNvPr id="3" name="Down Arrow 2"/>
          <p:cNvSpPr/>
          <p:nvPr/>
        </p:nvSpPr>
        <p:spPr bwMode="auto">
          <a:xfrm>
            <a:off x="1592708" y="1359932"/>
            <a:ext cx="533400" cy="609600"/>
          </a:xfrm>
          <a:prstGeom prst="downArrow">
            <a:avLst/>
          </a:prstGeom>
          <a:solidFill>
            <a:srgbClr val="FFCC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152641893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ChangeArrowheads="1"/>
          </p:cNvSpPr>
          <p:nvPr/>
        </p:nvSpPr>
        <p:spPr bwMode="auto">
          <a:xfrm>
            <a:off x="407775" y="251936"/>
            <a:ext cx="2792626" cy="1107996"/>
          </a:xfrm>
          <a:prstGeom prst="rect">
            <a:avLst/>
          </a:prstGeom>
          <a:solidFill>
            <a:srgbClr val="FFCC99"/>
          </a:solidFill>
          <a:ln>
            <a:noFill/>
          </a:ln>
          <a:extLst/>
        </p:spPr>
        <p:txBody>
          <a:bodyPr wrap="square">
            <a:spAutoFit/>
          </a:bodyPr>
          <a:lstStyle/>
          <a:p>
            <a:r>
              <a:rPr lang="en-US" sz="4200" i="1" dirty="0" smtClean="0">
                <a:solidFill>
                  <a:srgbClr val="000000"/>
                </a:solidFill>
                <a:latin typeface="Cambria" pitchFamily="18" charset="0"/>
                <a:ea typeface="ＭＳ Ｐゴシック" pitchFamily="-105" charset="-128"/>
              </a:rPr>
              <a:t>This week </a:t>
            </a:r>
            <a:r>
              <a:rPr lang="en-US" i="1" dirty="0" smtClean="0">
                <a:solidFill>
                  <a:srgbClr val="000000"/>
                </a:solidFill>
                <a:latin typeface="Cambria" pitchFamily="18" charset="0"/>
                <a:ea typeface="ＭＳ Ｐゴシック" pitchFamily="-105" charset="-128"/>
              </a:rPr>
              <a:t>(CS, incarnate!)</a:t>
            </a:r>
          </a:p>
        </p:txBody>
      </p:sp>
      <p:sp>
        <p:nvSpPr>
          <p:cNvPr id="4" name="Rectangle 3"/>
          <p:cNvSpPr/>
          <p:nvPr/>
        </p:nvSpPr>
        <p:spPr>
          <a:xfrm>
            <a:off x="6934200" y="390435"/>
            <a:ext cx="1447800" cy="461665"/>
          </a:xfrm>
          <a:prstGeom prst="rect">
            <a:avLst/>
          </a:prstGeom>
        </p:spPr>
        <p:txBody>
          <a:bodyPr wrap="square">
            <a:spAutoFit/>
          </a:bodyPr>
          <a:lstStyle/>
          <a:p>
            <a:r>
              <a:rPr lang="en-US" sz="1200" dirty="0" smtClean="0">
                <a:solidFill>
                  <a:srgbClr val="000000"/>
                </a:solidFill>
                <a:latin typeface="Cambria" pitchFamily="18" charset="0"/>
                <a:ea typeface="ＭＳ Ｐゴシック" pitchFamily="-105" charset="-128"/>
              </a:rPr>
              <a:t>or, at least, cookies...</a:t>
            </a:r>
            <a:endParaRPr lang="en-US" sz="1200" dirty="0"/>
          </a:p>
        </p:txBody>
      </p:sp>
      <p:pic>
        <p:nvPicPr>
          <p:cNvPr id="1026" name="Picture 2" descr="https://lh6.googleusercontent.com/B2EP9iERwEl_w2goWdlBP4dtIaPaLYatI-1FwG7AI8Y5SzwqSh_M7hbzgUT5LJqmTlg_04mRafgYvHbkPsbSJu3_pe3IXirW5_lCu9sAScl0AYVIQxwU3qG6xAGeievGdPpQcQsIr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0942" y="251936"/>
            <a:ext cx="4943081" cy="6453898"/>
          </a:xfrm>
          <a:prstGeom prst="rect">
            <a:avLst/>
          </a:prstGeom>
          <a:noFill/>
          <a:ln w="57150">
            <a:solidFill>
              <a:srgbClr val="FFCC99"/>
            </a:solidFill>
          </a:ln>
          <a:extLst>
            <a:ext uri="{909E8E84-426E-40DD-AFC4-6F175D3DCCD1}">
              <a14:hiddenFill xmlns:a14="http://schemas.microsoft.com/office/drawing/2010/main">
                <a:solidFill>
                  <a:srgbClr val="FFFFFF"/>
                </a:solidFill>
              </a14:hiddenFill>
            </a:ext>
          </a:extLst>
        </p:spPr>
      </p:pic>
      <p:pic>
        <p:nvPicPr>
          <p:cNvPr id="5" name="Picture 3" descr="https://lh6.googleusercontent.com/vkewYXwJKnkrPqJLjhf1BBfZs-u_N21VJRy9ff8tk_iaVka5WCLV4PZ-YBv6w4cVi8J3U99tvaFFQp3zQRo16BWy3WrbbFBp6UN20l7-yAK8MnB1xokpBxKkoT_aRFBHAQFk_Ue59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035" y="4343400"/>
            <a:ext cx="6240104" cy="2097084"/>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981200"/>
            <a:ext cx="1432816" cy="1541744"/>
          </a:xfrm>
          <a:prstGeom prst="rect">
            <a:avLst/>
          </a:prstGeom>
        </p:spPr>
      </p:pic>
      <p:sp>
        <p:nvSpPr>
          <p:cNvPr id="3" name="Down Arrow 2"/>
          <p:cNvSpPr/>
          <p:nvPr/>
        </p:nvSpPr>
        <p:spPr bwMode="auto">
          <a:xfrm>
            <a:off x="1592708" y="1359932"/>
            <a:ext cx="533400" cy="609600"/>
          </a:xfrm>
          <a:prstGeom prst="downArrow">
            <a:avLst/>
          </a:prstGeom>
          <a:solidFill>
            <a:srgbClr val="FFCC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8" name="Down Arrow 7"/>
          <p:cNvSpPr/>
          <p:nvPr/>
        </p:nvSpPr>
        <p:spPr bwMode="auto">
          <a:xfrm>
            <a:off x="3084387" y="3886200"/>
            <a:ext cx="533400" cy="609600"/>
          </a:xfrm>
          <a:prstGeom prst="downArrow">
            <a:avLst/>
          </a:prstGeom>
          <a:solidFill>
            <a:srgbClr val="FFCC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9" name="Down Arrow 8"/>
          <p:cNvSpPr/>
          <p:nvPr/>
        </p:nvSpPr>
        <p:spPr bwMode="auto">
          <a:xfrm>
            <a:off x="1939598" y="3886200"/>
            <a:ext cx="533400" cy="609600"/>
          </a:xfrm>
          <a:prstGeom prst="downArrow">
            <a:avLst/>
          </a:prstGeom>
          <a:solidFill>
            <a:srgbClr val="FFCC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 name="Down Arrow 9"/>
          <p:cNvSpPr/>
          <p:nvPr/>
        </p:nvSpPr>
        <p:spPr bwMode="auto">
          <a:xfrm>
            <a:off x="794809" y="3886200"/>
            <a:ext cx="533400" cy="609600"/>
          </a:xfrm>
          <a:prstGeom prst="downArrow">
            <a:avLst/>
          </a:prstGeom>
          <a:solidFill>
            <a:srgbClr val="FFCC99"/>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1849851356"/>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2"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8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7653"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7654"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5"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6"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7"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8"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2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7659"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2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7660"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2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7661"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2"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3"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4" name="Rectangle 86"/>
          <p:cNvSpPr>
            <a:spLocks noChangeArrowheads="1"/>
          </p:cNvSpPr>
          <p:nvPr/>
        </p:nvSpPr>
        <p:spPr bwMode="auto">
          <a:xfrm>
            <a:off x="2522069" y="24145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A[0]</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7665" name="Rectangle 87"/>
          <p:cNvSpPr>
            <a:spLocks noChangeArrowheads="1"/>
          </p:cNvSpPr>
          <p:nvPr/>
        </p:nvSpPr>
        <p:spPr bwMode="auto">
          <a:xfrm>
            <a:off x="2525244" y="32654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A[1]</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7666" name="Rectangle 88"/>
          <p:cNvSpPr>
            <a:spLocks noChangeArrowheads="1"/>
          </p:cNvSpPr>
          <p:nvPr/>
        </p:nvSpPr>
        <p:spPr bwMode="auto">
          <a:xfrm>
            <a:off x="2523656" y="4111625"/>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A[2]</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7667"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8"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9"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0"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1"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2"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3"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4"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5"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6"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7"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8"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83" name="Rectangle 107"/>
          <p:cNvSpPr>
            <a:spLocks noChangeArrowheads="1"/>
          </p:cNvSpPr>
          <p:nvPr/>
        </p:nvSpPr>
        <p:spPr bwMode="auto">
          <a:xfrm>
            <a:off x="6632114" y="4297363"/>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A[2][3]</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27684" name="Rectangle 108"/>
          <p:cNvSpPr>
            <a:spLocks noChangeArrowheads="1"/>
          </p:cNvSpPr>
          <p:nvPr/>
        </p:nvSpPr>
        <p:spPr bwMode="auto">
          <a:xfrm>
            <a:off x="3688326" y="2535238"/>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A[0][0]</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27685" name="Rectangle 23"/>
          <p:cNvSpPr>
            <a:spLocks noChangeArrowheads="1"/>
          </p:cNvSpPr>
          <p:nvPr/>
        </p:nvSpPr>
        <p:spPr bwMode="auto">
          <a:xfrm>
            <a:off x="228600" y="1024583"/>
            <a:ext cx="8686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A = [ </a:t>
            </a:r>
            <a:r>
              <a:rPr kumimoji="0" lang="en-US" sz="2700" b="1" i="0" u="none" strike="noStrike" kern="1200" cap="none" spc="0" normalizeH="0" baseline="0" noProof="0" dirty="0" smtClean="0">
                <a:ln>
                  <a:noFill/>
                </a:ln>
                <a:solidFill>
                  <a:srgbClr val="FFFFFF">
                    <a:lumMod val="65000"/>
                  </a:srgbClr>
                </a:solidFill>
                <a:effectLst/>
                <a:uLnTx/>
                <a:uFillTx/>
                <a:latin typeface="Courier New" pitchFamily="49" charset="0"/>
                <a:ea typeface="MS PGothic" pitchFamily="34" charset="-128"/>
                <a:cs typeface="+mn-cs"/>
              </a:rPr>
              <a:t>[0,0,0,0], [0,0,0,0], [0,0,0,0] </a:t>
            </a:r>
            <a:r>
              <a:rPr kumimoji="0" lang="en-US" sz="27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a:t>
            </a:r>
          </a:p>
        </p:txBody>
      </p:sp>
      <p:sp>
        <p:nvSpPr>
          <p:cNvPr id="27686" name="Rectangle 1"/>
          <p:cNvSpPr>
            <a:spLocks noChangeArrowheads="1"/>
          </p:cNvSpPr>
          <p:nvPr/>
        </p:nvSpPr>
        <p:spPr bwMode="auto">
          <a:xfrm>
            <a:off x="4081107" y="197802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87" name="Rectangle 46"/>
          <p:cNvSpPr>
            <a:spLocks noChangeArrowheads="1"/>
          </p:cNvSpPr>
          <p:nvPr/>
        </p:nvSpPr>
        <p:spPr bwMode="auto">
          <a:xfrm>
            <a:off x="5041544"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88" name="Rectangle 47"/>
          <p:cNvSpPr>
            <a:spLocks noChangeArrowheads="1"/>
          </p:cNvSpPr>
          <p:nvPr/>
        </p:nvSpPr>
        <p:spPr bwMode="auto">
          <a:xfrm>
            <a:off x="5930544"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89" name="Rectangle 48"/>
          <p:cNvSpPr>
            <a:spLocks noChangeArrowheads="1"/>
          </p:cNvSpPr>
          <p:nvPr/>
        </p:nvSpPr>
        <p:spPr bwMode="auto">
          <a:xfrm>
            <a:off x="6894951"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0" name="Rectangle 49"/>
          <p:cNvSpPr>
            <a:spLocks noChangeArrowheads="1"/>
          </p:cNvSpPr>
          <p:nvPr/>
        </p:nvSpPr>
        <p:spPr bwMode="auto">
          <a:xfrm>
            <a:off x="4064439" y="280987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1" name="Rectangle 50"/>
          <p:cNvSpPr>
            <a:spLocks noChangeArrowheads="1"/>
          </p:cNvSpPr>
          <p:nvPr/>
        </p:nvSpPr>
        <p:spPr bwMode="auto">
          <a:xfrm>
            <a:off x="5024876" y="28146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2" name="Rectangle 51"/>
          <p:cNvSpPr>
            <a:spLocks noChangeArrowheads="1"/>
          </p:cNvSpPr>
          <p:nvPr/>
        </p:nvSpPr>
        <p:spPr bwMode="auto">
          <a:xfrm>
            <a:off x="5926576" y="27892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3" name="Rectangle 52"/>
          <p:cNvSpPr>
            <a:spLocks noChangeArrowheads="1"/>
          </p:cNvSpPr>
          <p:nvPr/>
        </p:nvSpPr>
        <p:spPr bwMode="auto">
          <a:xfrm>
            <a:off x="6890982" y="27892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4" name="Rectangle 53"/>
          <p:cNvSpPr>
            <a:spLocks noChangeArrowheads="1"/>
          </p:cNvSpPr>
          <p:nvPr/>
        </p:nvSpPr>
        <p:spPr bwMode="auto">
          <a:xfrm>
            <a:off x="4052532" y="373697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5" name="Rectangle 54"/>
          <p:cNvSpPr>
            <a:spLocks noChangeArrowheads="1"/>
          </p:cNvSpPr>
          <p:nvPr/>
        </p:nvSpPr>
        <p:spPr bwMode="auto">
          <a:xfrm>
            <a:off x="50117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a:ln>
                <a:noFill/>
              </a:ln>
              <a:solidFill>
                <a:srgbClr val="FFFFFF">
                  <a:lumMod val="65000"/>
                </a:srgbClr>
              </a:solidFill>
              <a:effectLst/>
              <a:uLnTx/>
              <a:uFillTx/>
              <a:latin typeface="Times" charset="0"/>
              <a:ea typeface="MS PGothic" pitchFamily="34" charset="-128"/>
              <a:cs typeface="+mn-cs"/>
            </a:endParaRPr>
          </a:p>
        </p:txBody>
      </p:sp>
      <p:sp>
        <p:nvSpPr>
          <p:cNvPr id="27696" name="Rectangle 55"/>
          <p:cNvSpPr>
            <a:spLocks noChangeArrowheads="1"/>
          </p:cNvSpPr>
          <p:nvPr/>
        </p:nvSpPr>
        <p:spPr bwMode="auto">
          <a:xfrm>
            <a:off x="5901969" y="374015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7" name="Rectangle 56"/>
          <p:cNvSpPr>
            <a:spLocks noChangeArrowheads="1"/>
          </p:cNvSpPr>
          <p:nvPr/>
        </p:nvSpPr>
        <p:spPr bwMode="auto">
          <a:xfrm>
            <a:off x="6866376" y="374015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52" name="Text Box 11"/>
          <p:cNvSpPr txBox="1">
            <a:spLocks noChangeArrowheads="1"/>
          </p:cNvSpPr>
          <p:nvPr/>
        </p:nvSpPr>
        <p:spPr bwMode="auto">
          <a:xfrm>
            <a:off x="388024" y="130964"/>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Rectangular </a:t>
            </a: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2D </a:t>
            </a:r>
            <a:r>
              <a:rPr kumimoji="0" lang="en-US" sz="4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data</a:t>
            </a:r>
          </a:p>
        </p:txBody>
      </p:sp>
      <p:sp>
        <p:nvSpPr>
          <p:cNvPr id="58" name="Rectangle 57"/>
          <p:cNvSpPr/>
          <p:nvPr/>
        </p:nvSpPr>
        <p:spPr>
          <a:xfrm>
            <a:off x="7900560" y="1711653"/>
            <a:ext cx="985411" cy="523220"/>
          </a:xfrm>
          <a:prstGeom prst="rect">
            <a:avLst/>
          </a:prstGeom>
          <a:solidFill>
            <a:schemeClr val="bg1">
              <a:lumMod val="95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lumMod val="65000"/>
                  </a:srgbClr>
                </a:solidFill>
                <a:effectLst/>
                <a:uLnTx/>
                <a:uFillTx/>
                <a:latin typeface="Times" charset="0"/>
                <a:ea typeface="MS PGothic" pitchFamily="34" charset="-128"/>
                <a:cs typeface="+mn-cs"/>
              </a:rPr>
              <a:t>Original data...</a:t>
            </a:r>
            <a:endParaRPr kumimoji="0" lang="en-US" sz="18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51" name="Rectangle 23"/>
          <p:cNvSpPr>
            <a:spLocks noChangeArrowheads="1"/>
          </p:cNvSpPr>
          <p:nvPr/>
        </p:nvSpPr>
        <p:spPr bwMode="auto">
          <a:xfrm>
            <a:off x="359025" y="4940749"/>
            <a:ext cx="40835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smtClean="0">
                <a:ln>
                  <a:noFill/>
                </a:ln>
                <a:effectLst/>
                <a:uLnTx/>
                <a:uFillTx/>
                <a:latin typeface="Consolas" panose="020B0609020204030204" pitchFamily="49" charset="0"/>
              </a:rPr>
              <a:t>A[</a:t>
            </a:r>
            <a:r>
              <a:rPr kumimoji="0" lang="en-US" sz="4200" b="1" i="0" u="none" strike="noStrike" kern="1200" cap="none" spc="0" normalizeH="0" baseline="0" noProof="0" dirty="0" smtClean="0">
                <a:ln>
                  <a:noFill/>
                </a:ln>
                <a:solidFill>
                  <a:srgbClr val="C00000"/>
                </a:solidFill>
                <a:effectLst/>
                <a:uLnTx/>
                <a:uFillTx/>
                <a:latin typeface="Consolas" panose="020B0609020204030204" pitchFamily="49" charset="0"/>
              </a:rPr>
              <a:t>1</a:t>
            </a:r>
            <a:r>
              <a:rPr kumimoji="0" lang="en-US" sz="4200" b="1" i="0" u="none" strike="noStrike" kern="1200" cap="none" spc="0" normalizeH="0" baseline="0" noProof="0" dirty="0" smtClean="0">
                <a:ln>
                  <a:noFill/>
                </a:ln>
                <a:effectLst/>
                <a:uLnTx/>
                <a:uFillTx/>
                <a:latin typeface="Consolas" panose="020B0609020204030204" pitchFamily="49" charset="0"/>
              </a:rPr>
              <a:t>][</a:t>
            </a:r>
            <a:r>
              <a:rPr kumimoji="0" lang="en-US" sz="4200" b="1" i="0" u="none" strike="noStrike" kern="1200" cap="none" spc="0" normalizeH="0" baseline="0" noProof="0" dirty="0" smtClean="0">
                <a:ln>
                  <a:noFill/>
                </a:ln>
                <a:solidFill>
                  <a:srgbClr val="1608F9"/>
                </a:solidFill>
                <a:effectLst/>
                <a:uLnTx/>
                <a:uFillTx/>
                <a:latin typeface="Consolas" panose="020B0609020204030204" pitchFamily="49" charset="0"/>
              </a:rPr>
              <a:t>2</a:t>
            </a:r>
            <a:r>
              <a:rPr kumimoji="0" lang="en-US" sz="4200" b="1" i="0" u="none" strike="noStrike" kern="1200" cap="none" spc="0" normalizeH="0" baseline="0" noProof="0" dirty="0" smtClean="0">
                <a:ln>
                  <a:noFill/>
                </a:ln>
                <a:effectLst/>
                <a:uLnTx/>
                <a:uFillTx/>
                <a:latin typeface="Consolas" panose="020B0609020204030204" pitchFamily="49" charset="0"/>
              </a:rPr>
              <a:t>] = </a:t>
            </a:r>
            <a:r>
              <a:rPr kumimoji="0" lang="en-US" sz="4200" b="1" i="0" u="none" strike="noStrike" kern="1200" cap="none" spc="0" normalizeH="0" baseline="0" noProof="0" dirty="0" smtClean="0">
                <a:ln>
                  <a:noFill/>
                </a:ln>
                <a:solidFill>
                  <a:srgbClr val="CC0099"/>
                </a:solidFill>
                <a:effectLst/>
                <a:uLnTx/>
                <a:uFillTx/>
                <a:latin typeface="Consolas" panose="020B0609020204030204" pitchFamily="49" charset="0"/>
              </a:rPr>
              <a:t>42</a:t>
            </a:r>
            <a:endParaRPr kumimoji="0" lang="en-US" sz="4200" b="1" i="0" u="none" strike="noStrike" kern="1200" cap="none" spc="0" normalizeH="0" baseline="0" noProof="0" dirty="0">
              <a:ln>
                <a:noFill/>
              </a:ln>
              <a:solidFill>
                <a:srgbClr val="CC0099"/>
              </a:solidFill>
              <a:effectLst/>
              <a:uLnTx/>
              <a:uFillTx/>
              <a:latin typeface="Consolas" panose="020B0609020204030204" pitchFamily="49" charset="0"/>
            </a:endParaRPr>
          </a:p>
        </p:txBody>
      </p:sp>
      <p:sp>
        <p:nvSpPr>
          <p:cNvPr id="53" name="Rectangle 23"/>
          <p:cNvSpPr>
            <a:spLocks noChangeArrowheads="1"/>
          </p:cNvSpPr>
          <p:nvPr/>
        </p:nvSpPr>
        <p:spPr bwMode="auto">
          <a:xfrm>
            <a:off x="4393844" y="5911850"/>
            <a:ext cx="49450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smtClean="0">
                <a:ln>
                  <a:noFill/>
                </a:ln>
                <a:effectLst/>
                <a:uLnTx/>
                <a:uFillTx/>
                <a:latin typeface="Consolas" panose="020B0609020204030204" pitchFamily="49" charset="0"/>
              </a:rPr>
              <a:t>A[</a:t>
            </a:r>
            <a:r>
              <a:rPr kumimoji="0" lang="en-US" sz="4200" b="1" i="0" u="none" strike="noStrike" kern="1200" cap="none" spc="0" normalizeH="0" baseline="0" noProof="0" dirty="0" smtClean="0">
                <a:ln>
                  <a:noFill/>
                </a:ln>
                <a:solidFill>
                  <a:srgbClr val="C00000"/>
                </a:solidFill>
                <a:effectLst/>
                <a:uLnTx/>
                <a:uFillTx/>
                <a:latin typeface="Consolas" panose="020B0609020204030204" pitchFamily="49" charset="0"/>
              </a:rPr>
              <a:t>r</a:t>
            </a:r>
            <a:r>
              <a:rPr kumimoji="0" lang="en-US" sz="4200" b="1" i="0" u="none" strike="noStrike" kern="1200" cap="none" spc="0" normalizeH="0" baseline="0" noProof="0" dirty="0" smtClean="0">
                <a:ln>
                  <a:noFill/>
                </a:ln>
                <a:effectLst/>
                <a:uLnTx/>
                <a:uFillTx/>
                <a:latin typeface="Consolas" panose="020B0609020204030204" pitchFamily="49" charset="0"/>
              </a:rPr>
              <a:t>][</a:t>
            </a:r>
            <a:r>
              <a:rPr lang="en-US" sz="4200" b="1" dirty="0">
                <a:solidFill>
                  <a:srgbClr val="1608F9"/>
                </a:solidFill>
                <a:latin typeface="Consolas" panose="020B0609020204030204" pitchFamily="49" charset="0"/>
              </a:rPr>
              <a:t>c</a:t>
            </a:r>
            <a:r>
              <a:rPr kumimoji="0" lang="en-US" sz="4200" b="1" i="0" u="none" strike="noStrike" kern="1200" cap="none" spc="0" normalizeH="0" baseline="0" noProof="0" dirty="0" smtClean="0">
                <a:ln>
                  <a:noFill/>
                </a:ln>
                <a:effectLst/>
                <a:uLnTx/>
                <a:uFillTx/>
                <a:latin typeface="Consolas" panose="020B0609020204030204" pitchFamily="49" charset="0"/>
              </a:rPr>
              <a:t>] = </a:t>
            </a:r>
            <a:r>
              <a:rPr lang="en-US" sz="4200" b="1" dirty="0" smtClean="0">
                <a:solidFill>
                  <a:srgbClr val="CC0099"/>
                </a:solidFill>
                <a:latin typeface="Consolas" panose="020B0609020204030204" pitchFamily="49" charset="0"/>
              </a:rPr>
              <a:t>value</a:t>
            </a:r>
            <a:endParaRPr kumimoji="0" lang="en-US" sz="4200" b="1" i="0" u="none" strike="noStrike" kern="1200" cap="none" spc="0" normalizeH="0" baseline="0" noProof="0" dirty="0">
              <a:ln>
                <a:noFill/>
              </a:ln>
              <a:solidFill>
                <a:srgbClr val="CC0099"/>
              </a:solidFill>
              <a:effectLst/>
              <a:uLnTx/>
              <a:uFillTx/>
              <a:latin typeface="Consolas" panose="020B0609020204030204" pitchFamily="49" charset="0"/>
            </a:endParaRPr>
          </a:p>
        </p:txBody>
      </p:sp>
    </p:spTree>
    <p:extLst>
      <p:ext uri="{BB962C8B-B14F-4D97-AF65-F5344CB8AC3E}">
        <p14:creationId xmlns:p14="http://schemas.microsoft.com/office/powerpoint/2010/main" val="13255897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ChangeArrowheads="1"/>
          </p:cNvSpPr>
          <p:nvPr/>
        </p:nvSpPr>
        <p:spPr bwMode="auto">
          <a:xfrm>
            <a:off x="2552480" y="251936"/>
            <a:ext cx="3781227" cy="738664"/>
          </a:xfrm>
          <a:prstGeom prst="rect">
            <a:avLst/>
          </a:prstGeom>
          <a:solidFill>
            <a:srgbClr val="FFCC99"/>
          </a:solidFill>
          <a:ln>
            <a:noFill/>
          </a:ln>
          <a:extLst/>
        </p:spPr>
        <p:txBody>
          <a:bodyPr wrap="none">
            <a:spAutoFit/>
          </a:bodyPr>
          <a:lstStyle/>
          <a:p>
            <a:r>
              <a:rPr lang="en-US" sz="4200" i="1" dirty="0" smtClean="0">
                <a:solidFill>
                  <a:srgbClr val="000000"/>
                </a:solidFill>
                <a:latin typeface="Cambria" pitchFamily="18" charset="0"/>
                <a:ea typeface="ＭＳ Ｐゴシック" pitchFamily="-105" charset="-128"/>
              </a:rPr>
              <a:t>Recursive foods!</a:t>
            </a:r>
          </a:p>
        </p:txBody>
      </p:sp>
      <p:sp>
        <p:nvSpPr>
          <p:cNvPr id="4" name="Rectangle 3"/>
          <p:cNvSpPr/>
          <p:nvPr/>
        </p:nvSpPr>
        <p:spPr>
          <a:xfrm>
            <a:off x="6934200" y="390435"/>
            <a:ext cx="1447800" cy="461665"/>
          </a:xfrm>
          <a:prstGeom prst="rect">
            <a:avLst/>
          </a:prstGeom>
        </p:spPr>
        <p:txBody>
          <a:bodyPr wrap="square">
            <a:spAutoFit/>
          </a:bodyPr>
          <a:lstStyle/>
          <a:p>
            <a:r>
              <a:rPr lang="en-US" sz="1200" dirty="0" smtClean="0">
                <a:solidFill>
                  <a:srgbClr val="000000"/>
                </a:solidFill>
                <a:latin typeface="Cambria" pitchFamily="18" charset="0"/>
                <a:ea typeface="ＭＳ Ｐゴシック" pitchFamily="-105" charset="-128"/>
              </a:rPr>
              <a:t>or, at least, cookies...</a:t>
            </a:r>
            <a:endParaRPr lang="en-US" sz="1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990600"/>
            <a:ext cx="6667500" cy="3446658"/>
          </a:xfrm>
          <a:prstGeom prst="rect">
            <a:avLst/>
          </a:prstGeom>
        </p:spPr>
      </p:pic>
      <p:pic>
        <p:nvPicPr>
          <p:cNvPr id="8" name="Picture 7"/>
          <p:cNvPicPr>
            <a:picLocks noChangeAspect="1"/>
          </p:cNvPicPr>
          <p:nvPr/>
        </p:nvPicPr>
        <p:blipFill>
          <a:blip r:embed="rId3"/>
          <a:stretch>
            <a:fillRect/>
          </a:stretch>
        </p:blipFill>
        <p:spPr>
          <a:xfrm>
            <a:off x="2895600" y="1556982"/>
            <a:ext cx="6034088" cy="5143500"/>
          </a:xfrm>
          <a:prstGeom prst="rect">
            <a:avLst/>
          </a:prstGeom>
        </p:spPr>
      </p:pic>
      <p:pic>
        <p:nvPicPr>
          <p:cNvPr id="5" name="Picture 4"/>
          <p:cNvPicPr>
            <a:picLocks noChangeAspect="1"/>
          </p:cNvPicPr>
          <p:nvPr/>
        </p:nvPicPr>
        <p:blipFill rotWithShape="1">
          <a:blip r:embed="rId4"/>
          <a:srcRect l="19796" r="19796"/>
          <a:stretch/>
        </p:blipFill>
        <p:spPr>
          <a:xfrm>
            <a:off x="266700" y="3936588"/>
            <a:ext cx="3343776" cy="2767652"/>
          </a:xfrm>
          <a:prstGeom prst="rect">
            <a:avLst/>
          </a:prstGeom>
          <a:ln w="76200">
            <a:solidFill>
              <a:schemeClr val="bg1"/>
            </a:solidFill>
          </a:ln>
        </p:spPr>
      </p:pic>
    </p:spTree>
    <p:extLst>
      <p:ext uri="{BB962C8B-B14F-4D97-AF65-F5344CB8AC3E}">
        <p14:creationId xmlns:p14="http://schemas.microsoft.com/office/powerpoint/2010/main" val="2747550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bwMode="auto">
          <a:xfrm>
            <a:off x="247818" y="597568"/>
            <a:ext cx="5111625" cy="503377"/>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2" name="Rounded Rectangle 1"/>
          <p:cNvSpPr/>
          <p:nvPr/>
        </p:nvSpPr>
        <p:spPr bwMode="auto">
          <a:xfrm>
            <a:off x="247818" y="3648957"/>
            <a:ext cx="6858000" cy="517979"/>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9900"/>
              </a:solidFill>
              <a:effectLst/>
              <a:uLnTx/>
              <a:uFillTx/>
              <a:latin typeface="Times" pitchFamily="1" charset="0"/>
              <a:ea typeface="MS PGothic" pitchFamily="34" charset="-128"/>
              <a:cs typeface="+mn-cs"/>
            </a:endParaRPr>
          </a:p>
        </p:txBody>
      </p:sp>
      <p:sp>
        <p:nvSpPr>
          <p:cNvPr id="34" name="Rounded Rectangle 33"/>
          <p:cNvSpPr/>
          <p:nvPr/>
        </p:nvSpPr>
        <p:spPr bwMode="auto">
          <a:xfrm>
            <a:off x="247818" y="4667884"/>
            <a:ext cx="5418886" cy="535181"/>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5122" name="Text Box 5"/>
          <p:cNvSpPr txBox="1">
            <a:spLocks noChangeArrowheads="1"/>
          </p:cNvSpPr>
          <p:nvPr/>
        </p:nvSpPr>
        <p:spPr bwMode="auto">
          <a:xfrm>
            <a:off x="6204342" y="152400"/>
            <a:ext cx="25466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In CS, </a:t>
            </a:r>
            <a:r>
              <a:rPr kumimoji="0" lang="en-US" sz="40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rules</a:t>
            </a: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rule!</a:t>
            </a:r>
            <a:endParaRPr kumimoji="0" lang="en-US" sz="40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15" name="Rectangle 14"/>
          <p:cNvSpPr/>
          <p:nvPr/>
        </p:nvSpPr>
        <p:spPr>
          <a:xfrm>
            <a:off x="339725" y="3680844"/>
            <a:ext cx="665964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(1b) Numbers and strings are handled "by </a:t>
            </a:r>
            <a:r>
              <a:rPr kumimoji="0" lang="en-US" sz="2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value</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p>
        </p:txBody>
      </p:sp>
      <p:sp>
        <p:nvSpPr>
          <p:cNvPr id="18" name="Rectangle 17"/>
          <p:cNvSpPr/>
          <p:nvPr/>
        </p:nvSpPr>
        <p:spPr>
          <a:xfrm>
            <a:off x="304800" y="4717703"/>
            <a:ext cx="5244064"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(2) Functions receive inputs "by copy"</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19" name="Rectangle 18"/>
          <p:cNvSpPr/>
          <p:nvPr/>
        </p:nvSpPr>
        <p:spPr>
          <a:xfrm>
            <a:off x="5666704" y="4583326"/>
            <a:ext cx="3448132" cy="64633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The contents of the variable's "box" in memory are </a:t>
            </a:r>
            <a:r>
              <a:rPr kumimoji="0" lang="en-US" sz="1800" b="0" i="0" u="sng"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copied</a:t>
            </a:r>
            <a:r>
              <a:rPr kumimoji="0" 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sz="18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0" name="AutoShape 7"/>
          <p:cNvSpPr>
            <a:spLocks noChangeArrowheads="1"/>
          </p:cNvSpPr>
          <p:nvPr/>
        </p:nvSpPr>
        <p:spPr bwMode="auto">
          <a:xfrm>
            <a:off x="1981200" y="5562600"/>
            <a:ext cx="1692935" cy="8382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1" name="Rectangle 8"/>
          <p:cNvSpPr>
            <a:spLocks noChangeArrowheads="1"/>
          </p:cNvSpPr>
          <p:nvPr/>
        </p:nvSpPr>
        <p:spPr bwMode="auto">
          <a:xfrm>
            <a:off x="2630622" y="5530768"/>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7</a:t>
            </a:r>
          </a:p>
        </p:txBody>
      </p:sp>
      <p:sp>
        <p:nvSpPr>
          <p:cNvPr id="62" name="Rectangle 9"/>
          <p:cNvSpPr>
            <a:spLocks noChangeArrowheads="1"/>
          </p:cNvSpPr>
          <p:nvPr/>
        </p:nvSpPr>
        <p:spPr bwMode="auto">
          <a:xfrm>
            <a:off x="2297236" y="6010024"/>
            <a:ext cx="598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mn-cs"/>
              </a:rPr>
              <a:t>fav</a:t>
            </a:r>
            <a:endPar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endParaRPr>
          </a:p>
        </p:txBody>
      </p:sp>
      <p:sp>
        <p:nvSpPr>
          <p:cNvPr id="64" name="AutoShape 7"/>
          <p:cNvSpPr>
            <a:spLocks noChangeArrowheads="1"/>
          </p:cNvSpPr>
          <p:nvPr/>
        </p:nvSpPr>
        <p:spPr bwMode="auto">
          <a:xfrm>
            <a:off x="4174198" y="5783431"/>
            <a:ext cx="1692935" cy="838200"/>
          </a:xfrm>
          <a:prstGeom prst="cube">
            <a:avLst>
              <a:gd name="adj" fmla="val 46366"/>
            </a:avLst>
          </a:prstGeom>
          <a:solidFill>
            <a:schemeClr val="bg1"/>
          </a:solidFill>
          <a:ln w="28575">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5" name="Rectangle 8"/>
          <p:cNvSpPr>
            <a:spLocks noChangeArrowheads="1"/>
          </p:cNvSpPr>
          <p:nvPr/>
        </p:nvSpPr>
        <p:spPr bwMode="auto">
          <a:xfrm>
            <a:off x="4823620" y="5751599"/>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1608F9"/>
                </a:solidFill>
                <a:effectLst/>
                <a:uLnTx/>
                <a:uFillTx/>
                <a:latin typeface="Courier New" pitchFamily="49" charset="0"/>
                <a:ea typeface="MS PGothic" pitchFamily="34" charset="-128"/>
                <a:cs typeface="+mn-cs"/>
              </a:rPr>
              <a:t>7</a:t>
            </a:r>
          </a:p>
        </p:txBody>
      </p:sp>
      <p:sp>
        <p:nvSpPr>
          <p:cNvPr id="66" name="Rectangle 9"/>
          <p:cNvSpPr>
            <a:spLocks noChangeArrowheads="1"/>
          </p:cNvSpPr>
          <p:nvPr/>
        </p:nvSpPr>
        <p:spPr bwMode="auto">
          <a:xfrm>
            <a:off x="4628092" y="6230855"/>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608F9"/>
                </a:solidFill>
                <a:effectLst/>
                <a:uLnTx/>
                <a:uFillTx/>
                <a:latin typeface="Courier New" pitchFamily="49" charset="0"/>
                <a:ea typeface="MS PGothic" pitchFamily="34" charset="-128"/>
                <a:cs typeface="+mn-cs"/>
              </a:rPr>
              <a:t>x</a:t>
            </a:r>
          </a:p>
        </p:txBody>
      </p:sp>
      <p:sp>
        <p:nvSpPr>
          <p:cNvPr id="6" name="Rectangle 5"/>
          <p:cNvSpPr/>
          <p:nvPr/>
        </p:nvSpPr>
        <p:spPr>
          <a:xfrm>
            <a:off x="5867400" y="5543490"/>
            <a:ext cx="1569660"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smtClean="0">
                <a:ln>
                  <a:noFill/>
                </a:ln>
                <a:solidFill>
                  <a:srgbClr val="1608F9"/>
                </a:solidFill>
                <a:effectLst/>
                <a:uLnTx/>
                <a:uFillTx/>
                <a:latin typeface="Courier New" pitchFamily="49" charset="0"/>
                <a:ea typeface="MS PGothic" pitchFamily="34" charset="-128"/>
                <a:cs typeface="Courier New" pitchFamily="49" charset="0"/>
              </a:rPr>
              <a:t>def</a:t>
            </a:r>
            <a:r>
              <a:rPr kumimoji="0" lang="en-US" sz="2000" b="1" i="0" u="none" strike="noStrike" kern="1200" cap="none" spc="0" normalizeH="0" baseline="0" noProof="0" dirty="0" smtClean="0">
                <a:ln>
                  <a:noFill/>
                </a:ln>
                <a:solidFill>
                  <a:srgbClr val="1608F9"/>
                </a:solidFill>
                <a:effectLst/>
                <a:uLnTx/>
                <a:uFillTx/>
                <a:latin typeface="Courier New" pitchFamily="49" charset="0"/>
                <a:ea typeface="MS PGothic" pitchFamily="34" charset="-128"/>
                <a:cs typeface="Courier New" pitchFamily="49" charset="0"/>
              </a:rPr>
              <a:t> f(x):</a:t>
            </a:r>
            <a:endParaRPr kumimoji="0" lang="en-US" sz="2000" b="1" i="0" u="none" strike="noStrike" kern="1200" cap="none" spc="0" normalizeH="0" baseline="0" noProof="0" dirty="0">
              <a:ln>
                <a:noFill/>
              </a:ln>
              <a:solidFill>
                <a:srgbClr val="1608F9"/>
              </a:solidFill>
              <a:effectLst/>
              <a:uLnTx/>
              <a:uFillTx/>
              <a:latin typeface="Courier New" pitchFamily="49" charset="0"/>
              <a:ea typeface="MS PGothic" pitchFamily="34" charset="-128"/>
              <a:cs typeface="Courier New" pitchFamily="49" charset="0"/>
            </a:endParaRPr>
          </a:p>
        </p:txBody>
      </p:sp>
      <p:cxnSp>
        <p:nvCxnSpPr>
          <p:cNvPr id="8" name="Straight Arrow Connector 7"/>
          <p:cNvCxnSpPr/>
          <p:nvPr/>
        </p:nvCxnSpPr>
        <p:spPr bwMode="auto">
          <a:xfrm>
            <a:off x="3021398" y="5747335"/>
            <a:ext cx="1810526" cy="244391"/>
          </a:xfrm>
          <a:prstGeom prst="straightConnector1">
            <a:avLst/>
          </a:prstGeom>
          <a:solidFill>
            <a:schemeClr val="accent1"/>
          </a:solidFill>
          <a:ln w="28575" cap="flat" cmpd="sng" algn="ctr">
            <a:solidFill>
              <a:srgbClr val="1608F9"/>
            </a:solidFill>
            <a:prstDash val="solid"/>
            <a:round/>
            <a:headEnd type="none" w="med" len="med"/>
            <a:tailEnd type="arrow"/>
          </a:ln>
          <a:effectLst/>
        </p:spPr>
      </p:cxnSp>
      <p:sp>
        <p:nvSpPr>
          <p:cNvPr id="9" name="Rectangle 8"/>
          <p:cNvSpPr/>
          <p:nvPr/>
        </p:nvSpPr>
        <p:spPr>
          <a:xfrm>
            <a:off x="6367796" y="6230855"/>
            <a:ext cx="2526632"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1608F9"/>
                </a:solidFill>
                <a:effectLst/>
                <a:uLnTx/>
                <a:uFillTx/>
                <a:latin typeface="Courier New" pitchFamily="49" charset="0"/>
                <a:ea typeface="MS PGothic" pitchFamily="34" charset="-128"/>
                <a:cs typeface="Courier New" pitchFamily="49" charset="0"/>
              </a:rPr>
              <a:t>x</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is a copy of </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fav</a:t>
            </a:r>
            <a:endPar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71" name="AutoShape 15"/>
          <p:cNvSpPr>
            <a:spLocks noChangeArrowheads="1"/>
          </p:cNvSpPr>
          <p:nvPr/>
        </p:nvSpPr>
        <p:spPr bwMode="auto">
          <a:xfrm>
            <a:off x="733425" y="2455360"/>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2" name="Freeform 16"/>
          <p:cNvSpPr>
            <a:spLocks/>
          </p:cNvSpPr>
          <p:nvPr/>
        </p:nvSpPr>
        <p:spPr bwMode="auto">
          <a:xfrm>
            <a:off x="1395412" y="2121317"/>
            <a:ext cx="1157288" cy="454025"/>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3" name="Text Box 17"/>
          <p:cNvSpPr txBox="1">
            <a:spLocks noChangeArrowheads="1"/>
          </p:cNvSpPr>
          <p:nvPr/>
        </p:nvSpPr>
        <p:spPr bwMode="auto">
          <a:xfrm>
            <a:off x="849312" y="2782220"/>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L</a:t>
            </a:r>
          </a:p>
        </p:txBody>
      </p:sp>
      <p:sp>
        <p:nvSpPr>
          <p:cNvPr id="74" name="AutoShape 18"/>
          <p:cNvSpPr>
            <a:spLocks noChangeArrowheads="1"/>
          </p:cNvSpPr>
          <p:nvPr/>
        </p:nvSpPr>
        <p:spPr bwMode="auto">
          <a:xfrm>
            <a:off x="2409825" y="2630905"/>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5" name="AutoShape 19"/>
          <p:cNvSpPr>
            <a:spLocks noChangeArrowheads="1"/>
          </p:cNvSpPr>
          <p:nvPr/>
        </p:nvSpPr>
        <p:spPr bwMode="auto">
          <a:xfrm>
            <a:off x="3171825" y="2630905"/>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6" name="AutoShape 20"/>
          <p:cNvSpPr>
            <a:spLocks noChangeArrowheads="1"/>
          </p:cNvSpPr>
          <p:nvPr/>
        </p:nvSpPr>
        <p:spPr bwMode="auto">
          <a:xfrm>
            <a:off x="4010025" y="2630905"/>
            <a:ext cx="825500" cy="601662"/>
          </a:xfrm>
          <a:prstGeom prst="cube">
            <a:avLst>
              <a:gd name="adj" fmla="val 46366"/>
            </a:avLst>
          </a:prstGeom>
          <a:solidFill>
            <a:schemeClr val="bg1"/>
          </a:solidFill>
          <a:ln w="28575">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7" name="Text Box 21"/>
          <p:cNvSpPr txBox="1">
            <a:spLocks noChangeArrowheads="1"/>
          </p:cNvSpPr>
          <p:nvPr/>
        </p:nvSpPr>
        <p:spPr bwMode="auto">
          <a:xfrm>
            <a:off x="2297112" y="293570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L[0]</a:t>
            </a:r>
          </a:p>
        </p:txBody>
      </p:sp>
      <p:sp>
        <p:nvSpPr>
          <p:cNvPr id="78" name="Text Box 22"/>
          <p:cNvSpPr txBox="1">
            <a:spLocks noChangeArrowheads="1"/>
          </p:cNvSpPr>
          <p:nvPr/>
        </p:nvSpPr>
        <p:spPr bwMode="auto">
          <a:xfrm>
            <a:off x="3052762" y="293570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L[1]</a:t>
            </a:r>
          </a:p>
        </p:txBody>
      </p:sp>
      <p:sp>
        <p:nvSpPr>
          <p:cNvPr id="79" name="Text Box 23"/>
          <p:cNvSpPr txBox="1">
            <a:spLocks noChangeArrowheads="1"/>
          </p:cNvSpPr>
          <p:nvPr/>
        </p:nvSpPr>
        <p:spPr bwMode="auto">
          <a:xfrm>
            <a:off x="3883025" y="293570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L[2]</a:t>
            </a:r>
          </a:p>
        </p:txBody>
      </p:sp>
      <p:sp>
        <p:nvSpPr>
          <p:cNvPr id="80" name="Text Box 24"/>
          <p:cNvSpPr txBox="1">
            <a:spLocks noChangeArrowheads="1"/>
          </p:cNvSpPr>
          <p:nvPr/>
        </p:nvSpPr>
        <p:spPr bwMode="auto">
          <a:xfrm>
            <a:off x="526492" y="1708919"/>
            <a:ext cx="11499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1" u="none" strike="noStrike" kern="1200" cap="none" spc="0" normalizeH="0" baseline="0" noProof="0" dirty="0" smtClean="0">
                <a:ln>
                  <a:noFill/>
                </a:ln>
                <a:solidFill>
                  <a:srgbClr val="CC3300"/>
                </a:solidFill>
                <a:effectLst/>
                <a:uLnTx/>
                <a:uFillTx/>
                <a:latin typeface="Calibri" panose="020F0502020204030204" pitchFamily="34" charset="0"/>
                <a:ea typeface="MS PGothic" pitchFamily="34" charset="-128"/>
                <a:cs typeface="+mn-cs"/>
              </a:rPr>
              <a:t>"Reference"</a:t>
            </a:r>
            <a:endParaRPr kumimoji="0" lang="en-US" sz="1400" b="1" i="1" u="none" strike="noStrike" kern="1200" cap="none" spc="0" normalizeH="0" baseline="0" noProof="0" dirty="0">
              <a:ln>
                <a:noFill/>
              </a:ln>
              <a:solidFill>
                <a:srgbClr val="CC3300"/>
              </a:solidFill>
              <a:effectLst/>
              <a:uLnTx/>
              <a:uFillTx/>
              <a:latin typeface="Calibri" panose="020F0502020204030204" pitchFamily="34" charset="0"/>
              <a:ea typeface="MS PGothic" pitchFamily="34" charset="-128"/>
              <a:cs typeface="+mn-cs"/>
            </a:endParaRPr>
          </a:p>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1" u="none" strike="noStrike" kern="1200" cap="none" spc="0" normalizeH="0" baseline="0" noProof="0" dirty="0" smtClean="0">
                <a:ln>
                  <a:noFill/>
                </a:ln>
                <a:solidFill>
                  <a:srgbClr val="CC3300"/>
                </a:solidFill>
                <a:effectLst/>
                <a:uLnTx/>
                <a:uFillTx/>
                <a:latin typeface="Calibri" panose="020F0502020204030204" pitchFamily="34" charset="0"/>
                <a:ea typeface="MS PGothic" pitchFamily="34" charset="-128"/>
                <a:cs typeface="+mn-cs"/>
              </a:rPr>
              <a:t>"Pointer"</a:t>
            </a:r>
            <a:endParaRPr kumimoji="0" lang="en-US" sz="1400" b="1" i="1" u="none" strike="noStrike" kern="1200" cap="none" spc="0" normalizeH="0" baseline="0" noProof="0" dirty="0">
              <a:ln>
                <a:noFill/>
              </a:ln>
              <a:solidFill>
                <a:srgbClr val="CC3300"/>
              </a:solidFill>
              <a:effectLst/>
              <a:uLnTx/>
              <a:uFillTx/>
              <a:latin typeface="Calibri" panose="020F0502020204030204" pitchFamily="34" charset="0"/>
              <a:ea typeface="MS PGothic" pitchFamily="34" charset="-128"/>
              <a:cs typeface="+mn-cs"/>
            </a:endParaRPr>
          </a:p>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ourier New" pitchFamily="49" charset="0"/>
              </a:rPr>
              <a:t>id</a:t>
            </a:r>
          </a:p>
        </p:txBody>
      </p:sp>
      <p:sp>
        <p:nvSpPr>
          <p:cNvPr id="81" name="Text Box 26"/>
          <p:cNvSpPr txBox="1">
            <a:spLocks noChangeArrowheads="1"/>
          </p:cNvSpPr>
          <p:nvPr/>
        </p:nvSpPr>
        <p:spPr bwMode="auto">
          <a:xfrm>
            <a:off x="1884362" y="1868905"/>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L = [</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5</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42</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r>
              <a:rPr kumimoji="0" lang="en-US" sz="24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'hi'</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p>
        </p:txBody>
      </p:sp>
      <p:sp>
        <p:nvSpPr>
          <p:cNvPr id="82" name="Text Box 28"/>
          <p:cNvSpPr txBox="1">
            <a:spLocks noChangeArrowheads="1"/>
          </p:cNvSpPr>
          <p:nvPr/>
        </p:nvSpPr>
        <p:spPr bwMode="auto">
          <a:xfrm>
            <a:off x="2417762" y="263090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5</a:t>
            </a:r>
          </a:p>
        </p:txBody>
      </p:sp>
      <p:sp>
        <p:nvSpPr>
          <p:cNvPr id="83" name="Text Box 29"/>
          <p:cNvSpPr txBox="1">
            <a:spLocks noChangeArrowheads="1"/>
          </p:cNvSpPr>
          <p:nvPr/>
        </p:nvSpPr>
        <p:spPr bwMode="auto">
          <a:xfrm>
            <a:off x="3171825" y="2627730"/>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42</a:t>
            </a:r>
          </a:p>
        </p:txBody>
      </p:sp>
      <p:sp>
        <p:nvSpPr>
          <p:cNvPr id="84" name="Text Box 30"/>
          <p:cNvSpPr txBox="1">
            <a:spLocks noChangeArrowheads="1"/>
          </p:cNvSpPr>
          <p:nvPr/>
        </p:nvSpPr>
        <p:spPr bwMode="auto">
          <a:xfrm>
            <a:off x="4017962" y="2624555"/>
            <a:ext cx="804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'hi'</a:t>
            </a:r>
          </a:p>
        </p:txBody>
      </p:sp>
      <p:sp>
        <p:nvSpPr>
          <p:cNvPr id="85" name="AutoShape 36"/>
          <p:cNvSpPr>
            <a:spLocks noChangeArrowheads="1"/>
          </p:cNvSpPr>
          <p:nvPr/>
        </p:nvSpPr>
        <p:spPr bwMode="auto">
          <a:xfrm>
            <a:off x="6570662" y="2534067"/>
            <a:ext cx="1331913" cy="696913"/>
          </a:xfrm>
          <a:prstGeom prst="cube">
            <a:avLst>
              <a:gd name="adj" fmla="val 46366"/>
            </a:avLst>
          </a:prstGeom>
          <a:solidFill>
            <a:schemeClr val="bg1"/>
          </a:solidFill>
          <a:ln w="28575">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86" name="Text Box 37"/>
          <p:cNvSpPr txBox="1">
            <a:spLocks noChangeArrowheads="1"/>
          </p:cNvSpPr>
          <p:nvPr/>
        </p:nvSpPr>
        <p:spPr bwMode="auto">
          <a:xfrm>
            <a:off x="6700837" y="2873792"/>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s</a:t>
            </a:r>
            <a:endParaRPr kumimoji="0" lang="en-US" sz="18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endParaRPr>
          </a:p>
        </p:txBody>
      </p:sp>
      <p:sp>
        <p:nvSpPr>
          <p:cNvPr id="87" name="Text Box 38"/>
          <p:cNvSpPr txBox="1">
            <a:spLocks noChangeArrowheads="1"/>
          </p:cNvSpPr>
          <p:nvPr/>
        </p:nvSpPr>
        <p:spPr bwMode="auto">
          <a:xfrm>
            <a:off x="6826250" y="254676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'hi'</a:t>
            </a:r>
          </a:p>
        </p:txBody>
      </p:sp>
      <p:sp>
        <p:nvSpPr>
          <p:cNvPr id="88" name="Text Box 39"/>
          <p:cNvSpPr txBox="1">
            <a:spLocks noChangeArrowheads="1"/>
          </p:cNvSpPr>
          <p:nvPr/>
        </p:nvSpPr>
        <p:spPr bwMode="auto">
          <a:xfrm>
            <a:off x="5884862" y="1868905"/>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s = </a:t>
            </a:r>
            <a:r>
              <a:rPr kumimoji="0" lang="en-US" sz="24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'hi'</a:t>
            </a:r>
          </a:p>
        </p:txBody>
      </p:sp>
      <p:sp>
        <p:nvSpPr>
          <p:cNvPr id="4" name="Down Arrow 3"/>
          <p:cNvSpPr/>
          <p:nvPr/>
        </p:nvSpPr>
        <p:spPr bwMode="auto">
          <a:xfrm>
            <a:off x="824177" y="1046349"/>
            <a:ext cx="491998" cy="662570"/>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7" name="Rectangle 6"/>
          <p:cNvSpPr/>
          <p:nvPr/>
        </p:nvSpPr>
        <p:spPr>
          <a:xfrm>
            <a:off x="304800" y="625726"/>
            <a:ext cx="5486400"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(1a) Lists are handled "by </a:t>
            </a:r>
            <a:r>
              <a:rPr kumimoji="0" lang="en-US" sz="24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reference</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42" name="Text Box 17"/>
          <p:cNvSpPr txBox="1">
            <a:spLocks noChangeArrowheads="1"/>
          </p:cNvSpPr>
          <p:nvPr/>
        </p:nvSpPr>
        <p:spPr bwMode="auto">
          <a:xfrm>
            <a:off x="825083" y="2536603"/>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42,042</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7" name="Down Arrow 36"/>
          <p:cNvSpPr/>
          <p:nvPr/>
        </p:nvSpPr>
        <p:spPr bwMode="auto">
          <a:xfrm rot="10800000">
            <a:off x="3260305" y="3201696"/>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38" name="Down Arrow 37"/>
          <p:cNvSpPr/>
          <p:nvPr/>
        </p:nvSpPr>
        <p:spPr bwMode="auto">
          <a:xfrm rot="10800000">
            <a:off x="4072116" y="3173919"/>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39" name="Down Arrow 38"/>
          <p:cNvSpPr/>
          <p:nvPr/>
        </p:nvSpPr>
        <p:spPr bwMode="auto">
          <a:xfrm rot="10800000">
            <a:off x="2483892" y="3173919"/>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3" name="Down Arrow 42"/>
          <p:cNvSpPr/>
          <p:nvPr/>
        </p:nvSpPr>
        <p:spPr bwMode="auto">
          <a:xfrm rot="10800000">
            <a:off x="6729812" y="3185029"/>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7" name="Rectangle 46"/>
          <p:cNvSpPr/>
          <p:nvPr/>
        </p:nvSpPr>
        <p:spPr>
          <a:xfrm>
            <a:off x="215156" y="5562600"/>
            <a:ext cx="1435008" cy="1015663"/>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b="1" dirty="0" err="1" smtClean="0">
                <a:solidFill>
                  <a:srgbClr val="000000"/>
                </a:solidFill>
                <a:latin typeface="Calibri" panose="020F0502020204030204" pitchFamily="34" charset="0"/>
                <a:cs typeface="Courier New" pitchFamily="49" charset="0"/>
              </a:rPr>
              <a:t>def</a:t>
            </a:r>
            <a:r>
              <a:rPr kumimoji="0" lang="en-US" sz="20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ourier New" pitchFamily="49" charset="0"/>
              </a:rPr>
              <a:t> main():</a:t>
            </a:r>
            <a:endParaRPr kumimoji="0" lang="en-US" sz="20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ourier New"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ourier New" pitchFamily="49" charset="0"/>
              </a:rPr>
              <a:t>   </a:t>
            </a:r>
            <a:r>
              <a:rPr kumimoji="0" lang="en-US" sz="20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fav = 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rPr>
              <a:t> f(fav)</a:t>
            </a:r>
            <a:endParaRPr kumimoji="0" lang="en-US" sz="2000" b="1" i="0" u="none" strike="noStrike" kern="1200" cap="none" spc="0" normalizeH="0" baseline="0" noProof="0" dirty="0">
              <a:ln>
                <a:noFill/>
              </a:ln>
              <a:solidFill>
                <a:srgbClr val="000000"/>
              </a:solidFill>
              <a:effectLst/>
              <a:uLnTx/>
              <a:uFillTx/>
              <a:latin typeface="Courier New" panose="02070309020205020404" pitchFamily="49" charset="0"/>
              <a:ea typeface="MS PGothic" pitchFamily="34" charset="-128"/>
              <a:cs typeface="Courier New" panose="02070309020205020404" pitchFamily="49" charset="0"/>
            </a:endParaRPr>
          </a:p>
        </p:txBody>
      </p:sp>
    </p:spTree>
    <p:extLst>
      <p:ext uri="{BB962C8B-B14F-4D97-AF65-F5344CB8AC3E}">
        <p14:creationId xmlns:p14="http://schemas.microsoft.com/office/powerpoint/2010/main" val="3787867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8128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rPr>
              <a:t>Reference     vs.    Value</a:t>
            </a:r>
          </a:p>
        </p:txBody>
      </p:sp>
      <p:sp>
        <p:nvSpPr>
          <p:cNvPr id="9233" name="Line 33"/>
          <p:cNvSpPr>
            <a:spLocks noChangeShapeType="1"/>
          </p:cNvSpPr>
          <p:nvPr/>
        </p:nvSpPr>
        <p:spPr bwMode="auto">
          <a:xfrm>
            <a:off x="4800600" y="2133601"/>
            <a:ext cx="0" cy="3289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202" name="Text Box 13"/>
          <p:cNvSpPr txBox="1">
            <a:spLocks noChangeArrowheads="1"/>
          </p:cNvSpPr>
          <p:nvPr/>
        </p:nvSpPr>
        <p:spPr bwMode="auto">
          <a:xfrm>
            <a:off x="1077913" y="1084263"/>
            <a:ext cx="6934200" cy="400110"/>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Python's two methods for handling data</a:t>
            </a:r>
          </a:p>
        </p:txBody>
      </p:sp>
      <p:sp>
        <p:nvSpPr>
          <p:cNvPr id="7203" name="Rectangle 1"/>
          <p:cNvSpPr>
            <a:spLocks noChangeArrowheads="1"/>
          </p:cNvSpPr>
          <p:nvPr/>
        </p:nvSpPr>
        <p:spPr bwMode="auto">
          <a:xfrm>
            <a:off x="415925" y="4306888"/>
            <a:ext cx="4206875" cy="646331"/>
          </a:xfrm>
          <a:prstGeom prst="rect">
            <a:avLst/>
          </a:prstGeom>
          <a:solidFill>
            <a:schemeClr val="bg1">
              <a:lumMod val="95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Calibri" pitchFamily="34" charset="0"/>
              </a:rPr>
              <a:t>Lists</a:t>
            </a:r>
            <a:r>
              <a:rPr kumimoji="0" lang="en-US" sz="1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Calibri" pitchFamily="34" charset="0"/>
              </a:rPr>
              <a:t> are handled </a:t>
            </a:r>
            <a:r>
              <a:rPr kumimoji="0" lang="en-US" sz="1800" b="1" i="0" u="none" strike="noStrike" kern="1200" cap="none" spc="0" normalizeH="0" baseline="0" noProof="0" dirty="0">
                <a:ln>
                  <a:noFill/>
                </a:ln>
                <a:solidFill>
                  <a:srgbClr val="CC3300"/>
                </a:solidFill>
                <a:effectLst/>
                <a:uLnTx/>
                <a:uFillTx/>
                <a:latin typeface="Calibri" pitchFamily="34" charset="0"/>
                <a:ea typeface="MS PGothic" pitchFamily="34" charset="-128"/>
                <a:cs typeface="Calibri" pitchFamily="34" charset="0"/>
              </a:rPr>
              <a:t>by </a:t>
            </a:r>
            <a:r>
              <a:rPr kumimoji="0" lang="en-US" sz="1800" b="1" i="0" u="none" strike="noStrike" kern="1200" cap="none" spc="0" normalizeH="0" baseline="0" noProof="0" dirty="0" smtClean="0">
                <a:ln>
                  <a:noFill/>
                </a:ln>
                <a:solidFill>
                  <a:srgbClr val="CC3300"/>
                </a:solidFill>
                <a:effectLst/>
                <a:uLnTx/>
                <a:uFillTx/>
                <a:latin typeface="Calibri" pitchFamily="34" charset="0"/>
                <a:ea typeface="MS PGothic" pitchFamily="34" charset="-128"/>
                <a:cs typeface="Calibri" pitchFamily="34" charset="0"/>
              </a:rPr>
              <a:t>reference</a:t>
            </a:r>
            <a:r>
              <a:rPr kumimoji="0" lang="en-US" sz="18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CC3300"/>
                </a:solidFill>
                <a:effectLst/>
                <a:uLnTx/>
                <a:uFillTx/>
                <a:latin typeface="Courier New" pitchFamily="49" charset="0"/>
                <a:ea typeface="MS PGothic" pitchFamily="34" charset="-128"/>
                <a:cs typeface="+mn-cs"/>
              </a:rPr>
              <a:t>L</a:t>
            </a:r>
            <a:r>
              <a:rPr kumimoji="0" lang="en-US" sz="18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 </a:t>
            </a:r>
            <a:r>
              <a:rPr kumimoji="0" lang="en-US" sz="1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Calibri" pitchFamily="34" charset="0"/>
              </a:rPr>
              <a:t>really </a:t>
            </a:r>
            <a:r>
              <a:rPr kumimoji="0" lang="en-US" sz="18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holds </a:t>
            </a:r>
            <a:r>
              <a:rPr kumimoji="0" lang="en-US" sz="1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Calibri" pitchFamily="34" charset="0"/>
              </a:rPr>
              <a:t>a </a:t>
            </a:r>
            <a:r>
              <a:rPr kumimoji="0" lang="en-US" sz="18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Calibri" pitchFamily="34" charset="0"/>
              </a:rPr>
              <a:t>memory </a:t>
            </a:r>
            <a:r>
              <a:rPr kumimoji="0" lang="en-US" sz="18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address</a:t>
            </a:r>
            <a:endParaRPr kumimoji="0" lang="en-US" sz="18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7204" name="Rectangle 59"/>
          <p:cNvSpPr>
            <a:spLocks noChangeArrowheads="1"/>
          </p:cNvSpPr>
          <p:nvPr/>
        </p:nvSpPr>
        <p:spPr bwMode="auto">
          <a:xfrm>
            <a:off x="5029200" y="4306888"/>
            <a:ext cx="3851275" cy="646112"/>
          </a:xfrm>
          <a:prstGeom prst="rect">
            <a:avLst/>
          </a:prstGeom>
          <a:solidFill>
            <a:schemeClr val="bg1">
              <a:lumMod val="95000"/>
            </a:schemeClr>
          </a:solid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Numeric </a:t>
            </a:r>
            <a:r>
              <a:rPr kumimoji="0" lang="en-US" sz="18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Calibri" pitchFamily="34" charset="0"/>
              </a:rPr>
              <a:t>data</a:t>
            </a:r>
            <a:r>
              <a:rPr kumimoji="0" lang="en-US" sz="1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Calibri" pitchFamily="34" charset="0"/>
              </a:rPr>
              <a:t> and </a:t>
            </a:r>
            <a:r>
              <a:rPr kumimoji="0" lang="en-US" sz="18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Calibri" pitchFamily="34" charset="0"/>
              </a:rPr>
              <a:t>strings</a:t>
            </a:r>
            <a:r>
              <a:rPr kumimoji="0" lang="en-US" sz="1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Calibri" pitchFamily="34" charset="0"/>
              </a:rPr>
              <a:t> are handled </a:t>
            </a:r>
            <a:r>
              <a:rPr kumimoji="0" lang="en-US" sz="1800" b="1" i="0" u="none" strike="noStrike" kern="1200" cap="none" spc="0" normalizeH="0" baseline="0" noProof="0" dirty="0">
                <a:ln>
                  <a:noFill/>
                </a:ln>
                <a:solidFill>
                  <a:srgbClr val="CC3300"/>
                </a:solidFill>
                <a:effectLst/>
                <a:uLnTx/>
                <a:uFillTx/>
                <a:latin typeface="Calibri" pitchFamily="34" charset="0"/>
                <a:ea typeface="MS PGothic" pitchFamily="34" charset="-128"/>
                <a:cs typeface="Calibri" pitchFamily="34" charset="0"/>
              </a:rPr>
              <a:t>by value</a:t>
            </a:r>
            <a:r>
              <a:rPr kumimoji="0" lang="en-US" sz="1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Calibri" pitchFamily="34" charset="0"/>
              </a:rPr>
              <a:t>: imagine they </a:t>
            </a:r>
            <a:r>
              <a:rPr kumimoji="0" lang="en-US" sz="18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Calibri" pitchFamily="34" charset="0"/>
              </a:rPr>
              <a:t>hold</a:t>
            </a:r>
            <a:r>
              <a:rPr kumimoji="0" lang="en-US" sz="1800" b="1" i="1" u="none" strike="noStrike" kern="1200" cap="none" spc="0" normalizeH="0" baseline="0" noProof="0" dirty="0">
                <a:ln>
                  <a:noFill/>
                </a:ln>
                <a:solidFill>
                  <a:srgbClr val="000000"/>
                </a:solidFill>
                <a:effectLst/>
                <a:uLnTx/>
                <a:uFillTx/>
                <a:latin typeface="Calibri" pitchFamily="34" charset="0"/>
                <a:ea typeface="MS PGothic" pitchFamily="34" charset="-128"/>
                <a:cs typeface="Calibri" pitchFamily="34" charset="0"/>
              </a:rPr>
              <a:t> </a:t>
            </a:r>
            <a:r>
              <a:rPr kumimoji="0" lang="en-US" sz="18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Calibri" pitchFamily="34" charset="0"/>
              </a:rPr>
              <a:t>the data</a:t>
            </a:r>
            <a:endParaRPr kumimoji="0" lang="en-US" sz="18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47" name="AutoShape 15"/>
          <p:cNvSpPr>
            <a:spLocks noChangeArrowheads="1"/>
          </p:cNvSpPr>
          <p:nvPr/>
        </p:nvSpPr>
        <p:spPr bwMode="auto">
          <a:xfrm>
            <a:off x="390525" y="3101055"/>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 name="Freeform 16"/>
          <p:cNvSpPr>
            <a:spLocks/>
          </p:cNvSpPr>
          <p:nvPr/>
        </p:nvSpPr>
        <p:spPr bwMode="auto">
          <a:xfrm>
            <a:off x="1052512" y="2767012"/>
            <a:ext cx="1157288" cy="454025"/>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9" name="Text Box 17"/>
          <p:cNvSpPr txBox="1">
            <a:spLocks noChangeArrowheads="1"/>
          </p:cNvSpPr>
          <p:nvPr/>
        </p:nvSpPr>
        <p:spPr bwMode="auto">
          <a:xfrm>
            <a:off x="506412" y="3427915"/>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L</a:t>
            </a:r>
          </a:p>
        </p:txBody>
      </p:sp>
      <p:sp>
        <p:nvSpPr>
          <p:cNvPr id="50" name="AutoShape 18"/>
          <p:cNvSpPr>
            <a:spLocks noChangeArrowheads="1"/>
          </p:cNvSpPr>
          <p:nvPr/>
        </p:nvSpPr>
        <p:spPr bwMode="auto">
          <a:xfrm>
            <a:off x="2066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1" name="AutoShape 19"/>
          <p:cNvSpPr>
            <a:spLocks noChangeArrowheads="1"/>
          </p:cNvSpPr>
          <p:nvPr/>
        </p:nvSpPr>
        <p:spPr bwMode="auto">
          <a:xfrm>
            <a:off x="2828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AutoShape 20"/>
          <p:cNvSpPr>
            <a:spLocks noChangeArrowheads="1"/>
          </p:cNvSpPr>
          <p:nvPr/>
        </p:nvSpPr>
        <p:spPr bwMode="auto">
          <a:xfrm>
            <a:off x="3667125" y="3276600"/>
            <a:ext cx="825500" cy="601662"/>
          </a:xfrm>
          <a:prstGeom prst="cube">
            <a:avLst>
              <a:gd name="adj" fmla="val 46366"/>
            </a:avLst>
          </a:prstGeom>
          <a:solidFill>
            <a:schemeClr val="bg1"/>
          </a:solidFill>
          <a:ln w="28575">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3" name="Text Box 21"/>
          <p:cNvSpPr txBox="1">
            <a:spLocks noChangeArrowheads="1"/>
          </p:cNvSpPr>
          <p:nvPr/>
        </p:nvSpPr>
        <p:spPr bwMode="auto">
          <a:xfrm>
            <a:off x="195421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L[0]</a:t>
            </a:r>
          </a:p>
        </p:txBody>
      </p:sp>
      <p:sp>
        <p:nvSpPr>
          <p:cNvPr id="54" name="Text Box 22"/>
          <p:cNvSpPr txBox="1">
            <a:spLocks noChangeArrowheads="1"/>
          </p:cNvSpPr>
          <p:nvPr/>
        </p:nvSpPr>
        <p:spPr bwMode="auto">
          <a:xfrm>
            <a:off x="270986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L[1]</a:t>
            </a:r>
          </a:p>
        </p:txBody>
      </p:sp>
      <p:sp>
        <p:nvSpPr>
          <p:cNvPr id="55" name="Text Box 23"/>
          <p:cNvSpPr txBox="1">
            <a:spLocks noChangeArrowheads="1"/>
          </p:cNvSpPr>
          <p:nvPr/>
        </p:nvSpPr>
        <p:spPr bwMode="auto">
          <a:xfrm>
            <a:off x="3540125" y="3581400"/>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L[2]</a:t>
            </a:r>
          </a:p>
        </p:txBody>
      </p:sp>
      <p:sp>
        <p:nvSpPr>
          <p:cNvPr id="56" name="Text Box 24"/>
          <p:cNvSpPr txBox="1">
            <a:spLocks noChangeArrowheads="1"/>
          </p:cNvSpPr>
          <p:nvPr/>
        </p:nvSpPr>
        <p:spPr bwMode="auto">
          <a:xfrm>
            <a:off x="183592" y="2354614"/>
            <a:ext cx="11499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1" u="none" strike="noStrike" kern="1200" cap="none" spc="0" normalizeH="0" baseline="0" noProof="0" dirty="0" smtClean="0">
                <a:ln>
                  <a:noFill/>
                </a:ln>
                <a:solidFill>
                  <a:srgbClr val="CC3300"/>
                </a:solidFill>
                <a:effectLst/>
                <a:uLnTx/>
                <a:uFillTx/>
                <a:latin typeface="Calibri" panose="020F0502020204030204" pitchFamily="34" charset="0"/>
                <a:ea typeface="MS PGothic" pitchFamily="34" charset="-128"/>
                <a:cs typeface="+mn-cs"/>
              </a:rPr>
              <a:t>"Reference"</a:t>
            </a:r>
            <a:endParaRPr kumimoji="0" lang="en-US" sz="1400" b="1" i="1" u="none" strike="noStrike" kern="1200" cap="none" spc="0" normalizeH="0" baseline="0" noProof="0" dirty="0">
              <a:ln>
                <a:noFill/>
              </a:ln>
              <a:solidFill>
                <a:srgbClr val="CC3300"/>
              </a:solidFill>
              <a:effectLst/>
              <a:uLnTx/>
              <a:uFillTx/>
              <a:latin typeface="Calibri" panose="020F0502020204030204" pitchFamily="34" charset="0"/>
              <a:ea typeface="MS PGothic" pitchFamily="34" charset="-128"/>
              <a:cs typeface="+mn-cs"/>
            </a:endParaRPr>
          </a:p>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1" u="none" strike="noStrike" kern="1200" cap="none" spc="0" normalizeH="0" baseline="0" noProof="0" dirty="0" smtClean="0">
                <a:ln>
                  <a:noFill/>
                </a:ln>
                <a:solidFill>
                  <a:srgbClr val="CC3300"/>
                </a:solidFill>
                <a:effectLst/>
                <a:uLnTx/>
                <a:uFillTx/>
                <a:latin typeface="Calibri" panose="020F0502020204030204" pitchFamily="34" charset="0"/>
                <a:ea typeface="MS PGothic" pitchFamily="34" charset="-128"/>
                <a:cs typeface="+mn-cs"/>
              </a:rPr>
              <a:t>"Pointer"</a:t>
            </a:r>
            <a:endParaRPr kumimoji="0" lang="en-US" sz="1400" b="1" i="1" u="none" strike="noStrike" kern="1200" cap="none" spc="0" normalizeH="0" baseline="0" noProof="0" dirty="0">
              <a:ln>
                <a:noFill/>
              </a:ln>
              <a:solidFill>
                <a:srgbClr val="CC3300"/>
              </a:solidFill>
              <a:effectLst/>
              <a:uLnTx/>
              <a:uFillTx/>
              <a:latin typeface="Calibri" panose="020F0502020204030204" pitchFamily="34" charset="0"/>
              <a:ea typeface="MS PGothic" pitchFamily="34" charset="-128"/>
              <a:cs typeface="+mn-cs"/>
            </a:endParaRPr>
          </a:p>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ourier New" pitchFamily="49" charset="0"/>
              </a:rPr>
              <a:t>id</a:t>
            </a:r>
          </a:p>
        </p:txBody>
      </p:sp>
      <p:sp>
        <p:nvSpPr>
          <p:cNvPr id="57" name="Text Box 26"/>
          <p:cNvSpPr txBox="1">
            <a:spLocks noChangeArrowheads="1"/>
          </p:cNvSpPr>
          <p:nvPr/>
        </p:nvSpPr>
        <p:spPr bwMode="auto">
          <a:xfrm>
            <a:off x="1541462" y="2514600"/>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L = [</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5</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42</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r>
              <a:rPr kumimoji="0" lang="en-US" sz="24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'hi'</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p>
        </p:txBody>
      </p:sp>
      <p:sp>
        <p:nvSpPr>
          <p:cNvPr id="58" name="Text Box 28"/>
          <p:cNvSpPr txBox="1">
            <a:spLocks noChangeArrowheads="1"/>
          </p:cNvSpPr>
          <p:nvPr/>
        </p:nvSpPr>
        <p:spPr bwMode="auto">
          <a:xfrm>
            <a:off x="2074862" y="32766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5</a:t>
            </a:r>
          </a:p>
        </p:txBody>
      </p:sp>
      <p:sp>
        <p:nvSpPr>
          <p:cNvPr id="59" name="Text Box 29"/>
          <p:cNvSpPr txBox="1">
            <a:spLocks noChangeArrowheads="1"/>
          </p:cNvSpPr>
          <p:nvPr/>
        </p:nvSpPr>
        <p:spPr bwMode="auto">
          <a:xfrm>
            <a:off x="2828925" y="327342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42</a:t>
            </a:r>
          </a:p>
        </p:txBody>
      </p:sp>
      <p:sp>
        <p:nvSpPr>
          <p:cNvPr id="60" name="Text Box 30"/>
          <p:cNvSpPr txBox="1">
            <a:spLocks noChangeArrowheads="1"/>
          </p:cNvSpPr>
          <p:nvPr/>
        </p:nvSpPr>
        <p:spPr bwMode="auto">
          <a:xfrm>
            <a:off x="3675062" y="3270250"/>
            <a:ext cx="804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'hi'</a:t>
            </a:r>
          </a:p>
        </p:txBody>
      </p:sp>
      <p:sp>
        <p:nvSpPr>
          <p:cNvPr id="61" name="Text Box 17"/>
          <p:cNvSpPr txBox="1">
            <a:spLocks noChangeArrowheads="1"/>
          </p:cNvSpPr>
          <p:nvPr/>
        </p:nvSpPr>
        <p:spPr bwMode="auto">
          <a:xfrm>
            <a:off x="482183" y="3182298"/>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42,042</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62" name="AutoShape 36"/>
          <p:cNvSpPr>
            <a:spLocks noChangeArrowheads="1"/>
          </p:cNvSpPr>
          <p:nvPr/>
        </p:nvSpPr>
        <p:spPr bwMode="auto">
          <a:xfrm>
            <a:off x="5257800" y="3103562"/>
            <a:ext cx="1331913" cy="696913"/>
          </a:xfrm>
          <a:prstGeom prst="cube">
            <a:avLst>
              <a:gd name="adj" fmla="val 46366"/>
            </a:avLst>
          </a:prstGeom>
          <a:solidFill>
            <a:schemeClr val="bg1"/>
          </a:solidFill>
          <a:ln w="28575">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3" name="Text Box 37"/>
          <p:cNvSpPr txBox="1">
            <a:spLocks noChangeArrowheads="1"/>
          </p:cNvSpPr>
          <p:nvPr/>
        </p:nvSpPr>
        <p:spPr bwMode="auto">
          <a:xfrm>
            <a:off x="5387975" y="3443287"/>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s</a:t>
            </a:r>
            <a:endParaRPr kumimoji="0" lang="en-US" sz="18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endParaRPr>
          </a:p>
        </p:txBody>
      </p:sp>
      <p:sp>
        <p:nvSpPr>
          <p:cNvPr id="64" name="Text Box 38"/>
          <p:cNvSpPr txBox="1">
            <a:spLocks noChangeArrowheads="1"/>
          </p:cNvSpPr>
          <p:nvPr/>
        </p:nvSpPr>
        <p:spPr bwMode="auto">
          <a:xfrm>
            <a:off x="5513388" y="311626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'hi'</a:t>
            </a:r>
          </a:p>
        </p:txBody>
      </p:sp>
      <p:sp>
        <p:nvSpPr>
          <p:cNvPr id="65" name="Text Box 39"/>
          <p:cNvSpPr txBox="1">
            <a:spLocks noChangeArrowheads="1"/>
          </p:cNvSpPr>
          <p:nvPr/>
        </p:nvSpPr>
        <p:spPr bwMode="auto">
          <a:xfrm>
            <a:off x="4572000" y="2438400"/>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s = </a:t>
            </a:r>
            <a:r>
              <a:rPr kumimoji="0" lang="en-US" sz="24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'hi'</a:t>
            </a:r>
          </a:p>
        </p:txBody>
      </p:sp>
      <p:sp>
        <p:nvSpPr>
          <p:cNvPr id="66" name="AutoShape 36"/>
          <p:cNvSpPr>
            <a:spLocks noChangeArrowheads="1"/>
          </p:cNvSpPr>
          <p:nvPr/>
        </p:nvSpPr>
        <p:spPr bwMode="auto">
          <a:xfrm>
            <a:off x="7220744" y="3111586"/>
            <a:ext cx="1331913" cy="696913"/>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7" name="Text Box 37"/>
          <p:cNvSpPr txBox="1">
            <a:spLocks noChangeArrowheads="1"/>
          </p:cNvSpPr>
          <p:nvPr/>
        </p:nvSpPr>
        <p:spPr bwMode="auto">
          <a:xfrm>
            <a:off x="7350919" y="3451311"/>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x</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68" name="Text Box 38"/>
          <p:cNvSpPr txBox="1">
            <a:spLocks noChangeArrowheads="1"/>
          </p:cNvSpPr>
          <p:nvPr/>
        </p:nvSpPr>
        <p:spPr bwMode="auto">
          <a:xfrm>
            <a:off x="7500396" y="3124286"/>
            <a:ext cx="804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7</a:t>
            </a:r>
            <a:endParaRPr kumimoji="0" lang="en-US" sz="16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69" name="Text Box 39"/>
          <p:cNvSpPr txBox="1">
            <a:spLocks noChangeArrowheads="1"/>
          </p:cNvSpPr>
          <p:nvPr/>
        </p:nvSpPr>
        <p:spPr bwMode="auto">
          <a:xfrm>
            <a:off x="6534944" y="2446424"/>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x</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 7</a:t>
            </a:r>
            <a:endParaRPr kumimoji="0" lang="en-US" sz="24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3" name="Rectangle 2"/>
          <p:cNvSpPr/>
          <p:nvPr/>
        </p:nvSpPr>
        <p:spPr>
          <a:xfrm>
            <a:off x="7275568" y="6384740"/>
            <a:ext cx="1149675" cy="30777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x = 7;  id(x) ...</a:t>
            </a:r>
            <a:endParaRPr kumimoji="0" lang="en-US" sz="18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2" name="Rectangle 31"/>
          <p:cNvSpPr/>
          <p:nvPr/>
        </p:nvSpPr>
        <p:spPr>
          <a:xfrm>
            <a:off x="5257800" y="6384740"/>
            <a:ext cx="1257075" cy="30777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s = 'hi';  id(s) ...</a:t>
            </a:r>
            <a:endParaRPr kumimoji="0" lang="en-US" sz="18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3" name="Rectangle 32"/>
          <p:cNvSpPr/>
          <p:nvPr/>
        </p:nvSpPr>
        <p:spPr>
          <a:xfrm>
            <a:off x="182727" y="6384740"/>
            <a:ext cx="1739580" cy="30777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L = [5,42,'hi'];  id(L) ...</a:t>
            </a:r>
            <a:endParaRPr kumimoji="0" lang="en-US" sz="18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31395089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568892" y="2209801"/>
            <a:ext cx="3083789" cy="3413078"/>
          </a:xfrm>
          <a:prstGeom prst="roundRect">
            <a:avLst/>
          </a:prstGeom>
          <a:solidFill>
            <a:srgbClr val="FFE7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9218" name="Text Box 5"/>
          <p:cNvSpPr txBox="1">
            <a:spLocks noChangeArrowheads="1"/>
          </p:cNvSpPr>
          <p:nvPr/>
        </p:nvSpPr>
        <p:spPr bwMode="auto">
          <a:xfrm>
            <a:off x="8128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Shallow</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    vs.    Deep</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7202" name="Text Box 13"/>
          <p:cNvSpPr txBox="1">
            <a:spLocks noChangeArrowheads="1"/>
          </p:cNvSpPr>
          <p:nvPr/>
        </p:nvSpPr>
        <p:spPr bwMode="auto">
          <a:xfrm>
            <a:off x="1077913" y="971490"/>
            <a:ext cx="6934200" cy="400110"/>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Python's two methods for copying data</a:t>
            </a:r>
          </a:p>
        </p:txBody>
      </p:sp>
      <p:sp>
        <p:nvSpPr>
          <p:cNvPr id="47" name="AutoShape 15"/>
          <p:cNvSpPr>
            <a:spLocks noChangeArrowheads="1"/>
          </p:cNvSpPr>
          <p:nvPr/>
        </p:nvSpPr>
        <p:spPr bwMode="auto">
          <a:xfrm>
            <a:off x="390525" y="3101055"/>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 name="Freeform 16"/>
          <p:cNvSpPr>
            <a:spLocks/>
          </p:cNvSpPr>
          <p:nvPr/>
        </p:nvSpPr>
        <p:spPr bwMode="auto">
          <a:xfrm>
            <a:off x="1052512" y="2767012"/>
            <a:ext cx="1157288" cy="454025"/>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9" name="Text Box 17"/>
          <p:cNvSpPr txBox="1">
            <a:spLocks noChangeArrowheads="1"/>
          </p:cNvSpPr>
          <p:nvPr/>
        </p:nvSpPr>
        <p:spPr bwMode="auto">
          <a:xfrm>
            <a:off x="506412" y="3427915"/>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L</a:t>
            </a:r>
          </a:p>
        </p:txBody>
      </p:sp>
      <p:sp>
        <p:nvSpPr>
          <p:cNvPr id="50" name="AutoShape 18"/>
          <p:cNvSpPr>
            <a:spLocks noChangeArrowheads="1"/>
          </p:cNvSpPr>
          <p:nvPr/>
        </p:nvSpPr>
        <p:spPr bwMode="auto">
          <a:xfrm>
            <a:off x="2066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1" name="AutoShape 19"/>
          <p:cNvSpPr>
            <a:spLocks noChangeArrowheads="1"/>
          </p:cNvSpPr>
          <p:nvPr/>
        </p:nvSpPr>
        <p:spPr bwMode="auto">
          <a:xfrm>
            <a:off x="2828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AutoShape 20"/>
          <p:cNvSpPr>
            <a:spLocks noChangeArrowheads="1"/>
          </p:cNvSpPr>
          <p:nvPr/>
        </p:nvSpPr>
        <p:spPr bwMode="auto">
          <a:xfrm>
            <a:off x="3667125" y="3276600"/>
            <a:ext cx="825500" cy="601662"/>
          </a:xfrm>
          <a:prstGeom prst="cube">
            <a:avLst>
              <a:gd name="adj" fmla="val 46366"/>
            </a:avLst>
          </a:prstGeom>
          <a:solidFill>
            <a:schemeClr val="bg1"/>
          </a:solidFill>
          <a:ln w="28575">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3" name="Text Box 21"/>
          <p:cNvSpPr txBox="1">
            <a:spLocks noChangeArrowheads="1"/>
          </p:cNvSpPr>
          <p:nvPr/>
        </p:nvSpPr>
        <p:spPr bwMode="auto">
          <a:xfrm>
            <a:off x="195421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L[0]</a:t>
            </a:r>
          </a:p>
        </p:txBody>
      </p:sp>
      <p:sp>
        <p:nvSpPr>
          <p:cNvPr id="54" name="Text Box 22"/>
          <p:cNvSpPr txBox="1">
            <a:spLocks noChangeArrowheads="1"/>
          </p:cNvSpPr>
          <p:nvPr/>
        </p:nvSpPr>
        <p:spPr bwMode="auto">
          <a:xfrm>
            <a:off x="270986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L[1]</a:t>
            </a:r>
          </a:p>
        </p:txBody>
      </p:sp>
      <p:sp>
        <p:nvSpPr>
          <p:cNvPr id="55" name="Text Box 23"/>
          <p:cNvSpPr txBox="1">
            <a:spLocks noChangeArrowheads="1"/>
          </p:cNvSpPr>
          <p:nvPr/>
        </p:nvSpPr>
        <p:spPr bwMode="auto">
          <a:xfrm>
            <a:off x="3540125" y="3581400"/>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L[2]</a:t>
            </a:r>
          </a:p>
        </p:txBody>
      </p:sp>
      <p:sp>
        <p:nvSpPr>
          <p:cNvPr id="56" name="Text Box 24"/>
          <p:cNvSpPr txBox="1">
            <a:spLocks noChangeArrowheads="1"/>
          </p:cNvSpPr>
          <p:nvPr/>
        </p:nvSpPr>
        <p:spPr bwMode="auto">
          <a:xfrm>
            <a:off x="183592" y="2354614"/>
            <a:ext cx="11499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1" u="none" strike="noStrike" kern="1200" cap="none" spc="0" normalizeH="0" baseline="0" noProof="0" dirty="0" smtClean="0">
                <a:ln>
                  <a:noFill/>
                </a:ln>
                <a:solidFill>
                  <a:srgbClr val="CC3300"/>
                </a:solidFill>
                <a:effectLst/>
                <a:uLnTx/>
                <a:uFillTx/>
                <a:latin typeface="Calibri" panose="020F0502020204030204" pitchFamily="34" charset="0"/>
                <a:ea typeface="MS PGothic" pitchFamily="34" charset="-128"/>
                <a:cs typeface="+mn-cs"/>
              </a:rPr>
              <a:t>"Reference"</a:t>
            </a:r>
            <a:endParaRPr kumimoji="0" lang="en-US" sz="1400" b="1" i="1" u="none" strike="noStrike" kern="1200" cap="none" spc="0" normalizeH="0" baseline="0" noProof="0" dirty="0">
              <a:ln>
                <a:noFill/>
              </a:ln>
              <a:solidFill>
                <a:srgbClr val="CC3300"/>
              </a:solidFill>
              <a:effectLst/>
              <a:uLnTx/>
              <a:uFillTx/>
              <a:latin typeface="Calibri" panose="020F0502020204030204" pitchFamily="34" charset="0"/>
              <a:ea typeface="MS PGothic" pitchFamily="34" charset="-128"/>
              <a:cs typeface="+mn-cs"/>
            </a:endParaRPr>
          </a:p>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1" u="none" strike="noStrike" kern="1200" cap="none" spc="0" normalizeH="0" baseline="0" noProof="0" dirty="0" smtClean="0">
                <a:ln>
                  <a:noFill/>
                </a:ln>
                <a:solidFill>
                  <a:srgbClr val="CC3300"/>
                </a:solidFill>
                <a:effectLst/>
                <a:uLnTx/>
                <a:uFillTx/>
                <a:latin typeface="Calibri" panose="020F0502020204030204" pitchFamily="34" charset="0"/>
                <a:ea typeface="MS PGothic" pitchFamily="34" charset="-128"/>
                <a:cs typeface="+mn-cs"/>
              </a:rPr>
              <a:t>"Pointer"</a:t>
            </a:r>
            <a:endParaRPr kumimoji="0" lang="en-US" sz="1400" b="1" i="1" u="none" strike="noStrike" kern="1200" cap="none" spc="0" normalizeH="0" baseline="0" noProof="0" dirty="0">
              <a:ln>
                <a:noFill/>
              </a:ln>
              <a:solidFill>
                <a:srgbClr val="CC3300"/>
              </a:solidFill>
              <a:effectLst/>
              <a:uLnTx/>
              <a:uFillTx/>
              <a:latin typeface="Calibri" panose="020F0502020204030204" pitchFamily="34" charset="0"/>
              <a:ea typeface="MS PGothic" pitchFamily="34" charset="-128"/>
              <a:cs typeface="+mn-cs"/>
            </a:endParaRPr>
          </a:p>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ourier New" pitchFamily="49" charset="0"/>
              </a:rPr>
              <a:t>id</a:t>
            </a:r>
          </a:p>
        </p:txBody>
      </p:sp>
      <p:sp>
        <p:nvSpPr>
          <p:cNvPr id="57" name="Text Box 26"/>
          <p:cNvSpPr txBox="1">
            <a:spLocks noChangeArrowheads="1"/>
          </p:cNvSpPr>
          <p:nvPr/>
        </p:nvSpPr>
        <p:spPr bwMode="auto">
          <a:xfrm>
            <a:off x="1541462" y="2514600"/>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L = [</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5</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42</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r>
              <a:rPr kumimoji="0" lang="en-US" sz="24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'hi'</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p>
        </p:txBody>
      </p:sp>
      <p:sp>
        <p:nvSpPr>
          <p:cNvPr id="58" name="Text Box 28"/>
          <p:cNvSpPr txBox="1">
            <a:spLocks noChangeArrowheads="1"/>
          </p:cNvSpPr>
          <p:nvPr/>
        </p:nvSpPr>
        <p:spPr bwMode="auto">
          <a:xfrm>
            <a:off x="2074862" y="32766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5</a:t>
            </a:r>
          </a:p>
        </p:txBody>
      </p:sp>
      <p:sp>
        <p:nvSpPr>
          <p:cNvPr id="59" name="Text Box 29"/>
          <p:cNvSpPr txBox="1">
            <a:spLocks noChangeArrowheads="1"/>
          </p:cNvSpPr>
          <p:nvPr/>
        </p:nvSpPr>
        <p:spPr bwMode="auto">
          <a:xfrm>
            <a:off x="2828925" y="327342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42</a:t>
            </a:r>
          </a:p>
        </p:txBody>
      </p:sp>
      <p:sp>
        <p:nvSpPr>
          <p:cNvPr id="60" name="Text Box 30"/>
          <p:cNvSpPr txBox="1">
            <a:spLocks noChangeArrowheads="1"/>
          </p:cNvSpPr>
          <p:nvPr/>
        </p:nvSpPr>
        <p:spPr bwMode="auto">
          <a:xfrm>
            <a:off x="3675062" y="3270250"/>
            <a:ext cx="804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'hi'</a:t>
            </a:r>
          </a:p>
        </p:txBody>
      </p:sp>
      <p:sp>
        <p:nvSpPr>
          <p:cNvPr id="61" name="Text Box 17"/>
          <p:cNvSpPr txBox="1">
            <a:spLocks noChangeArrowheads="1"/>
          </p:cNvSpPr>
          <p:nvPr/>
        </p:nvSpPr>
        <p:spPr bwMode="auto">
          <a:xfrm>
            <a:off x="482183" y="3182298"/>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42,042</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 name="Rectangle 2"/>
          <p:cNvSpPr/>
          <p:nvPr/>
        </p:nvSpPr>
        <p:spPr>
          <a:xfrm>
            <a:off x="5873692" y="2590712"/>
            <a:ext cx="232627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L = [5,42,'hi']</a:t>
            </a:r>
            <a:endParaRPr kumimoji="0" lang="en-US" sz="3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4" name="AutoShape 15"/>
          <p:cNvSpPr>
            <a:spLocks noChangeArrowheads="1"/>
          </p:cNvSpPr>
          <p:nvPr/>
        </p:nvSpPr>
        <p:spPr bwMode="auto">
          <a:xfrm>
            <a:off x="390525" y="4637088"/>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5" name="Text Box 17"/>
          <p:cNvSpPr txBox="1">
            <a:spLocks noChangeArrowheads="1"/>
          </p:cNvSpPr>
          <p:nvPr/>
        </p:nvSpPr>
        <p:spPr bwMode="auto">
          <a:xfrm>
            <a:off x="506412" y="4963948"/>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M</a:t>
            </a:r>
          </a:p>
        </p:txBody>
      </p:sp>
      <p:sp>
        <p:nvSpPr>
          <p:cNvPr id="37" name="Rectangle 36"/>
          <p:cNvSpPr/>
          <p:nvPr/>
        </p:nvSpPr>
        <p:spPr>
          <a:xfrm>
            <a:off x="5873692" y="3259656"/>
            <a:ext cx="1099981"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M = L</a:t>
            </a:r>
            <a:endParaRPr kumimoji="0" lang="en-US" sz="3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8" name="Rectangle 37"/>
          <p:cNvSpPr/>
          <p:nvPr/>
        </p:nvSpPr>
        <p:spPr>
          <a:xfrm>
            <a:off x="5873691" y="3944617"/>
            <a:ext cx="1805302"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M[0] = 60</a:t>
            </a:r>
            <a:endParaRPr kumimoji="0" lang="en-US" sz="3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4" name="Rectangle 3"/>
          <p:cNvSpPr/>
          <p:nvPr/>
        </p:nvSpPr>
        <p:spPr>
          <a:xfrm>
            <a:off x="6149625" y="4780630"/>
            <a:ext cx="1922321" cy="461665"/>
          </a:xfrm>
          <a:prstGeom prst="rect">
            <a:avLst/>
          </a:prstGeom>
          <a:solidFill>
            <a:schemeClr val="bg1">
              <a:lumMod val="95000"/>
            </a:schemeClr>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What's L[0] ?!</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5" name="Rectangle 4"/>
          <p:cNvSpPr/>
          <p:nvPr/>
        </p:nvSpPr>
        <p:spPr>
          <a:xfrm>
            <a:off x="5551393" y="5672870"/>
            <a:ext cx="3428247"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  assignment is "shallow"</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1965876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568892" y="1802175"/>
            <a:ext cx="3083789" cy="3820704"/>
          </a:xfrm>
          <a:prstGeom prst="roundRect">
            <a:avLst/>
          </a:prstGeom>
          <a:solidFill>
            <a:srgbClr val="FFE7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9218" name="Text Box 5"/>
          <p:cNvSpPr txBox="1">
            <a:spLocks noChangeArrowheads="1"/>
          </p:cNvSpPr>
          <p:nvPr/>
        </p:nvSpPr>
        <p:spPr bwMode="auto">
          <a:xfrm>
            <a:off x="8128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Shallow    vs.    </a:t>
            </a:r>
            <a:r>
              <a:rPr kumimoji="0" lang="en-US" sz="40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Deep</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7202" name="Text Box 13"/>
          <p:cNvSpPr txBox="1">
            <a:spLocks noChangeArrowheads="1"/>
          </p:cNvSpPr>
          <p:nvPr/>
        </p:nvSpPr>
        <p:spPr bwMode="auto">
          <a:xfrm>
            <a:off x="1077913" y="971490"/>
            <a:ext cx="6934200" cy="400110"/>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Python's two methods for copying data</a:t>
            </a:r>
          </a:p>
        </p:txBody>
      </p:sp>
      <p:sp>
        <p:nvSpPr>
          <p:cNvPr id="47" name="AutoShape 15"/>
          <p:cNvSpPr>
            <a:spLocks noChangeArrowheads="1"/>
          </p:cNvSpPr>
          <p:nvPr/>
        </p:nvSpPr>
        <p:spPr bwMode="auto">
          <a:xfrm>
            <a:off x="390525" y="3101055"/>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 name="Freeform 16"/>
          <p:cNvSpPr>
            <a:spLocks/>
          </p:cNvSpPr>
          <p:nvPr/>
        </p:nvSpPr>
        <p:spPr bwMode="auto">
          <a:xfrm>
            <a:off x="1052512" y="2767012"/>
            <a:ext cx="1157288" cy="454025"/>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9" name="Text Box 17"/>
          <p:cNvSpPr txBox="1">
            <a:spLocks noChangeArrowheads="1"/>
          </p:cNvSpPr>
          <p:nvPr/>
        </p:nvSpPr>
        <p:spPr bwMode="auto">
          <a:xfrm>
            <a:off x="506412" y="3427915"/>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L</a:t>
            </a:r>
          </a:p>
        </p:txBody>
      </p:sp>
      <p:sp>
        <p:nvSpPr>
          <p:cNvPr id="50" name="AutoShape 18"/>
          <p:cNvSpPr>
            <a:spLocks noChangeArrowheads="1"/>
          </p:cNvSpPr>
          <p:nvPr/>
        </p:nvSpPr>
        <p:spPr bwMode="auto">
          <a:xfrm>
            <a:off x="2066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1" name="AutoShape 19"/>
          <p:cNvSpPr>
            <a:spLocks noChangeArrowheads="1"/>
          </p:cNvSpPr>
          <p:nvPr/>
        </p:nvSpPr>
        <p:spPr bwMode="auto">
          <a:xfrm>
            <a:off x="2828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AutoShape 20"/>
          <p:cNvSpPr>
            <a:spLocks noChangeArrowheads="1"/>
          </p:cNvSpPr>
          <p:nvPr/>
        </p:nvSpPr>
        <p:spPr bwMode="auto">
          <a:xfrm>
            <a:off x="3667125" y="3276600"/>
            <a:ext cx="825500" cy="601662"/>
          </a:xfrm>
          <a:prstGeom prst="cube">
            <a:avLst>
              <a:gd name="adj" fmla="val 46366"/>
            </a:avLst>
          </a:prstGeom>
          <a:solidFill>
            <a:schemeClr val="bg1"/>
          </a:solidFill>
          <a:ln w="28575">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3" name="Text Box 21"/>
          <p:cNvSpPr txBox="1">
            <a:spLocks noChangeArrowheads="1"/>
          </p:cNvSpPr>
          <p:nvPr/>
        </p:nvSpPr>
        <p:spPr bwMode="auto">
          <a:xfrm>
            <a:off x="195421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L[0]</a:t>
            </a:r>
          </a:p>
        </p:txBody>
      </p:sp>
      <p:sp>
        <p:nvSpPr>
          <p:cNvPr id="54" name="Text Box 22"/>
          <p:cNvSpPr txBox="1">
            <a:spLocks noChangeArrowheads="1"/>
          </p:cNvSpPr>
          <p:nvPr/>
        </p:nvSpPr>
        <p:spPr bwMode="auto">
          <a:xfrm>
            <a:off x="270986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L[1]</a:t>
            </a:r>
          </a:p>
        </p:txBody>
      </p:sp>
      <p:sp>
        <p:nvSpPr>
          <p:cNvPr id="55" name="Text Box 23"/>
          <p:cNvSpPr txBox="1">
            <a:spLocks noChangeArrowheads="1"/>
          </p:cNvSpPr>
          <p:nvPr/>
        </p:nvSpPr>
        <p:spPr bwMode="auto">
          <a:xfrm>
            <a:off x="3540125" y="3581400"/>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L[2]</a:t>
            </a:r>
          </a:p>
        </p:txBody>
      </p:sp>
      <p:sp>
        <p:nvSpPr>
          <p:cNvPr id="56" name="Text Box 24"/>
          <p:cNvSpPr txBox="1">
            <a:spLocks noChangeArrowheads="1"/>
          </p:cNvSpPr>
          <p:nvPr/>
        </p:nvSpPr>
        <p:spPr bwMode="auto">
          <a:xfrm>
            <a:off x="183592" y="2354614"/>
            <a:ext cx="11499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1" u="none" strike="noStrike" kern="1200" cap="none" spc="0" normalizeH="0" baseline="0" noProof="0" dirty="0" smtClean="0">
                <a:ln>
                  <a:noFill/>
                </a:ln>
                <a:solidFill>
                  <a:srgbClr val="CC3300"/>
                </a:solidFill>
                <a:effectLst/>
                <a:uLnTx/>
                <a:uFillTx/>
                <a:latin typeface="Calibri" panose="020F0502020204030204" pitchFamily="34" charset="0"/>
                <a:ea typeface="MS PGothic" pitchFamily="34" charset="-128"/>
                <a:cs typeface="+mn-cs"/>
              </a:rPr>
              <a:t>"Reference"</a:t>
            </a:r>
            <a:endParaRPr kumimoji="0" lang="en-US" sz="1400" b="1" i="1" u="none" strike="noStrike" kern="1200" cap="none" spc="0" normalizeH="0" baseline="0" noProof="0" dirty="0">
              <a:ln>
                <a:noFill/>
              </a:ln>
              <a:solidFill>
                <a:srgbClr val="CC3300"/>
              </a:solidFill>
              <a:effectLst/>
              <a:uLnTx/>
              <a:uFillTx/>
              <a:latin typeface="Calibri" panose="020F0502020204030204" pitchFamily="34" charset="0"/>
              <a:ea typeface="MS PGothic" pitchFamily="34" charset="-128"/>
              <a:cs typeface="+mn-cs"/>
            </a:endParaRPr>
          </a:p>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1" u="none" strike="noStrike" kern="1200" cap="none" spc="0" normalizeH="0" baseline="0" noProof="0" dirty="0" smtClean="0">
                <a:ln>
                  <a:noFill/>
                </a:ln>
                <a:solidFill>
                  <a:srgbClr val="CC3300"/>
                </a:solidFill>
                <a:effectLst/>
                <a:uLnTx/>
                <a:uFillTx/>
                <a:latin typeface="Calibri" panose="020F0502020204030204" pitchFamily="34" charset="0"/>
                <a:ea typeface="MS PGothic" pitchFamily="34" charset="-128"/>
                <a:cs typeface="+mn-cs"/>
              </a:rPr>
              <a:t>"Pointer"</a:t>
            </a:r>
            <a:endParaRPr kumimoji="0" lang="en-US" sz="1400" b="1" i="1" u="none" strike="noStrike" kern="1200" cap="none" spc="0" normalizeH="0" baseline="0" noProof="0" dirty="0">
              <a:ln>
                <a:noFill/>
              </a:ln>
              <a:solidFill>
                <a:srgbClr val="CC3300"/>
              </a:solidFill>
              <a:effectLst/>
              <a:uLnTx/>
              <a:uFillTx/>
              <a:latin typeface="Calibri" panose="020F0502020204030204" pitchFamily="34" charset="0"/>
              <a:ea typeface="MS PGothic" pitchFamily="34" charset="-128"/>
              <a:cs typeface="+mn-cs"/>
            </a:endParaRPr>
          </a:p>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ourier New" pitchFamily="49" charset="0"/>
              </a:rPr>
              <a:t>id</a:t>
            </a:r>
          </a:p>
        </p:txBody>
      </p:sp>
      <p:sp>
        <p:nvSpPr>
          <p:cNvPr id="57" name="Text Box 26"/>
          <p:cNvSpPr txBox="1">
            <a:spLocks noChangeArrowheads="1"/>
          </p:cNvSpPr>
          <p:nvPr/>
        </p:nvSpPr>
        <p:spPr bwMode="auto">
          <a:xfrm>
            <a:off x="1541462" y="2514600"/>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L = [</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5</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42</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r>
              <a:rPr kumimoji="0" lang="en-US" sz="24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'hi'</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p>
        </p:txBody>
      </p:sp>
      <p:sp>
        <p:nvSpPr>
          <p:cNvPr id="58" name="Text Box 28"/>
          <p:cNvSpPr txBox="1">
            <a:spLocks noChangeArrowheads="1"/>
          </p:cNvSpPr>
          <p:nvPr/>
        </p:nvSpPr>
        <p:spPr bwMode="auto">
          <a:xfrm>
            <a:off x="2074862" y="32766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5</a:t>
            </a:r>
          </a:p>
        </p:txBody>
      </p:sp>
      <p:sp>
        <p:nvSpPr>
          <p:cNvPr id="59" name="Text Box 29"/>
          <p:cNvSpPr txBox="1">
            <a:spLocks noChangeArrowheads="1"/>
          </p:cNvSpPr>
          <p:nvPr/>
        </p:nvSpPr>
        <p:spPr bwMode="auto">
          <a:xfrm>
            <a:off x="2828925" y="327342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42</a:t>
            </a:r>
          </a:p>
        </p:txBody>
      </p:sp>
      <p:sp>
        <p:nvSpPr>
          <p:cNvPr id="60" name="Text Box 30"/>
          <p:cNvSpPr txBox="1">
            <a:spLocks noChangeArrowheads="1"/>
          </p:cNvSpPr>
          <p:nvPr/>
        </p:nvSpPr>
        <p:spPr bwMode="auto">
          <a:xfrm>
            <a:off x="3675062" y="3270250"/>
            <a:ext cx="804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'hi'</a:t>
            </a:r>
          </a:p>
        </p:txBody>
      </p:sp>
      <p:sp>
        <p:nvSpPr>
          <p:cNvPr id="61" name="Text Box 17"/>
          <p:cNvSpPr txBox="1">
            <a:spLocks noChangeArrowheads="1"/>
          </p:cNvSpPr>
          <p:nvPr/>
        </p:nvSpPr>
        <p:spPr bwMode="auto">
          <a:xfrm>
            <a:off x="482183" y="3182298"/>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42,042</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 name="Rectangle 2"/>
          <p:cNvSpPr/>
          <p:nvPr/>
        </p:nvSpPr>
        <p:spPr>
          <a:xfrm>
            <a:off x="5873692" y="2590712"/>
            <a:ext cx="232627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L = [5,42,'hi']</a:t>
            </a:r>
            <a:endParaRPr kumimoji="0" lang="en-US" sz="3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4" name="AutoShape 15"/>
          <p:cNvSpPr>
            <a:spLocks noChangeArrowheads="1"/>
          </p:cNvSpPr>
          <p:nvPr/>
        </p:nvSpPr>
        <p:spPr bwMode="auto">
          <a:xfrm>
            <a:off x="390525" y="4637088"/>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5" name="Text Box 17"/>
          <p:cNvSpPr txBox="1">
            <a:spLocks noChangeArrowheads="1"/>
          </p:cNvSpPr>
          <p:nvPr/>
        </p:nvSpPr>
        <p:spPr bwMode="auto">
          <a:xfrm>
            <a:off x="506412" y="4963948"/>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M</a:t>
            </a:r>
          </a:p>
        </p:txBody>
      </p:sp>
      <p:sp>
        <p:nvSpPr>
          <p:cNvPr id="36" name="Text Box 17"/>
          <p:cNvSpPr txBox="1">
            <a:spLocks noChangeArrowheads="1"/>
          </p:cNvSpPr>
          <p:nvPr/>
        </p:nvSpPr>
        <p:spPr bwMode="auto">
          <a:xfrm>
            <a:off x="482183" y="4718331"/>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42,042</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7" name="Rectangle 36"/>
          <p:cNvSpPr/>
          <p:nvPr/>
        </p:nvSpPr>
        <p:spPr>
          <a:xfrm>
            <a:off x="5873692" y="3259656"/>
            <a:ext cx="2366161"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M = </a:t>
            </a:r>
            <a:r>
              <a:rPr kumimoji="0" lang="en-US" sz="2000" b="1" i="0" u="none" strike="noStrike" kern="1200" cap="none" spc="0" normalizeH="0" baseline="0" noProof="0" dirty="0" err="1" smtClean="0">
                <a:ln>
                  <a:noFill/>
                </a:ln>
                <a:solidFill>
                  <a:srgbClr val="993300"/>
                </a:solidFill>
                <a:effectLst/>
                <a:uLnTx/>
                <a:uFillTx/>
                <a:latin typeface="Calibri" pitchFamily="34" charset="0"/>
                <a:ea typeface="MS PGothic" pitchFamily="34" charset="-128"/>
                <a:cs typeface="Calibri" pitchFamily="34" charset="0"/>
              </a:rPr>
              <a:t>deepcopy</a:t>
            </a: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(L)</a:t>
            </a:r>
            <a:endParaRPr kumimoji="0" lang="en-US" sz="3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8" name="Rectangle 37"/>
          <p:cNvSpPr/>
          <p:nvPr/>
        </p:nvSpPr>
        <p:spPr>
          <a:xfrm>
            <a:off x="5873691" y="3944617"/>
            <a:ext cx="1805302"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M[0] = 60</a:t>
            </a:r>
            <a:endParaRPr kumimoji="0" lang="en-US" sz="3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4" name="Rectangle 3"/>
          <p:cNvSpPr/>
          <p:nvPr/>
        </p:nvSpPr>
        <p:spPr>
          <a:xfrm>
            <a:off x="6149625" y="4780630"/>
            <a:ext cx="1922321" cy="461665"/>
          </a:xfrm>
          <a:prstGeom prst="rect">
            <a:avLst/>
          </a:prstGeom>
          <a:solidFill>
            <a:schemeClr val="bg1">
              <a:lumMod val="95000"/>
            </a:schemeClr>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What's L[0] ?!</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5" name="Rectangle 4"/>
          <p:cNvSpPr/>
          <p:nvPr/>
        </p:nvSpPr>
        <p:spPr>
          <a:xfrm>
            <a:off x="6032264" y="5672870"/>
            <a:ext cx="2466509"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smtClean="0">
                <a:ln>
                  <a:noFill/>
                </a:ln>
                <a:solidFill>
                  <a:srgbClr val="000000"/>
                </a:solidFill>
                <a:effectLst/>
                <a:uLnTx/>
                <a:uFillTx/>
                <a:latin typeface="Calibri" pitchFamily="34" charset="0"/>
                <a:ea typeface="MS PGothic" pitchFamily="34" charset="-128"/>
                <a:cs typeface="Calibri" pitchFamily="34" charset="0"/>
              </a:rPr>
              <a:t>deepcopy</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 is deep!</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8" name="Rectangle 67"/>
          <p:cNvSpPr/>
          <p:nvPr/>
        </p:nvSpPr>
        <p:spPr>
          <a:xfrm>
            <a:off x="5889675" y="2057400"/>
            <a:ext cx="2230739"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993300"/>
                </a:solidFill>
                <a:effectLst/>
                <a:uLnTx/>
                <a:uFillTx/>
                <a:latin typeface="Calibri" pitchFamily="34" charset="0"/>
                <a:ea typeface="MS PGothic" pitchFamily="34" charset="-128"/>
                <a:cs typeface="Calibri" pitchFamily="34" charset="0"/>
              </a:rPr>
              <a:t>from copy import *</a:t>
            </a:r>
            <a:endParaRPr kumimoji="0" lang="en-US" sz="2000" b="1" i="0" u="none" strike="noStrike" kern="1200" cap="none" spc="0" normalizeH="0" baseline="0" noProof="0" dirty="0">
              <a:ln>
                <a:noFill/>
              </a:ln>
              <a:solidFill>
                <a:srgbClr val="9933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3239630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568892" y="1802175"/>
            <a:ext cx="3083789" cy="3820704"/>
          </a:xfrm>
          <a:prstGeom prst="roundRect">
            <a:avLst/>
          </a:prstGeom>
          <a:solidFill>
            <a:srgbClr val="FFE7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9218" name="Text Box 5"/>
          <p:cNvSpPr txBox="1">
            <a:spLocks noChangeArrowheads="1"/>
          </p:cNvSpPr>
          <p:nvPr/>
        </p:nvSpPr>
        <p:spPr bwMode="auto">
          <a:xfrm>
            <a:off x="8128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Shallow    vs.    </a:t>
            </a:r>
            <a:r>
              <a:rPr kumimoji="0" lang="en-US" sz="4000" b="1" i="0" u="none" strike="noStrike" kern="1200" cap="none" spc="0" normalizeH="0" baseline="0" noProof="0" dirty="0" smtClean="0">
                <a:ln>
                  <a:noFill/>
                </a:ln>
                <a:solidFill>
                  <a:srgbClr val="000000"/>
                </a:solidFill>
                <a:effectLst/>
                <a:uLnTx/>
                <a:uFillTx/>
                <a:latin typeface="Cambria" panose="02040503050406030204" pitchFamily="18" charset="0"/>
                <a:ea typeface="MS PGothic" pitchFamily="34" charset="-128"/>
                <a:cs typeface="+mn-cs"/>
              </a:rPr>
              <a:t>Deep</a:t>
            </a:r>
            <a:endPar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S PGothic" pitchFamily="34" charset="-128"/>
              <a:cs typeface="+mn-cs"/>
            </a:endParaRPr>
          </a:p>
        </p:txBody>
      </p:sp>
      <p:sp>
        <p:nvSpPr>
          <p:cNvPr id="7202" name="Text Box 13"/>
          <p:cNvSpPr txBox="1">
            <a:spLocks noChangeArrowheads="1"/>
          </p:cNvSpPr>
          <p:nvPr/>
        </p:nvSpPr>
        <p:spPr bwMode="auto">
          <a:xfrm>
            <a:off x="1077913" y="971490"/>
            <a:ext cx="6934200" cy="400110"/>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Python's two methods for copying data</a:t>
            </a:r>
          </a:p>
        </p:txBody>
      </p:sp>
      <p:sp>
        <p:nvSpPr>
          <p:cNvPr id="47" name="AutoShape 15"/>
          <p:cNvSpPr>
            <a:spLocks noChangeArrowheads="1"/>
          </p:cNvSpPr>
          <p:nvPr/>
        </p:nvSpPr>
        <p:spPr bwMode="auto">
          <a:xfrm>
            <a:off x="390525" y="3101055"/>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 name="Freeform 16"/>
          <p:cNvSpPr>
            <a:spLocks/>
          </p:cNvSpPr>
          <p:nvPr/>
        </p:nvSpPr>
        <p:spPr bwMode="auto">
          <a:xfrm>
            <a:off x="1052512" y="2767012"/>
            <a:ext cx="1157288" cy="454025"/>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9" name="Text Box 17"/>
          <p:cNvSpPr txBox="1">
            <a:spLocks noChangeArrowheads="1"/>
          </p:cNvSpPr>
          <p:nvPr/>
        </p:nvSpPr>
        <p:spPr bwMode="auto">
          <a:xfrm>
            <a:off x="506412" y="3427915"/>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L</a:t>
            </a:r>
          </a:p>
        </p:txBody>
      </p:sp>
      <p:sp>
        <p:nvSpPr>
          <p:cNvPr id="50" name="AutoShape 18"/>
          <p:cNvSpPr>
            <a:spLocks noChangeArrowheads="1"/>
          </p:cNvSpPr>
          <p:nvPr/>
        </p:nvSpPr>
        <p:spPr bwMode="auto">
          <a:xfrm>
            <a:off x="2066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1" name="AutoShape 19"/>
          <p:cNvSpPr>
            <a:spLocks noChangeArrowheads="1"/>
          </p:cNvSpPr>
          <p:nvPr/>
        </p:nvSpPr>
        <p:spPr bwMode="auto">
          <a:xfrm>
            <a:off x="2828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AutoShape 20"/>
          <p:cNvSpPr>
            <a:spLocks noChangeArrowheads="1"/>
          </p:cNvSpPr>
          <p:nvPr/>
        </p:nvSpPr>
        <p:spPr bwMode="auto">
          <a:xfrm>
            <a:off x="3667125" y="3276600"/>
            <a:ext cx="825500" cy="601662"/>
          </a:xfrm>
          <a:prstGeom prst="cube">
            <a:avLst>
              <a:gd name="adj" fmla="val 46366"/>
            </a:avLst>
          </a:prstGeom>
          <a:solidFill>
            <a:schemeClr val="bg1"/>
          </a:solidFill>
          <a:ln w="28575">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3" name="Text Box 21"/>
          <p:cNvSpPr txBox="1">
            <a:spLocks noChangeArrowheads="1"/>
          </p:cNvSpPr>
          <p:nvPr/>
        </p:nvSpPr>
        <p:spPr bwMode="auto">
          <a:xfrm>
            <a:off x="195421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L[0]</a:t>
            </a:r>
          </a:p>
        </p:txBody>
      </p:sp>
      <p:sp>
        <p:nvSpPr>
          <p:cNvPr id="54" name="Text Box 22"/>
          <p:cNvSpPr txBox="1">
            <a:spLocks noChangeArrowheads="1"/>
          </p:cNvSpPr>
          <p:nvPr/>
        </p:nvSpPr>
        <p:spPr bwMode="auto">
          <a:xfrm>
            <a:off x="270986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L[1]</a:t>
            </a:r>
          </a:p>
        </p:txBody>
      </p:sp>
      <p:sp>
        <p:nvSpPr>
          <p:cNvPr id="55" name="Text Box 23"/>
          <p:cNvSpPr txBox="1">
            <a:spLocks noChangeArrowheads="1"/>
          </p:cNvSpPr>
          <p:nvPr/>
        </p:nvSpPr>
        <p:spPr bwMode="auto">
          <a:xfrm>
            <a:off x="3540125" y="3581400"/>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L[2]</a:t>
            </a:r>
          </a:p>
        </p:txBody>
      </p:sp>
      <p:sp>
        <p:nvSpPr>
          <p:cNvPr id="56" name="Text Box 24"/>
          <p:cNvSpPr txBox="1">
            <a:spLocks noChangeArrowheads="1"/>
          </p:cNvSpPr>
          <p:nvPr/>
        </p:nvSpPr>
        <p:spPr bwMode="auto">
          <a:xfrm>
            <a:off x="183592" y="2354614"/>
            <a:ext cx="11499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1" u="none" strike="noStrike" kern="1200" cap="none" spc="0" normalizeH="0" baseline="0" noProof="0" dirty="0" smtClean="0">
                <a:ln>
                  <a:noFill/>
                </a:ln>
                <a:solidFill>
                  <a:srgbClr val="CC3300"/>
                </a:solidFill>
                <a:effectLst/>
                <a:uLnTx/>
                <a:uFillTx/>
                <a:latin typeface="Calibri" panose="020F0502020204030204" pitchFamily="34" charset="0"/>
                <a:ea typeface="MS PGothic" pitchFamily="34" charset="-128"/>
                <a:cs typeface="+mn-cs"/>
              </a:rPr>
              <a:t>"Reference"</a:t>
            </a:r>
            <a:endParaRPr kumimoji="0" lang="en-US" sz="1400" b="1" i="1" u="none" strike="noStrike" kern="1200" cap="none" spc="0" normalizeH="0" baseline="0" noProof="0" dirty="0">
              <a:ln>
                <a:noFill/>
              </a:ln>
              <a:solidFill>
                <a:srgbClr val="CC3300"/>
              </a:solidFill>
              <a:effectLst/>
              <a:uLnTx/>
              <a:uFillTx/>
              <a:latin typeface="Calibri" panose="020F0502020204030204" pitchFamily="34" charset="0"/>
              <a:ea typeface="MS PGothic" pitchFamily="34" charset="-128"/>
              <a:cs typeface="+mn-cs"/>
            </a:endParaRPr>
          </a:p>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1" u="none" strike="noStrike" kern="1200" cap="none" spc="0" normalizeH="0" baseline="0" noProof="0" dirty="0" smtClean="0">
                <a:ln>
                  <a:noFill/>
                </a:ln>
                <a:solidFill>
                  <a:srgbClr val="CC3300"/>
                </a:solidFill>
                <a:effectLst/>
                <a:uLnTx/>
                <a:uFillTx/>
                <a:latin typeface="Calibri" panose="020F0502020204030204" pitchFamily="34" charset="0"/>
                <a:ea typeface="MS PGothic" pitchFamily="34" charset="-128"/>
                <a:cs typeface="+mn-cs"/>
              </a:rPr>
              <a:t>"Pointer"</a:t>
            </a:r>
            <a:endParaRPr kumimoji="0" lang="en-US" sz="1400" b="1" i="1" u="none" strike="noStrike" kern="1200" cap="none" spc="0" normalizeH="0" baseline="0" noProof="0" dirty="0">
              <a:ln>
                <a:noFill/>
              </a:ln>
              <a:solidFill>
                <a:srgbClr val="CC3300"/>
              </a:solidFill>
              <a:effectLst/>
              <a:uLnTx/>
              <a:uFillTx/>
              <a:latin typeface="Calibri" panose="020F0502020204030204" pitchFamily="34" charset="0"/>
              <a:ea typeface="MS PGothic" pitchFamily="34" charset="-128"/>
              <a:cs typeface="+mn-cs"/>
            </a:endParaRPr>
          </a:p>
          <a:p>
            <a:pPr marL="0" marR="0" lvl="0" indent="0" algn="ctr" defTabSz="914400" rtl="0" eaLnBrk="0" fontAlgn="base" latinLnBrk="0" hangingPunct="0">
              <a:lnSpc>
                <a:spcPct val="75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ourier New" pitchFamily="49" charset="0"/>
              </a:rPr>
              <a:t>id</a:t>
            </a:r>
          </a:p>
        </p:txBody>
      </p:sp>
      <p:sp>
        <p:nvSpPr>
          <p:cNvPr id="57" name="Text Box 26"/>
          <p:cNvSpPr txBox="1">
            <a:spLocks noChangeArrowheads="1"/>
          </p:cNvSpPr>
          <p:nvPr/>
        </p:nvSpPr>
        <p:spPr bwMode="auto">
          <a:xfrm>
            <a:off x="1541462" y="2514600"/>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L = [</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5</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42</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r>
              <a:rPr kumimoji="0" lang="en-US" sz="24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'hi'</a:t>
            </a:r>
            <a:r>
              <a:rPr kumimoji="0" lang="en-US" sz="24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a:t>
            </a:r>
          </a:p>
        </p:txBody>
      </p:sp>
      <p:sp>
        <p:nvSpPr>
          <p:cNvPr id="58" name="Text Box 28"/>
          <p:cNvSpPr txBox="1">
            <a:spLocks noChangeArrowheads="1"/>
          </p:cNvSpPr>
          <p:nvPr/>
        </p:nvSpPr>
        <p:spPr bwMode="auto">
          <a:xfrm>
            <a:off x="2074862" y="32766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5</a:t>
            </a:r>
          </a:p>
        </p:txBody>
      </p:sp>
      <p:sp>
        <p:nvSpPr>
          <p:cNvPr id="59" name="Text Box 29"/>
          <p:cNvSpPr txBox="1">
            <a:spLocks noChangeArrowheads="1"/>
          </p:cNvSpPr>
          <p:nvPr/>
        </p:nvSpPr>
        <p:spPr bwMode="auto">
          <a:xfrm>
            <a:off x="2828925" y="327342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42</a:t>
            </a:r>
          </a:p>
        </p:txBody>
      </p:sp>
      <p:sp>
        <p:nvSpPr>
          <p:cNvPr id="60" name="Text Box 30"/>
          <p:cNvSpPr txBox="1">
            <a:spLocks noChangeArrowheads="1"/>
          </p:cNvSpPr>
          <p:nvPr/>
        </p:nvSpPr>
        <p:spPr bwMode="auto">
          <a:xfrm>
            <a:off x="3675062" y="3270250"/>
            <a:ext cx="804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'hi'</a:t>
            </a:r>
          </a:p>
        </p:txBody>
      </p:sp>
      <p:sp>
        <p:nvSpPr>
          <p:cNvPr id="61" name="Text Box 17"/>
          <p:cNvSpPr txBox="1">
            <a:spLocks noChangeArrowheads="1"/>
          </p:cNvSpPr>
          <p:nvPr/>
        </p:nvSpPr>
        <p:spPr bwMode="auto">
          <a:xfrm>
            <a:off x="482183" y="3182298"/>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42,042</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 name="Rectangle 2"/>
          <p:cNvSpPr/>
          <p:nvPr/>
        </p:nvSpPr>
        <p:spPr>
          <a:xfrm>
            <a:off x="5873692" y="2590712"/>
            <a:ext cx="232627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L = [5,42,'hi']</a:t>
            </a:r>
            <a:endParaRPr kumimoji="0" lang="en-US" sz="3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4" name="AutoShape 15"/>
          <p:cNvSpPr>
            <a:spLocks noChangeArrowheads="1"/>
          </p:cNvSpPr>
          <p:nvPr/>
        </p:nvSpPr>
        <p:spPr bwMode="auto">
          <a:xfrm>
            <a:off x="390525" y="4637088"/>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5" name="Text Box 17"/>
          <p:cNvSpPr txBox="1">
            <a:spLocks noChangeArrowheads="1"/>
          </p:cNvSpPr>
          <p:nvPr/>
        </p:nvSpPr>
        <p:spPr bwMode="auto">
          <a:xfrm>
            <a:off x="506412" y="4963948"/>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CC3300"/>
                </a:solidFill>
                <a:effectLst/>
                <a:uLnTx/>
                <a:uFillTx/>
                <a:latin typeface="Courier New" pitchFamily="49" charset="0"/>
                <a:ea typeface="MS PGothic" pitchFamily="34" charset="-128"/>
                <a:cs typeface="+mn-cs"/>
              </a:rPr>
              <a:t>M</a:t>
            </a:r>
          </a:p>
        </p:txBody>
      </p:sp>
      <p:sp>
        <p:nvSpPr>
          <p:cNvPr id="36" name="Text Box 17"/>
          <p:cNvSpPr txBox="1">
            <a:spLocks noChangeArrowheads="1"/>
          </p:cNvSpPr>
          <p:nvPr/>
        </p:nvSpPr>
        <p:spPr bwMode="auto">
          <a:xfrm>
            <a:off x="482183" y="4718331"/>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42,042</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37" name="Rectangle 36"/>
          <p:cNvSpPr/>
          <p:nvPr/>
        </p:nvSpPr>
        <p:spPr>
          <a:xfrm>
            <a:off x="5873692" y="3259656"/>
            <a:ext cx="1463862"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M = L</a:t>
            </a:r>
            <a:r>
              <a:rPr lang="en-US" sz="3200" dirty="0" smtClean="0">
                <a:solidFill>
                  <a:srgbClr val="000000"/>
                </a:solidFill>
                <a:latin typeface="Calibri" pitchFamily="34" charset="0"/>
                <a:cs typeface="Calibri" pitchFamily="34" charset="0"/>
              </a:rPr>
              <a:t>[:]</a:t>
            </a:r>
            <a:endParaRPr kumimoji="0" lang="en-US" sz="3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8" name="Rectangle 37"/>
          <p:cNvSpPr/>
          <p:nvPr/>
        </p:nvSpPr>
        <p:spPr>
          <a:xfrm>
            <a:off x="5873691" y="3944617"/>
            <a:ext cx="1805302"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M[0] = 60</a:t>
            </a:r>
            <a:endParaRPr kumimoji="0" lang="en-US" sz="3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4" name="Rectangle 3"/>
          <p:cNvSpPr/>
          <p:nvPr/>
        </p:nvSpPr>
        <p:spPr>
          <a:xfrm>
            <a:off x="6149625" y="4780630"/>
            <a:ext cx="1922321" cy="461665"/>
          </a:xfrm>
          <a:prstGeom prst="rect">
            <a:avLst/>
          </a:prstGeom>
          <a:solidFill>
            <a:schemeClr val="bg1">
              <a:lumMod val="95000"/>
            </a:schemeClr>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What's L[0] ?!</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5" name="Rectangle 4"/>
          <p:cNvSpPr/>
          <p:nvPr/>
        </p:nvSpPr>
        <p:spPr>
          <a:xfrm>
            <a:off x="5974141" y="5672870"/>
            <a:ext cx="2582759"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slicing is also deep!</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29" name="Text Box 34"/>
          <p:cNvSpPr txBox="1">
            <a:spLocks noChangeArrowheads="1"/>
          </p:cNvSpPr>
          <p:nvPr/>
        </p:nvSpPr>
        <p:spPr bwMode="auto">
          <a:xfrm>
            <a:off x="718304" y="6250078"/>
            <a:ext cx="25514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smtClean="0">
                <a:ln>
                  <a:noFill/>
                </a:ln>
                <a:solidFill>
                  <a:srgbClr val="008000"/>
                </a:solidFill>
                <a:effectLst/>
                <a:uLnTx/>
                <a:uFillTx/>
                <a:latin typeface="Cambria" pitchFamily="18" charset="0"/>
                <a:ea typeface="MS PGothic" pitchFamily="34" charset="-128"/>
                <a:cs typeface="+mn-cs"/>
              </a:rPr>
              <a:t>import antigravity!</a:t>
            </a:r>
            <a:endParaRPr kumimoji="0" lang="en-US" sz="1200" b="0" i="0" u="none" strike="noStrike" kern="1200" cap="none" spc="0" normalizeH="0" baseline="0" noProof="0" dirty="0">
              <a:ln>
                <a:noFill/>
              </a:ln>
              <a:solidFill>
                <a:srgbClr val="008000"/>
              </a:solidFill>
              <a:effectLst/>
              <a:uLnTx/>
              <a:uFillTx/>
              <a:latin typeface="Cambria" pitchFamily="18" charset="0"/>
              <a:ea typeface="MS PGothic" pitchFamily="34" charset="-128"/>
              <a:cs typeface="+mn-cs"/>
            </a:endParaRPr>
          </a:p>
        </p:txBody>
      </p:sp>
      <p:grpSp>
        <p:nvGrpSpPr>
          <p:cNvPr id="30" name="Group 54"/>
          <p:cNvGrpSpPr>
            <a:grpSpLocks/>
          </p:cNvGrpSpPr>
          <p:nvPr/>
        </p:nvGrpSpPr>
        <p:grpSpPr bwMode="auto">
          <a:xfrm>
            <a:off x="222885" y="6219877"/>
            <a:ext cx="518595" cy="537472"/>
            <a:chOff x="3456" y="1784"/>
            <a:chExt cx="952" cy="1048"/>
          </a:xfrm>
        </p:grpSpPr>
        <p:sp>
          <p:nvSpPr>
            <p:cNvPr id="3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9"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0"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1"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2"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3"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grpSp>
      <p:sp>
        <p:nvSpPr>
          <p:cNvPr id="68" name="Rectangle 67"/>
          <p:cNvSpPr/>
          <p:nvPr/>
        </p:nvSpPr>
        <p:spPr>
          <a:xfrm>
            <a:off x="5889675" y="2057400"/>
            <a:ext cx="2230739" cy="4001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993300"/>
                </a:solidFill>
                <a:effectLst/>
                <a:uLnTx/>
                <a:uFillTx/>
                <a:latin typeface="Calibri" pitchFamily="34" charset="0"/>
                <a:ea typeface="MS PGothic" pitchFamily="34" charset="-128"/>
                <a:cs typeface="Calibri" pitchFamily="34" charset="0"/>
              </a:rPr>
              <a:t>from copy import *</a:t>
            </a:r>
            <a:endParaRPr kumimoji="0" lang="en-US" sz="2000" b="1" i="0" u="none" strike="noStrike" kern="1200" cap="none" spc="0" normalizeH="0" baseline="0" noProof="0" dirty="0">
              <a:ln>
                <a:noFill/>
              </a:ln>
              <a:solidFill>
                <a:srgbClr val="993300"/>
              </a:solidFill>
              <a:effectLst/>
              <a:uLnTx/>
              <a:uFillTx/>
              <a:latin typeface="Times" charset="0"/>
              <a:ea typeface="MS PGothic" pitchFamily="34" charset="-128"/>
              <a:cs typeface="+mn-cs"/>
            </a:endParaRPr>
          </a:p>
        </p:txBody>
      </p:sp>
      <p:sp>
        <p:nvSpPr>
          <p:cNvPr id="69" name="Rectangle 68"/>
          <p:cNvSpPr/>
          <p:nvPr/>
        </p:nvSpPr>
        <p:spPr>
          <a:xfrm>
            <a:off x="7924800" y="6100369"/>
            <a:ext cx="1103187" cy="246221"/>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i="1" u="none" strike="noStrike" kern="1200" cap="none" spc="0" normalizeH="0" baseline="0" noProof="0" dirty="0" smtClean="0">
                <a:ln>
                  <a:noFill/>
                </a:ln>
                <a:solidFill>
                  <a:srgbClr val="CC0099"/>
                </a:solidFill>
                <a:effectLst/>
                <a:uLnTx/>
                <a:uFillTx/>
                <a:latin typeface="Calibri" pitchFamily="34" charset="0"/>
                <a:ea typeface="MS PGothic" pitchFamily="34" charset="-128"/>
                <a:cs typeface="Calibri" pitchFamily="34" charset="0"/>
              </a:rPr>
              <a:t>but only one-level</a:t>
            </a:r>
            <a:endParaRPr kumimoji="0" lang="en-US" sz="1000" i="1" u="none" strike="noStrike" kern="1200" cap="none" spc="0" normalizeH="0" baseline="0" noProof="0" dirty="0">
              <a:ln>
                <a:noFill/>
              </a:ln>
              <a:solidFill>
                <a:srgbClr val="CC0099"/>
              </a:solidFill>
              <a:effectLst/>
              <a:uLnTx/>
              <a:uFillTx/>
              <a:ea typeface="MS PGothic" pitchFamily="34" charset="-128"/>
            </a:endParaRPr>
          </a:p>
        </p:txBody>
      </p:sp>
    </p:spTree>
    <p:extLst>
      <p:ext uri="{BB962C8B-B14F-4D97-AF65-F5344CB8AC3E}">
        <p14:creationId xmlns:p14="http://schemas.microsoft.com/office/powerpoint/2010/main" val="1682580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521368" y="152400"/>
            <a:ext cx="822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Python functions:  </a:t>
            </a:r>
            <a:r>
              <a:rPr kumimoji="0" lang="en-US" sz="40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pass by </a:t>
            </a:r>
            <a:r>
              <a:rPr kumimoji="0" lang="en-US" sz="40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copy</a:t>
            </a:r>
            <a:endParaRPr kumimoji="0" lang="en-US" sz="40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123" name="Rectangle 6"/>
          <p:cNvSpPr>
            <a:spLocks noChangeArrowheads="1"/>
          </p:cNvSpPr>
          <p:nvPr/>
        </p:nvSpPr>
        <p:spPr bwMode="auto">
          <a:xfrm>
            <a:off x="533400" y="4016276"/>
            <a:ext cx="7772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E7403"/>
                </a:solidFill>
                <a:effectLst/>
                <a:uLnTx/>
                <a:uFillTx/>
                <a:latin typeface="Courier New" pitchFamily="49" charset="0"/>
                <a:ea typeface="MS PGothic" pitchFamily="34" charset="-128"/>
                <a:cs typeface="+mn-cs"/>
              </a:rPr>
              <a:t>def</a:t>
            </a:r>
            <a:r>
              <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main()</a:t>
            </a:r>
            <a:endPar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print</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18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 Welcome!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fav</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 7</a:t>
            </a:r>
            <a:r>
              <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3333CC"/>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mn-cs"/>
              </a:rPr>
              <a:t>fav</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 </a:t>
            </a:r>
            <a:r>
              <a:rPr kumimoji="0" lang="en-US" sz="1800" b="1" i="0" u="none" strike="noStrike" kern="1200" cap="none" spc="0" normalizeH="0" baseline="0" noProof="0" dirty="0" smtClean="0">
                <a:ln>
                  <a:noFill/>
                </a:ln>
                <a:solidFill>
                  <a:srgbClr val="1608F9"/>
                </a:solidFill>
                <a:effectLst/>
                <a:uLnTx/>
                <a:uFillTx/>
                <a:latin typeface="Courier New" pitchFamily="49" charset="0"/>
                <a:ea typeface="MS PGothic" pitchFamily="34" charset="-128"/>
                <a:cs typeface="+mn-cs"/>
              </a:rPr>
              <a:t>conform</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18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mn-cs"/>
              </a:rPr>
              <a:t>fav</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print</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r>
              <a:rPr kumimoji="0" lang="en-US" sz="18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My favorite </a:t>
            </a:r>
            <a:r>
              <a:rPr kumimoji="0" lang="en-US" sz="18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 is</a:t>
            </a: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fav</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5124" name="AutoShape 7"/>
          <p:cNvSpPr>
            <a:spLocks noChangeArrowheads="1"/>
          </p:cNvSpPr>
          <p:nvPr/>
        </p:nvSpPr>
        <p:spPr bwMode="auto">
          <a:xfrm>
            <a:off x="7010400" y="4814788"/>
            <a:ext cx="1752600" cy="11430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125" name="Rectangle 8"/>
          <p:cNvSpPr>
            <a:spLocks noChangeArrowheads="1"/>
          </p:cNvSpPr>
          <p:nvPr/>
        </p:nvSpPr>
        <p:spPr bwMode="auto">
          <a:xfrm>
            <a:off x="7670384" y="4862916"/>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7</a:t>
            </a:r>
          </a:p>
        </p:txBody>
      </p:sp>
      <p:sp>
        <p:nvSpPr>
          <p:cNvPr id="5126" name="Rectangle 9"/>
          <p:cNvSpPr>
            <a:spLocks noChangeArrowheads="1"/>
          </p:cNvSpPr>
          <p:nvPr/>
        </p:nvSpPr>
        <p:spPr bwMode="auto">
          <a:xfrm>
            <a:off x="7327900" y="5476776"/>
            <a:ext cx="595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fav</a:t>
            </a:r>
            <a:endParaRPr kumimoji="0" lang="en-US" sz="18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15" name="Rounded Rectangle 14"/>
          <p:cNvSpPr/>
          <p:nvPr/>
        </p:nvSpPr>
        <p:spPr bwMode="auto">
          <a:xfrm>
            <a:off x="304800" y="1219200"/>
            <a:ext cx="8534400" cy="21336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16" name="AutoShape 10"/>
          <p:cNvSpPr>
            <a:spLocks noChangeArrowheads="1"/>
          </p:cNvSpPr>
          <p:nvPr/>
        </p:nvSpPr>
        <p:spPr bwMode="auto">
          <a:xfrm>
            <a:off x="5867400" y="1676400"/>
            <a:ext cx="1752600" cy="1143000"/>
          </a:xfrm>
          <a:prstGeom prst="cube">
            <a:avLst>
              <a:gd name="adj" fmla="val 46366"/>
            </a:avLst>
          </a:prstGeom>
          <a:solidFill>
            <a:schemeClr val="bg1"/>
          </a:solidFill>
          <a:ln w="28575">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7" name="Rectangle 11"/>
          <p:cNvSpPr>
            <a:spLocks noChangeArrowheads="1"/>
          </p:cNvSpPr>
          <p:nvPr/>
        </p:nvSpPr>
        <p:spPr bwMode="auto">
          <a:xfrm>
            <a:off x="6160168" y="231933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1608F9"/>
                </a:solidFill>
                <a:effectLst/>
                <a:uLnTx/>
                <a:uFillTx/>
                <a:latin typeface="Courier New" pitchFamily="49" charset="0"/>
                <a:ea typeface="MS PGothic" pitchFamily="34" charset="-128"/>
                <a:cs typeface="+mn-cs"/>
              </a:rPr>
              <a:t>fav</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18" name="Rectangle 17"/>
          <p:cNvSpPr/>
          <p:nvPr/>
        </p:nvSpPr>
        <p:spPr>
          <a:xfrm>
            <a:off x="533400" y="1647735"/>
            <a:ext cx="2819400"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E7403"/>
                </a:solidFill>
                <a:effectLst/>
                <a:uLnTx/>
                <a:uFillTx/>
                <a:latin typeface="Courier New" pitchFamily="49" charset="0"/>
                <a:ea typeface="MS PGothic" pitchFamily="34" charset="-128"/>
                <a:cs typeface="+mn-cs"/>
              </a:rPr>
              <a:t>def</a:t>
            </a: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1608F9"/>
                </a:solidFill>
                <a:effectLst/>
                <a:uLnTx/>
                <a:uFillTx/>
                <a:latin typeface="Courier New" pitchFamily="49" charset="0"/>
                <a:ea typeface="MS PGothic" pitchFamily="34" charset="-128"/>
                <a:cs typeface="+mn-cs"/>
              </a:rPr>
              <a:t>conform</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r>
              <a:rPr kumimoji="0" lang="en-US" sz="1800" b="1" i="0" u="none" strike="noStrike" kern="1200" cap="none" spc="0" normalizeH="0" baseline="0" noProof="0" dirty="0" err="1">
                <a:ln>
                  <a:noFill/>
                </a:ln>
                <a:solidFill>
                  <a:srgbClr val="1608F9"/>
                </a:solidFill>
                <a:effectLst/>
                <a:uLnTx/>
                <a:uFillTx/>
                <a:latin typeface="Courier New" pitchFamily="49" charset="0"/>
                <a:ea typeface="MS PGothic" pitchFamily="34" charset="-128"/>
                <a:cs typeface="+mn-cs"/>
              </a:rPr>
              <a:t>fav</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a:ln>
                  <a:noFill/>
                </a:ln>
                <a:solidFill>
                  <a:srgbClr val="1608F9"/>
                </a:solidFill>
                <a:effectLst/>
                <a:uLnTx/>
                <a:uFillTx/>
                <a:latin typeface="Courier New" pitchFamily="49" charset="0"/>
                <a:ea typeface="MS PGothic" pitchFamily="34" charset="-128"/>
                <a:cs typeface="+mn-cs"/>
              </a:rPr>
              <a:t>fav</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1608F9"/>
                </a:solidFill>
                <a:effectLst/>
                <a:uLnTx/>
                <a:uFillTx/>
                <a:latin typeface="Courier New" pitchFamily="49" charset="0"/>
                <a:ea typeface="MS PGothic" pitchFamily="34" charset="-128"/>
                <a:cs typeface="+mn-cs"/>
              </a:rPr>
              <a:t>= 42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return </a:t>
            </a:r>
            <a:r>
              <a:rPr kumimoji="0" lang="en-US" sz="1800" b="1" i="0" u="none" strike="noStrike" kern="1200" cap="none" spc="0" normalizeH="0" baseline="0" noProof="0" dirty="0" err="1">
                <a:ln>
                  <a:noFill/>
                </a:ln>
                <a:solidFill>
                  <a:srgbClr val="1608F9"/>
                </a:solidFill>
                <a:effectLst/>
                <a:uLnTx/>
                <a:uFillTx/>
                <a:latin typeface="Courier New" pitchFamily="49" charset="0"/>
                <a:ea typeface="MS PGothic" pitchFamily="34" charset="-128"/>
                <a:cs typeface="+mn-cs"/>
              </a:rPr>
              <a:t>fav</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p>
        </p:txBody>
      </p:sp>
      <p:sp>
        <p:nvSpPr>
          <p:cNvPr id="3" name="Rectangle 2"/>
          <p:cNvSpPr/>
          <p:nvPr/>
        </p:nvSpPr>
        <p:spPr>
          <a:xfrm>
            <a:off x="6602177" y="20472"/>
            <a:ext cx="798232" cy="3231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Calibri" pitchFamily="34" charset="0"/>
              </a:rPr>
              <a:t>shallow</a:t>
            </a:r>
            <a:endParaRPr kumimoji="0" lang="en-US" sz="1500" b="1" i="0" u="none" strike="noStrike" kern="1200" cap="none" spc="0" normalizeH="0" baseline="0" noProof="0" dirty="0">
              <a:ln>
                <a:noFill/>
              </a:ln>
              <a:solidFill>
                <a:srgbClr val="1608F9"/>
              </a:solidFill>
              <a:effectLst/>
              <a:uLnTx/>
              <a:uFillTx/>
              <a:ea typeface="MS PGothic" pitchFamily="34" charset="-128"/>
            </a:endParaRPr>
          </a:p>
        </p:txBody>
      </p:sp>
      <p:sp>
        <p:nvSpPr>
          <p:cNvPr id="13" name="Rectangle 12"/>
          <p:cNvSpPr/>
          <p:nvPr/>
        </p:nvSpPr>
        <p:spPr>
          <a:xfrm>
            <a:off x="6843393" y="228600"/>
            <a:ext cx="280846" cy="3231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a:t>
            </a:r>
            <a:endParaRPr kumimoji="0" lang="en-US" sz="15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1252585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6"/>
          <p:cNvSpPr>
            <a:spLocks noChangeArrowheads="1"/>
          </p:cNvSpPr>
          <p:nvPr/>
        </p:nvSpPr>
        <p:spPr bwMode="auto">
          <a:xfrm>
            <a:off x="533400" y="4016276"/>
            <a:ext cx="7772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E7403"/>
                </a:solidFill>
                <a:effectLst/>
                <a:uLnTx/>
                <a:uFillTx/>
                <a:latin typeface="Courier New" pitchFamily="49" charset="0"/>
                <a:ea typeface="MS PGothic" pitchFamily="34" charset="-128"/>
                <a:cs typeface="+mn-cs"/>
              </a:rPr>
              <a:t>def</a:t>
            </a:r>
            <a:r>
              <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main()</a:t>
            </a:r>
            <a:endPar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    print</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 Welcome!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fav = 7</a:t>
            </a:r>
            <a:r>
              <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rPr>
              <a:t>    </a:t>
            </a:r>
            <a:r>
              <a:rPr kumimoji="0" lang="en-US" sz="1800" b="1" i="0" u="sng"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fav = </a:t>
            </a:r>
            <a:r>
              <a:rPr kumimoji="0" lang="en-US" sz="1800" b="1" i="0" u="none" strike="noStrike" kern="1200" cap="none" spc="0" normalizeH="0" baseline="0" noProof="0" dirty="0">
                <a:ln>
                  <a:noFill/>
                </a:ln>
                <a:solidFill>
                  <a:srgbClr val="1608F9"/>
                </a:solidFill>
                <a:effectLst/>
                <a:uLnTx/>
                <a:uFillTx/>
                <a:latin typeface="Courier New" pitchFamily="49" charset="0"/>
                <a:ea typeface="MS PGothic" pitchFamily="34" charset="-128"/>
                <a:cs typeface="+mn-cs"/>
              </a:rPr>
              <a:t>conform</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(fav)</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print</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 My favorite # is"</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fav)</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5124" name="AutoShape 7"/>
          <p:cNvSpPr>
            <a:spLocks noChangeArrowheads="1"/>
          </p:cNvSpPr>
          <p:nvPr/>
        </p:nvSpPr>
        <p:spPr bwMode="auto">
          <a:xfrm>
            <a:off x="7010400" y="4814788"/>
            <a:ext cx="1752600" cy="11430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125" name="Rectangle 8"/>
          <p:cNvSpPr>
            <a:spLocks noChangeArrowheads="1"/>
          </p:cNvSpPr>
          <p:nvPr/>
        </p:nvSpPr>
        <p:spPr bwMode="auto">
          <a:xfrm>
            <a:off x="7670384" y="4862916"/>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7</a:t>
            </a:r>
          </a:p>
        </p:txBody>
      </p:sp>
      <p:sp>
        <p:nvSpPr>
          <p:cNvPr id="5126" name="Rectangle 9"/>
          <p:cNvSpPr>
            <a:spLocks noChangeArrowheads="1"/>
          </p:cNvSpPr>
          <p:nvPr/>
        </p:nvSpPr>
        <p:spPr bwMode="auto">
          <a:xfrm>
            <a:off x="7327900" y="5476776"/>
            <a:ext cx="595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fav</a:t>
            </a:r>
            <a:endParaRPr kumimoji="0" lang="en-US" sz="18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15" name="Rounded Rectangle 14"/>
          <p:cNvSpPr/>
          <p:nvPr/>
        </p:nvSpPr>
        <p:spPr bwMode="auto">
          <a:xfrm>
            <a:off x="304800" y="1219200"/>
            <a:ext cx="8534400" cy="21336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16" name="AutoShape 10"/>
          <p:cNvSpPr>
            <a:spLocks noChangeArrowheads="1"/>
          </p:cNvSpPr>
          <p:nvPr/>
        </p:nvSpPr>
        <p:spPr bwMode="auto">
          <a:xfrm>
            <a:off x="5867400" y="1676400"/>
            <a:ext cx="1752600" cy="1143000"/>
          </a:xfrm>
          <a:prstGeom prst="cube">
            <a:avLst>
              <a:gd name="adj" fmla="val 46366"/>
            </a:avLst>
          </a:prstGeom>
          <a:solidFill>
            <a:schemeClr val="bg1"/>
          </a:solidFill>
          <a:ln w="28575">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8" name="Rectangle 17"/>
          <p:cNvSpPr/>
          <p:nvPr/>
        </p:nvSpPr>
        <p:spPr>
          <a:xfrm>
            <a:off x="533400" y="1647735"/>
            <a:ext cx="2819400"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E7403"/>
                </a:solidFill>
                <a:effectLst/>
                <a:uLnTx/>
                <a:uFillTx/>
                <a:latin typeface="Courier New" pitchFamily="49" charset="0"/>
                <a:ea typeface="MS PGothic" pitchFamily="34" charset="-128"/>
                <a:cs typeface="+mn-cs"/>
              </a:rPr>
              <a:t>def</a:t>
            </a: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1608F9"/>
                </a:solidFill>
                <a:effectLst/>
                <a:uLnTx/>
                <a:uFillTx/>
                <a:latin typeface="Courier New" pitchFamily="49" charset="0"/>
                <a:ea typeface="MS PGothic" pitchFamily="34" charset="-128"/>
                <a:cs typeface="+mn-cs"/>
              </a:rPr>
              <a:t>conform</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r>
              <a:rPr kumimoji="0" lang="en-US" sz="1800" b="1" i="0" u="none" strike="noStrike" kern="1200" cap="none" spc="0" normalizeH="0" baseline="0" noProof="0" dirty="0" err="1">
                <a:ln>
                  <a:noFill/>
                </a:ln>
                <a:solidFill>
                  <a:srgbClr val="1608F9"/>
                </a:solidFill>
                <a:effectLst/>
                <a:uLnTx/>
                <a:uFillTx/>
                <a:latin typeface="Courier New" pitchFamily="49" charset="0"/>
                <a:ea typeface="MS PGothic" pitchFamily="34" charset="-128"/>
                <a:cs typeface="+mn-cs"/>
              </a:rPr>
              <a:t>fav</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a:ln>
                  <a:noFill/>
                </a:ln>
                <a:solidFill>
                  <a:srgbClr val="1608F9"/>
                </a:solidFill>
                <a:effectLst/>
                <a:uLnTx/>
                <a:uFillTx/>
                <a:latin typeface="Courier New" pitchFamily="49" charset="0"/>
                <a:ea typeface="MS PGothic" pitchFamily="34" charset="-128"/>
                <a:cs typeface="+mn-cs"/>
              </a:rPr>
              <a:t>fav</a:t>
            </a:r>
            <a:r>
              <a:rPr kumimoji="0" lang="en-US" sz="1800" b="1" i="0" u="none" strike="noStrike" kern="1200" cap="none" spc="0" normalizeH="0" baseline="0" noProof="0" dirty="0">
                <a:ln>
                  <a:noFill/>
                </a:ln>
                <a:solidFill>
                  <a:srgbClr val="1608F9"/>
                </a:solidFill>
                <a:effectLst/>
                <a:uLnTx/>
                <a:uFillTx/>
                <a:latin typeface="Courier New" pitchFamily="49" charset="0"/>
                <a:ea typeface="MS PGothic" pitchFamily="34" charset="-128"/>
                <a:cs typeface="+mn-cs"/>
              </a:rPr>
              <a:t> = 42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return </a:t>
            </a:r>
            <a:r>
              <a:rPr kumimoji="0" lang="en-US" sz="1800" b="1" i="0" u="none" strike="noStrike" kern="1200" cap="none" spc="0" normalizeH="0" baseline="0" noProof="0" dirty="0" err="1">
                <a:ln>
                  <a:noFill/>
                </a:ln>
                <a:solidFill>
                  <a:srgbClr val="1608F9"/>
                </a:solidFill>
                <a:effectLst/>
                <a:uLnTx/>
                <a:uFillTx/>
                <a:latin typeface="Courier New" pitchFamily="49" charset="0"/>
                <a:ea typeface="MS PGothic" pitchFamily="34" charset="-128"/>
                <a:cs typeface="+mn-cs"/>
              </a:rPr>
              <a:t>fav</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p>
        </p:txBody>
      </p:sp>
      <p:sp>
        <p:nvSpPr>
          <p:cNvPr id="20" name="Rectangle 8"/>
          <p:cNvSpPr>
            <a:spLocks noChangeArrowheads="1"/>
          </p:cNvSpPr>
          <p:nvPr/>
        </p:nvSpPr>
        <p:spPr bwMode="auto">
          <a:xfrm>
            <a:off x="6477000" y="1776664"/>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1608F9"/>
                </a:solidFill>
                <a:effectLst/>
                <a:uLnTx/>
                <a:uFillTx/>
                <a:latin typeface="Courier New" pitchFamily="49" charset="0"/>
                <a:ea typeface="MS PGothic" pitchFamily="34" charset="-128"/>
                <a:cs typeface="+mn-cs"/>
              </a:rPr>
              <a:t>7</a:t>
            </a:r>
          </a:p>
        </p:txBody>
      </p:sp>
      <p:sp>
        <p:nvSpPr>
          <p:cNvPr id="21" name="Rectangle 20"/>
          <p:cNvSpPr/>
          <p:nvPr/>
        </p:nvSpPr>
        <p:spPr>
          <a:xfrm>
            <a:off x="6172200" y="2819400"/>
            <a:ext cx="1972430"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copy of </a:t>
            </a:r>
            <a:r>
              <a:rPr kumimoji="0" lang="en-US" sz="24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Courier New" pitchFamily="49" charset="0"/>
              </a:rPr>
              <a:t>fav</a:t>
            </a:r>
            <a:endPar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22" name="Rectangle 21"/>
          <p:cNvSpPr/>
          <p:nvPr/>
        </p:nvSpPr>
        <p:spPr>
          <a:xfrm>
            <a:off x="4734288" y="3505200"/>
            <a:ext cx="3372577" cy="1200329"/>
          </a:xfrm>
          <a:prstGeom prst="rect">
            <a:avLst/>
          </a:prstGeom>
          <a:solidFill>
            <a:srgbClr val="CCECFF"/>
          </a:solidFill>
          <a:ln>
            <a:solidFill>
              <a:srgbClr val="1608F9"/>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"pass by copy" means the contents of </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fav</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are </a:t>
            </a:r>
            <a:r>
              <a:rPr kumimoji="0" lang="en-US" sz="2400" b="0" i="0" u="sng"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copied</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to </a:t>
            </a:r>
            <a:r>
              <a:rPr kumimoji="0" lang="en-US" sz="2400" b="1" i="0" u="none" strike="noStrike" kern="1200" cap="none" spc="0" normalizeH="0" baseline="0" noProof="0" dirty="0" smtClean="0">
                <a:ln>
                  <a:noFill/>
                </a:ln>
                <a:solidFill>
                  <a:srgbClr val="1608F9"/>
                </a:solidFill>
                <a:effectLst/>
                <a:uLnTx/>
                <a:uFillTx/>
                <a:latin typeface="Courier New" pitchFamily="49" charset="0"/>
                <a:ea typeface="MS PGothic" pitchFamily="34" charset="-128"/>
                <a:cs typeface="Courier New" pitchFamily="49" charset="0"/>
              </a:rPr>
              <a:t>fav</a:t>
            </a:r>
            <a:endParaRPr kumimoji="0" lang="en-US" sz="2400" b="1" i="0" u="none" strike="noStrike" kern="1200" cap="none" spc="0" normalizeH="0" baseline="0" noProof="0" dirty="0">
              <a:ln>
                <a:noFill/>
              </a:ln>
              <a:solidFill>
                <a:srgbClr val="1608F9"/>
              </a:solidFill>
              <a:effectLst/>
              <a:uLnTx/>
              <a:uFillTx/>
              <a:latin typeface="Courier New" pitchFamily="49" charset="0"/>
              <a:ea typeface="MS PGothic" pitchFamily="34" charset="-128"/>
              <a:cs typeface="Courier New" pitchFamily="49" charset="0"/>
            </a:endParaRPr>
          </a:p>
        </p:txBody>
      </p:sp>
      <p:sp>
        <p:nvSpPr>
          <p:cNvPr id="5" name="Freeform 4"/>
          <p:cNvSpPr/>
          <p:nvPr/>
        </p:nvSpPr>
        <p:spPr bwMode="auto">
          <a:xfrm>
            <a:off x="6737684" y="1290272"/>
            <a:ext cx="1588297" cy="3750963"/>
          </a:xfrm>
          <a:custGeom>
            <a:avLst/>
            <a:gdLst>
              <a:gd name="connsiteX0" fmla="*/ 1239252 w 1588297"/>
              <a:gd name="connsiteY0" fmla="*/ 3750963 h 3750963"/>
              <a:gd name="connsiteX1" fmla="*/ 1443789 w 1588297"/>
              <a:gd name="connsiteY1" fmla="*/ 3474237 h 3750963"/>
              <a:gd name="connsiteX2" fmla="*/ 1588168 w 1588297"/>
              <a:gd name="connsiteY2" fmla="*/ 2932816 h 3750963"/>
              <a:gd name="connsiteX3" fmla="*/ 1419726 w 1588297"/>
              <a:gd name="connsiteY3" fmla="*/ 791195 h 3750963"/>
              <a:gd name="connsiteX4" fmla="*/ 1070810 w 1588297"/>
              <a:gd name="connsiteY4" fmla="*/ 81332 h 3750963"/>
              <a:gd name="connsiteX5" fmla="*/ 457200 w 1588297"/>
              <a:gd name="connsiteY5" fmla="*/ 69300 h 3750963"/>
              <a:gd name="connsiteX6" fmla="*/ 0 w 1588297"/>
              <a:gd name="connsiteY6" fmla="*/ 562595 h 375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8297" h="3750963">
                <a:moveTo>
                  <a:pt x="1239252" y="3750963"/>
                </a:moveTo>
                <a:cubicBezTo>
                  <a:pt x="1312444" y="3680779"/>
                  <a:pt x="1385636" y="3610595"/>
                  <a:pt x="1443789" y="3474237"/>
                </a:cubicBezTo>
                <a:cubicBezTo>
                  <a:pt x="1501942" y="3337879"/>
                  <a:pt x="1592179" y="3379990"/>
                  <a:pt x="1588168" y="2932816"/>
                </a:cubicBezTo>
                <a:cubicBezTo>
                  <a:pt x="1584158" y="2485642"/>
                  <a:pt x="1505952" y="1266442"/>
                  <a:pt x="1419726" y="791195"/>
                </a:cubicBezTo>
                <a:cubicBezTo>
                  <a:pt x="1333500" y="315948"/>
                  <a:pt x="1231231" y="201648"/>
                  <a:pt x="1070810" y="81332"/>
                </a:cubicBezTo>
                <a:cubicBezTo>
                  <a:pt x="910389" y="-38984"/>
                  <a:pt x="635668" y="-10910"/>
                  <a:pt x="457200" y="69300"/>
                </a:cubicBezTo>
                <a:cubicBezTo>
                  <a:pt x="278732" y="149510"/>
                  <a:pt x="139366" y="356052"/>
                  <a:pt x="0" y="562595"/>
                </a:cubicBezTo>
              </a:path>
            </a:pathLst>
          </a:custGeom>
          <a:noFill/>
          <a:ln w="28575" cap="flat" cmpd="sng" algn="ctr">
            <a:solidFill>
              <a:srgbClr val="1608F9"/>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19" name="Rectangle 11"/>
          <p:cNvSpPr>
            <a:spLocks noChangeArrowheads="1"/>
          </p:cNvSpPr>
          <p:nvPr/>
        </p:nvSpPr>
        <p:spPr bwMode="auto">
          <a:xfrm>
            <a:off x="6160168" y="231933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1608F9"/>
                </a:solidFill>
                <a:effectLst/>
                <a:uLnTx/>
                <a:uFillTx/>
                <a:latin typeface="Courier New" pitchFamily="49" charset="0"/>
                <a:ea typeface="MS PGothic" pitchFamily="34" charset="-128"/>
                <a:cs typeface="+mn-cs"/>
              </a:rPr>
              <a:t>fav</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3" name="Rectangle 2"/>
          <p:cNvSpPr/>
          <p:nvPr/>
        </p:nvSpPr>
        <p:spPr>
          <a:xfrm>
            <a:off x="5503417" y="6503223"/>
            <a:ext cx="3013966" cy="2616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But what if the underlined part were absent… ?</a:t>
            </a:r>
            <a:endParaRPr kumimoji="0" lang="en-US" sz="11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24" name="Text Box 5"/>
          <p:cNvSpPr txBox="1">
            <a:spLocks noChangeArrowheads="1"/>
          </p:cNvSpPr>
          <p:nvPr/>
        </p:nvSpPr>
        <p:spPr bwMode="auto">
          <a:xfrm>
            <a:off x="521368" y="152400"/>
            <a:ext cx="822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Python functions:  </a:t>
            </a:r>
            <a:r>
              <a:rPr kumimoji="0" lang="en-US" sz="40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pass by </a:t>
            </a:r>
            <a:r>
              <a:rPr kumimoji="0" lang="en-US" sz="40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copy</a:t>
            </a:r>
            <a:endParaRPr kumimoji="0" lang="en-US" sz="40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25" name="Rectangle 24"/>
          <p:cNvSpPr/>
          <p:nvPr/>
        </p:nvSpPr>
        <p:spPr>
          <a:xfrm>
            <a:off x="6602177" y="20472"/>
            <a:ext cx="798232" cy="3231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Calibri" pitchFamily="34" charset="0"/>
              </a:rPr>
              <a:t>shallow</a:t>
            </a:r>
            <a:endParaRPr kumimoji="0" lang="en-US" sz="1500" b="1" i="0" u="none" strike="noStrike" kern="1200" cap="none" spc="0" normalizeH="0" baseline="0" noProof="0" dirty="0">
              <a:ln>
                <a:noFill/>
              </a:ln>
              <a:solidFill>
                <a:srgbClr val="1608F9"/>
              </a:solidFill>
              <a:effectLst/>
              <a:uLnTx/>
              <a:uFillTx/>
              <a:ea typeface="MS PGothic" pitchFamily="34" charset="-128"/>
            </a:endParaRPr>
          </a:p>
        </p:txBody>
      </p:sp>
      <p:sp>
        <p:nvSpPr>
          <p:cNvPr id="26" name="Rectangle 25"/>
          <p:cNvSpPr/>
          <p:nvPr/>
        </p:nvSpPr>
        <p:spPr>
          <a:xfrm>
            <a:off x="6843393" y="228600"/>
            <a:ext cx="280846" cy="3231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alibri" pitchFamily="34" charset="0"/>
              </a:rPr>
              <a:t>^</a:t>
            </a:r>
            <a:endParaRPr kumimoji="0" lang="en-US" sz="15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23" name="Right Arrow 22"/>
          <p:cNvSpPr/>
          <p:nvPr/>
        </p:nvSpPr>
        <p:spPr bwMode="auto">
          <a:xfrm>
            <a:off x="8595101" y="6470344"/>
            <a:ext cx="381001" cy="327368"/>
          </a:xfrm>
          <a:prstGeom prst="rightArrow">
            <a:avLst/>
          </a:prstGeom>
          <a:solidFill>
            <a:schemeClr val="bg1">
              <a:lumMod val="7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15500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879600" y="1523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7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Rules rule!?</a:t>
            </a:r>
            <a:endParaRPr kumimoji="0" lang="en-US" sz="27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1" name="Rectangle 6"/>
          <p:cNvSpPr>
            <a:spLocks noChangeArrowheads="1"/>
          </p:cNvSpPr>
          <p:nvPr/>
        </p:nvSpPr>
        <p:spPr bwMode="auto">
          <a:xfrm>
            <a:off x="76200" y="12954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conform1(</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42</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rPr>
              <a:t>return </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a:t>
            </a:r>
            <a:endPar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endParaRPr>
          </a:p>
        </p:txBody>
      </p:sp>
      <p:sp>
        <p:nvSpPr>
          <p:cNvPr id="7173" name="Rectangle 6"/>
          <p:cNvSpPr>
            <a:spLocks noChangeArrowheads="1"/>
          </p:cNvSpPr>
          <p:nvPr/>
        </p:nvSpPr>
        <p:spPr bwMode="auto">
          <a:xfrm>
            <a:off x="2743200" y="12954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conform2(L)</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[42,42]</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rPr>
              <a:t>return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75" name="Text Box 5"/>
          <p:cNvSpPr txBox="1">
            <a:spLocks noChangeArrowheads="1"/>
          </p:cNvSpPr>
          <p:nvPr/>
        </p:nvSpPr>
        <p:spPr bwMode="auto">
          <a:xfrm>
            <a:off x="100013" y="-6350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Try it!</a:t>
            </a:r>
            <a:endParaRPr kumimoji="0" lang="en-US" sz="42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7" name="Text Box 5"/>
          <p:cNvSpPr txBox="1">
            <a:spLocks noChangeArrowheads="1"/>
          </p:cNvSpPr>
          <p:nvPr/>
        </p:nvSpPr>
        <p:spPr bwMode="auto">
          <a:xfrm>
            <a:off x="3997533" y="270505"/>
            <a:ext cx="4997855" cy="307777"/>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Trace each </a:t>
            </a:r>
            <a:r>
              <a:rPr kumimoji="0" lang="en-US" sz="14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f'n</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What do  </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main1</a:t>
            </a:r>
            <a:r>
              <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main2</a:t>
            </a:r>
            <a:r>
              <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and </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main3</a:t>
            </a:r>
            <a:r>
              <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print?</a:t>
            </a:r>
            <a:endPar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8" name="Rectangle 6"/>
          <p:cNvSpPr>
            <a:spLocks noChangeArrowheads="1"/>
          </p:cNvSpPr>
          <p:nvPr/>
        </p:nvSpPr>
        <p:spPr bwMode="auto">
          <a:xfrm>
            <a:off x="6038850" y="12954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conform3(L)</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[0</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42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[1</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42</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p:txBody>
      </p:sp>
      <p:sp>
        <p:nvSpPr>
          <p:cNvPr id="7182" name="AutoShape 10"/>
          <p:cNvSpPr>
            <a:spLocks noChangeArrowheads="1"/>
          </p:cNvSpPr>
          <p:nvPr/>
        </p:nvSpPr>
        <p:spPr bwMode="auto">
          <a:xfrm>
            <a:off x="1576136" y="21336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3" name="Rectangle 11"/>
          <p:cNvSpPr>
            <a:spLocks noChangeArrowheads="1"/>
          </p:cNvSpPr>
          <p:nvPr/>
        </p:nvSpPr>
        <p:spPr bwMode="auto">
          <a:xfrm>
            <a:off x="1608303" y="23637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1608F9"/>
                </a:solidFill>
                <a:effectLst/>
                <a:uLnTx/>
                <a:uFillTx/>
                <a:latin typeface="Courier New" pitchFamily="49" charset="0"/>
                <a:ea typeface="MS PGothic" pitchFamily="34" charset="-128"/>
                <a:cs typeface="+mn-cs"/>
              </a:rPr>
              <a:t>fav</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7184" name="AutoShape 10"/>
          <p:cNvSpPr>
            <a:spLocks noChangeArrowheads="1"/>
          </p:cNvSpPr>
          <p:nvPr/>
        </p:nvSpPr>
        <p:spPr bwMode="auto">
          <a:xfrm>
            <a:off x="444500" y="34296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5" name="Rectangle 11"/>
          <p:cNvSpPr>
            <a:spLocks noChangeArrowheads="1"/>
          </p:cNvSpPr>
          <p:nvPr/>
        </p:nvSpPr>
        <p:spPr bwMode="auto">
          <a:xfrm>
            <a:off x="512763" y="36598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fav</a:t>
            </a:r>
          </a:p>
        </p:txBody>
      </p:sp>
      <p:sp>
        <p:nvSpPr>
          <p:cNvPr id="7188" name="AutoShape 10"/>
          <p:cNvSpPr>
            <a:spLocks noChangeArrowheads="1"/>
          </p:cNvSpPr>
          <p:nvPr/>
        </p:nvSpPr>
        <p:spPr bwMode="auto">
          <a:xfrm>
            <a:off x="7782134" y="21117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9" name="Rectangle 11"/>
          <p:cNvSpPr>
            <a:spLocks noChangeArrowheads="1"/>
          </p:cNvSpPr>
          <p:nvPr/>
        </p:nvSpPr>
        <p:spPr bwMode="auto">
          <a:xfrm>
            <a:off x="8022887" y="23659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1608F9"/>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7190" name="AutoShape 10"/>
          <p:cNvSpPr>
            <a:spLocks noChangeArrowheads="1"/>
          </p:cNvSpPr>
          <p:nvPr/>
        </p:nvSpPr>
        <p:spPr bwMode="auto">
          <a:xfrm>
            <a:off x="2871536" y="34611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91" name="Rectangle 11"/>
          <p:cNvSpPr>
            <a:spLocks noChangeArrowheads="1"/>
          </p:cNvSpPr>
          <p:nvPr/>
        </p:nvSpPr>
        <p:spPr bwMode="auto">
          <a:xfrm>
            <a:off x="3124321" y="37034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 name="Rectangle 2"/>
          <p:cNvSpPr/>
          <p:nvPr/>
        </p:nvSpPr>
        <p:spPr>
          <a:xfrm>
            <a:off x="817623" y="3376954"/>
            <a:ext cx="301686"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7</a:t>
            </a:r>
            <a:endParaRPr kumimoji="0" lang="en-US" sz="1800" b="1"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4" name="Freeform 16"/>
          <p:cNvSpPr>
            <a:spLocks/>
          </p:cNvSpPr>
          <p:nvPr/>
        </p:nvSpPr>
        <p:spPr bwMode="auto">
          <a:xfrm>
            <a:off x="3392904" y="32004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5" name="Rectangle 34"/>
          <p:cNvSpPr/>
          <p:nvPr/>
        </p:nvSpPr>
        <p:spPr>
          <a:xfrm>
            <a:off x="945482" y="6568318"/>
            <a:ext cx="7510372" cy="2616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Notice that there are NO assignment statements after these function calls!   The return values </a:t>
            </a:r>
            <a:r>
              <a:rPr kumimoji="0" lang="en-US" sz="1100" b="0" i="1" u="sng"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aren't being used</a:t>
            </a:r>
            <a:r>
              <a:rPr kumimoji="0" lang="en-US" sz="1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sz="11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7" name="AutoShape 19"/>
          <p:cNvSpPr>
            <a:spLocks noChangeArrowheads="1"/>
          </p:cNvSpPr>
          <p:nvPr/>
        </p:nvSpPr>
        <p:spPr bwMode="auto">
          <a:xfrm>
            <a:off x="4127500" y="34931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9" name="Text Box 22"/>
          <p:cNvSpPr txBox="1">
            <a:spLocks noChangeArrowheads="1"/>
          </p:cNvSpPr>
          <p:nvPr/>
        </p:nvSpPr>
        <p:spPr bwMode="auto">
          <a:xfrm>
            <a:off x="3997533" y="36816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L[0]</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41" name="Text Box 29"/>
          <p:cNvSpPr txBox="1">
            <a:spLocks noChangeArrowheads="1"/>
          </p:cNvSpPr>
          <p:nvPr/>
        </p:nvSpPr>
        <p:spPr bwMode="auto">
          <a:xfrm>
            <a:off x="4127500" y="34538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7</a:t>
            </a:r>
          </a:p>
        </p:txBody>
      </p:sp>
      <p:sp>
        <p:nvSpPr>
          <p:cNvPr id="5" name="Rectangle 4"/>
          <p:cNvSpPr/>
          <p:nvPr/>
        </p:nvSpPr>
        <p:spPr>
          <a:xfrm>
            <a:off x="2958787" y="4279232"/>
            <a:ext cx="2146613" cy="138499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main2()</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[7,11]</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conform2(L)</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EE7403"/>
                </a:solidFill>
                <a:effectLst/>
                <a:uLnTx/>
                <a:uFillTx/>
                <a:latin typeface="Calibri" pitchFamily="34" charset="0"/>
                <a:ea typeface="MS PGothic" pitchFamily="34" charset="-128"/>
                <a:cs typeface="+mn-cs"/>
              </a:rPr>
              <a:t>print</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(L)</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7" name="Rectangle 6"/>
          <p:cNvSpPr/>
          <p:nvPr/>
        </p:nvSpPr>
        <p:spPr>
          <a:xfrm>
            <a:off x="186978" y="4279232"/>
            <a:ext cx="2251422" cy="138499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main1()</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 7</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conform1(</a:t>
            </a:r>
            <a:r>
              <a:rPr kumimoji="0" lang="en-US" sz="21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EE7403"/>
                </a:solidFill>
                <a:effectLst/>
                <a:uLnTx/>
                <a:uFillTx/>
                <a:latin typeface="Calibri" pitchFamily="34" charset="0"/>
                <a:ea typeface="MS PGothic" pitchFamily="34" charset="-128"/>
                <a:cs typeface="+mn-cs"/>
              </a:rPr>
              <a:t>print</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(fav)</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p:txBody>
      </p:sp>
      <p:sp>
        <p:nvSpPr>
          <p:cNvPr id="9" name="Rectangle 8"/>
          <p:cNvSpPr/>
          <p:nvPr/>
        </p:nvSpPr>
        <p:spPr>
          <a:xfrm>
            <a:off x="6248400" y="4279232"/>
            <a:ext cx="2069306" cy="13782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main3()</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 = [7,11]</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conform3(L)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EE7403"/>
                </a:solidFill>
                <a:effectLst/>
                <a:uLnTx/>
                <a:uFillTx/>
                <a:latin typeface="Calibri" pitchFamily="34" charset="0"/>
                <a:ea typeface="MS PGothic" pitchFamily="34" charset="-128"/>
                <a:cs typeface="+mn-cs"/>
              </a:rPr>
              <a:t>print</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(L)</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49" name="AutoShape 10"/>
          <p:cNvSpPr>
            <a:spLocks noChangeArrowheads="1"/>
          </p:cNvSpPr>
          <p:nvPr/>
        </p:nvSpPr>
        <p:spPr bwMode="auto">
          <a:xfrm>
            <a:off x="4505534" y="21598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 name="Rectangle 11"/>
          <p:cNvSpPr>
            <a:spLocks noChangeArrowheads="1"/>
          </p:cNvSpPr>
          <p:nvPr/>
        </p:nvSpPr>
        <p:spPr bwMode="auto">
          <a:xfrm>
            <a:off x="4746287" y="24141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1608F9"/>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51" name="AutoShape 19"/>
          <p:cNvSpPr>
            <a:spLocks noChangeArrowheads="1"/>
          </p:cNvSpPr>
          <p:nvPr/>
        </p:nvSpPr>
        <p:spPr bwMode="auto">
          <a:xfrm>
            <a:off x="4986338" y="34803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Text Box 22"/>
          <p:cNvSpPr txBox="1">
            <a:spLocks noChangeArrowheads="1"/>
          </p:cNvSpPr>
          <p:nvPr/>
        </p:nvSpPr>
        <p:spPr bwMode="auto">
          <a:xfrm>
            <a:off x="4856371" y="36687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L[1</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53" name="Text Box 29"/>
          <p:cNvSpPr txBox="1">
            <a:spLocks noChangeArrowheads="1"/>
          </p:cNvSpPr>
          <p:nvPr/>
        </p:nvSpPr>
        <p:spPr bwMode="auto">
          <a:xfrm>
            <a:off x="4986338" y="34410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11</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4" name="AutoShape 10"/>
          <p:cNvSpPr>
            <a:spLocks noChangeArrowheads="1"/>
          </p:cNvSpPr>
          <p:nvPr/>
        </p:nvSpPr>
        <p:spPr bwMode="auto">
          <a:xfrm>
            <a:off x="6071936" y="34671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5" name="Rectangle 11"/>
          <p:cNvSpPr>
            <a:spLocks noChangeArrowheads="1"/>
          </p:cNvSpPr>
          <p:nvPr/>
        </p:nvSpPr>
        <p:spPr bwMode="auto">
          <a:xfrm>
            <a:off x="6324721" y="37093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6" name="Freeform 16"/>
          <p:cNvSpPr>
            <a:spLocks/>
          </p:cNvSpPr>
          <p:nvPr/>
        </p:nvSpPr>
        <p:spPr bwMode="auto">
          <a:xfrm>
            <a:off x="6593304" y="32063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7" name="AutoShape 19"/>
          <p:cNvSpPr>
            <a:spLocks noChangeArrowheads="1"/>
          </p:cNvSpPr>
          <p:nvPr/>
        </p:nvSpPr>
        <p:spPr bwMode="auto">
          <a:xfrm>
            <a:off x="7327900" y="34991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8" name="Text Box 22"/>
          <p:cNvSpPr txBox="1">
            <a:spLocks noChangeArrowheads="1"/>
          </p:cNvSpPr>
          <p:nvPr/>
        </p:nvSpPr>
        <p:spPr bwMode="auto">
          <a:xfrm>
            <a:off x="7197933" y="36876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L[0]</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9" name="Text Box 29"/>
          <p:cNvSpPr txBox="1">
            <a:spLocks noChangeArrowheads="1"/>
          </p:cNvSpPr>
          <p:nvPr/>
        </p:nvSpPr>
        <p:spPr bwMode="auto">
          <a:xfrm>
            <a:off x="7327900" y="34598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7</a:t>
            </a:r>
          </a:p>
        </p:txBody>
      </p:sp>
      <p:sp>
        <p:nvSpPr>
          <p:cNvPr id="60" name="AutoShape 19"/>
          <p:cNvSpPr>
            <a:spLocks noChangeArrowheads="1"/>
          </p:cNvSpPr>
          <p:nvPr/>
        </p:nvSpPr>
        <p:spPr bwMode="auto">
          <a:xfrm>
            <a:off x="8186738" y="34862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1" name="Text Box 22"/>
          <p:cNvSpPr txBox="1">
            <a:spLocks noChangeArrowheads="1"/>
          </p:cNvSpPr>
          <p:nvPr/>
        </p:nvSpPr>
        <p:spPr bwMode="auto">
          <a:xfrm>
            <a:off x="8056771" y="36747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L[1</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62" name="Text Box 29"/>
          <p:cNvSpPr txBox="1">
            <a:spLocks noChangeArrowheads="1"/>
          </p:cNvSpPr>
          <p:nvPr/>
        </p:nvSpPr>
        <p:spPr bwMode="auto">
          <a:xfrm>
            <a:off x="8186738" y="34470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11</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45" name="Text Box 5"/>
          <p:cNvSpPr txBox="1">
            <a:spLocks noChangeArrowheads="1"/>
          </p:cNvSpPr>
          <p:nvPr/>
        </p:nvSpPr>
        <p:spPr bwMode="auto">
          <a:xfrm>
            <a:off x="5562600" y="711802"/>
            <a:ext cx="3276600" cy="27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T</a:t>
            </a: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hought experiments: </a:t>
            </a:r>
            <a:r>
              <a:rPr kumimoji="0" lang="en-US" sz="1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Don't hand this in…</a:t>
            </a:r>
            <a:endParaRPr kumimoji="0" lang="en-US" sz="12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7" name="Down Arrow 46"/>
          <p:cNvSpPr/>
          <p:nvPr/>
        </p:nvSpPr>
        <p:spPr bwMode="auto">
          <a:xfrm>
            <a:off x="1048580"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3" name="Down Arrow 62"/>
          <p:cNvSpPr/>
          <p:nvPr/>
        </p:nvSpPr>
        <p:spPr bwMode="auto">
          <a:xfrm>
            <a:off x="3728648"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5" name="Down Arrow 64"/>
          <p:cNvSpPr/>
          <p:nvPr/>
        </p:nvSpPr>
        <p:spPr bwMode="auto">
          <a:xfrm>
            <a:off x="704775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cxnSp>
        <p:nvCxnSpPr>
          <p:cNvPr id="8" name="Straight Connector 7"/>
          <p:cNvCxnSpPr/>
          <p:nvPr/>
        </p:nvCxnSpPr>
        <p:spPr bwMode="auto">
          <a:xfrm>
            <a:off x="282827" y="2971800"/>
            <a:ext cx="2166352"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6" name="Straight Connector 65"/>
          <p:cNvCxnSpPr/>
          <p:nvPr/>
        </p:nvCxnSpPr>
        <p:spPr bwMode="auto">
          <a:xfrm>
            <a:off x="2828780"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7" name="Straight Connector 66"/>
          <p:cNvCxnSpPr/>
          <p:nvPr/>
        </p:nvCxnSpPr>
        <p:spPr bwMode="auto">
          <a:xfrm>
            <a:off x="6070933"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sp>
        <p:nvSpPr>
          <p:cNvPr id="68" name="Text Box 5"/>
          <p:cNvSpPr txBox="1">
            <a:spLocks noChangeArrowheads="1"/>
          </p:cNvSpPr>
          <p:nvPr/>
        </p:nvSpPr>
        <p:spPr bwMode="auto">
          <a:xfrm>
            <a:off x="674860" y="711802"/>
            <a:ext cx="1576387" cy="276999"/>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Numbers:  by value.</a:t>
            </a:r>
          </a:p>
        </p:txBody>
      </p:sp>
      <p:sp>
        <p:nvSpPr>
          <p:cNvPr id="12" name="Rectangle 11"/>
          <p:cNvSpPr/>
          <p:nvPr/>
        </p:nvSpPr>
        <p:spPr>
          <a:xfrm>
            <a:off x="2301467" y="711802"/>
            <a:ext cx="1450462" cy="276999"/>
          </a:xfrm>
          <a:prstGeom prst="rect">
            <a:avLst/>
          </a:prstGeom>
          <a:solidFill>
            <a:schemeClr val="bg1">
              <a:lumMod val="95000"/>
            </a:schemeClr>
          </a:solidFill>
        </p:spPr>
        <p:txBody>
          <a:bodyPr wrap="none">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Lists:  </a:t>
            </a:r>
            <a:r>
              <a:rPr kumimoji="0" lang="en-US" sz="1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by reference.</a:t>
            </a:r>
          </a:p>
        </p:txBody>
      </p:sp>
      <p:sp>
        <p:nvSpPr>
          <p:cNvPr id="69" name="Rectangle 68"/>
          <p:cNvSpPr/>
          <p:nvPr/>
        </p:nvSpPr>
        <p:spPr>
          <a:xfrm>
            <a:off x="3943832" y="711802"/>
            <a:ext cx="1453668" cy="276999"/>
          </a:xfrm>
          <a:prstGeom prst="rect">
            <a:avLst/>
          </a:prstGeom>
          <a:solidFill>
            <a:schemeClr val="bg1">
              <a:lumMod val="95000"/>
            </a:schemeClr>
          </a:solidFill>
        </p:spPr>
        <p:txBody>
          <a:bodyPr wrap="none">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Function calls </a:t>
            </a:r>
            <a:r>
              <a:rPr kumimoji="0" lang="en-US" sz="1200" b="0" i="1" u="sng"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copy</a:t>
            </a: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sz="1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0" name="Rectangle 11"/>
          <p:cNvSpPr>
            <a:spLocks noChangeArrowheads="1"/>
          </p:cNvSpPr>
          <p:nvPr/>
        </p:nvSpPr>
        <p:spPr bwMode="auto">
          <a:xfrm>
            <a:off x="3091989" y="3529085"/>
            <a:ext cx="473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42042</a:t>
            </a: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71" name="Rectangle 11"/>
          <p:cNvSpPr>
            <a:spLocks noChangeArrowheads="1"/>
          </p:cNvSpPr>
          <p:nvPr/>
        </p:nvSpPr>
        <p:spPr bwMode="auto">
          <a:xfrm>
            <a:off x="6312729" y="3529085"/>
            <a:ext cx="473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42042</a:t>
            </a: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42732542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304800" y="270106"/>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Lists are </a:t>
            </a:r>
            <a:r>
              <a:rPr kumimoji="0" lang="en-US" sz="40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Mutable</a:t>
            </a:r>
            <a:endParaRPr kumimoji="0" lang="en-US" sz="40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12291" name="Text Box 22"/>
          <p:cNvSpPr txBox="1">
            <a:spLocks noChangeArrowheads="1"/>
          </p:cNvSpPr>
          <p:nvPr/>
        </p:nvSpPr>
        <p:spPr bwMode="auto">
          <a:xfrm>
            <a:off x="854869" y="1828800"/>
            <a:ext cx="73834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You can change </a:t>
            </a:r>
            <a:r>
              <a:rPr kumimoji="0" lang="en-US" sz="3200" b="1" i="0" u="none" strike="noStrike" kern="1200" cap="none" spc="0" normalizeH="0" baseline="0" noProof="0" dirty="0">
                <a:ln>
                  <a:noFill/>
                </a:ln>
                <a:solidFill>
                  <a:srgbClr val="CC0099"/>
                </a:solidFill>
                <a:effectLst/>
                <a:uLnTx/>
                <a:uFillTx/>
                <a:latin typeface="Cambria" pitchFamily="18" charset="0"/>
                <a:ea typeface="MS PGothic" pitchFamily="34" charset="-128"/>
                <a:cs typeface="+mn-cs"/>
              </a:rPr>
              <a:t>the contents</a:t>
            </a:r>
            <a:r>
              <a:rPr kumimoji="0" lang="en-US" sz="32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of lists </a:t>
            </a:r>
            <a:r>
              <a:rPr kumimoji="0" 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from within functions </a:t>
            </a:r>
            <a:r>
              <a:rPr kumimoji="0" 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that take </a:t>
            </a:r>
            <a:r>
              <a:rPr kumimoji="0" 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lists </a:t>
            </a:r>
            <a:r>
              <a:rPr kumimoji="0" 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as input.</a:t>
            </a:r>
          </a:p>
        </p:txBody>
      </p:sp>
      <p:sp>
        <p:nvSpPr>
          <p:cNvPr id="12292" name="Text Box 23"/>
          <p:cNvSpPr txBox="1">
            <a:spLocks noChangeArrowheads="1"/>
          </p:cNvSpPr>
          <p:nvPr/>
        </p:nvSpPr>
        <p:spPr bwMode="auto">
          <a:xfrm>
            <a:off x="762000" y="3810000"/>
            <a:ext cx="7569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Those changes will be visible </a:t>
            </a:r>
            <a:r>
              <a:rPr kumimoji="0" lang="en-US" sz="3200" b="1" i="0" u="none" strike="noStrike" kern="1200" cap="none" spc="0" normalizeH="0" baseline="0" noProof="0" dirty="0">
                <a:ln>
                  <a:noFill/>
                </a:ln>
                <a:solidFill>
                  <a:srgbClr val="008000"/>
                </a:solidFill>
                <a:effectLst/>
                <a:uLnTx/>
                <a:uFillTx/>
                <a:latin typeface="Cambria" pitchFamily="18" charset="0"/>
                <a:ea typeface="MS PGothic" pitchFamily="34" charset="-128"/>
                <a:cs typeface="+mn-cs"/>
              </a:rPr>
              <a:t>everywhere</a:t>
            </a:r>
            <a:r>
              <a:rPr kumimoji="0" 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t>
            </a:r>
          </a:p>
        </p:txBody>
      </p:sp>
      <p:sp>
        <p:nvSpPr>
          <p:cNvPr id="12293" name="Text Box 24"/>
          <p:cNvSpPr txBox="1">
            <a:spLocks noChangeArrowheads="1"/>
          </p:cNvSpPr>
          <p:nvPr/>
        </p:nvSpPr>
        <p:spPr bwMode="auto">
          <a:xfrm>
            <a:off x="5799137" y="3011904"/>
            <a:ext cx="2506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Lists are </a:t>
            </a:r>
            <a:r>
              <a:rPr kumimoji="0" lang="en-US" sz="1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MUTABLE</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objects</a:t>
            </a:r>
            <a:endPar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12294" name="Text Box 25"/>
          <p:cNvSpPr txBox="1">
            <a:spLocks noChangeArrowheads="1"/>
          </p:cNvSpPr>
          <p:nvPr/>
        </p:nvSpPr>
        <p:spPr bwMode="auto">
          <a:xfrm>
            <a:off x="5478379" y="6095074"/>
            <a:ext cx="3375025" cy="523220"/>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smtClean="0">
                <a:ln>
                  <a:noFill/>
                </a:ln>
                <a:solidFill>
                  <a:srgbClr val="CC0099"/>
                </a:solidFill>
                <a:effectLst/>
                <a:uLnTx/>
                <a:uFillTx/>
                <a:latin typeface="Cambria" pitchFamily="18" charset="0"/>
                <a:ea typeface="MS PGothic" pitchFamily="34" charset="-128"/>
                <a:cs typeface="+mn-cs"/>
              </a:rPr>
              <a:t>Numbers, strings, etc. are IMMUTABLE – they can't be changed, only reassigned.</a:t>
            </a:r>
            <a:endParaRPr kumimoji="0" lang="en-US" sz="1400" b="0" i="0" u="none" strike="noStrike" kern="1200" cap="none" spc="0" normalizeH="0" baseline="0" noProof="0" dirty="0">
              <a:ln>
                <a:noFill/>
              </a:ln>
              <a:solidFill>
                <a:srgbClr val="CC0099"/>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1856639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nvSpPr>
        <p:spPr bwMode="auto">
          <a:xfrm>
            <a:off x="256380" y="279658"/>
            <a:ext cx="8001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Different </a:t>
            </a:r>
            <a:r>
              <a:rPr kumimoji="0" 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approaches to </a:t>
            </a:r>
            <a:r>
              <a:rPr lang="en-US" sz="4200" b="1" i="1" dirty="0" smtClean="0">
                <a:solidFill>
                  <a:srgbClr val="000000"/>
                </a:solidFill>
                <a:latin typeface="Cambria" pitchFamily="18" charset="0"/>
              </a:rPr>
              <a:t>"r</a:t>
            </a:r>
            <a:r>
              <a:rPr kumimoji="0" lang="en-US" sz="4200" b="1" i="1"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ules</a:t>
            </a:r>
            <a:r>
              <a:rPr kumimoji="0" lang="en-US" sz="42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r>
              <a:rPr kumimoji="0" 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sz="4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sz="4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10" name="Rectangle 9"/>
          <p:cNvSpPr/>
          <p:nvPr/>
        </p:nvSpPr>
        <p:spPr>
          <a:xfrm>
            <a:off x="645696" y="2726703"/>
            <a:ext cx="552650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Mathematicians</a:t>
            </a:r>
            <a:endParaRPr kumimoji="0" lang="en-US" sz="24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p:txBody>
      </p:sp>
      <p:sp>
        <p:nvSpPr>
          <p:cNvPr id="2" name="Rectangle 1"/>
          <p:cNvSpPr/>
          <p:nvPr/>
        </p:nvSpPr>
        <p:spPr>
          <a:xfrm>
            <a:off x="645696" y="3429000"/>
            <a:ext cx="631904"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CS</a:t>
            </a:r>
            <a:r>
              <a:rPr kumimoji="0" lang="en-US" sz="24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a:t>
            </a:r>
            <a:endParaRPr kumimoji="0" lang="en-US" sz="2400" b="0" i="0" u="none" strike="noStrike" kern="1200" cap="none" spc="0" normalizeH="0" baseline="0" noProof="0" dirty="0">
              <a:ln>
                <a:noFill/>
              </a:ln>
              <a:solidFill>
                <a:srgbClr val="1608F9"/>
              </a:solidFill>
              <a:effectLst/>
              <a:uLnTx/>
              <a:uFillTx/>
              <a:latin typeface="Times" charset="0"/>
              <a:ea typeface="MS PGothic" pitchFamily="34" charset="-128"/>
              <a:cs typeface="+mn-cs"/>
            </a:endParaRPr>
          </a:p>
        </p:txBody>
      </p:sp>
      <p:sp>
        <p:nvSpPr>
          <p:cNvPr id="12" name="Rectangle 26"/>
          <p:cNvSpPr>
            <a:spLocks noChangeArrowheads="1"/>
          </p:cNvSpPr>
          <p:nvPr/>
        </p:nvSpPr>
        <p:spPr bwMode="auto">
          <a:xfrm>
            <a:off x="620713" y="1358900"/>
            <a:ext cx="7304087" cy="461665"/>
          </a:xfrm>
          <a:prstGeom prst="rect">
            <a:avLst/>
          </a:prstGeom>
          <a:no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Engineers</a:t>
            </a:r>
            <a:endParaRPr kumimoji="0" lang="en-US" sz="24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p:txBody>
      </p:sp>
      <p:sp>
        <p:nvSpPr>
          <p:cNvPr id="13" name="Rectangle 12"/>
          <p:cNvSpPr/>
          <p:nvPr/>
        </p:nvSpPr>
        <p:spPr>
          <a:xfrm>
            <a:off x="620713" y="2045368"/>
            <a:ext cx="7304088"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Physicists</a:t>
            </a:r>
            <a:endParaRPr kumimoji="0" lang="en-US" sz="24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p:txBody>
      </p:sp>
      <p:sp>
        <p:nvSpPr>
          <p:cNvPr id="7" name="Rectangle 6"/>
          <p:cNvSpPr/>
          <p:nvPr/>
        </p:nvSpPr>
        <p:spPr>
          <a:xfrm rot="20752860">
            <a:off x="3114286" y="2989763"/>
            <a:ext cx="5438672" cy="2862322"/>
          </a:xfrm>
          <a:prstGeom prst="rect">
            <a:avLst/>
          </a:prstGeom>
          <a:solidFill>
            <a:schemeClr val="bg1">
              <a:lumMod val="95000"/>
            </a:schemeClr>
          </a:solidFill>
          <a:ln>
            <a:solidFill>
              <a:srgbClr val="CC0099"/>
            </a:solidFill>
          </a:ln>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smtClean="0">
              <a:ln>
                <a:noFill/>
              </a:ln>
              <a:solidFill>
                <a:srgbClr val="000000"/>
              </a:solidFill>
              <a:effectLst/>
              <a:uLnTx/>
              <a:uFillTx/>
              <a:latin typeface="Street - Reverse" panose="02000400000000000000" pitchFamily="2"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lang="en-US" sz="3200" dirty="0">
                <a:solidFill>
                  <a:srgbClr val="000000"/>
                </a:solidFill>
                <a:latin typeface="Street - Reverse" panose="02000400000000000000" pitchFamily="2" charset="0"/>
              </a:rPr>
              <a:t>D</a:t>
            </a:r>
            <a:r>
              <a:rPr kumimoji="0" lang="en-US" sz="3200" b="0" i="0" u="none" strike="noStrike" kern="1200" cap="none" spc="0" normalizeH="0" baseline="0" noProof="0" dirty="0" err="1" smtClean="0">
                <a:ln>
                  <a:noFill/>
                </a:ln>
                <a:solidFill>
                  <a:srgbClr val="000000"/>
                </a:solidFill>
                <a:effectLst/>
                <a:uLnTx/>
                <a:uFillTx/>
                <a:latin typeface="Street - Reverse" panose="02000400000000000000" pitchFamily="2" charset="0"/>
              </a:rPr>
              <a:t>ifferent</a:t>
            </a:r>
            <a:r>
              <a:rPr kumimoji="0" lang="en-US" sz="3200" b="0" i="0" u="none" strike="noStrike" kern="1200" cap="none" spc="0" normalizeH="0" baseline="0" noProof="0" dirty="0" smtClean="0">
                <a:ln>
                  <a:noFill/>
                </a:ln>
                <a:solidFill>
                  <a:srgbClr val="000000"/>
                </a:solidFill>
                <a:effectLst/>
                <a:uLnTx/>
                <a:uFillTx/>
                <a:latin typeface="Street - Reverse" panose="02000400000000000000" pitchFamily="2" charset="0"/>
              </a:rPr>
              <a:t>  </a:t>
            </a:r>
            <a:r>
              <a:rPr kumimoji="0" lang="en-US" sz="3200" b="0" i="1" u="none" strike="noStrike" kern="1200" cap="none" spc="0" normalizeH="0" baseline="0" noProof="0" dirty="0" smtClean="0">
                <a:ln>
                  <a:noFill/>
                </a:ln>
                <a:solidFill>
                  <a:srgbClr val="000000"/>
                </a:solidFill>
                <a:effectLst/>
                <a:uLnTx/>
                <a:uFillTx/>
                <a:latin typeface="Street - Reverse" panose="02000400000000000000" pitchFamily="2" charset="0"/>
              </a:rPr>
              <a:t>"</a:t>
            </a:r>
            <a:r>
              <a:rPr kumimoji="0" lang="en-US" sz="3200" b="1" i="1" u="sng" strike="noStrike" kern="1200" cap="none" spc="0" normalizeH="0" baseline="0" noProof="0" dirty="0" smtClean="0">
                <a:ln>
                  <a:noFill/>
                </a:ln>
                <a:solidFill>
                  <a:srgbClr val="000000"/>
                </a:solidFill>
                <a:effectLst/>
                <a:uLnTx/>
                <a:uFillTx/>
                <a:latin typeface="Street - Reverse" panose="02000400000000000000" pitchFamily="2" charset="0"/>
              </a:rPr>
              <a:t>rules</a:t>
            </a:r>
            <a:r>
              <a:rPr kumimoji="0" lang="en-US" sz="3200" b="0" i="1" u="none" strike="noStrike" kern="1200" cap="none" spc="0" normalizeH="0" baseline="0" noProof="0" dirty="0" smtClean="0">
                <a:ln>
                  <a:noFill/>
                </a:ln>
                <a:solidFill>
                  <a:srgbClr val="000000"/>
                </a:solidFill>
                <a:effectLst/>
                <a:uLnTx/>
                <a:uFillTx/>
                <a:latin typeface="Street - Reverse" panose="02000400000000000000" pitchFamily="2" charset="0"/>
              </a:rPr>
              <a:t>" </a:t>
            </a: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1000" b="0" i="1" u="none" strike="noStrike" kern="1200" cap="none" spc="0" normalizeH="0" baseline="0" noProof="0" dirty="0" smtClean="0">
              <a:ln>
                <a:noFill/>
              </a:ln>
              <a:solidFill>
                <a:srgbClr val="000000"/>
              </a:solidFill>
              <a:effectLst/>
              <a:uLnTx/>
              <a:uFillTx/>
              <a:latin typeface="Street - Reverse" panose="02000400000000000000" pitchFamily="2"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Street - Reverse" panose="02000400000000000000" pitchFamily="2" charset="0"/>
              </a:rPr>
              <a:t>mean</a:t>
            </a:r>
            <a:endParaRPr kumimoji="0" lang="en-US" sz="3200" b="0" i="0" u="none" strike="noStrike" kern="1200" cap="none" spc="0" normalizeH="0" baseline="0" noProof="0" dirty="0" smtClean="0">
              <a:ln>
                <a:noFill/>
              </a:ln>
              <a:solidFill>
                <a:srgbClr val="000000"/>
              </a:solidFill>
              <a:effectLst/>
              <a:uLnTx/>
              <a:uFillTx/>
              <a:latin typeface="Street - Reverse" panose="02000400000000000000" pitchFamily="2" charset="0"/>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smtClean="0">
              <a:ln>
                <a:noFill/>
              </a:ln>
              <a:solidFill>
                <a:srgbClr val="000000"/>
              </a:solidFill>
              <a:effectLst/>
              <a:uLnTx/>
              <a:uFillTx/>
              <a:latin typeface="Street - Reverse" panose="02000400000000000000" pitchFamily="2" charset="0"/>
            </a:endParaRPr>
          </a:p>
          <a:p>
            <a:pPr marL="0" marR="0" lvl="0" indent="0" defTabSz="914400" rtl="0" eaLnBrk="0" fontAlgn="base" latinLnBrk="0" hangingPunct="0">
              <a:lnSpc>
                <a:spcPct val="100000"/>
              </a:lnSpc>
              <a:spcBef>
                <a:spcPct val="0"/>
              </a:spcBef>
              <a:spcAft>
                <a:spcPct val="0"/>
              </a:spcAft>
              <a:buClrTx/>
              <a:buSzTx/>
              <a:buFontTx/>
              <a:buNone/>
              <a:tabLst/>
              <a:defRPr/>
            </a:pPr>
            <a:r>
              <a:rPr lang="en-US" sz="3200" dirty="0" smtClean="0">
                <a:solidFill>
                  <a:srgbClr val="000000"/>
                </a:solidFill>
                <a:latin typeface="Street - Reverse" panose="02000400000000000000" pitchFamily="2" charset="0"/>
              </a:rPr>
              <a:t> D</a:t>
            </a:r>
            <a:r>
              <a:rPr kumimoji="0" lang="en-US" sz="3200" b="0" i="0" u="none" strike="noStrike" kern="1200" cap="none" spc="0" normalizeH="0" baseline="0" noProof="0" dirty="0" err="1" smtClean="0">
                <a:ln>
                  <a:noFill/>
                </a:ln>
                <a:solidFill>
                  <a:srgbClr val="000000"/>
                </a:solidFill>
                <a:effectLst/>
                <a:uLnTx/>
                <a:uFillTx/>
                <a:latin typeface="Street - Reverse" panose="02000400000000000000" pitchFamily="2" charset="0"/>
              </a:rPr>
              <a:t>ifferent</a:t>
            </a:r>
            <a:r>
              <a:rPr kumimoji="0" lang="en-US" sz="3200" b="0" i="0" u="none" strike="noStrike" kern="1200" cap="none" spc="0" normalizeH="0" baseline="0" noProof="0" dirty="0" smtClean="0">
                <a:ln>
                  <a:noFill/>
                </a:ln>
                <a:solidFill>
                  <a:srgbClr val="000000"/>
                </a:solidFill>
                <a:effectLst/>
                <a:uLnTx/>
                <a:uFillTx/>
                <a:latin typeface="Street - Reverse" panose="02000400000000000000" pitchFamily="2" charset="0"/>
              </a:rPr>
              <a:t>  </a:t>
            </a:r>
            <a:r>
              <a:rPr kumimoji="0" lang="en-US" sz="3200" b="0" i="1" u="none" strike="noStrike" kern="1200" cap="none" spc="0" normalizeH="0" baseline="0" noProof="0" dirty="0" smtClean="0">
                <a:ln>
                  <a:noFill/>
                </a:ln>
                <a:solidFill>
                  <a:srgbClr val="000000"/>
                </a:solidFill>
                <a:effectLst/>
                <a:uLnTx/>
                <a:uFillTx/>
                <a:latin typeface="Street - Reverse" panose="02000400000000000000" pitchFamily="2" charset="0"/>
              </a:rPr>
              <a:t>"</a:t>
            </a:r>
            <a:r>
              <a:rPr kumimoji="0" lang="en-US" sz="3200" b="1" i="1" u="sng" strike="noStrike" kern="1200" cap="none" spc="0" normalizeH="0" baseline="0" noProof="0" dirty="0" smtClean="0">
                <a:ln>
                  <a:noFill/>
                </a:ln>
                <a:solidFill>
                  <a:srgbClr val="000000"/>
                </a:solidFill>
                <a:effectLst/>
                <a:uLnTx/>
                <a:uFillTx/>
                <a:latin typeface="Street - Reverse" panose="02000400000000000000" pitchFamily="2" charset="0"/>
              </a:rPr>
              <a:t>worldviews</a:t>
            </a:r>
            <a:r>
              <a:rPr kumimoji="0" lang="en-US" sz="3200" b="0" i="1" u="none" strike="noStrike" kern="1200" cap="none" spc="0" normalizeH="0" baseline="0" noProof="0" dirty="0" smtClean="0">
                <a:ln>
                  <a:noFill/>
                </a:ln>
                <a:solidFill>
                  <a:srgbClr val="000000"/>
                </a:solidFill>
                <a:effectLst/>
                <a:uLnTx/>
                <a:uFillTx/>
                <a:latin typeface="Street - Reverse" panose="02000400000000000000" pitchFamily="2" charset="0"/>
              </a:rPr>
              <a:t>…"</a:t>
            </a:r>
          </a:p>
          <a:p>
            <a:pPr marL="0" marR="0" lvl="0" indent="0" defTabSz="914400" rtl="0" eaLnBrk="0" fontAlgn="base" latinLnBrk="0" hangingPunct="0">
              <a:lnSpc>
                <a:spcPct val="100000"/>
              </a:lnSpc>
              <a:spcBef>
                <a:spcPct val="0"/>
              </a:spcBef>
              <a:spcAft>
                <a:spcPct val="0"/>
              </a:spcAft>
              <a:buClrTx/>
              <a:buSzTx/>
              <a:buFontTx/>
              <a:buNone/>
              <a:tabLst/>
              <a:defRPr/>
            </a:pPr>
            <a:endParaRPr kumimoji="0" lang="en-US" sz="3200" b="0" i="1" u="none" strike="noStrike" kern="1200" cap="none" spc="0" normalizeH="0" baseline="0" noProof="0" dirty="0">
              <a:ln>
                <a:noFill/>
              </a:ln>
              <a:solidFill>
                <a:srgbClr val="000000"/>
              </a:solidFill>
              <a:effectLst/>
              <a:uLnTx/>
              <a:uFillTx/>
              <a:latin typeface="Street - Reverse" panose="02000400000000000000" pitchFamily="2" charset="0"/>
            </a:endParaRPr>
          </a:p>
        </p:txBody>
      </p:sp>
    </p:spTree>
    <p:extLst>
      <p:ext uri="{BB962C8B-B14F-4D97-AF65-F5344CB8AC3E}">
        <p14:creationId xmlns:p14="http://schemas.microsoft.com/office/powerpoint/2010/main" val="7405586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381000" y="1600200"/>
            <a:ext cx="2514600" cy="1752600"/>
          </a:xfrm>
          <a:prstGeom prst="roundRect">
            <a:avLst/>
          </a:prstGeom>
          <a:solidFill>
            <a:srgbClr val="CCECFF"/>
          </a:solidFill>
          <a:ln w="38100" cap="flat" cmpd="sng" algn="ctr">
            <a:solidFill>
              <a:srgbClr val="CCECFF"/>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26627" name="Text Box 2"/>
          <p:cNvSpPr txBox="1">
            <a:spLocks noChangeArrowheads="1"/>
          </p:cNvSpPr>
          <p:nvPr/>
        </p:nvSpPr>
        <p:spPr bwMode="auto">
          <a:xfrm>
            <a:off x="304800" y="76200"/>
            <a:ext cx="57165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dirty="0">
                <a:latin typeface="Cambria" pitchFamily="18" charset="0"/>
              </a:rPr>
              <a:t>Mid-term feedback …</a:t>
            </a:r>
          </a:p>
        </p:txBody>
      </p:sp>
      <p:sp>
        <p:nvSpPr>
          <p:cNvPr id="26628" name="Text Box 3"/>
          <p:cNvSpPr txBox="1">
            <a:spLocks noChangeArrowheads="1"/>
          </p:cNvSpPr>
          <p:nvPr/>
        </p:nvSpPr>
        <p:spPr bwMode="auto">
          <a:xfrm>
            <a:off x="878304" y="762000"/>
            <a:ext cx="7467600" cy="646331"/>
          </a:xfrm>
          <a:prstGeom prst="rect">
            <a:avLst/>
          </a:prstGeom>
          <a:solidFill>
            <a:srgbClr val="CCECFF"/>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cs typeface="Times New Roman" pitchFamily="18" charset="0"/>
              </a:rPr>
              <a:t>I would love to know any thoughts you have about CS5 thus far in the </a:t>
            </a:r>
            <a:r>
              <a:rPr lang="en-US" sz="1800" dirty="0" smtClean="0">
                <a:latin typeface="Cambria" pitchFamily="18" charset="0"/>
                <a:cs typeface="Times New Roman" pitchFamily="18" charset="0"/>
              </a:rPr>
              <a:t>term.    </a:t>
            </a:r>
            <a:r>
              <a:rPr lang="en-US" sz="1800" dirty="0">
                <a:latin typeface="Cambria" pitchFamily="18" charset="0"/>
                <a:cs typeface="Times New Roman" pitchFamily="18" charset="0"/>
              </a:rPr>
              <a:t>In particular, how </a:t>
            </a:r>
            <a:r>
              <a:rPr lang="en-US" sz="1800" dirty="0" smtClean="0">
                <a:latin typeface="Cambria" pitchFamily="18" charset="0"/>
                <a:cs typeface="Times New Roman" pitchFamily="18" charset="0"/>
              </a:rPr>
              <a:t>you </a:t>
            </a:r>
            <a:r>
              <a:rPr lang="en-US" sz="1800" dirty="0">
                <a:latin typeface="Cambria" pitchFamily="18" charset="0"/>
                <a:cs typeface="Times New Roman" pitchFamily="18" charset="0"/>
              </a:rPr>
              <a:t>feel about the time and effort CS5 </a:t>
            </a:r>
            <a:r>
              <a:rPr lang="en-US" sz="1800" dirty="0" smtClean="0">
                <a:latin typeface="Cambria" pitchFamily="18" charset="0"/>
                <a:cs typeface="Times New Roman" pitchFamily="18" charset="0"/>
              </a:rPr>
              <a:t>requires…</a:t>
            </a:r>
            <a:endParaRPr lang="en-US" sz="1800" dirty="0">
              <a:latin typeface="Cambria" pitchFamily="18" charset="0"/>
              <a:cs typeface="Times New Roman" pitchFamily="18" charset="0"/>
            </a:endParaRPr>
          </a:p>
        </p:txBody>
      </p:sp>
      <p:sp>
        <p:nvSpPr>
          <p:cNvPr id="26629" name="Rectangle 4"/>
          <p:cNvSpPr>
            <a:spLocks noChangeArrowheads="1"/>
          </p:cNvSpPr>
          <p:nvPr/>
        </p:nvSpPr>
        <p:spPr bwMode="auto">
          <a:xfrm>
            <a:off x="5486400" y="193007"/>
            <a:ext cx="2233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i="1">
                <a:latin typeface="Cambria" pitchFamily="18" charset="0"/>
              </a:rPr>
              <a:t>Don't</a:t>
            </a:r>
            <a:r>
              <a:rPr lang="en-US" sz="1800">
                <a:latin typeface="Cambria" pitchFamily="18" charset="0"/>
              </a:rPr>
              <a:t> put your name</a:t>
            </a:r>
          </a:p>
        </p:txBody>
      </p:sp>
      <p:sp>
        <p:nvSpPr>
          <p:cNvPr id="26630" name="Rectangle 5"/>
          <p:cNvSpPr>
            <a:spLocks noChangeArrowheads="1"/>
          </p:cNvSpPr>
          <p:nvPr/>
        </p:nvSpPr>
        <p:spPr bwMode="auto">
          <a:xfrm>
            <a:off x="533400" y="1725613"/>
            <a:ext cx="2289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On </a:t>
            </a:r>
            <a:r>
              <a:rPr lang="en-US" sz="1400" dirty="0" smtClean="0">
                <a:latin typeface="Cambria" pitchFamily="18" charset="0"/>
              </a:rPr>
              <a:t>average, </a:t>
            </a:r>
            <a:r>
              <a:rPr lang="en-US" sz="1400" dirty="0">
                <a:latin typeface="Cambria" pitchFamily="18" charset="0"/>
              </a:rPr>
              <a:t>how much time per week do you spend on CS5 </a:t>
            </a:r>
            <a:r>
              <a:rPr lang="en-US" sz="1400" b="1" i="1" dirty="0">
                <a:latin typeface="Cambria" pitchFamily="18" charset="0"/>
              </a:rPr>
              <a:t>outside class + lab</a:t>
            </a:r>
            <a:r>
              <a:rPr lang="en-US" sz="1400" dirty="0">
                <a:latin typeface="Cambria" pitchFamily="18" charset="0"/>
              </a:rPr>
              <a:t>? </a:t>
            </a:r>
          </a:p>
        </p:txBody>
      </p:sp>
      <p:sp>
        <p:nvSpPr>
          <p:cNvPr id="26631" name="Rectangle 6"/>
          <p:cNvSpPr>
            <a:spLocks noChangeArrowheads="1"/>
          </p:cNvSpPr>
          <p:nvPr/>
        </p:nvSpPr>
        <p:spPr bwMode="auto">
          <a:xfrm>
            <a:off x="304800" y="4049713"/>
            <a:ext cx="6596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047F0A"/>
                </a:solidFill>
                <a:latin typeface="Cambria" pitchFamily="18" charset="0"/>
              </a:rPr>
              <a:t>Something you'd </a:t>
            </a:r>
            <a:r>
              <a:rPr lang="en-US" sz="1800" b="1" i="1">
                <a:solidFill>
                  <a:srgbClr val="047F0A"/>
                </a:solidFill>
                <a:latin typeface="Cambria" pitchFamily="18" charset="0"/>
              </a:rPr>
              <a:t>keep</a:t>
            </a:r>
            <a:r>
              <a:rPr lang="en-US" sz="1800">
                <a:solidFill>
                  <a:srgbClr val="047F0A"/>
                </a:solidFill>
                <a:latin typeface="Cambria" pitchFamily="18" charset="0"/>
              </a:rPr>
              <a:t> about CS5 …? </a:t>
            </a:r>
          </a:p>
        </p:txBody>
      </p:sp>
      <p:sp>
        <p:nvSpPr>
          <p:cNvPr id="26632" name="Rectangle 7"/>
          <p:cNvSpPr>
            <a:spLocks noChangeArrowheads="1"/>
          </p:cNvSpPr>
          <p:nvPr/>
        </p:nvSpPr>
        <p:spPr bwMode="auto">
          <a:xfrm>
            <a:off x="304800" y="4972050"/>
            <a:ext cx="7170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047F0A"/>
                </a:solidFill>
                <a:latin typeface="Cambria" pitchFamily="18" charset="0"/>
              </a:rPr>
              <a:t>Something you'd </a:t>
            </a:r>
            <a:r>
              <a:rPr lang="en-US" sz="1800" b="1" i="1">
                <a:solidFill>
                  <a:srgbClr val="047F0A"/>
                </a:solidFill>
                <a:latin typeface="Cambria" pitchFamily="18" charset="0"/>
              </a:rPr>
              <a:t>change about  / get rid of / add to</a:t>
            </a:r>
            <a:r>
              <a:rPr lang="en-US" sz="1800">
                <a:solidFill>
                  <a:srgbClr val="047F0A"/>
                </a:solidFill>
                <a:latin typeface="Cambria" pitchFamily="18" charset="0"/>
              </a:rPr>
              <a:t> CS5 …? </a:t>
            </a:r>
          </a:p>
        </p:txBody>
      </p:sp>
      <p:sp>
        <p:nvSpPr>
          <p:cNvPr id="26633" name="Rectangle 8"/>
          <p:cNvSpPr>
            <a:spLocks noChangeArrowheads="1"/>
          </p:cNvSpPr>
          <p:nvPr/>
        </p:nvSpPr>
        <p:spPr bwMode="auto">
          <a:xfrm>
            <a:off x="304800" y="5957888"/>
            <a:ext cx="6596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dirty="0">
                <a:solidFill>
                  <a:srgbClr val="047F0A"/>
                </a:solidFill>
                <a:latin typeface="Cambria" pitchFamily="18" charset="0"/>
              </a:rPr>
              <a:t>Other thoughts optional, but 142% welcome:</a:t>
            </a:r>
          </a:p>
        </p:txBody>
      </p:sp>
      <p:sp>
        <p:nvSpPr>
          <p:cNvPr id="26634" name="Rectangle 9"/>
          <p:cNvSpPr>
            <a:spLocks noChangeArrowheads="1"/>
          </p:cNvSpPr>
          <p:nvPr/>
        </p:nvSpPr>
        <p:spPr bwMode="auto">
          <a:xfrm>
            <a:off x="3335337" y="1633538"/>
            <a:ext cx="23796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How does CS5's workload compare to other classes you're taking this term? </a:t>
            </a:r>
          </a:p>
        </p:txBody>
      </p:sp>
      <p:sp>
        <p:nvSpPr>
          <p:cNvPr id="26635" name="Rectangle 10"/>
          <p:cNvSpPr>
            <a:spLocks noChangeArrowheads="1"/>
          </p:cNvSpPr>
          <p:nvPr/>
        </p:nvSpPr>
        <p:spPr bwMode="auto">
          <a:xfrm>
            <a:off x="6300788" y="1741488"/>
            <a:ext cx="195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How would you judge the </a:t>
            </a:r>
            <a:r>
              <a:rPr lang="en-US" sz="1400" b="1" i="1" dirty="0">
                <a:latin typeface="Cambria" pitchFamily="18" charset="0"/>
              </a:rPr>
              <a:t>pace </a:t>
            </a:r>
            <a:r>
              <a:rPr lang="en-US" sz="1400" dirty="0">
                <a:latin typeface="Cambria" pitchFamily="18" charset="0"/>
              </a:rPr>
              <a:t>of CS5?</a:t>
            </a:r>
          </a:p>
        </p:txBody>
      </p:sp>
      <p:sp>
        <p:nvSpPr>
          <p:cNvPr id="26636" name="Line 11"/>
          <p:cNvSpPr>
            <a:spLocks noChangeShapeType="1"/>
          </p:cNvSpPr>
          <p:nvPr/>
        </p:nvSpPr>
        <p:spPr bwMode="auto">
          <a:xfrm>
            <a:off x="3565525" y="2832100"/>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7" name="Line 12"/>
          <p:cNvSpPr>
            <a:spLocks noChangeShapeType="1"/>
          </p:cNvSpPr>
          <p:nvPr/>
        </p:nvSpPr>
        <p:spPr bwMode="auto">
          <a:xfrm>
            <a:off x="809625" y="3200400"/>
            <a:ext cx="1657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8" name="Line 13"/>
          <p:cNvSpPr>
            <a:spLocks noChangeShapeType="1"/>
          </p:cNvSpPr>
          <p:nvPr/>
        </p:nvSpPr>
        <p:spPr bwMode="auto">
          <a:xfrm rot="-5400000">
            <a:off x="34504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9" name="Line 16"/>
          <p:cNvSpPr>
            <a:spLocks noChangeShapeType="1"/>
          </p:cNvSpPr>
          <p:nvPr/>
        </p:nvSpPr>
        <p:spPr bwMode="auto">
          <a:xfrm>
            <a:off x="6334125" y="2832100"/>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0" name="Rectangle 20"/>
          <p:cNvSpPr>
            <a:spLocks noChangeArrowheads="1"/>
          </p:cNvSpPr>
          <p:nvPr/>
        </p:nvSpPr>
        <p:spPr bwMode="auto">
          <a:xfrm>
            <a:off x="5127625"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heavier</a:t>
            </a:r>
          </a:p>
        </p:txBody>
      </p:sp>
      <p:sp>
        <p:nvSpPr>
          <p:cNvPr id="26641" name="Rectangle 21"/>
          <p:cNvSpPr>
            <a:spLocks noChangeArrowheads="1"/>
          </p:cNvSpPr>
          <p:nvPr/>
        </p:nvSpPr>
        <p:spPr bwMode="auto">
          <a:xfrm>
            <a:off x="4135438"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about the same</a:t>
            </a:r>
          </a:p>
        </p:txBody>
      </p:sp>
      <p:sp>
        <p:nvSpPr>
          <p:cNvPr id="26642" name="Rectangle 22"/>
          <p:cNvSpPr>
            <a:spLocks noChangeArrowheads="1"/>
          </p:cNvSpPr>
          <p:nvPr/>
        </p:nvSpPr>
        <p:spPr bwMode="auto">
          <a:xfrm>
            <a:off x="3222625"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lighter</a:t>
            </a:r>
          </a:p>
        </p:txBody>
      </p:sp>
      <p:sp>
        <p:nvSpPr>
          <p:cNvPr id="26643" name="Rectangle 23"/>
          <p:cNvSpPr>
            <a:spLocks noChangeArrowheads="1"/>
          </p:cNvSpPr>
          <p:nvPr/>
        </p:nvSpPr>
        <p:spPr bwMode="auto">
          <a:xfrm>
            <a:off x="78867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dirty="0">
                <a:latin typeface="Comic Sans MS" pitchFamily="66" charset="0"/>
              </a:rPr>
              <a:t>much too fast</a:t>
            </a:r>
          </a:p>
        </p:txBody>
      </p:sp>
      <p:sp>
        <p:nvSpPr>
          <p:cNvPr id="26644" name="Rectangle 24"/>
          <p:cNvSpPr>
            <a:spLocks noChangeArrowheads="1"/>
          </p:cNvSpPr>
          <p:nvPr/>
        </p:nvSpPr>
        <p:spPr bwMode="auto">
          <a:xfrm>
            <a:off x="69088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about right</a:t>
            </a:r>
          </a:p>
        </p:txBody>
      </p:sp>
      <p:sp>
        <p:nvSpPr>
          <p:cNvPr id="26645" name="Rectangle 25"/>
          <p:cNvSpPr>
            <a:spLocks noChangeArrowheads="1"/>
          </p:cNvSpPr>
          <p:nvPr/>
        </p:nvSpPr>
        <p:spPr bwMode="auto">
          <a:xfrm>
            <a:off x="59817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too slow</a:t>
            </a:r>
          </a:p>
        </p:txBody>
      </p:sp>
      <p:sp>
        <p:nvSpPr>
          <p:cNvPr id="26646" name="Line 26"/>
          <p:cNvSpPr>
            <a:spLocks noChangeShapeType="1"/>
          </p:cNvSpPr>
          <p:nvPr/>
        </p:nvSpPr>
        <p:spPr bwMode="auto">
          <a:xfrm>
            <a:off x="304800" y="3981450"/>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7" name="Line 27"/>
          <p:cNvSpPr>
            <a:spLocks noChangeShapeType="1"/>
          </p:cNvSpPr>
          <p:nvPr/>
        </p:nvSpPr>
        <p:spPr bwMode="auto">
          <a:xfrm>
            <a:off x="304800" y="4914900"/>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8" name="Line 28"/>
          <p:cNvSpPr>
            <a:spLocks noChangeShapeType="1"/>
          </p:cNvSpPr>
          <p:nvPr/>
        </p:nvSpPr>
        <p:spPr bwMode="auto">
          <a:xfrm>
            <a:off x="304800" y="5888038"/>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9" name="Line 13"/>
          <p:cNvSpPr>
            <a:spLocks noChangeShapeType="1"/>
          </p:cNvSpPr>
          <p:nvPr/>
        </p:nvSpPr>
        <p:spPr bwMode="auto">
          <a:xfrm rot="-5400000">
            <a:off x="4361656"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0" name="Line 13"/>
          <p:cNvSpPr>
            <a:spLocks noChangeShapeType="1"/>
          </p:cNvSpPr>
          <p:nvPr/>
        </p:nvSpPr>
        <p:spPr bwMode="auto">
          <a:xfrm rot="-5400000">
            <a:off x="5347494"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1" name="Line 13"/>
          <p:cNvSpPr>
            <a:spLocks noChangeShapeType="1"/>
          </p:cNvSpPr>
          <p:nvPr/>
        </p:nvSpPr>
        <p:spPr bwMode="auto">
          <a:xfrm rot="-5400000">
            <a:off x="62190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2" name="Line 13"/>
          <p:cNvSpPr>
            <a:spLocks noChangeShapeType="1"/>
          </p:cNvSpPr>
          <p:nvPr/>
        </p:nvSpPr>
        <p:spPr bwMode="auto">
          <a:xfrm rot="-5400000">
            <a:off x="71334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3" name="Line 13"/>
          <p:cNvSpPr>
            <a:spLocks noChangeShapeType="1"/>
          </p:cNvSpPr>
          <p:nvPr/>
        </p:nvSpPr>
        <p:spPr bwMode="auto">
          <a:xfrm rot="-5400000">
            <a:off x="81240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4" name="Rectangle 8"/>
          <p:cNvSpPr>
            <a:spLocks noChangeArrowheads="1"/>
          </p:cNvSpPr>
          <p:nvPr/>
        </p:nvSpPr>
        <p:spPr bwMode="auto">
          <a:xfrm>
            <a:off x="721896" y="3550318"/>
            <a:ext cx="7581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b="1" dirty="0">
                <a:latin typeface="Cambria" pitchFamily="18" charset="0"/>
              </a:rPr>
              <a:t>Circle your </a:t>
            </a:r>
            <a:r>
              <a:rPr lang="en-US" sz="1500" b="1" dirty="0" smtClean="0">
                <a:latin typeface="Cambria" pitchFamily="18" charset="0"/>
              </a:rPr>
              <a:t>year:         </a:t>
            </a:r>
            <a:r>
              <a:rPr lang="en-US" sz="1500" dirty="0" smtClean="0">
                <a:latin typeface="Cambria" pitchFamily="18" charset="0"/>
              </a:rPr>
              <a:t>First-year       Sophomore         Junior         Senior          Other</a:t>
            </a:r>
            <a:endParaRPr lang="en-US" sz="1500" dirty="0">
              <a:latin typeface="Cambria" pitchFamily="18" charset="0"/>
            </a:endParaRPr>
          </a:p>
        </p:txBody>
      </p:sp>
      <p:sp>
        <p:nvSpPr>
          <p:cNvPr id="31" name="Text Box 2"/>
          <p:cNvSpPr txBox="1">
            <a:spLocks noChangeArrowheads="1"/>
          </p:cNvSpPr>
          <p:nvPr/>
        </p:nvSpPr>
        <p:spPr bwMode="auto">
          <a:xfrm rot="20877483">
            <a:off x="3507047" y="4561068"/>
            <a:ext cx="5028680" cy="1200329"/>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7200" dirty="0" smtClean="0">
                <a:latin typeface="Cambria" pitchFamily="18" charset="0"/>
              </a:rPr>
              <a:t>Later today</a:t>
            </a:r>
            <a:endParaRPr lang="en-US" sz="7200" dirty="0">
              <a:latin typeface="Cambria" pitchFamily="18" charset="0"/>
            </a:endParaRPr>
          </a:p>
        </p:txBody>
      </p:sp>
    </p:spTree>
    <p:extLst>
      <p:ext uri="{BB962C8B-B14F-4D97-AF65-F5344CB8AC3E}">
        <p14:creationId xmlns:p14="http://schemas.microsoft.com/office/powerpoint/2010/main" val="1199704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Engineers</a:t>
            </a:r>
            <a:r>
              <a:rPr kumimoji="0" 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believe their rules approximate reality;</a:t>
            </a:r>
            <a:endParaRPr kumimoji="0" 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pic>
        <p:nvPicPr>
          <p:cNvPr id="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002" y="1752600"/>
            <a:ext cx="6703596" cy="487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Up Arrow 4"/>
          <p:cNvSpPr>
            <a:spLocks noChangeArrowheads="1"/>
          </p:cNvSpPr>
          <p:nvPr/>
        </p:nvSpPr>
        <p:spPr bwMode="auto">
          <a:xfrm rot="10800000">
            <a:off x="3708400" y="251499"/>
            <a:ext cx="412416" cy="501066"/>
          </a:xfrm>
          <a:prstGeom prst="upArrow">
            <a:avLst>
              <a:gd name="adj1" fmla="val 50000"/>
              <a:gd name="adj2" fmla="val 49981"/>
            </a:avLst>
          </a:prstGeom>
          <a:solidFill>
            <a:srgbClr val="CCECFF"/>
          </a:solidFill>
          <a:ln w="9525" algn="ctr">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 name="Rectangle 2"/>
          <p:cNvSpPr/>
          <p:nvPr/>
        </p:nvSpPr>
        <p:spPr>
          <a:xfrm>
            <a:off x="4013200" y="152400"/>
            <a:ext cx="2606484"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equations, relationships, formulas, etc.</a:t>
            </a:r>
            <a:endParaRPr kumimoji="0" lang="en-US" sz="1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12" name="Rectangle 11"/>
          <p:cNvSpPr/>
          <p:nvPr/>
        </p:nvSpPr>
        <p:spPr>
          <a:xfrm>
            <a:off x="7848600" y="5977549"/>
            <a:ext cx="798776"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Grand Canyon Skywalk</a:t>
            </a:r>
            <a:endParaRPr kumimoji="0" lang="en-US" sz="1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7" name="Rectangle 6"/>
          <p:cNvSpPr/>
          <p:nvPr/>
        </p:nvSpPr>
        <p:spPr>
          <a:xfrm>
            <a:off x="7924801" y="1905000"/>
            <a:ext cx="914400" cy="584775"/>
          </a:xfrm>
          <a:prstGeom prst="rect">
            <a:avLst/>
          </a:prstGeom>
          <a:solidFill>
            <a:srgbClr val="CCECFF"/>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Safety margins!</a:t>
            </a:r>
            <a:endParaRPr kumimoji="0" lang="en-US" sz="1600" b="1" i="1" u="none" strike="noStrike" kern="1200" cap="none" spc="0" normalizeH="0" baseline="0" noProof="0" dirty="0">
              <a:ln>
                <a:noFill/>
              </a:ln>
              <a:solidFill>
                <a:srgbClr val="FF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8194951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20713" y="1257072"/>
            <a:ext cx="7304088"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Physicists</a:t>
            </a:r>
            <a:r>
              <a:rPr kumimoji="0" lang="en-US" sz="24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believe </a:t>
            </a:r>
            <a:r>
              <a:rPr kumimoji="0" 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reality approximates their rules</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8" name="Rectangle 7"/>
          <p:cNvSpPr/>
          <p:nvPr/>
        </p:nvSpPr>
        <p:spPr>
          <a:xfrm>
            <a:off x="6882064" y="5748407"/>
            <a:ext cx="1499936"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Not a parabola, so not a real shot!</a:t>
            </a:r>
            <a:endParaRPr kumimoji="0" lang="en-US" sz="1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338" y="2716904"/>
            <a:ext cx="5476875"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219200" y="6093768"/>
            <a:ext cx="4572000" cy="2308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http://www.youtube.com/watch?feature=player_embedded&amp;v=WbaH52JI3So</a:t>
            </a:r>
            <a:endParaRPr kumimoji="0" lang="en-US" sz="9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4" name="Rectangle 3"/>
          <p:cNvSpPr/>
          <p:nvPr/>
        </p:nvSpPr>
        <p:spPr>
          <a:xfrm>
            <a:off x="1219200" y="6223519"/>
            <a:ext cx="4572000" cy="23083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http://www.fourandsix.com/blog/2011/8/29/seriously-amazing-beer-pong-shots.html</a:t>
            </a:r>
            <a:endParaRPr kumimoji="0" lang="en-US" sz="9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10" name="Rectangle 9"/>
          <p:cNvSpPr/>
          <p:nvPr/>
        </p:nvSpPr>
        <p:spPr>
          <a:xfrm>
            <a:off x="6951357" y="4495800"/>
            <a:ext cx="1101159" cy="1077218"/>
          </a:xfrm>
          <a:prstGeom prst="rect">
            <a:avLst/>
          </a:prstGeom>
          <a:solidFill>
            <a:srgbClr val="CCECFF"/>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Image forensics' verdict: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Faked!</a:t>
            </a:r>
            <a:endParaRPr kumimoji="0" lang="en-US" sz="1600" b="1" i="1" u="none" strike="noStrike" kern="1200" cap="none" spc="0" normalizeH="0" baseline="0" noProof="0" dirty="0">
              <a:ln>
                <a:noFill/>
              </a:ln>
              <a:solidFill>
                <a:srgbClr val="1608F9"/>
              </a:solidFill>
              <a:effectLst/>
              <a:uLnTx/>
              <a:uFillTx/>
              <a:ea typeface="MS PGothic" pitchFamily="34" charset="-128"/>
              <a:cs typeface="+mn-cs"/>
            </a:endParaRPr>
          </a:p>
        </p:txBody>
      </p:sp>
      <p:sp>
        <p:nvSpPr>
          <p:cNvPr id="11"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Engineers</a:t>
            </a:r>
            <a:r>
              <a:rPr kumimoji="0" 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believe their rules approximate reality;</a:t>
            </a:r>
            <a:endParaRPr kumimoji="0" 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12" name="Up Arrow 4"/>
          <p:cNvSpPr>
            <a:spLocks noChangeArrowheads="1"/>
          </p:cNvSpPr>
          <p:nvPr/>
        </p:nvSpPr>
        <p:spPr bwMode="auto">
          <a:xfrm rot="10800000">
            <a:off x="3708400" y="251499"/>
            <a:ext cx="412416" cy="501066"/>
          </a:xfrm>
          <a:prstGeom prst="upArrow">
            <a:avLst>
              <a:gd name="adj1" fmla="val 50000"/>
              <a:gd name="adj2" fmla="val 49981"/>
            </a:avLst>
          </a:prstGeom>
          <a:solidFill>
            <a:srgbClr val="CCECFF"/>
          </a:solidFill>
          <a:ln w="9525" algn="ctr">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3" name="Rectangle 12"/>
          <p:cNvSpPr/>
          <p:nvPr/>
        </p:nvSpPr>
        <p:spPr>
          <a:xfrm>
            <a:off x="4013200" y="152400"/>
            <a:ext cx="2606484"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equations, relationships, formulas, etc.</a:t>
            </a:r>
            <a:endParaRPr kumimoji="0" lang="en-US" sz="1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 name="Rectangle 5"/>
          <p:cNvSpPr/>
          <p:nvPr/>
        </p:nvSpPr>
        <p:spPr>
          <a:xfrm>
            <a:off x="2484492" y="1629202"/>
            <a:ext cx="756938" cy="2616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measured</a:t>
            </a:r>
            <a:endParaRPr kumimoji="0" lang="en-US" sz="18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9" name="TextBox 8"/>
          <p:cNvSpPr txBox="1"/>
          <p:nvPr/>
        </p:nvSpPr>
        <p:spPr>
          <a:xfrm>
            <a:off x="2734560" y="1538068"/>
            <a:ext cx="256801"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Times" charset="0"/>
                <a:ea typeface="MS PGothic" pitchFamily="34" charset="-128"/>
                <a:cs typeface="+mn-cs"/>
              </a:rPr>
              <a:t>^</a:t>
            </a:r>
            <a:endParaRPr kumimoji="0" lang="en-US" sz="1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16" name="Up Arrow 4"/>
          <p:cNvSpPr>
            <a:spLocks noChangeArrowheads="1"/>
          </p:cNvSpPr>
          <p:nvPr/>
        </p:nvSpPr>
        <p:spPr bwMode="auto">
          <a:xfrm rot="13506393">
            <a:off x="6865027" y="1006540"/>
            <a:ext cx="412416" cy="501066"/>
          </a:xfrm>
          <a:prstGeom prst="upArrow">
            <a:avLst>
              <a:gd name="adj1" fmla="val 50000"/>
              <a:gd name="adj2" fmla="val 49981"/>
            </a:avLst>
          </a:prstGeom>
          <a:solidFill>
            <a:srgbClr val="CCECFF"/>
          </a:solidFill>
          <a:ln w="9525" algn="ctr">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579578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5696" y="1824335"/>
            <a:ext cx="552650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Mathematicians </a:t>
            </a:r>
            <a:r>
              <a:rPr lang="en-US" i="1" dirty="0" smtClean="0">
                <a:solidFill>
                  <a:srgbClr val="000000"/>
                </a:solidFill>
                <a:latin typeface="Calibri" pitchFamily="34" charset="0"/>
              </a:rPr>
              <a:t>are happy </a:t>
            </a:r>
            <a:r>
              <a:rPr kumimoji="0" 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either </a:t>
            </a:r>
            <a:r>
              <a:rPr kumimoji="0" 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way!</a:t>
            </a:r>
            <a:endParaRPr kumimoji="0" 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pic>
        <p:nvPicPr>
          <p:cNvPr id="267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14600"/>
            <a:ext cx="2181726" cy="307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726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4050" t="69658" r="21776" b="15104"/>
          <a:stretch/>
        </p:blipFill>
        <p:spPr bwMode="auto">
          <a:xfrm>
            <a:off x="590261" y="3652600"/>
            <a:ext cx="5124739" cy="116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3400" y="3048000"/>
            <a:ext cx="5184940" cy="55399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A solid sphere can be </a:t>
            </a:r>
            <a:r>
              <a:rPr kumimoji="0" lang="en-US" sz="1500" b="1" i="0" u="sng"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split into 5 parts </a:t>
            </a:r>
            <a:r>
              <a:rPr kumimoji="0" lang="en-US" sz="15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and rigidly reassembled into two solid spheres the same size as the original</a:t>
            </a:r>
            <a:endParaRPr kumimoji="0" lang="en-US" sz="15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2" name="Rectangle 1"/>
          <p:cNvSpPr/>
          <p:nvPr/>
        </p:nvSpPr>
        <p:spPr bwMode="auto">
          <a:xfrm>
            <a:off x="6634879" y="3352800"/>
            <a:ext cx="336884" cy="12071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10" name="Rectangle 9"/>
          <p:cNvSpPr/>
          <p:nvPr/>
        </p:nvSpPr>
        <p:spPr bwMode="auto">
          <a:xfrm>
            <a:off x="6950242" y="3276600"/>
            <a:ext cx="701842" cy="94648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 name="Rectangle 3"/>
          <p:cNvSpPr/>
          <p:nvPr/>
        </p:nvSpPr>
        <p:spPr>
          <a:xfrm>
            <a:off x="1663248" y="4948535"/>
            <a:ext cx="2978764" cy="461665"/>
          </a:xfrm>
          <a:prstGeom prst="rect">
            <a:avLst/>
          </a:prstGeom>
          <a:solidFill>
            <a:srgbClr val="CCECFF"/>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smtClean="0">
                <a:ln>
                  <a:noFill/>
                </a:ln>
                <a:solidFill>
                  <a:srgbClr val="000000"/>
                </a:solidFill>
                <a:effectLst/>
                <a:uLnTx/>
                <a:uFillTx/>
                <a:latin typeface="Calibri" pitchFamily="34" charset="0"/>
                <a:ea typeface="MS PGothic" pitchFamily="34" charset="-128"/>
                <a:cs typeface="+mn-cs"/>
              </a:rPr>
              <a:t>Banach-Tarski</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paradox</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12" name="Rectangle 11"/>
          <p:cNvSpPr/>
          <p:nvPr/>
        </p:nvSpPr>
        <p:spPr>
          <a:xfrm>
            <a:off x="6852578" y="5587090"/>
            <a:ext cx="1712392" cy="323165"/>
          </a:xfrm>
          <a:prstGeom prst="rect">
            <a:avLst/>
          </a:prstGeom>
          <a:solidFill>
            <a:srgbClr val="FFCC99"/>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err="1" smtClean="0">
                <a:ln>
                  <a:noFill/>
                </a:ln>
                <a:solidFill>
                  <a:srgbClr val="000000"/>
                </a:solidFill>
                <a:effectLst/>
                <a:uLnTx/>
                <a:uFillTx/>
                <a:latin typeface="Calibri" pitchFamily="34" charset="0"/>
                <a:ea typeface="MS PGothic" pitchFamily="34" charset="-128"/>
                <a:cs typeface="+mn-cs"/>
              </a:rPr>
              <a:t>Banach-Tarski</a:t>
            </a:r>
            <a:r>
              <a:rPr kumimoji="0" lang="en-US" sz="15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XKCD</a:t>
            </a:r>
            <a:endParaRPr kumimoji="0" lang="en-US" sz="15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 name="Rectangle 5"/>
          <p:cNvSpPr/>
          <p:nvPr/>
        </p:nvSpPr>
        <p:spPr>
          <a:xfrm>
            <a:off x="84932" y="6497272"/>
            <a:ext cx="1961179" cy="3231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chemeClr val="bg1">
                    <a:lumMod val="75000"/>
                  </a:schemeClr>
                </a:solidFill>
                <a:effectLst/>
                <a:uLnTx/>
                <a:uFillTx/>
                <a:latin typeface="Cambria" pitchFamily="18" charset="0"/>
                <a:ea typeface="MS PGothic" pitchFamily="34" charset="-128"/>
                <a:cs typeface="+mn-cs"/>
              </a:rPr>
              <a:t>the parts are "clouds"</a:t>
            </a:r>
            <a:endParaRPr kumimoji="0" lang="en-US" sz="1500" b="0" i="0" u="none" strike="noStrike" kern="1200" cap="none" spc="0" normalizeH="0" baseline="0" noProof="0" dirty="0">
              <a:ln>
                <a:noFill/>
              </a:ln>
              <a:solidFill>
                <a:schemeClr val="bg1">
                  <a:lumMod val="75000"/>
                </a:schemeClr>
              </a:solidFill>
              <a:effectLst/>
              <a:uLnTx/>
              <a:uFillTx/>
              <a:latin typeface="Cambria" pitchFamily="18" charset="0"/>
              <a:ea typeface="MS PGothic" pitchFamily="34" charset="-128"/>
              <a:cs typeface="+mn-cs"/>
            </a:endParaRPr>
          </a:p>
        </p:txBody>
      </p:sp>
      <p:sp>
        <p:nvSpPr>
          <p:cNvPr id="15" name="Rectangle 14"/>
          <p:cNvSpPr/>
          <p:nvPr/>
        </p:nvSpPr>
        <p:spPr>
          <a:xfrm>
            <a:off x="620713" y="1257072"/>
            <a:ext cx="7304088"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Physicists </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believe </a:t>
            </a:r>
            <a:r>
              <a:rPr kumimoji="0" 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reality approximates their rules</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16"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Engineers</a:t>
            </a:r>
            <a:r>
              <a:rPr kumimoji="0" 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believe their rules approximate reality;</a:t>
            </a:r>
            <a:endParaRPr kumimoji="0" 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5" name="Rectangle 4"/>
          <p:cNvSpPr/>
          <p:nvPr/>
        </p:nvSpPr>
        <p:spPr>
          <a:xfrm>
            <a:off x="4419600" y="6558762"/>
            <a:ext cx="4572000" cy="215444"/>
          </a:xfrm>
          <a:prstGeom prst="rect">
            <a:avLst/>
          </a:prstGeom>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https://</a:t>
            </a:r>
            <a:r>
              <a:rPr kumimoji="0" lang="en-US" sz="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www.youtube.com/watch?v=s86-Z-CbaHA      @ 18:49</a:t>
            </a:r>
            <a:endPar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38970049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Oval 8"/>
          <p:cNvSpPr>
            <a:spLocks noChangeArrowheads="1"/>
          </p:cNvSpPr>
          <p:nvPr/>
        </p:nvSpPr>
        <p:spPr bwMode="auto">
          <a:xfrm>
            <a:off x="1355725" y="3616523"/>
            <a:ext cx="1936750" cy="1141413"/>
          </a:xfrm>
          <a:prstGeom prst="ellipse">
            <a:avLst/>
          </a:pr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7413" name="Text Box 9"/>
          <p:cNvSpPr txBox="1">
            <a:spLocks noChangeArrowheads="1"/>
          </p:cNvSpPr>
          <p:nvPr/>
        </p:nvSpPr>
        <p:spPr bwMode="auto">
          <a:xfrm>
            <a:off x="1431925" y="3845123"/>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Axioms</a:t>
            </a:r>
          </a:p>
        </p:txBody>
      </p:sp>
      <p:sp>
        <p:nvSpPr>
          <p:cNvPr id="17414" name="Text Box 10"/>
          <p:cNvSpPr txBox="1">
            <a:spLocks noChangeArrowheads="1"/>
          </p:cNvSpPr>
          <p:nvPr/>
        </p:nvSpPr>
        <p:spPr bwMode="auto">
          <a:xfrm>
            <a:off x="1812925" y="4149923"/>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Definitions</a:t>
            </a:r>
          </a:p>
        </p:txBody>
      </p:sp>
      <p:sp>
        <p:nvSpPr>
          <p:cNvPr id="17415" name="Rectangle 11"/>
          <p:cNvSpPr>
            <a:spLocks noChangeArrowheads="1"/>
          </p:cNvSpPr>
          <p:nvPr/>
        </p:nvSpPr>
        <p:spPr bwMode="auto">
          <a:xfrm>
            <a:off x="1016794" y="6205954"/>
            <a:ext cx="2514600" cy="369332"/>
          </a:xfrm>
          <a:prstGeom prst="rect">
            <a:avLst/>
          </a:prstGeom>
          <a:solidFill>
            <a:schemeClr val="bg1">
              <a:lumMod val="95000"/>
            </a:schemeClr>
          </a:solidFill>
          <a:ln>
            <a:noFill/>
          </a:ln>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800" b="1" dirty="0">
                <a:solidFill>
                  <a:srgbClr val="000000"/>
                </a:solidFill>
                <a:latin typeface="Street - Reverse" panose="02000400000000000000" pitchFamily="2" charset="0"/>
              </a:rPr>
              <a:t>M</a:t>
            </a:r>
            <a:r>
              <a:rPr kumimoji="0" lang="en-US" sz="1800" b="1" i="0" u="none" strike="noStrike" kern="1200" cap="none" spc="0" normalizeH="0" baseline="0" noProof="0" dirty="0" err="1" smtClean="0">
                <a:ln>
                  <a:noFill/>
                </a:ln>
                <a:solidFill>
                  <a:srgbClr val="000000"/>
                </a:solidFill>
                <a:effectLst/>
                <a:uLnTx/>
                <a:uFillTx/>
                <a:latin typeface="Street - Reverse" panose="02000400000000000000" pitchFamily="2" charset="0"/>
              </a:rPr>
              <a:t>ath</a:t>
            </a:r>
            <a:r>
              <a:rPr kumimoji="0" lang="en-US" sz="1800" b="1" i="0" u="none" strike="noStrike" kern="1200" cap="none" spc="0" normalizeH="0" baseline="0" noProof="0" dirty="0" smtClean="0">
                <a:ln>
                  <a:noFill/>
                </a:ln>
                <a:solidFill>
                  <a:srgbClr val="000000"/>
                </a:solidFill>
                <a:effectLst/>
                <a:uLnTx/>
                <a:uFillTx/>
                <a:latin typeface="Street - Reverse" panose="02000400000000000000" pitchFamily="2" charset="0"/>
              </a:rPr>
              <a:t> worldview</a:t>
            </a:r>
            <a:endParaRPr kumimoji="0" lang="en-US" sz="1800" b="1" i="0" u="none" strike="noStrike" kern="1200" cap="none" spc="0" normalizeH="0" baseline="0" noProof="0" dirty="0">
              <a:ln>
                <a:noFill/>
              </a:ln>
              <a:solidFill>
                <a:srgbClr val="000000"/>
              </a:solidFill>
              <a:effectLst/>
              <a:uLnTx/>
              <a:uFillTx/>
              <a:latin typeface="Street - Reverse" panose="02000400000000000000" pitchFamily="2" charset="0"/>
            </a:endParaRPr>
          </a:p>
        </p:txBody>
      </p:sp>
      <p:sp>
        <p:nvSpPr>
          <p:cNvPr id="26" name="Rectangle 25"/>
          <p:cNvSpPr/>
          <p:nvPr/>
        </p:nvSpPr>
        <p:spPr>
          <a:xfrm>
            <a:off x="721895" y="1988403"/>
            <a:ext cx="3392905"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Mathematics reasons about </a:t>
            </a:r>
            <a:r>
              <a:rPr kumimoji="0" lang="en-US" sz="2400" b="1" i="1" u="none" strike="noStrike" kern="1200" cap="none" spc="0" normalizeH="0" baseline="0" noProof="0" dirty="0" smtClean="0">
                <a:ln>
                  <a:noFill/>
                </a:ln>
                <a:solidFill>
                  <a:srgbClr val="C00000"/>
                </a:solidFill>
                <a:effectLst/>
                <a:uLnTx/>
                <a:uFillTx/>
                <a:latin typeface="Calibri" pitchFamily="34" charset="0"/>
                <a:ea typeface="MS PGothic" pitchFamily="34" charset="-128"/>
                <a:cs typeface="+mn-cs"/>
              </a:rPr>
              <a:t>structural</a:t>
            </a:r>
            <a:r>
              <a:rPr kumimoji="0" lang="en-US" sz="2400" b="0" i="1" u="none" strike="noStrike" kern="1200" cap="none" spc="0" normalizeH="0" baseline="0" noProof="0" dirty="0" smtClean="0">
                <a:ln>
                  <a:noFill/>
                </a:ln>
                <a:solidFill>
                  <a:srgbClr val="C00000"/>
                </a:solidFill>
                <a:effectLst/>
                <a:uLnTx/>
                <a:uFillTx/>
                <a:latin typeface="Calibri" pitchFamily="34" charset="0"/>
                <a:ea typeface="MS PGothic" pitchFamily="34" charset="-128"/>
                <a:cs typeface="+mn-cs"/>
              </a:rPr>
              <a:t> </a:t>
            </a:r>
            <a:r>
              <a:rPr kumimoji="0" 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rules…</a:t>
            </a:r>
            <a:endParaRPr kumimoji="0" 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27"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lumMod val="65000"/>
                  </a:srgbClr>
                </a:solidFill>
                <a:effectLst/>
                <a:uLnTx/>
                <a:uFillTx/>
                <a:latin typeface="Calibri" pitchFamily="34" charset="0"/>
                <a:ea typeface="MS PGothic" pitchFamily="34" charset="-128"/>
                <a:cs typeface="+mn-cs"/>
              </a:rPr>
              <a:t>Engineers </a:t>
            </a:r>
            <a:r>
              <a:rPr kumimoji="0" lang="en-US" sz="2400" b="0" i="0" u="none" strike="noStrike" kern="1200" cap="none" spc="0" normalizeH="0" baseline="0" noProof="0" dirty="0" smtClean="0">
                <a:ln>
                  <a:noFill/>
                </a:ln>
                <a:solidFill>
                  <a:srgbClr val="FFFFFF">
                    <a:lumMod val="65000"/>
                  </a:srgbClr>
                </a:solidFill>
                <a:effectLst/>
                <a:uLnTx/>
                <a:uFillTx/>
                <a:latin typeface="Calibri" pitchFamily="34" charset="0"/>
                <a:ea typeface="MS PGothic" pitchFamily="34" charset="-128"/>
                <a:cs typeface="+mn-cs"/>
              </a:rPr>
              <a:t>believe equations approximate reality;</a:t>
            </a:r>
            <a:endParaRPr kumimoji="0" lang="en-US" sz="2400" b="0" i="0" u="none" strike="noStrike" kern="1200" cap="none" spc="0" normalizeH="0" baseline="0" noProof="0" dirty="0">
              <a:ln>
                <a:noFill/>
              </a:ln>
              <a:solidFill>
                <a:srgbClr val="FFFFFF">
                  <a:lumMod val="65000"/>
                </a:srgbClr>
              </a:solidFill>
              <a:effectLst/>
              <a:uLnTx/>
              <a:uFillTx/>
              <a:latin typeface="Calibri" pitchFamily="34" charset="0"/>
              <a:ea typeface="MS PGothic" pitchFamily="34" charset="-128"/>
              <a:cs typeface="+mn-cs"/>
            </a:endParaRPr>
          </a:p>
        </p:txBody>
      </p:sp>
      <p:sp>
        <p:nvSpPr>
          <p:cNvPr id="28" name="Rectangle 27"/>
          <p:cNvSpPr/>
          <p:nvPr/>
        </p:nvSpPr>
        <p:spPr>
          <a:xfrm>
            <a:off x="620713" y="1257072"/>
            <a:ext cx="7304088"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lumMod val="65000"/>
                  </a:srgbClr>
                </a:solidFill>
                <a:effectLst/>
                <a:uLnTx/>
                <a:uFillTx/>
                <a:latin typeface="Calibri" pitchFamily="34" charset="0"/>
                <a:ea typeface="MS PGothic" pitchFamily="34" charset="-128"/>
                <a:cs typeface="+mn-cs"/>
              </a:rPr>
              <a:t>Physicists </a:t>
            </a:r>
            <a:r>
              <a:rPr kumimoji="0" lang="en-US" sz="2400" b="0" i="0" u="none" strike="noStrike" kern="1200" cap="none" spc="0" normalizeH="0" baseline="0" noProof="0" dirty="0" smtClean="0">
                <a:ln>
                  <a:noFill/>
                </a:ln>
                <a:solidFill>
                  <a:srgbClr val="FFFFFF">
                    <a:lumMod val="65000"/>
                  </a:srgbClr>
                </a:solidFill>
                <a:effectLst/>
                <a:uLnTx/>
                <a:uFillTx/>
                <a:latin typeface="Calibri" pitchFamily="34" charset="0"/>
                <a:ea typeface="MS PGothic" pitchFamily="34" charset="-128"/>
                <a:cs typeface="+mn-cs"/>
              </a:rPr>
              <a:t>believe reality approximates equations… </a:t>
            </a:r>
            <a:endParaRPr kumimoji="0" lang="en-US" sz="2400" b="0" i="0" u="none" strike="noStrike" kern="1200" cap="none" spc="0" normalizeH="0" baseline="0" noProof="0" dirty="0">
              <a:ln>
                <a:noFill/>
              </a:ln>
              <a:solidFill>
                <a:srgbClr val="FFFFFF">
                  <a:lumMod val="65000"/>
                </a:srgbClr>
              </a:solidFill>
              <a:effectLst/>
              <a:uLnTx/>
              <a:uFillTx/>
              <a:latin typeface="Calibri" pitchFamily="34" charset="0"/>
              <a:ea typeface="MS PGothic" pitchFamily="34" charset="-128"/>
              <a:cs typeface="+mn-cs"/>
            </a:endParaRPr>
          </a:p>
        </p:txBody>
      </p:sp>
      <p:sp>
        <p:nvSpPr>
          <p:cNvPr id="29" name="Rectangle 28"/>
          <p:cNvSpPr/>
          <p:nvPr/>
        </p:nvSpPr>
        <p:spPr>
          <a:xfrm>
            <a:off x="4708525" y="2216675"/>
            <a:ext cx="3216275" cy="830997"/>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CS reasons about </a:t>
            </a:r>
            <a:r>
              <a:rPr kumimoji="0" lang="en-US" sz="2400" b="1" i="1"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procedural</a:t>
            </a:r>
            <a:r>
              <a:rPr kumimoji="0" lang="en-US" sz="2400" b="0" i="1"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 </a:t>
            </a:r>
            <a:r>
              <a:rPr kumimoji="0" 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ones.</a:t>
            </a:r>
            <a:endParaRPr kumimoji="0" 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24" name="Text Box 9"/>
          <p:cNvSpPr txBox="1">
            <a:spLocks noChangeArrowheads="1"/>
          </p:cNvSpPr>
          <p:nvPr/>
        </p:nvSpPr>
        <p:spPr bwMode="auto">
          <a:xfrm>
            <a:off x="1143000" y="5305425"/>
            <a:ext cx="23820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Insights, tools, </a:t>
            </a:r>
            <a:r>
              <a:rPr kumimoji="0" lang="en-US" sz="1800" b="0" i="0" u="none" strike="noStrike" kern="1200" cap="none" spc="0" normalizeH="0" baseline="0" noProof="0" dirty="0" smtClean="0">
                <a:ln>
                  <a:noFill/>
                </a:ln>
                <a:solidFill>
                  <a:srgbClr val="C00000"/>
                </a:solidFill>
                <a:effectLst/>
                <a:uLnTx/>
                <a:uFillTx/>
                <a:latin typeface="Cambria" pitchFamily="18" charset="0"/>
                <a:ea typeface="MS PGothic" pitchFamily="34" charset="-128"/>
                <a:cs typeface="+mn-cs"/>
              </a:rPr>
              <a:t>mathematical truths</a:t>
            </a:r>
            <a:endParaRPr kumimoji="0" lang="en-US" sz="1800" b="0" i="0" u="none" strike="noStrike" kern="1200" cap="none" spc="0" normalizeH="0" baseline="0" noProof="0" dirty="0">
              <a:ln>
                <a:noFill/>
              </a:ln>
              <a:solidFill>
                <a:srgbClr val="C00000"/>
              </a:solidFill>
              <a:effectLst/>
              <a:uLnTx/>
              <a:uFillTx/>
              <a:latin typeface="Cambria" pitchFamily="18" charset="0"/>
              <a:ea typeface="MS PGothic" pitchFamily="34" charset="-128"/>
              <a:cs typeface="+mn-cs"/>
            </a:endParaRPr>
          </a:p>
        </p:txBody>
      </p:sp>
      <p:sp>
        <p:nvSpPr>
          <p:cNvPr id="25" name="Oval 18"/>
          <p:cNvSpPr>
            <a:spLocks noChangeArrowheads="1"/>
          </p:cNvSpPr>
          <p:nvPr/>
        </p:nvSpPr>
        <p:spPr bwMode="auto">
          <a:xfrm>
            <a:off x="5318125" y="3276600"/>
            <a:ext cx="2667000" cy="1371600"/>
          </a:xfrm>
          <a:prstGeom prst="ellipse">
            <a:avLst/>
          </a:prstGeom>
          <a:noFill/>
          <a:ln w="9525">
            <a:solidFill>
              <a:srgbClr val="1608F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0" name="Text Box 19"/>
          <p:cNvSpPr txBox="1">
            <a:spLocks noChangeArrowheads="1"/>
          </p:cNvSpPr>
          <p:nvPr/>
        </p:nvSpPr>
        <p:spPr bwMode="auto">
          <a:xfrm>
            <a:off x="6080125" y="42672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if/else</a:t>
            </a:r>
          </a:p>
        </p:txBody>
      </p:sp>
      <p:sp>
        <p:nvSpPr>
          <p:cNvPr id="31" name="Text Box 20"/>
          <p:cNvSpPr txBox="1">
            <a:spLocks noChangeArrowheads="1"/>
          </p:cNvSpPr>
          <p:nvPr/>
        </p:nvSpPr>
        <p:spPr bwMode="auto">
          <a:xfrm>
            <a:off x="5743575" y="3705225"/>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while</a:t>
            </a:r>
          </a:p>
        </p:txBody>
      </p:sp>
      <p:sp>
        <p:nvSpPr>
          <p:cNvPr id="32" name="Text Box 21"/>
          <p:cNvSpPr txBox="1">
            <a:spLocks noChangeArrowheads="1"/>
          </p:cNvSpPr>
          <p:nvPr/>
        </p:nvSpPr>
        <p:spPr bwMode="auto">
          <a:xfrm>
            <a:off x="5927725" y="33528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for</a:t>
            </a:r>
          </a:p>
        </p:txBody>
      </p:sp>
      <p:sp>
        <p:nvSpPr>
          <p:cNvPr id="33" name="Text Box 22"/>
          <p:cNvSpPr txBox="1">
            <a:spLocks noChangeArrowheads="1"/>
          </p:cNvSpPr>
          <p:nvPr/>
        </p:nvSpPr>
        <p:spPr bwMode="auto">
          <a:xfrm>
            <a:off x="5470525" y="39624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arithmetic operations</a:t>
            </a:r>
          </a:p>
        </p:txBody>
      </p:sp>
      <p:sp>
        <p:nvSpPr>
          <p:cNvPr id="34" name="Text Box 23"/>
          <p:cNvSpPr txBox="1">
            <a:spLocks noChangeArrowheads="1"/>
          </p:cNvSpPr>
          <p:nvPr/>
        </p:nvSpPr>
        <p:spPr bwMode="auto">
          <a:xfrm>
            <a:off x="6816196" y="3699933"/>
            <a:ext cx="1303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variables</a:t>
            </a:r>
          </a:p>
        </p:txBody>
      </p:sp>
      <p:sp>
        <p:nvSpPr>
          <p:cNvPr id="35" name="Text Box 24"/>
          <p:cNvSpPr txBox="1">
            <a:spLocks noChangeArrowheads="1"/>
          </p:cNvSpPr>
          <p:nvPr/>
        </p:nvSpPr>
        <p:spPr bwMode="auto">
          <a:xfrm>
            <a:off x="5622925"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itchFamily="34" charset="0"/>
                <a:ea typeface="MS PGothic" pitchFamily="34" charset="-128"/>
                <a:cs typeface="+mn-cs"/>
              </a:rPr>
              <a:t>lists</a:t>
            </a:r>
            <a:endParaRPr kumimoji="0" lang="en-US" sz="1400" b="1"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 name="Down Arrow 1"/>
          <p:cNvSpPr/>
          <p:nvPr/>
        </p:nvSpPr>
        <p:spPr bwMode="auto">
          <a:xfrm>
            <a:off x="2083594" y="4555265"/>
            <a:ext cx="381000" cy="733425"/>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38" name="Rectangle 11"/>
          <p:cNvSpPr>
            <a:spLocks noChangeArrowheads="1"/>
          </p:cNvSpPr>
          <p:nvPr/>
        </p:nvSpPr>
        <p:spPr bwMode="auto">
          <a:xfrm>
            <a:off x="5410200" y="6205954"/>
            <a:ext cx="2514600" cy="400110"/>
          </a:xfrm>
          <a:prstGeom prst="rect">
            <a:avLst/>
          </a:prstGeom>
          <a:solidFill>
            <a:schemeClr val="bg1">
              <a:lumMod val="95000"/>
            </a:schemeClr>
          </a:solidFill>
          <a:ln>
            <a:noFill/>
          </a:ln>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smtClean="0">
                <a:ln>
                  <a:noFill/>
                </a:ln>
                <a:solidFill>
                  <a:srgbClr val="000000"/>
                </a:solidFill>
                <a:effectLst/>
                <a:uLnTx/>
                <a:uFillTx/>
                <a:latin typeface="Calibri" panose="020F0502020204030204" pitchFamily="34" charset="0"/>
                <a:cs typeface="Calibri" panose="020F0502020204030204" pitchFamily="34" charset="0"/>
              </a:rPr>
              <a:t>CS worldview</a:t>
            </a:r>
            <a:endParaRPr kumimoji="0" lang="en-US" sz="20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9" name="Text Box 9"/>
          <p:cNvSpPr txBox="1">
            <a:spLocks noChangeArrowheads="1"/>
          </p:cNvSpPr>
          <p:nvPr/>
        </p:nvSpPr>
        <p:spPr bwMode="auto">
          <a:xfrm>
            <a:off x="5440361" y="5305425"/>
            <a:ext cx="24844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Insights, tools, </a:t>
            </a:r>
            <a:r>
              <a:rPr kumimoji="0" lang="en-US" sz="1800" b="0" i="0" u="none" strike="noStrike" kern="1200" cap="none" spc="0" normalizeH="0" baseline="0" noProof="0" dirty="0" smtClean="0">
                <a:ln>
                  <a:noFill/>
                </a:ln>
                <a:solidFill>
                  <a:srgbClr val="1608F9"/>
                </a:solidFill>
                <a:effectLst/>
                <a:uLnTx/>
                <a:uFillTx/>
                <a:latin typeface="Cambria" pitchFamily="18" charset="0"/>
                <a:ea typeface="MS PGothic" pitchFamily="34" charset="-128"/>
                <a:cs typeface="+mn-cs"/>
              </a:rPr>
              <a:t>algorithms</a:t>
            </a:r>
            <a:endParaRPr kumimoji="0" lang="en-US" sz="1800" b="0" i="0" u="none" strike="noStrike" kern="1200" cap="none" spc="0" normalizeH="0" baseline="0" noProof="0" dirty="0">
              <a:ln>
                <a:noFill/>
              </a:ln>
              <a:solidFill>
                <a:srgbClr val="1608F9"/>
              </a:solidFill>
              <a:effectLst/>
              <a:uLnTx/>
              <a:uFillTx/>
              <a:latin typeface="Cambria" pitchFamily="18" charset="0"/>
              <a:ea typeface="MS PGothic" pitchFamily="34" charset="-128"/>
              <a:cs typeface="+mn-cs"/>
            </a:endParaRPr>
          </a:p>
        </p:txBody>
      </p:sp>
      <p:sp>
        <p:nvSpPr>
          <p:cNvPr id="40" name="Down Arrow 39"/>
          <p:cNvSpPr/>
          <p:nvPr/>
        </p:nvSpPr>
        <p:spPr bwMode="auto">
          <a:xfrm>
            <a:off x="6477000" y="4572000"/>
            <a:ext cx="381000" cy="733425"/>
          </a:xfrm>
          <a:prstGeom prst="downArrow">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1" name="Text Box 10"/>
          <p:cNvSpPr txBox="1">
            <a:spLocks noChangeArrowheads="1"/>
          </p:cNvSpPr>
          <p:nvPr/>
        </p:nvSpPr>
        <p:spPr bwMode="auto">
          <a:xfrm>
            <a:off x="848440" y="4834467"/>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smtClean="0">
                <a:ln>
                  <a:noFill/>
                </a:ln>
                <a:solidFill>
                  <a:srgbClr val="C00000"/>
                </a:solidFill>
                <a:effectLst/>
                <a:uLnTx/>
                <a:uFillTx/>
                <a:latin typeface="Cambria" pitchFamily="18" charset="0"/>
                <a:ea typeface="MS PGothic" pitchFamily="34" charset="-128"/>
                <a:cs typeface="+mn-cs"/>
              </a:rPr>
              <a:t>proofs</a:t>
            </a:r>
            <a:endParaRPr kumimoji="0" lang="en-US" sz="1400" b="0" i="0" u="none" strike="noStrike" kern="1200" cap="none" spc="0" normalizeH="0" baseline="0" noProof="0" dirty="0">
              <a:ln>
                <a:noFill/>
              </a:ln>
              <a:solidFill>
                <a:srgbClr val="C00000"/>
              </a:solidFill>
              <a:effectLst/>
              <a:uLnTx/>
              <a:uFillTx/>
              <a:latin typeface="Cambria" pitchFamily="18" charset="0"/>
              <a:ea typeface="MS PGothic" pitchFamily="34" charset="-128"/>
              <a:cs typeface="+mn-cs"/>
            </a:endParaRPr>
          </a:p>
        </p:txBody>
      </p:sp>
      <p:sp>
        <p:nvSpPr>
          <p:cNvPr id="42" name="Text Box 10"/>
          <p:cNvSpPr txBox="1">
            <a:spLocks noChangeArrowheads="1"/>
          </p:cNvSpPr>
          <p:nvPr/>
        </p:nvSpPr>
        <p:spPr bwMode="auto">
          <a:xfrm>
            <a:off x="6739467" y="4824664"/>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smtClean="0">
                <a:ln>
                  <a:noFill/>
                </a:ln>
                <a:solidFill>
                  <a:srgbClr val="1608F9"/>
                </a:solidFill>
                <a:effectLst/>
                <a:uLnTx/>
                <a:uFillTx/>
                <a:latin typeface="Cambria" pitchFamily="18" charset="0"/>
                <a:ea typeface="MS PGothic" pitchFamily="34" charset="-128"/>
                <a:cs typeface="+mn-cs"/>
              </a:rPr>
              <a:t>programs</a:t>
            </a:r>
            <a:endParaRPr kumimoji="0" lang="en-US" sz="1400" b="0" i="0" u="none" strike="noStrike" kern="1200" cap="none" spc="0" normalizeH="0" baseline="0" noProof="0" dirty="0">
              <a:ln>
                <a:noFill/>
              </a:ln>
              <a:solidFill>
                <a:srgbClr val="1608F9"/>
              </a:solidFill>
              <a:effectLst/>
              <a:uLnTx/>
              <a:uFillTx/>
              <a:latin typeface="Cambria" pitchFamily="18" charset="0"/>
              <a:ea typeface="MS PGothic" pitchFamily="34" charset="-128"/>
              <a:cs typeface="+mn-cs"/>
            </a:endParaRPr>
          </a:p>
        </p:txBody>
      </p:sp>
      <p:sp>
        <p:nvSpPr>
          <p:cNvPr id="36" name="Text Box 10"/>
          <p:cNvSpPr txBox="1">
            <a:spLocks noChangeArrowheads="1"/>
          </p:cNvSpPr>
          <p:nvPr/>
        </p:nvSpPr>
        <p:spPr bwMode="auto">
          <a:xfrm>
            <a:off x="6835422" y="3399212"/>
            <a:ext cx="6516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Data</a:t>
            </a:r>
            <a:endParaRPr kumimoji="0" lang="en-US" sz="14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37" name="Text Box 10"/>
          <p:cNvSpPr txBox="1">
            <a:spLocks noChangeArrowheads="1"/>
          </p:cNvSpPr>
          <p:nvPr/>
        </p:nvSpPr>
        <p:spPr bwMode="auto">
          <a:xfrm>
            <a:off x="2470502" y="3810000"/>
            <a:ext cx="6516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Data</a:t>
            </a:r>
            <a:endParaRPr kumimoji="0" lang="en-US" sz="14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24574000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57" y="3228072"/>
            <a:ext cx="3333750" cy="3190875"/>
          </a:xfrm>
          <a:prstGeom prst="rect">
            <a:avLst/>
          </a:prstGeom>
        </p:spPr>
      </p:pic>
      <p:sp>
        <p:nvSpPr>
          <p:cNvPr id="2" name="Rectangle 1"/>
          <p:cNvSpPr/>
          <p:nvPr/>
        </p:nvSpPr>
        <p:spPr>
          <a:xfrm>
            <a:off x="3918744" y="3156635"/>
            <a:ext cx="2895600" cy="55399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why settle for gears, when you could have </a:t>
            </a:r>
            <a:r>
              <a:rPr kumimoji="0" lang="en-US" sz="1500" b="1" i="1" u="none" strike="noStrike" kern="1200" cap="none" spc="0" normalizeH="0" baseline="0" noProof="0" dirty="0" smtClean="0">
                <a:ln>
                  <a:noFill/>
                </a:ln>
                <a:solidFill>
                  <a:srgbClr val="C00000"/>
                </a:solidFill>
                <a:effectLst/>
                <a:uLnTx/>
                <a:uFillTx/>
                <a:latin typeface="Calibri" pitchFamily="34" charset="0"/>
                <a:ea typeface="MS PGothic" pitchFamily="34" charset="-128"/>
                <a:cs typeface="+mn-cs"/>
              </a:rPr>
              <a:t>fractal</a:t>
            </a:r>
            <a:r>
              <a:rPr kumimoji="0" lang="en-US" sz="1500" b="0" i="0" u="none" strike="noStrike" kern="1200" cap="none" spc="0" normalizeH="0" baseline="0" noProof="0" dirty="0" smtClean="0">
                <a:ln>
                  <a:noFill/>
                </a:ln>
                <a:solidFill>
                  <a:srgbClr val="C00000"/>
                </a:solidFill>
                <a:effectLst/>
                <a:uLnTx/>
                <a:uFillTx/>
                <a:latin typeface="Calibri" pitchFamily="34" charset="0"/>
                <a:ea typeface="MS PGothic" pitchFamily="34" charset="-128"/>
                <a:cs typeface="+mn-cs"/>
              </a:rPr>
              <a:t> </a:t>
            </a:r>
            <a:r>
              <a:rPr kumimoji="0" lang="en-US" sz="15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gears?</a:t>
            </a:r>
            <a:endParaRPr kumimoji="0" lang="en-US" sz="15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pic>
        <p:nvPicPr>
          <p:cNvPr id="4098" name="Picture 2" descr="File:Conways game of life breeder animati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842435"/>
            <a:ext cx="4648200" cy="235476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3723860" y="6230035"/>
            <a:ext cx="5334000" cy="307777"/>
          </a:xfrm>
          <a:prstGeom prst="rect">
            <a:avLst/>
          </a:prstGeom>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why settle for structured patterns?</a:t>
            </a:r>
            <a:r>
              <a:rPr kumimoji="0" lang="en-US" sz="14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a:t>
            </a:r>
            <a:r>
              <a:rPr kumimoji="0" lang="en-US" sz="1400" b="1"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Self-propagating patterns!</a:t>
            </a:r>
            <a:endParaRPr kumimoji="0" lang="en-US" sz="1400" b="1" i="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3" name="Rectangle 2"/>
          <p:cNvSpPr/>
          <p:nvPr/>
        </p:nvSpPr>
        <p:spPr>
          <a:xfrm>
            <a:off x="4552156" y="6652374"/>
            <a:ext cx="4572000" cy="200055"/>
          </a:xfrm>
          <a:prstGeom prst="rect">
            <a:avLst/>
          </a:prstGeom>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https://en.wikipedia.org/wiki/File:Conways_game_of_life_breeder_animation.gif</a:t>
            </a:r>
          </a:p>
        </p:txBody>
      </p:sp>
      <p:sp>
        <p:nvSpPr>
          <p:cNvPr id="16" name="Rectangle 15"/>
          <p:cNvSpPr/>
          <p:nvPr/>
        </p:nvSpPr>
        <p:spPr>
          <a:xfrm>
            <a:off x="1731060" y="2427932"/>
            <a:ext cx="5506451" cy="461665"/>
          </a:xfrm>
          <a:prstGeom prst="rect">
            <a:avLst/>
          </a:prstGeom>
          <a:solidFill>
            <a:srgbClr val="FFCC99"/>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Don't like your reality?</a:t>
            </a:r>
            <a:r>
              <a:rPr kumimoji="0" lang="en-US" sz="24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a:t>
            </a:r>
            <a:r>
              <a:rPr kumimoji="0" lang="en-US" sz="2400" b="1" i="1"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Build a new one!</a:t>
            </a:r>
            <a:endParaRPr kumimoji="0" lang="en-US" sz="2400" b="1" i="1"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p:txBody>
      </p:sp>
      <p:sp>
        <p:nvSpPr>
          <p:cNvPr id="17" name="Rectangle 16"/>
          <p:cNvSpPr/>
          <p:nvPr/>
        </p:nvSpPr>
        <p:spPr>
          <a:xfrm>
            <a:off x="762000" y="2425700"/>
            <a:ext cx="631904" cy="461665"/>
          </a:xfrm>
          <a:prstGeom prst="rect">
            <a:avLst/>
          </a:prstGeom>
          <a:solidFill>
            <a:srgbClr val="FFCC99"/>
          </a:solid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CS?</a:t>
            </a:r>
            <a:endParaRPr kumimoji="0" lang="en-US" sz="2400" b="1" i="1" u="none" strike="noStrike" kern="1200" cap="none" spc="0" normalizeH="0" baseline="0" noProof="0" dirty="0">
              <a:ln>
                <a:noFill/>
              </a:ln>
              <a:solidFill>
                <a:srgbClr val="1608F9"/>
              </a:solidFill>
              <a:effectLst/>
              <a:uLnTx/>
              <a:uFillTx/>
              <a:latin typeface="Times" charset="0"/>
              <a:ea typeface="MS PGothic" pitchFamily="34" charset="-128"/>
              <a:cs typeface="+mn-cs"/>
            </a:endParaRPr>
          </a:p>
        </p:txBody>
      </p:sp>
      <p:sp>
        <p:nvSpPr>
          <p:cNvPr id="18" name="Rectangle 17"/>
          <p:cNvSpPr/>
          <p:nvPr/>
        </p:nvSpPr>
        <p:spPr>
          <a:xfrm>
            <a:off x="645696" y="1824335"/>
            <a:ext cx="552650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Mathematicians </a:t>
            </a:r>
            <a:r>
              <a:rPr lang="en-US" i="1" dirty="0" smtClean="0">
                <a:solidFill>
                  <a:srgbClr val="000000"/>
                </a:solidFill>
                <a:latin typeface="Calibri" pitchFamily="34" charset="0"/>
              </a:rPr>
              <a:t>are h</a:t>
            </a:r>
            <a:r>
              <a:rPr kumimoji="0" lang="en-US" sz="2400" b="0" i="1" u="none" strike="noStrike" kern="1200" cap="none" spc="0" normalizeH="0" baseline="0" noProof="0" dirty="0" err="1" smtClean="0">
                <a:ln>
                  <a:noFill/>
                </a:ln>
                <a:solidFill>
                  <a:srgbClr val="000000"/>
                </a:solidFill>
                <a:effectLst/>
                <a:uLnTx/>
                <a:uFillTx/>
                <a:latin typeface="Calibri" pitchFamily="34" charset="0"/>
                <a:ea typeface="MS PGothic" pitchFamily="34" charset="-128"/>
                <a:cs typeface="+mn-cs"/>
              </a:rPr>
              <a:t>appy</a:t>
            </a:r>
            <a:r>
              <a:rPr kumimoji="0" lang="en-US" sz="2400" b="0" i="1" u="none" strike="noStrike" kern="1200" cap="none" spc="0" normalizeH="0" noProof="0" dirty="0" smtClean="0">
                <a:ln>
                  <a:noFill/>
                </a:ln>
                <a:solidFill>
                  <a:srgbClr val="000000"/>
                </a:solidFill>
                <a:effectLst/>
                <a:uLnTx/>
                <a:uFillTx/>
                <a:latin typeface="Calibri" pitchFamily="34" charset="0"/>
                <a:ea typeface="MS PGothic" pitchFamily="34" charset="-128"/>
                <a:cs typeface="+mn-cs"/>
              </a:rPr>
              <a:t> </a:t>
            </a:r>
            <a:r>
              <a:rPr kumimoji="0" 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either </a:t>
            </a:r>
            <a:r>
              <a:rPr kumimoji="0" 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way!</a:t>
            </a:r>
            <a:endParaRPr kumimoji="0" lang="en-US" sz="2400" b="0" i="1"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19" name="Rectangle 18"/>
          <p:cNvSpPr/>
          <p:nvPr/>
        </p:nvSpPr>
        <p:spPr>
          <a:xfrm>
            <a:off x="620713" y="1257072"/>
            <a:ext cx="7304088"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Physicists </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believe </a:t>
            </a:r>
            <a:r>
              <a:rPr kumimoji="0" lang="en-US" sz="2400" b="0" i="1"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reality approximates their rules</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a:t>
            </a:r>
            <a:endParaRPr kumimoji="0" 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20"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Engineers</a:t>
            </a:r>
            <a:r>
              <a:rPr kumimoji="0" 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believe their rules approximate reality;</a:t>
            </a:r>
            <a:endParaRPr kumimoji="0" lang="en-US" sz="24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2037948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599"/>
            <a:ext cx="762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7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2D </a:t>
            </a:r>
            <a:r>
              <a:rPr kumimoji="0" lang="en-US" sz="7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data?</a:t>
            </a:r>
            <a:endParaRPr kumimoji="0" lang="en-US" sz="7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3" name="Text Box 7"/>
          <p:cNvSpPr txBox="1">
            <a:spLocks noChangeArrowheads="1"/>
          </p:cNvSpPr>
          <p:nvPr/>
        </p:nvSpPr>
        <p:spPr bwMode="auto">
          <a:xfrm rot="21329586">
            <a:off x="3848315" y="1790766"/>
            <a:ext cx="4876800" cy="674031"/>
          </a:xfrm>
          <a:prstGeom prst="rect">
            <a:avLst/>
          </a:prstGeom>
          <a:solidFill>
            <a:srgbClr val="FFCC99"/>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100" b="1" i="1" u="none" strike="noStrike" kern="1200" cap="none" spc="0" normalizeH="0" baseline="0" noProof="0" dirty="0" smtClean="0">
                <a:ln>
                  <a:noFill/>
                </a:ln>
                <a:solidFill>
                  <a:srgbClr val="1608F9"/>
                </a:solidFill>
                <a:effectLst/>
                <a:uLnTx/>
                <a:uFillTx/>
                <a:latin typeface="Cambria" pitchFamily="18" charset="0"/>
                <a:ea typeface="MS PGothic" pitchFamily="34" charset="-128"/>
                <a:cs typeface="+mn-cs"/>
              </a:rPr>
              <a:t>All and only</a:t>
            </a:r>
            <a:r>
              <a:rPr kumimoji="0" lang="en-US" sz="2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the rules that govern 1D data apply here – no new rules to learn!</a:t>
            </a:r>
            <a:endParaRPr kumimoji="0" lang="en-US" sz="2100" b="1" i="1" u="none" strike="noStrike" kern="1200" cap="none" spc="0" normalizeH="0" baseline="0" noProof="0" dirty="0">
              <a:ln>
                <a:noFill/>
              </a:ln>
              <a:solidFill>
                <a:srgbClr val="008000"/>
              </a:solidFill>
              <a:effectLst/>
              <a:uLnTx/>
              <a:uFillTx/>
              <a:latin typeface="Cambria" pitchFamily="18" charset="0"/>
              <a:ea typeface="MS PGothic" pitchFamily="34" charset="-128"/>
              <a:cs typeface="+mn-cs"/>
            </a:endParaRPr>
          </a:p>
        </p:txBody>
      </p:sp>
      <p:sp>
        <p:nvSpPr>
          <p:cNvPr id="4" name="Text Box 7"/>
          <p:cNvSpPr txBox="1">
            <a:spLocks noChangeArrowheads="1"/>
          </p:cNvSpPr>
          <p:nvPr/>
        </p:nvSpPr>
        <p:spPr bwMode="auto">
          <a:xfrm>
            <a:off x="6128983" y="2485003"/>
            <a:ext cx="2648057" cy="341632"/>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90000"/>
              </a:lnSpc>
              <a:spcBef>
                <a:spcPct val="50000"/>
              </a:spcBef>
              <a:spcAft>
                <a:spcPct val="0"/>
              </a:spcAft>
              <a:buClrTx/>
              <a:buSzTx/>
              <a:buFontTx/>
              <a:buNone/>
              <a:tabLst/>
              <a:defRPr/>
            </a:pPr>
            <a:r>
              <a:rPr kumimoji="0" lang="en-US" sz="1800" b="0" i="1" u="none" strike="noStrike" kern="1200" cap="none" spc="0" normalizeH="0" baseline="0" noProof="0" dirty="0" smtClean="0">
                <a:ln>
                  <a:noFill/>
                </a:ln>
                <a:solidFill>
                  <a:srgbClr val="FFFFFF">
                    <a:lumMod val="50000"/>
                  </a:srgbClr>
                </a:solidFill>
                <a:effectLst/>
                <a:uLnTx/>
                <a:uFillTx/>
                <a:latin typeface="Cambria" pitchFamily="18" charset="0"/>
                <a:ea typeface="MS PGothic" pitchFamily="34" charset="-128"/>
                <a:cs typeface="+mn-cs"/>
              </a:rPr>
              <a:t>~ pure composition</a:t>
            </a:r>
            <a:endParaRPr kumimoji="0" lang="en-US" sz="1800" b="0" i="1" u="none" strike="noStrike" kern="1200" cap="none" spc="0" normalizeH="0" baseline="0" noProof="0" dirty="0">
              <a:ln>
                <a:noFill/>
              </a:ln>
              <a:solidFill>
                <a:srgbClr val="FFFFFF">
                  <a:lumMod val="50000"/>
                </a:srgbClr>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21267786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Lists ~ 1D data</a:t>
            </a:r>
            <a:endParaRPr kumimoji="0" lang="en-US" sz="4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20485" name="Rectangle 8"/>
          <p:cNvSpPr>
            <a:spLocks noChangeArrowheads="1"/>
          </p:cNvSpPr>
          <p:nvPr/>
        </p:nvSpPr>
        <p:spPr bwMode="auto">
          <a:xfrm>
            <a:off x="2161843" y="1781395"/>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 [ 42, 75, 70 ]</a:t>
            </a:r>
          </a:p>
        </p:txBody>
      </p:sp>
      <p:sp>
        <p:nvSpPr>
          <p:cNvPr id="40" name="Text Box 7"/>
          <p:cNvSpPr txBox="1">
            <a:spLocks noChangeArrowheads="1"/>
          </p:cNvSpPr>
          <p:nvPr/>
        </p:nvSpPr>
        <p:spPr bwMode="auto">
          <a:xfrm>
            <a:off x="4079542" y="6019800"/>
            <a:ext cx="4896977" cy="674031"/>
          </a:xfrm>
          <a:prstGeom prst="rect">
            <a:avLst/>
          </a:prstGeom>
          <a:solidFill>
            <a:srgbClr val="CCFFCC"/>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1D lists are familiar – but lists can hold ANY kind of data – </a:t>
            </a:r>
            <a:r>
              <a:rPr kumimoji="0" lang="en-US" sz="21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including lists!</a:t>
            </a:r>
            <a:endParaRPr kumimoji="0" lang="en-US" sz="2100" b="1" i="1" u="none" strike="noStrike" kern="1200" cap="none" spc="0" normalizeH="0" baseline="0" noProof="0" dirty="0">
              <a:ln>
                <a:noFill/>
              </a:ln>
              <a:solidFill>
                <a:srgbClr val="008000"/>
              </a:solidFill>
              <a:effectLst/>
              <a:uLnTx/>
              <a:uFillTx/>
              <a:latin typeface="Cambria" pitchFamily="18" charset="0"/>
              <a:ea typeface="MS PGothic" pitchFamily="34" charset="-128"/>
              <a:cs typeface="+mn-cs"/>
            </a:endParaRPr>
          </a:p>
        </p:txBody>
      </p:sp>
      <p:sp>
        <p:nvSpPr>
          <p:cNvPr id="19" name="Rectangle 18"/>
          <p:cNvSpPr/>
          <p:nvPr/>
        </p:nvSpPr>
        <p:spPr>
          <a:xfrm>
            <a:off x="172735" y="5955167"/>
            <a:ext cx="1178529" cy="73866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i="0" u="none" strike="noStrike" kern="1200" cap="none" spc="0" normalizeH="0" baseline="0" noProof="0" dirty="0" err="1" smtClean="0">
                <a:ln>
                  <a:noFill/>
                </a:ln>
                <a:solidFill>
                  <a:srgbClr val="000000"/>
                </a:solidFill>
                <a:effectLst/>
                <a:uLnTx/>
                <a:uFillTx/>
                <a:latin typeface="Consolas" panose="020B0609020204030204" pitchFamily="49" charset="0"/>
                <a:cs typeface="Calibri" panose="020F0502020204030204" pitchFamily="34" charset="0"/>
              </a:rPr>
              <a:t>len</a:t>
            </a:r>
            <a:r>
              <a:rPr kumimoji="0" lang="en-US" sz="1400" i="0" u="none" strike="noStrike" kern="1200" cap="none" spc="0" normalizeH="0" baseline="0" noProof="0" dirty="0" smtClean="0">
                <a:ln>
                  <a:noFill/>
                </a:ln>
                <a:solidFill>
                  <a:srgbClr val="000000"/>
                </a:solidFill>
                <a:effectLst/>
                <a:uLnTx/>
                <a:uFillTx/>
                <a:latin typeface="Consolas" panose="020B0609020204030204" pitchFamily="49" charset="0"/>
                <a:cs typeface="Calibri" panose="020F0502020204030204" pitchFamily="34" charset="0"/>
              </a:rPr>
              <a:t>(A)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400" dirty="0" smtClean="0">
                <a:solidFill>
                  <a:srgbClr val="000000"/>
                </a:solidFill>
                <a:latin typeface="Consolas" panose="020B0609020204030204" pitchFamily="49" charset="0"/>
                <a:cs typeface="Calibri" panose="020F0502020204030204" pitchFamily="34" charset="0"/>
              </a:rPr>
              <a:t>id(A)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i="0" u="none" strike="noStrike" kern="1200" cap="none" spc="0" normalizeH="0" baseline="0" noProof="0" dirty="0" smtClean="0">
                <a:ln>
                  <a:noFill/>
                </a:ln>
                <a:solidFill>
                  <a:srgbClr val="000000"/>
                </a:solidFill>
                <a:effectLst/>
                <a:uLnTx/>
                <a:uFillTx/>
                <a:latin typeface="Consolas" panose="020B0609020204030204" pitchFamily="49" charset="0"/>
                <a:cs typeface="Calibri" panose="020F0502020204030204" pitchFamily="34" charset="0"/>
              </a:rPr>
              <a:t>id(A[0]) ?</a:t>
            </a:r>
            <a:endParaRPr kumimoji="0" lang="en-US" sz="1400" i="0" u="none" strike="noStrike" kern="1200" cap="none" spc="0" normalizeH="0" baseline="0" noProof="0" dirty="0">
              <a:ln>
                <a:noFill/>
              </a:ln>
              <a:solidFill>
                <a:srgbClr val="000000"/>
              </a:solidFill>
              <a:effectLst/>
              <a:uLnTx/>
              <a:uFillTx/>
              <a:latin typeface="Consolas" panose="020B0609020204030204" pitchFamily="49" charset="0"/>
              <a:cs typeface="Calibri" panose="020F0502020204030204" pitchFamily="34" charset="0"/>
            </a:endParaRPr>
          </a:p>
        </p:txBody>
      </p:sp>
      <p:sp>
        <p:nvSpPr>
          <p:cNvPr id="21" name="TextBox 20"/>
          <p:cNvSpPr txBox="1"/>
          <p:nvPr/>
        </p:nvSpPr>
        <p:spPr>
          <a:xfrm rot="21213009">
            <a:off x="1986908" y="5104352"/>
            <a:ext cx="6975307" cy="830997"/>
          </a:xfrm>
          <a:prstGeom prst="rect">
            <a:avLst/>
          </a:prstGeom>
          <a:solidFill>
            <a:srgbClr val="008000"/>
          </a:solidFill>
          <a:ln>
            <a:solidFill>
              <a:schemeClr val="bg1"/>
            </a:solidFill>
          </a:ln>
        </p:spPr>
        <p:txBody>
          <a:bodyPr wrap="none" rtlCol="0">
            <a:spAutoFit/>
          </a:bodyPr>
          <a:lstStyle/>
          <a:p>
            <a:r>
              <a:rPr lang="en-US" sz="4800" dirty="0" smtClean="0">
                <a:solidFill>
                  <a:schemeClr val="bg1"/>
                </a:solidFill>
                <a:latin typeface="Cambria" panose="02040503050406030204" pitchFamily="18" charset="0"/>
                <a:ea typeface="Cambria" panose="02040503050406030204" pitchFamily="18" charset="0"/>
              </a:rPr>
              <a:t>What does  </a:t>
            </a:r>
            <a:r>
              <a:rPr lang="en-US" sz="4800" b="1" dirty="0" smtClean="0">
                <a:solidFill>
                  <a:schemeClr val="bg1"/>
                </a:solidFill>
                <a:latin typeface="Courier New" panose="02070309020205020404" pitchFamily="49" charset="0"/>
                <a:ea typeface="Cambria" panose="02040503050406030204" pitchFamily="18" charset="0"/>
                <a:cs typeface="Courier New" panose="02070309020205020404" pitchFamily="49" charset="0"/>
              </a:rPr>
              <a:t>A</a:t>
            </a:r>
            <a:r>
              <a:rPr lang="en-US" sz="4800" dirty="0" smtClean="0">
                <a:solidFill>
                  <a:schemeClr val="bg1"/>
                </a:solidFill>
                <a:latin typeface="Cambria" panose="02040503050406030204" pitchFamily="18" charset="0"/>
                <a:ea typeface="Cambria" panose="02040503050406030204" pitchFamily="18" charset="0"/>
              </a:rPr>
              <a:t>  "look like" ?</a:t>
            </a:r>
            <a:endParaRPr lang="en-US" sz="4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78522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Lists ~ 1D data</a:t>
            </a:r>
            <a:endParaRPr kumimoji="0" lang="en-US" sz="4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20485" name="Rectangle 8"/>
          <p:cNvSpPr>
            <a:spLocks noChangeArrowheads="1"/>
          </p:cNvSpPr>
          <p:nvPr/>
        </p:nvSpPr>
        <p:spPr bwMode="auto">
          <a:xfrm>
            <a:off x="2161843" y="1781395"/>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 [ 42, 75, 70 ]</a:t>
            </a:r>
          </a:p>
        </p:txBody>
      </p:sp>
      <p:sp>
        <p:nvSpPr>
          <p:cNvPr id="20486" name="AutoShape 9"/>
          <p:cNvSpPr>
            <a:spLocks noChangeArrowheads="1"/>
          </p:cNvSpPr>
          <p:nvPr/>
        </p:nvSpPr>
        <p:spPr bwMode="auto">
          <a:xfrm>
            <a:off x="3754105" y="36337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0487" name="AutoShape 10"/>
          <p:cNvSpPr>
            <a:spLocks noChangeArrowheads="1"/>
          </p:cNvSpPr>
          <p:nvPr/>
        </p:nvSpPr>
        <p:spPr bwMode="auto">
          <a:xfrm>
            <a:off x="4678030" y="36337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0488" name="AutoShape 11"/>
          <p:cNvSpPr>
            <a:spLocks noChangeArrowheads="1"/>
          </p:cNvSpPr>
          <p:nvPr/>
        </p:nvSpPr>
        <p:spPr bwMode="auto">
          <a:xfrm>
            <a:off x="5590843" y="363378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0489" name="Rectangle 12"/>
          <p:cNvSpPr>
            <a:spLocks noChangeArrowheads="1"/>
          </p:cNvSpPr>
          <p:nvPr/>
        </p:nvSpPr>
        <p:spPr bwMode="auto">
          <a:xfrm>
            <a:off x="4003343" y="3657600"/>
            <a:ext cx="430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42</a:t>
            </a:r>
          </a:p>
        </p:txBody>
      </p:sp>
      <p:sp>
        <p:nvSpPr>
          <p:cNvPr id="20490" name="Rectangle 13"/>
          <p:cNvSpPr>
            <a:spLocks noChangeArrowheads="1"/>
          </p:cNvSpPr>
          <p:nvPr/>
        </p:nvSpPr>
        <p:spPr bwMode="auto">
          <a:xfrm>
            <a:off x="4941555" y="3665538"/>
            <a:ext cx="430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75</a:t>
            </a:r>
          </a:p>
        </p:txBody>
      </p:sp>
      <p:sp>
        <p:nvSpPr>
          <p:cNvPr id="20491" name="Rectangle 14"/>
          <p:cNvSpPr>
            <a:spLocks noChangeArrowheads="1"/>
          </p:cNvSpPr>
          <p:nvPr/>
        </p:nvSpPr>
        <p:spPr bwMode="auto">
          <a:xfrm>
            <a:off x="5871830" y="3654425"/>
            <a:ext cx="430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70</a:t>
            </a:r>
          </a:p>
        </p:txBody>
      </p:sp>
      <p:sp>
        <p:nvSpPr>
          <p:cNvPr id="20492" name="AutoShape 15"/>
          <p:cNvSpPr>
            <a:spLocks noChangeArrowheads="1"/>
          </p:cNvSpPr>
          <p:nvPr/>
        </p:nvSpPr>
        <p:spPr bwMode="auto">
          <a:xfrm>
            <a:off x="2161843" y="3549650"/>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0493" name="Freeform 16"/>
          <p:cNvSpPr>
            <a:spLocks/>
          </p:cNvSpPr>
          <p:nvPr/>
        </p:nvSpPr>
        <p:spPr bwMode="auto">
          <a:xfrm>
            <a:off x="2839705" y="3413125"/>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0494" name="Rectangle 17"/>
          <p:cNvSpPr>
            <a:spLocks noChangeArrowheads="1"/>
          </p:cNvSpPr>
          <p:nvPr/>
        </p:nvSpPr>
        <p:spPr bwMode="auto">
          <a:xfrm>
            <a:off x="3849355" y="393858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int</a:t>
            </a:r>
            <a:endParaRPr kumimoji="0" lang="en-US" sz="18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0495" name="Rectangle 18"/>
          <p:cNvSpPr>
            <a:spLocks noChangeArrowheads="1"/>
          </p:cNvSpPr>
          <p:nvPr/>
        </p:nvSpPr>
        <p:spPr bwMode="auto">
          <a:xfrm>
            <a:off x="4768518" y="393858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int</a:t>
            </a:r>
            <a:endParaRPr kumimoji="0" lang="en-US" sz="18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0496" name="Rectangle 19"/>
          <p:cNvSpPr>
            <a:spLocks noChangeArrowheads="1"/>
          </p:cNvSpPr>
          <p:nvPr/>
        </p:nvSpPr>
        <p:spPr bwMode="auto">
          <a:xfrm>
            <a:off x="5673393" y="393858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int</a:t>
            </a:r>
            <a:endParaRPr kumimoji="0" lang="en-US" sz="18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0497" name="Rectangle 20"/>
          <p:cNvSpPr>
            <a:spLocks noChangeArrowheads="1"/>
          </p:cNvSpPr>
          <p:nvPr/>
        </p:nvSpPr>
        <p:spPr bwMode="auto">
          <a:xfrm>
            <a:off x="2355518" y="39608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8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0498" name="Rectangle 21"/>
          <p:cNvSpPr>
            <a:spLocks noChangeArrowheads="1"/>
          </p:cNvSpPr>
          <p:nvPr/>
        </p:nvSpPr>
        <p:spPr bwMode="auto">
          <a:xfrm>
            <a:off x="2496805" y="4144963"/>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A</a:t>
            </a:r>
            <a:endParaRPr kumimoji="0" lang="en-US" sz="18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40" name="Text Box 7"/>
          <p:cNvSpPr txBox="1">
            <a:spLocks noChangeArrowheads="1"/>
          </p:cNvSpPr>
          <p:nvPr/>
        </p:nvSpPr>
        <p:spPr bwMode="auto">
          <a:xfrm>
            <a:off x="4079542" y="6019800"/>
            <a:ext cx="4896977" cy="674031"/>
          </a:xfrm>
          <a:prstGeom prst="rect">
            <a:avLst/>
          </a:prstGeom>
          <a:solidFill>
            <a:srgbClr val="CCFFCC"/>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1D lists are familiar – but lists can hold ANY kind of data – </a:t>
            </a:r>
            <a:r>
              <a:rPr kumimoji="0" lang="en-US" sz="21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including lists!</a:t>
            </a:r>
            <a:endParaRPr kumimoji="0" lang="en-US" sz="2100" b="1" i="1" u="none" strike="noStrike" kern="1200" cap="none" spc="0" normalizeH="0" baseline="0" noProof="0" dirty="0">
              <a:ln>
                <a:noFill/>
              </a:ln>
              <a:solidFill>
                <a:srgbClr val="008000"/>
              </a:solidFill>
              <a:effectLst/>
              <a:uLnTx/>
              <a:uFillTx/>
              <a:latin typeface="Cambria" pitchFamily="18" charset="0"/>
              <a:ea typeface="MS PGothic" pitchFamily="34" charset="-128"/>
              <a:cs typeface="+mn-cs"/>
            </a:endParaRPr>
          </a:p>
        </p:txBody>
      </p:sp>
      <p:sp>
        <p:nvSpPr>
          <p:cNvPr id="19" name="Rectangle 18"/>
          <p:cNvSpPr/>
          <p:nvPr/>
        </p:nvSpPr>
        <p:spPr>
          <a:xfrm>
            <a:off x="172735" y="5955167"/>
            <a:ext cx="1178529" cy="73866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i="0" u="none" strike="noStrike" kern="1200" cap="none" spc="0" normalizeH="0" baseline="0" noProof="0" dirty="0" err="1" smtClean="0">
                <a:ln>
                  <a:noFill/>
                </a:ln>
                <a:solidFill>
                  <a:srgbClr val="000000"/>
                </a:solidFill>
                <a:effectLst/>
                <a:uLnTx/>
                <a:uFillTx/>
                <a:latin typeface="Consolas" panose="020B0609020204030204" pitchFamily="49" charset="0"/>
                <a:cs typeface="Calibri" panose="020F0502020204030204" pitchFamily="34" charset="0"/>
              </a:rPr>
              <a:t>len</a:t>
            </a:r>
            <a:r>
              <a:rPr kumimoji="0" lang="en-US" sz="1400" i="0" u="none" strike="noStrike" kern="1200" cap="none" spc="0" normalizeH="0" baseline="0" noProof="0" dirty="0" smtClean="0">
                <a:ln>
                  <a:noFill/>
                </a:ln>
                <a:solidFill>
                  <a:srgbClr val="000000"/>
                </a:solidFill>
                <a:effectLst/>
                <a:uLnTx/>
                <a:uFillTx/>
                <a:latin typeface="Consolas" panose="020B0609020204030204" pitchFamily="49" charset="0"/>
                <a:cs typeface="Calibri" panose="020F0502020204030204" pitchFamily="34" charset="0"/>
              </a:rPr>
              <a:t>(A)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400" dirty="0" smtClean="0">
                <a:solidFill>
                  <a:srgbClr val="000000"/>
                </a:solidFill>
                <a:latin typeface="Consolas" panose="020B0609020204030204" pitchFamily="49" charset="0"/>
                <a:cs typeface="Calibri" panose="020F0502020204030204" pitchFamily="34" charset="0"/>
              </a:rPr>
              <a:t>id(A)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i="0" u="none" strike="noStrike" kern="1200" cap="none" spc="0" normalizeH="0" baseline="0" noProof="0" dirty="0" smtClean="0">
                <a:ln>
                  <a:noFill/>
                </a:ln>
                <a:solidFill>
                  <a:srgbClr val="000000"/>
                </a:solidFill>
                <a:effectLst/>
                <a:uLnTx/>
                <a:uFillTx/>
                <a:latin typeface="Consolas" panose="020B0609020204030204" pitchFamily="49" charset="0"/>
                <a:cs typeface="Calibri" panose="020F0502020204030204" pitchFamily="34" charset="0"/>
              </a:rPr>
              <a:t>id(A[0]) ?</a:t>
            </a:r>
            <a:endParaRPr kumimoji="0" lang="en-US" sz="1400" i="0" u="none" strike="noStrike" kern="1200" cap="none" spc="0" normalizeH="0" baseline="0" noProof="0" dirty="0">
              <a:ln>
                <a:noFill/>
              </a:ln>
              <a:solidFill>
                <a:srgbClr val="000000"/>
              </a:solidFill>
              <a:effectLst/>
              <a:uLnTx/>
              <a:uFillTx/>
              <a:latin typeface="Consolas" panose="020B0609020204030204" pitchFamily="49" charset="0"/>
              <a:cs typeface="Calibri" panose="020F0502020204030204" pitchFamily="34" charset="0"/>
            </a:endParaRPr>
          </a:p>
        </p:txBody>
      </p:sp>
    </p:spTree>
    <p:extLst>
      <p:ext uri="{BB962C8B-B14F-4D97-AF65-F5344CB8AC3E}">
        <p14:creationId xmlns:p14="http://schemas.microsoft.com/office/powerpoint/2010/main" val="17313652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8" name="Text Box 11"/>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2D data as </a:t>
            </a:r>
            <a:r>
              <a:rPr kumimoji="0" lang="en-US" sz="40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lists</a:t>
            </a:r>
            <a:r>
              <a:rPr kumimoji="0" lang="en-US" sz="4000" b="0" i="1" u="none" strike="noStrike" kern="1200" cap="none" spc="0" normalizeH="0" noProof="0" dirty="0" smtClean="0">
                <a:ln>
                  <a:noFill/>
                </a:ln>
                <a:solidFill>
                  <a:srgbClr val="000000"/>
                </a:solidFill>
                <a:effectLst/>
                <a:uLnTx/>
                <a:uFillTx/>
                <a:latin typeface="Cambria" pitchFamily="18" charset="0"/>
                <a:ea typeface="MS PGothic" pitchFamily="34" charset="-128"/>
                <a:cs typeface="+mn-cs"/>
              </a:rPr>
              <a:t> of lists...</a:t>
            </a:r>
            <a:endParaRPr kumimoji="0" lang="en-US" sz="4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25620" name="Rectangle 23"/>
          <p:cNvSpPr>
            <a:spLocks noChangeArrowheads="1"/>
          </p:cNvSpPr>
          <p:nvPr/>
        </p:nvSpPr>
        <p:spPr bwMode="auto">
          <a:xfrm>
            <a:off x="499314" y="1447800"/>
            <a:ext cx="831189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 [ [1,2,3,4], [5,6], [</a:t>
            </a:r>
            <a:r>
              <a:rPr kumimoji="0" lang="en-US" sz="27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7,8,9,10,11] </a:t>
            </a:r>
            <a:r>
              <a:rPr kumimoji="0" lang="en-US" sz="27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4" name="Rectangle 3"/>
          <p:cNvSpPr/>
          <p:nvPr/>
        </p:nvSpPr>
        <p:spPr>
          <a:xfrm>
            <a:off x="2590800" y="6042883"/>
            <a:ext cx="1156086" cy="4154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Courier New" pitchFamily="49" charset="0"/>
              </a:rPr>
              <a:t>len</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a:t>
            </a:r>
            <a:endParaRPr kumimoji="0" lang="en-US" sz="21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47" name="Rectangle 46"/>
          <p:cNvSpPr/>
          <p:nvPr/>
        </p:nvSpPr>
        <p:spPr>
          <a:xfrm>
            <a:off x="4340299" y="6042883"/>
            <a:ext cx="1641796" cy="4154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Courier New" pitchFamily="49" charset="0"/>
              </a:rPr>
              <a:t>len</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(A[0])</a:t>
            </a:r>
            <a:endParaRPr kumimoji="0" lang="en-US" sz="21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48" name="Rectangle 47"/>
          <p:cNvSpPr/>
          <p:nvPr/>
        </p:nvSpPr>
        <p:spPr>
          <a:xfrm>
            <a:off x="6476851" y="6042883"/>
            <a:ext cx="2321533" cy="4154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Courier New" pitchFamily="49" charset="0"/>
              </a:rPr>
              <a:t>R</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ourier New" pitchFamily="49" charset="0"/>
              </a:rPr>
              <a:t>eplace 10 with 42.</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Courier New" pitchFamily="49" charset="0"/>
            </a:endParaRPr>
          </a:p>
        </p:txBody>
      </p:sp>
      <p:sp>
        <p:nvSpPr>
          <p:cNvPr id="7" name="Rectangle 6"/>
          <p:cNvSpPr/>
          <p:nvPr/>
        </p:nvSpPr>
        <p:spPr>
          <a:xfrm>
            <a:off x="312274" y="6019800"/>
            <a:ext cx="1586460"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ourier New" pitchFamily="49" charset="0"/>
              </a:rPr>
              <a:t>Where's 3?</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2" name="Rectangle 61"/>
          <p:cNvSpPr/>
          <p:nvPr/>
        </p:nvSpPr>
        <p:spPr>
          <a:xfrm>
            <a:off x="4625224" y="6422543"/>
            <a:ext cx="1021433"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Courier New" pitchFamily="49" charset="0"/>
              </a:rPr>
              <a:t>len</a:t>
            </a:r>
            <a:r>
              <a:rPr kumimoji="0" lang="en-US" sz="1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(A[1])</a:t>
            </a:r>
            <a:endParaRPr kumimoji="0" lang="en-US" sz="1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11" name="TextBox 10"/>
          <p:cNvSpPr txBox="1"/>
          <p:nvPr/>
        </p:nvSpPr>
        <p:spPr>
          <a:xfrm rot="21213009">
            <a:off x="479216" y="3534822"/>
            <a:ext cx="8185574" cy="830997"/>
          </a:xfrm>
          <a:prstGeom prst="rect">
            <a:avLst/>
          </a:prstGeom>
          <a:solidFill>
            <a:srgbClr val="008000"/>
          </a:solidFill>
        </p:spPr>
        <p:txBody>
          <a:bodyPr wrap="none" rtlCol="0">
            <a:spAutoFit/>
          </a:bodyPr>
          <a:lstStyle/>
          <a:p>
            <a:r>
              <a:rPr lang="en-US" sz="4800" dirty="0" smtClean="0">
                <a:solidFill>
                  <a:schemeClr val="bg1"/>
                </a:solidFill>
                <a:latin typeface="Cambria" panose="02040503050406030204" pitchFamily="18" charset="0"/>
                <a:ea typeface="Cambria" panose="02040503050406030204" pitchFamily="18" charset="0"/>
              </a:rPr>
              <a:t>What does </a:t>
            </a:r>
            <a:r>
              <a:rPr lang="en-US" sz="4800" i="1" u="sng" dirty="0" smtClean="0">
                <a:solidFill>
                  <a:schemeClr val="bg1"/>
                </a:solidFill>
                <a:latin typeface="Cambria" panose="02040503050406030204" pitchFamily="18" charset="0"/>
                <a:ea typeface="Cambria" panose="02040503050406030204" pitchFamily="18" charset="0"/>
              </a:rPr>
              <a:t>this</a:t>
            </a:r>
            <a:r>
              <a:rPr lang="en-US" sz="4800" i="1" dirty="0" smtClean="0">
                <a:solidFill>
                  <a:schemeClr val="bg1"/>
                </a:solidFill>
                <a:latin typeface="Cambria" panose="02040503050406030204" pitchFamily="18" charset="0"/>
                <a:ea typeface="Cambria" panose="02040503050406030204" pitchFamily="18" charset="0"/>
              </a:rPr>
              <a:t> </a:t>
            </a:r>
            <a:r>
              <a:rPr lang="en-US" sz="4800" dirty="0" smtClean="0">
                <a:solidFill>
                  <a:schemeClr val="bg1"/>
                </a:solidFill>
                <a:latin typeface="Cambria" panose="02040503050406030204" pitchFamily="18" charset="0"/>
                <a:ea typeface="Cambria" panose="02040503050406030204" pitchFamily="18" charset="0"/>
              </a:rPr>
              <a:t> </a:t>
            </a:r>
            <a:r>
              <a:rPr lang="en-US" sz="4800" b="1" dirty="0" smtClean="0">
                <a:solidFill>
                  <a:schemeClr val="bg1"/>
                </a:solidFill>
                <a:latin typeface="Courier New" panose="02070309020205020404" pitchFamily="49" charset="0"/>
                <a:ea typeface="Cambria" panose="02040503050406030204" pitchFamily="18" charset="0"/>
                <a:cs typeface="Courier New" panose="02070309020205020404" pitchFamily="49" charset="0"/>
              </a:rPr>
              <a:t>A</a:t>
            </a:r>
            <a:r>
              <a:rPr lang="en-US" sz="4800" dirty="0" smtClean="0">
                <a:solidFill>
                  <a:schemeClr val="bg1"/>
                </a:solidFill>
                <a:latin typeface="Cambria" panose="02040503050406030204" pitchFamily="18" charset="0"/>
                <a:ea typeface="Cambria" panose="02040503050406030204" pitchFamily="18" charset="0"/>
              </a:rPr>
              <a:t>  "look like" ?</a:t>
            </a:r>
            <a:endParaRPr lang="en-US" sz="4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69732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609600" y="2819400"/>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03" name="Rectangle 3"/>
          <p:cNvSpPr>
            <a:spLocks noChangeArrowheads="1"/>
          </p:cNvSpPr>
          <p:nvPr/>
        </p:nvSpPr>
        <p:spPr bwMode="auto">
          <a:xfrm>
            <a:off x="822325" y="3222625"/>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8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5604" name="Rectangle 4"/>
          <p:cNvSpPr>
            <a:spLocks noChangeArrowheads="1"/>
          </p:cNvSpPr>
          <p:nvPr/>
        </p:nvSpPr>
        <p:spPr bwMode="auto">
          <a:xfrm>
            <a:off x="982663" y="3398837"/>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25605" name="AutoShape 5"/>
          <p:cNvSpPr>
            <a:spLocks noChangeArrowheads="1"/>
          </p:cNvSpPr>
          <p:nvPr/>
        </p:nvSpPr>
        <p:spPr bwMode="auto">
          <a:xfrm>
            <a:off x="2254250" y="366077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06" name="AutoShape 6"/>
          <p:cNvSpPr>
            <a:spLocks noChangeArrowheads="1"/>
          </p:cNvSpPr>
          <p:nvPr/>
        </p:nvSpPr>
        <p:spPr bwMode="auto">
          <a:xfrm>
            <a:off x="2254250" y="4510087"/>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07" name="AutoShape 7"/>
          <p:cNvSpPr>
            <a:spLocks noChangeArrowheads="1"/>
          </p:cNvSpPr>
          <p:nvPr/>
        </p:nvSpPr>
        <p:spPr bwMode="auto">
          <a:xfrm>
            <a:off x="2254250" y="2824162"/>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09" name="Freeform 12"/>
          <p:cNvSpPr>
            <a:spLocks/>
          </p:cNvSpPr>
          <p:nvPr/>
        </p:nvSpPr>
        <p:spPr bwMode="auto">
          <a:xfrm>
            <a:off x="1325563" y="2667000"/>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10" name="Rectangle 13"/>
          <p:cNvSpPr>
            <a:spLocks noChangeArrowheads="1"/>
          </p:cNvSpPr>
          <p:nvPr/>
        </p:nvSpPr>
        <p:spPr bwMode="auto">
          <a:xfrm>
            <a:off x="2425700" y="3121025"/>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2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5611" name="Rectangle 14"/>
          <p:cNvSpPr>
            <a:spLocks noChangeArrowheads="1"/>
          </p:cNvSpPr>
          <p:nvPr/>
        </p:nvSpPr>
        <p:spPr bwMode="auto">
          <a:xfrm>
            <a:off x="2427288" y="3962400"/>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2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5612" name="Rectangle 15"/>
          <p:cNvSpPr>
            <a:spLocks noChangeArrowheads="1"/>
          </p:cNvSpPr>
          <p:nvPr/>
        </p:nvSpPr>
        <p:spPr bwMode="auto">
          <a:xfrm>
            <a:off x="2425700" y="4806950"/>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2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5613" name="Freeform 16"/>
          <p:cNvSpPr>
            <a:spLocks/>
          </p:cNvSpPr>
          <p:nvPr/>
        </p:nvSpPr>
        <p:spPr bwMode="auto">
          <a:xfrm>
            <a:off x="2790825" y="2795587"/>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14" name="Freeform 17"/>
          <p:cNvSpPr>
            <a:spLocks/>
          </p:cNvSpPr>
          <p:nvPr/>
        </p:nvSpPr>
        <p:spPr bwMode="auto">
          <a:xfrm>
            <a:off x="2776538" y="3625850"/>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15" name="Freeform 18"/>
          <p:cNvSpPr>
            <a:spLocks/>
          </p:cNvSpPr>
          <p:nvPr/>
        </p:nvSpPr>
        <p:spPr bwMode="auto">
          <a:xfrm>
            <a:off x="2786063" y="4471987"/>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16" name="Rectangle 19"/>
          <p:cNvSpPr>
            <a:spLocks noChangeArrowheads="1"/>
          </p:cNvSpPr>
          <p:nvPr/>
        </p:nvSpPr>
        <p:spPr bwMode="auto">
          <a:xfrm>
            <a:off x="2429994" y="3298825"/>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A[0]</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5617" name="Rectangle 20"/>
          <p:cNvSpPr>
            <a:spLocks noChangeArrowheads="1"/>
          </p:cNvSpPr>
          <p:nvPr/>
        </p:nvSpPr>
        <p:spPr bwMode="auto">
          <a:xfrm>
            <a:off x="2433169" y="4149725"/>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A[1]</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5618" name="Rectangle 21"/>
          <p:cNvSpPr>
            <a:spLocks noChangeArrowheads="1"/>
          </p:cNvSpPr>
          <p:nvPr/>
        </p:nvSpPr>
        <p:spPr bwMode="auto">
          <a:xfrm>
            <a:off x="2431581" y="4995862"/>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A[2]</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5620" name="Rectangle 23"/>
          <p:cNvSpPr>
            <a:spLocks noChangeArrowheads="1"/>
          </p:cNvSpPr>
          <p:nvPr/>
        </p:nvSpPr>
        <p:spPr bwMode="auto">
          <a:xfrm>
            <a:off x="499314" y="1447800"/>
            <a:ext cx="831189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 [ [1,2,3,4], [5,6], [</a:t>
            </a:r>
            <a:r>
              <a:rPr kumimoji="0" lang="en-US" sz="27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7,8,9,10,11] </a:t>
            </a:r>
            <a:r>
              <a:rPr kumimoji="0" lang="en-US" sz="27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25621" name="AutoShape 24"/>
          <p:cNvSpPr>
            <a:spLocks noChangeArrowheads="1"/>
          </p:cNvSpPr>
          <p:nvPr/>
        </p:nvSpPr>
        <p:spPr bwMode="auto">
          <a:xfrm>
            <a:off x="3689350" y="2924175"/>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22" name="AutoShape 25"/>
          <p:cNvSpPr>
            <a:spLocks noChangeArrowheads="1"/>
          </p:cNvSpPr>
          <p:nvPr/>
        </p:nvSpPr>
        <p:spPr bwMode="auto">
          <a:xfrm>
            <a:off x="4613275" y="2924175"/>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23" name="AutoShape 26"/>
          <p:cNvSpPr>
            <a:spLocks noChangeArrowheads="1"/>
          </p:cNvSpPr>
          <p:nvPr/>
        </p:nvSpPr>
        <p:spPr bwMode="auto">
          <a:xfrm>
            <a:off x="5526088" y="2924175"/>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24" name="AutoShape 30"/>
          <p:cNvSpPr>
            <a:spLocks noChangeArrowheads="1"/>
          </p:cNvSpPr>
          <p:nvPr/>
        </p:nvSpPr>
        <p:spPr bwMode="auto">
          <a:xfrm>
            <a:off x="3689350" y="3765550"/>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25" name="AutoShape 31"/>
          <p:cNvSpPr>
            <a:spLocks noChangeArrowheads="1"/>
          </p:cNvSpPr>
          <p:nvPr/>
        </p:nvSpPr>
        <p:spPr bwMode="auto">
          <a:xfrm>
            <a:off x="4613275" y="3765550"/>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26" name="AutoShape 34"/>
          <p:cNvSpPr>
            <a:spLocks noChangeArrowheads="1"/>
          </p:cNvSpPr>
          <p:nvPr/>
        </p:nvSpPr>
        <p:spPr bwMode="auto">
          <a:xfrm>
            <a:off x="3665538" y="4672012"/>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27" name="AutoShape 35"/>
          <p:cNvSpPr>
            <a:spLocks noChangeArrowheads="1"/>
          </p:cNvSpPr>
          <p:nvPr/>
        </p:nvSpPr>
        <p:spPr bwMode="auto">
          <a:xfrm>
            <a:off x="4589463" y="4672012"/>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28" name="AutoShape 36"/>
          <p:cNvSpPr>
            <a:spLocks noChangeArrowheads="1"/>
          </p:cNvSpPr>
          <p:nvPr/>
        </p:nvSpPr>
        <p:spPr bwMode="auto">
          <a:xfrm>
            <a:off x="5502275" y="4672012"/>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29" name="AutoShape 40"/>
          <p:cNvSpPr>
            <a:spLocks noChangeArrowheads="1"/>
          </p:cNvSpPr>
          <p:nvPr/>
        </p:nvSpPr>
        <p:spPr bwMode="auto">
          <a:xfrm>
            <a:off x="6445250" y="2924175"/>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30" name="AutoShape 42"/>
          <p:cNvSpPr>
            <a:spLocks noChangeArrowheads="1"/>
          </p:cNvSpPr>
          <p:nvPr/>
        </p:nvSpPr>
        <p:spPr bwMode="auto">
          <a:xfrm>
            <a:off x="7375525" y="4665662"/>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5631" name="AutoShape 44"/>
          <p:cNvSpPr>
            <a:spLocks noChangeArrowheads="1"/>
          </p:cNvSpPr>
          <p:nvPr/>
        </p:nvSpPr>
        <p:spPr bwMode="auto">
          <a:xfrm>
            <a:off x="6421438" y="4672012"/>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 name="Down Arrow 2"/>
          <p:cNvSpPr/>
          <p:nvPr/>
        </p:nvSpPr>
        <p:spPr bwMode="auto">
          <a:xfrm rot="8071781">
            <a:off x="5815256" y="3327861"/>
            <a:ext cx="333843" cy="389647"/>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36" name="Rectangle 108"/>
          <p:cNvSpPr>
            <a:spLocks noChangeArrowheads="1"/>
          </p:cNvSpPr>
          <p:nvPr/>
        </p:nvSpPr>
        <p:spPr bwMode="auto">
          <a:xfrm>
            <a:off x="3735697" y="3245624"/>
            <a:ext cx="5597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A[0][0]</a:t>
            </a:r>
          </a:p>
        </p:txBody>
      </p:sp>
      <p:sp>
        <p:nvSpPr>
          <p:cNvPr id="37" name="Rectangle 108"/>
          <p:cNvSpPr>
            <a:spLocks noChangeArrowheads="1"/>
          </p:cNvSpPr>
          <p:nvPr/>
        </p:nvSpPr>
        <p:spPr bwMode="auto">
          <a:xfrm>
            <a:off x="4619575" y="3239525"/>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A[0</a:t>
            </a:r>
            <a:r>
              <a:rPr kumimoji="0" lang="en-US" sz="10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][1]</a:t>
            </a:r>
            <a:endParaRPr kumimoji="0" lang="en-US" sz="1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38" name="Rectangle 108"/>
          <p:cNvSpPr>
            <a:spLocks noChangeArrowheads="1"/>
          </p:cNvSpPr>
          <p:nvPr/>
        </p:nvSpPr>
        <p:spPr bwMode="auto">
          <a:xfrm>
            <a:off x="6488479" y="3246883"/>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A[0</a:t>
            </a:r>
            <a:r>
              <a:rPr kumimoji="0" lang="en-US" sz="10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][3]</a:t>
            </a:r>
            <a:endParaRPr kumimoji="0" lang="en-US" sz="1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39" name="Rectangle 108"/>
          <p:cNvSpPr>
            <a:spLocks noChangeArrowheads="1"/>
          </p:cNvSpPr>
          <p:nvPr/>
        </p:nvSpPr>
        <p:spPr bwMode="auto">
          <a:xfrm>
            <a:off x="3709403" y="4098503"/>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A[1][0]</a:t>
            </a:r>
            <a:endParaRPr kumimoji="0" lang="en-US" sz="1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40" name="Rectangle 108"/>
          <p:cNvSpPr>
            <a:spLocks noChangeArrowheads="1"/>
          </p:cNvSpPr>
          <p:nvPr/>
        </p:nvSpPr>
        <p:spPr bwMode="auto">
          <a:xfrm>
            <a:off x="4631824" y="4093899"/>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A[1][1]</a:t>
            </a:r>
            <a:endParaRPr kumimoji="0" lang="en-US" sz="1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41" name="Rectangle 108"/>
          <p:cNvSpPr>
            <a:spLocks noChangeArrowheads="1"/>
          </p:cNvSpPr>
          <p:nvPr/>
        </p:nvSpPr>
        <p:spPr bwMode="auto">
          <a:xfrm>
            <a:off x="3699819" y="500087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A[2][</a:t>
            </a:r>
            <a:r>
              <a:rPr kumimoji="0" lang="en-US" sz="1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0</a:t>
            </a:r>
            <a:r>
              <a:rPr kumimoji="0" lang="en-US" sz="10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a:t>
            </a:r>
            <a:endParaRPr kumimoji="0" lang="en-US" sz="1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42" name="Rectangle 108"/>
          <p:cNvSpPr>
            <a:spLocks noChangeArrowheads="1"/>
          </p:cNvSpPr>
          <p:nvPr/>
        </p:nvSpPr>
        <p:spPr bwMode="auto">
          <a:xfrm>
            <a:off x="4611772" y="500087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A[2][1]</a:t>
            </a:r>
            <a:endParaRPr kumimoji="0" lang="en-US" sz="1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43" name="Rectangle 108"/>
          <p:cNvSpPr>
            <a:spLocks noChangeArrowheads="1"/>
          </p:cNvSpPr>
          <p:nvPr/>
        </p:nvSpPr>
        <p:spPr bwMode="auto">
          <a:xfrm>
            <a:off x="5530317" y="500087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A[2][2]</a:t>
            </a:r>
            <a:endParaRPr kumimoji="0" lang="en-US" sz="1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44" name="Rectangle 108"/>
          <p:cNvSpPr>
            <a:spLocks noChangeArrowheads="1"/>
          </p:cNvSpPr>
          <p:nvPr/>
        </p:nvSpPr>
        <p:spPr bwMode="auto">
          <a:xfrm>
            <a:off x="6445250" y="500087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A[2][3]</a:t>
            </a:r>
            <a:endParaRPr kumimoji="0" lang="en-US" sz="1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45" name="Rectangle 108"/>
          <p:cNvSpPr>
            <a:spLocks noChangeArrowheads="1"/>
          </p:cNvSpPr>
          <p:nvPr/>
        </p:nvSpPr>
        <p:spPr bwMode="auto">
          <a:xfrm>
            <a:off x="7401210" y="500087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A[2][4]</a:t>
            </a:r>
            <a:endParaRPr kumimoji="0" lang="en-US" sz="1000" b="1"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4" name="Rectangle 3"/>
          <p:cNvSpPr/>
          <p:nvPr/>
        </p:nvSpPr>
        <p:spPr>
          <a:xfrm>
            <a:off x="2590800" y="6042883"/>
            <a:ext cx="1156086" cy="4154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Courier New" pitchFamily="49" charset="0"/>
              </a:rPr>
              <a:t>len</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a:t>
            </a:r>
            <a:endParaRPr kumimoji="0" lang="en-US" sz="21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47" name="Rectangle 46"/>
          <p:cNvSpPr/>
          <p:nvPr/>
        </p:nvSpPr>
        <p:spPr>
          <a:xfrm>
            <a:off x="4340299" y="6042883"/>
            <a:ext cx="1641796" cy="4154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Courier New" pitchFamily="49" charset="0"/>
              </a:rPr>
              <a:t>len</a:t>
            </a:r>
            <a:r>
              <a:rPr kumimoji="0" lang="en-US" sz="21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(A[0])</a:t>
            </a:r>
            <a:endParaRPr kumimoji="0" lang="en-US" sz="21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48" name="Rectangle 47"/>
          <p:cNvSpPr/>
          <p:nvPr/>
        </p:nvSpPr>
        <p:spPr>
          <a:xfrm>
            <a:off x="6476851" y="6042883"/>
            <a:ext cx="2321533" cy="4154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Courier New" pitchFamily="49" charset="0"/>
              </a:rPr>
              <a:t>R</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ourier New" pitchFamily="49" charset="0"/>
              </a:rPr>
              <a:t>eplace 10 with 42.</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Courier New" pitchFamily="49" charset="0"/>
            </a:endParaRPr>
          </a:p>
        </p:txBody>
      </p:sp>
      <p:sp>
        <p:nvSpPr>
          <p:cNvPr id="5" name="Rectangle 4"/>
          <p:cNvSpPr/>
          <p:nvPr/>
        </p:nvSpPr>
        <p:spPr>
          <a:xfrm>
            <a:off x="3988326" y="2869294"/>
            <a:ext cx="369012"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1</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50" name="Rectangle 49"/>
          <p:cNvSpPr/>
          <p:nvPr/>
        </p:nvSpPr>
        <p:spPr>
          <a:xfrm>
            <a:off x="4911492" y="2866128"/>
            <a:ext cx="369012"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51" name="Rectangle 50"/>
          <p:cNvSpPr/>
          <p:nvPr/>
        </p:nvSpPr>
        <p:spPr>
          <a:xfrm>
            <a:off x="6733025" y="2873732"/>
            <a:ext cx="369012"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 name="Rectangle 5"/>
          <p:cNvSpPr/>
          <p:nvPr/>
        </p:nvSpPr>
        <p:spPr>
          <a:xfrm>
            <a:off x="6080750" y="3561573"/>
            <a:ext cx="1079142"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993300"/>
                </a:solidFill>
                <a:effectLst/>
                <a:uLnTx/>
                <a:uFillTx/>
                <a:latin typeface="Calibri" panose="020F0502020204030204" pitchFamily="34" charset="0"/>
                <a:ea typeface="MS PGothic" pitchFamily="34" charset="-128"/>
                <a:cs typeface="Calibri" panose="020F0502020204030204" pitchFamily="34" charset="0"/>
              </a:rPr>
              <a:t>A[0][2]</a:t>
            </a:r>
            <a:endParaRPr kumimoji="0" lang="en-US" sz="2400" b="1" i="0" u="none" strike="noStrike" kern="1200" cap="none" spc="0" normalizeH="0" baseline="0" noProof="0" dirty="0">
              <a:ln>
                <a:noFill/>
              </a:ln>
              <a:solidFill>
                <a:srgbClr val="9933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3" name="Rectangle 52"/>
          <p:cNvSpPr/>
          <p:nvPr/>
        </p:nvSpPr>
        <p:spPr>
          <a:xfrm>
            <a:off x="5797671" y="2874050"/>
            <a:ext cx="369012"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3</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54" name="Rectangle 53"/>
          <p:cNvSpPr/>
          <p:nvPr/>
        </p:nvSpPr>
        <p:spPr>
          <a:xfrm>
            <a:off x="3996241" y="3720332"/>
            <a:ext cx="369012"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5</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55" name="Rectangle 54"/>
          <p:cNvSpPr/>
          <p:nvPr/>
        </p:nvSpPr>
        <p:spPr>
          <a:xfrm>
            <a:off x="4919407" y="3717166"/>
            <a:ext cx="369012"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6</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56" name="Rectangle 55"/>
          <p:cNvSpPr/>
          <p:nvPr/>
        </p:nvSpPr>
        <p:spPr>
          <a:xfrm>
            <a:off x="3952121" y="4617944"/>
            <a:ext cx="369012"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7</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57" name="Rectangle 56"/>
          <p:cNvSpPr/>
          <p:nvPr/>
        </p:nvSpPr>
        <p:spPr>
          <a:xfrm>
            <a:off x="4875287" y="4614778"/>
            <a:ext cx="369012"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8</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58" name="Rectangle 57"/>
          <p:cNvSpPr/>
          <p:nvPr/>
        </p:nvSpPr>
        <p:spPr>
          <a:xfrm>
            <a:off x="6627090" y="4622382"/>
            <a:ext cx="508473" cy="4154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10</a:t>
            </a:r>
            <a:endParaRPr kumimoji="0" lang="en-US" sz="21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59" name="Rectangle 58"/>
          <p:cNvSpPr/>
          <p:nvPr/>
        </p:nvSpPr>
        <p:spPr>
          <a:xfrm>
            <a:off x="5761466" y="4622700"/>
            <a:ext cx="369012"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9</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0" name="Rectangle 59"/>
          <p:cNvSpPr/>
          <p:nvPr/>
        </p:nvSpPr>
        <p:spPr>
          <a:xfrm>
            <a:off x="7630639" y="4627165"/>
            <a:ext cx="508474" cy="415498"/>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11</a:t>
            </a:r>
            <a:endParaRPr kumimoji="0" lang="en-US" sz="21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1" name="Down Arrow 60"/>
          <p:cNvSpPr/>
          <p:nvPr/>
        </p:nvSpPr>
        <p:spPr bwMode="auto">
          <a:xfrm rot="2332905">
            <a:off x="6876920" y="4374998"/>
            <a:ext cx="333843" cy="389647"/>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7" name="Rectangle 6"/>
          <p:cNvSpPr/>
          <p:nvPr/>
        </p:nvSpPr>
        <p:spPr>
          <a:xfrm>
            <a:off x="312274" y="6019800"/>
            <a:ext cx="1586460"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Courier New" pitchFamily="49" charset="0"/>
              </a:rPr>
              <a:t>Where's 3?</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2" name="Rectangle 61"/>
          <p:cNvSpPr/>
          <p:nvPr/>
        </p:nvSpPr>
        <p:spPr>
          <a:xfrm>
            <a:off x="4625224" y="6422543"/>
            <a:ext cx="1021433"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Courier New" pitchFamily="49" charset="0"/>
              </a:rPr>
              <a:t>len</a:t>
            </a:r>
            <a:r>
              <a:rPr kumimoji="0" lang="en-US" sz="1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(A[1])</a:t>
            </a:r>
            <a:endParaRPr kumimoji="0" lang="en-US" sz="1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endParaRPr>
          </a:p>
        </p:txBody>
      </p:sp>
      <p:sp>
        <p:nvSpPr>
          <p:cNvPr id="63" name="Rectangle 62"/>
          <p:cNvSpPr/>
          <p:nvPr/>
        </p:nvSpPr>
        <p:spPr>
          <a:xfrm>
            <a:off x="7157329" y="4093192"/>
            <a:ext cx="1681871"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993300"/>
                </a:solidFill>
                <a:effectLst/>
                <a:uLnTx/>
                <a:uFillTx/>
                <a:latin typeface="Calibri" panose="020F0502020204030204" pitchFamily="34" charset="0"/>
                <a:ea typeface="MS PGothic" pitchFamily="34" charset="-128"/>
                <a:cs typeface="Calibri" panose="020F0502020204030204" pitchFamily="34" charset="0"/>
              </a:rPr>
              <a:t>A[2][3] = 42</a:t>
            </a:r>
            <a:endParaRPr kumimoji="0" lang="en-US" sz="2400" b="1" i="0" u="none" strike="noStrike" kern="1200" cap="none" spc="0" normalizeH="0" baseline="0" noProof="0" dirty="0">
              <a:ln>
                <a:noFill/>
              </a:ln>
              <a:solidFill>
                <a:srgbClr val="9933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Rectangle 1"/>
          <p:cNvSpPr/>
          <p:nvPr/>
        </p:nvSpPr>
        <p:spPr>
          <a:xfrm>
            <a:off x="2939175" y="6339100"/>
            <a:ext cx="340158"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993300"/>
                </a:solidFill>
                <a:effectLst/>
                <a:uLnTx/>
                <a:uFillTx/>
                <a:latin typeface="Calibri" panose="020F0502020204030204" pitchFamily="34" charset="0"/>
                <a:ea typeface="MS PGothic" pitchFamily="34" charset="-128"/>
                <a:cs typeface="Calibri" panose="020F0502020204030204" pitchFamily="34" charset="0"/>
              </a:rPr>
              <a:t>3</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4" name="Rectangle 63"/>
          <p:cNvSpPr/>
          <p:nvPr/>
        </p:nvSpPr>
        <p:spPr>
          <a:xfrm>
            <a:off x="4721578" y="5713304"/>
            <a:ext cx="340158"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993300"/>
                </a:solidFill>
                <a:effectLst/>
                <a:uLnTx/>
                <a:uFillTx/>
                <a:latin typeface="Calibri" panose="020F0502020204030204" pitchFamily="34" charset="0"/>
                <a:ea typeface="MS PGothic" pitchFamily="34" charset="-128"/>
                <a:cs typeface="Calibri" panose="020F0502020204030204" pitchFamily="34" charset="0"/>
              </a:rPr>
              <a:t>4</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5" name="Rectangle 64"/>
          <p:cNvSpPr/>
          <p:nvPr/>
        </p:nvSpPr>
        <p:spPr>
          <a:xfrm>
            <a:off x="4862166" y="6591944"/>
            <a:ext cx="263214"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993300"/>
                </a:solidFill>
                <a:effectLst/>
                <a:uLnTx/>
                <a:uFillTx/>
                <a:latin typeface="Calibri" panose="020F0502020204030204" pitchFamily="34" charset="0"/>
                <a:ea typeface="MS PGothic" pitchFamily="34" charset="-128"/>
                <a:cs typeface="Calibri" panose="020F0502020204030204" pitchFamily="34" charset="0"/>
              </a:rPr>
              <a:t>2</a:t>
            </a:r>
            <a:endParaRPr kumimoji="0" lang="en-US" sz="12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6" name="Text Box 11"/>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2D data as </a:t>
            </a:r>
            <a:r>
              <a:rPr kumimoji="0" lang="en-US" sz="40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lists</a:t>
            </a:r>
            <a:r>
              <a:rPr kumimoji="0" lang="en-US" sz="4000" b="0" i="1" u="none" strike="noStrike" kern="1200" cap="none" spc="0" normalizeH="0" noProof="0" dirty="0" smtClean="0">
                <a:ln>
                  <a:noFill/>
                </a:ln>
                <a:solidFill>
                  <a:srgbClr val="000000"/>
                </a:solidFill>
                <a:effectLst/>
                <a:uLnTx/>
                <a:uFillTx/>
                <a:latin typeface="Cambria" pitchFamily="18" charset="0"/>
                <a:ea typeface="MS PGothic" pitchFamily="34" charset="-128"/>
                <a:cs typeface="+mn-cs"/>
              </a:rPr>
              <a:t> of lists...</a:t>
            </a:r>
            <a:endParaRPr kumimoji="0" lang="en-US" sz="4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16319613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381000" y="1600200"/>
            <a:ext cx="2514600" cy="1752600"/>
          </a:xfrm>
          <a:prstGeom prst="roundRect">
            <a:avLst/>
          </a:prstGeom>
          <a:solidFill>
            <a:srgbClr val="CCECFF"/>
          </a:solidFill>
          <a:ln w="38100" cap="flat" cmpd="sng" algn="ctr">
            <a:solidFill>
              <a:srgbClr val="CCECFF"/>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26627" name="Text Box 2"/>
          <p:cNvSpPr txBox="1">
            <a:spLocks noChangeArrowheads="1"/>
          </p:cNvSpPr>
          <p:nvPr/>
        </p:nvSpPr>
        <p:spPr bwMode="auto">
          <a:xfrm>
            <a:off x="304800" y="76200"/>
            <a:ext cx="57165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dirty="0">
                <a:latin typeface="Cambria" pitchFamily="18" charset="0"/>
              </a:rPr>
              <a:t>Mid-term feedback …</a:t>
            </a:r>
          </a:p>
        </p:txBody>
      </p:sp>
      <p:sp>
        <p:nvSpPr>
          <p:cNvPr id="26628" name="Text Box 3"/>
          <p:cNvSpPr txBox="1">
            <a:spLocks noChangeArrowheads="1"/>
          </p:cNvSpPr>
          <p:nvPr/>
        </p:nvSpPr>
        <p:spPr bwMode="auto">
          <a:xfrm>
            <a:off x="878304" y="762000"/>
            <a:ext cx="7467600" cy="646331"/>
          </a:xfrm>
          <a:prstGeom prst="rect">
            <a:avLst/>
          </a:prstGeom>
          <a:solidFill>
            <a:srgbClr val="CCECFF"/>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cs typeface="Times New Roman" pitchFamily="18" charset="0"/>
              </a:rPr>
              <a:t>I would love to know any thoughts you have about CS5 thus far in the </a:t>
            </a:r>
            <a:r>
              <a:rPr lang="en-US" sz="1800" dirty="0" smtClean="0">
                <a:latin typeface="Cambria" pitchFamily="18" charset="0"/>
                <a:cs typeface="Times New Roman" pitchFamily="18" charset="0"/>
              </a:rPr>
              <a:t>term.    </a:t>
            </a:r>
            <a:r>
              <a:rPr lang="en-US" sz="1800" dirty="0">
                <a:latin typeface="Cambria" pitchFamily="18" charset="0"/>
                <a:cs typeface="Times New Roman" pitchFamily="18" charset="0"/>
              </a:rPr>
              <a:t>In particular, how </a:t>
            </a:r>
            <a:r>
              <a:rPr lang="en-US" sz="1800" dirty="0" smtClean="0">
                <a:latin typeface="Cambria" pitchFamily="18" charset="0"/>
                <a:cs typeface="Times New Roman" pitchFamily="18" charset="0"/>
              </a:rPr>
              <a:t>you </a:t>
            </a:r>
            <a:r>
              <a:rPr lang="en-US" sz="1800" dirty="0">
                <a:latin typeface="Cambria" pitchFamily="18" charset="0"/>
                <a:cs typeface="Times New Roman" pitchFamily="18" charset="0"/>
              </a:rPr>
              <a:t>feel about the time and effort CS5 </a:t>
            </a:r>
            <a:r>
              <a:rPr lang="en-US" sz="1800" dirty="0" smtClean="0">
                <a:latin typeface="Cambria" pitchFamily="18" charset="0"/>
                <a:cs typeface="Times New Roman" pitchFamily="18" charset="0"/>
              </a:rPr>
              <a:t>requires…</a:t>
            </a:r>
            <a:endParaRPr lang="en-US" sz="1800" dirty="0">
              <a:latin typeface="Cambria" pitchFamily="18" charset="0"/>
              <a:cs typeface="Times New Roman" pitchFamily="18" charset="0"/>
            </a:endParaRPr>
          </a:p>
        </p:txBody>
      </p:sp>
      <p:sp>
        <p:nvSpPr>
          <p:cNvPr id="26629" name="Rectangle 4"/>
          <p:cNvSpPr>
            <a:spLocks noChangeArrowheads="1"/>
          </p:cNvSpPr>
          <p:nvPr/>
        </p:nvSpPr>
        <p:spPr bwMode="auto">
          <a:xfrm>
            <a:off x="5486400" y="193007"/>
            <a:ext cx="2233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i="1">
                <a:latin typeface="Cambria" pitchFamily="18" charset="0"/>
              </a:rPr>
              <a:t>Don't</a:t>
            </a:r>
            <a:r>
              <a:rPr lang="en-US" sz="1800">
                <a:latin typeface="Cambria" pitchFamily="18" charset="0"/>
              </a:rPr>
              <a:t> put your name</a:t>
            </a:r>
          </a:p>
        </p:txBody>
      </p:sp>
      <p:sp>
        <p:nvSpPr>
          <p:cNvPr id="26630" name="Rectangle 5"/>
          <p:cNvSpPr>
            <a:spLocks noChangeArrowheads="1"/>
          </p:cNvSpPr>
          <p:nvPr/>
        </p:nvSpPr>
        <p:spPr bwMode="auto">
          <a:xfrm>
            <a:off x="533400" y="1725613"/>
            <a:ext cx="2289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On </a:t>
            </a:r>
            <a:r>
              <a:rPr lang="en-US" sz="1400" dirty="0" smtClean="0">
                <a:latin typeface="Cambria" pitchFamily="18" charset="0"/>
              </a:rPr>
              <a:t>average, </a:t>
            </a:r>
            <a:r>
              <a:rPr lang="en-US" sz="1400" dirty="0">
                <a:latin typeface="Cambria" pitchFamily="18" charset="0"/>
              </a:rPr>
              <a:t>how much time per week do you spend on CS5 </a:t>
            </a:r>
            <a:r>
              <a:rPr lang="en-US" sz="1400" b="1" i="1" dirty="0">
                <a:latin typeface="Cambria" pitchFamily="18" charset="0"/>
              </a:rPr>
              <a:t>outside class + lab</a:t>
            </a:r>
            <a:r>
              <a:rPr lang="en-US" sz="1400" dirty="0">
                <a:latin typeface="Cambria" pitchFamily="18" charset="0"/>
              </a:rPr>
              <a:t>? </a:t>
            </a:r>
          </a:p>
        </p:txBody>
      </p:sp>
      <p:sp>
        <p:nvSpPr>
          <p:cNvPr id="26631" name="Rectangle 6"/>
          <p:cNvSpPr>
            <a:spLocks noChangeArrowheads="1"/>
          </p:cNvSpPr>
          <p:nvPr/>
        </p:nvSpPr>
        <p:spPr bwMode="auto">
          <a:xfrm>
            <a:off x="304800" y="4049713"/>
            <a:ext cx="6596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047F0A"/>
                </a:solidFill>
                <a:latin typeface="Cambria" pitchFamily="18" charset="0"/>
              </a:rPr>
              <a:t>Something you'd </a:t>
            </a:r>
            <a:r>
              <a:rPr lang="en-US" sz="1800" b="1" i="1">
                <a:solidFill>
                  <a:srgbClr val="047F0A"/>
                </a:solidFill>
                <a:latin typeface="Cambria" pitchFamily="18" charset="0"/>
              </a:rPr>
              <a:t>keep</a:t>
            </a:r>
            <a:r>
              <a:rPr lang="en-US" sz="1800">
                <a:solidFill>
                  <a:srgbClr val="047F0A"/>
                </a:solidFill>
                <a:latin typeface="Cambria" pitchFamily="18" charset="0"/>
              </a:rPr>
              <a:t> about CS5 …? </a:t>
            </a:r>
          </a:p>
        </p:txBody>
      </p:sp>
      <p:sp>
        <p:nvSpPr>
          <p:cNvPr id="26632" name="Rectangle 7"/>
          <p:cNvSpPr>
            <a:spLocks noChangeArrowheads="1"/>
          </p:cNvSpPr>
          <p:nvPr/>
        </p:nvSpPr>
        <p:spPr bwMode="auto">
          <a:xfrm>
            <a:off x="304800" y="4972050"/>
            <a:ext cx="7170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047F0A"/>
                </a:solidFill>
                <a:latin typeface="Cambria" pitchFamily="18" charset="0"/>
              </a:rPr>
              <a:t>Something you'd </a:t>
            </a:r>
            <a:r>
              <a:rPr lang="en-US" sz="1800" b="1" i="1">
                <a:solidFill>
                  <a:srgbClr val="047F0A"/>
                </a:solidFill>
                <a:latin typeface="Cambria" pitchFamily="18" charset="0"/>
              </a:rPr>
              <a:t>change about  / get rid of / add to</a:t>
            </a:r>
            <a:r>
              <a:rPr lang="en-US" sz="1800">
                <a:solidFill>
                  <a:srgbClr val="047F0A"/>
                </a:solidFill>
                <a:latin typeface="Cambria" pitchFamily="18" charset="0"/>
              </a:rPr>
              <a:t> CS5 …? </a:t>
            </a:r>
          </a:p>
        </p:txBody>
      </p:sp>
      <p:sp>
        <p:nvSpPr>
          <p:cNvPr id="26633" name="Rectangle 8"/>
          <p:cNvSpPr>
            <a:spLocks noChangeArrowheads="1"/>
          </p:cNvSpPr>
          <p:nvPr/>
        </p:nvSpPr>
        <p:spPr bwMode="auto">
          <a:xfrm>
            <a:off x="304800" y="5957888"/>
            <a:ext cx="6596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dirty="0">
                <a:solidFill>
                  <a:srgbClr val="047F0A"/>
                </a:solidFill>
                <a:latin typeface="Cambria" pitchFamily="18" charset="0"/>
              </a:rPr>
              <a:t>Other thoughts optional, but 142% welcome:</a:t>
            </a:r>
          </a:p>
        </p:txBody>
      </p:sp>
      <p:sp>
        <p:nvSpPr>
          <p:cNvPr id="26634" name="Rectangle 9"/>
          <p:cNvSpPr>
            <a:spLocks noChangeArrowheads="1"/>
          </p:cNvSpPr>
          <p:nvPr/>
        </p:nvSpPr>
        <p:spPr bwMode="auto">
          <a:xfrm>
            <a:off x="3335337" y="1633538"/>
            <a:ext cx="23796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How does CS5's workload compare to other classes you're taking this term? </a:t>
            </a:r>
          </a:p>
        </p:txBody>
      </p:sp>
      <p:sp>
        <p:nvSpPr>
          <p:cNvPr id="26635" name="Rectangle 10"/>
          <p:cNvSpPr>
            <a:spLocks noChangeArrowheads="1"/>
          </p:cNvSpPr>
          <p:nvPr/>
        </p:nvSpPr>
        <p:spPr bwMode="auto">
          <a:xfrm>
            <a:off x="6300788" y="1741488"/>
            <a:ext cx="195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How would you judge the </a:t>
            </a:r>
            <a:r>
              <a:rPr lang="en-US" sz="1400" b="1" i="1" dirty="0">
                <a:latin typeface="Cambria" pitchFamily="18" charset="0"/>
              </a:rPr>
              <a:t>pace </a:t>
            </a:r>
            <a:r>
              <a:rPr lang="en-US" sz="1400" dirty="0">
                <a:latin typeface="Cambria" pitchFamily="18" charset="0"/>
              </a:rPr>
              <a:t>of CS5?</a:t>
            </a:r>
          </a:p>
        </p:txBody>
      </p:sp>
      <p:sp>
        <p:nvSpPr>
          <p:cNvPr id="26636" name="Line 11"/>
          <p:cNvSpPr>
            <a:spLocks noChangeShapeType="1"/>
          </p:cNvSpPr>
          <p:nvPr/>
        </p:nvSpPr>
        <p:spPr bwMode="auto">
          <a:xfrm>
            <a:off x="3565525" y="2832100"/>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7" name="Line 12"/>
          <p:cNvSpPr>
            <a:spLocks noChangeShapeType="1"/>
          </p:cNvSpPr>
          <p:nvPr/>
        </p:nvSpPr>
        <p:spPr bwMode="auto">
          <a:xfrm>
            <a:off x="809625" y="3200400"/>
            <a:ext cx="1657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8" name="Line 13"/>
          <p:cNvSpPr>
            <a:spLocks noChangeShapeType="1"/>
          </p:cNvSpPr>
          <p:nvPr/>
        </p:nvSpPr>
        <p:spPr bwMode="auto">
          <a:xfrm rot="-5400000">
            <a:off x="34504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9" name="Line 16"/>
          <p:cNvSpPr>
            <a:spLocks noChangeShapeType="1"/>
          </p:cNvSpPr>
          <p:nvPr/>
        </p:nvSpPr>
        <p:spPr bwMode="auto">
          <a:xfrm>
            <a:off x="6334125" y="2832100"/>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0" name="Rectangle 20"/>
          <p:cNvSpPr>
            <a:spLocks noChangeArrowheads="1"/>
          </p:cNvSpPr>
          <p:nvPr/>
        </p:nvSpPr>
        <p:spPr bwMode="auto">
          <a:xfrm>
            <a:off x="5127625"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heavier</a:t>
            </a:r>
          </a:p>
        </p:txBody>
      </p:sp>
      <p:sp>
        <p:nvSpPr>
          <p:cNvPr id="26641" name="Rectangle 21"/>
          <p:cNvSpPr>
            <a:spLocks noChangeArrowheads="1"/>
          </p:cNvSpPr>
          <p:nvPr/>
        </p:nvSpPr>
        <p:spPr bwMode="auto">
          <a:xfrm>
            <a:off x="4135438"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about the same</a:t>
            </a:r>
          </a:p>
        </p:txBody>
      </p:sp>
      <p:sp>
        <p:nvSpPr>
          <p:cNvPr id="26642" name="Rectangle 22"/>
          <p:cNvSpPr>
            <a:spLocks noChangeArrowheads="1"/>
          </p:cNvSpPr>
          <p:nvPr/>
        </p:nvSpPr>
        <p:spPr bwMode="auto">
          <a:xfrm>
            <a:off x="3222625"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lighter</a:t>
            </a:r>
          </a:p>
        </p:txBody>
      </p:sp>
      <p:sp>
        <p:nvSpPr>
          <p:cNvPr id="26643" name="Rectangle 23"/>
          <p:cNvSpPr>
            <a:spLocks noChangeArrowheads="1"/>
          </p:cNvSpPr>
          <p:nvPr/>
        </p:nvSpPr>
        <p:spPr bwMode="auto">
          <a:xfrm>
            <a:off x="78867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dirty="0">
                <a:latin typeface="Comic Sans MS" pitchFamily="66" charset="0"/>
              </a:rPr>
              <a:t>much too fast</a:t>
            </a:r>
          </a:p>
        </p:txBody>
      </p:sp>
      <p:sp>
        <p:nvSpPr>
          <p:cNvPr id="26644" name="Rectangle 24"/>
          <p:cNvSpPr>
            <a:spLocks noChangeArrowheads="1"/>
          </p:cNvSpPr>
          <p:nvPr/>
        </p:nvSpPr>
        <p:spPr bwMode="auto">
          <a:xfrm>
            <a:off x="69088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about right</a:t>
            </a:r>
          </a:p>
        </p:txBody>
      </p:sp>
      <p:sp>
        <p:nvSpPr>
          <p:cNvPr id="26645" name="Rectangle 25"/>
          <p:cNvSpPr>
            <a:spLocks noChangeArrowheads="1"/>
          </p:cNvSpPr>
          <p:nvPr/>
        </p:nvSpPr>
        <p:spPr bwMode="auto">
          <a:xfrm>
            <a:off x="59817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too slow</a:t>
            </a:r>
          </a:p>
        </p:txBody>
      </p:sp>
      <p:sp>
        <p:nvSpPr>
          <p:cNvPr id="26646" name="Line 26"/>
          <p:cNvSpPr>
            <a:spLocks noChangeShapeType="1"/>
          </p:cNvSpPr>
          <p:nvPr/>
        </p:nvSpPr>
        <p:spPr bwMode="auto">
          <a:xfrm>
            <a:off x="304800" y="3981450"/>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7" name="Line 27"/>
          <p:cNvSpPr>
            <a:spLocks noChangeShapeType="1"/>
          </p:cNvSpPr>
          <p:nvPr/>
        </p:nvSpPr>
        <p:spPr bwMode="auto">
          <a:xfrm>
            <a:off x="304800" y="4914900"/>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8" name="Line 28"/>
          <p:cNvSpPr>
            <a:spLocks noChangeShapeType="1"/>
          </p:cNvSpPr>
          <p:nvPr/>
        </p:nvSpPr>
        <p:spPr bwMode="auto">
          <a:xfrm>
            <a:off x="304800" y="5888038"/>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9" name="Line 13"/>
          <p:cNvSpPr>
            <a:spLocks noChangeShapeType="1"/>
          </p:cNvSpPr>
          <p:nvPr/>
        </p:nvSpPr>
        <p:spPr bwMode="auto">
          <a:xfrm rot="-5400000">
            <a:off x="4361656"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0" name="Line 13"/>
          <p:cNvSpPr>
            <a:spLocks noChangeShapeType="1"/>
          </p:cNvSpPr>
          <p:nvPr/>
        </p:nvSpPr>
        <p:spPr bwMode="auto">
          <a:xfrm rot="-5400000">
            <a:off x="5347494"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1" name="Line 13"/>
          <p:cNvSpPr>
            <a:spLocks noChangeShapeType="1"/>
          </p:cNvSpPr>
          <p:nvPr/>
        </p:nvSpPr>
        <p:spPr bwMode="auto">
          <a:xfrm rot="-5400000">
            <a:off x="62190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2" name="Line 13"/>
          <p:cNvSpPr>
            <a:spLocks noChangeShapeType="1"/>
          </p:cNvSpPr>
          <p:nvPr/>
        </p:nvSpPr>
        <p:spPr bwMode="auto">
          <a:xfrm rot="-5400000">
            <a:off x="71334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3" name="Line 13"/>
          <p:cNvSpPr>
            <a:spLocks noChangeShapeType="1"/>
          </p:cNvSpPr>
          <p:nvPr/>
        </p:nvSpPr>
        <p:spPr bwMode="auto">
          <a:xfrm rot="-5400000">
            <a:off x="81240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4" name="Rectangle 8"/>
          <p:cNvSpPr>
            <a:spLocks noChangeArrowheads="1"/>
          </p:cNvSpPr>
          <p:nvPr/>
        </p:nvSpPr>
        <p:spPr bwMode="auto">
          <a:xfrm>
            <a:off x="721896" y="3550318"/>
            <a:ext cx="7581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b="1" dirty="0">
                <a:latin typeface="Cambria" pitchFamily="18" charset="0"/>
              </a:rPr>
              <a:t>Circle your </a:t>
            </a:r>
            <a:r>
              <a:rPr lang="en-US" sz="1500" b="1" dirty="0" smtClean="0">
                <a:latin typeface="Cambria" pitchFamily="18" charset="0"/>
              </a:rPr>
              <a:t>year:         </a:t>
            </a:r>
            <a:r>
              <a:rPr lang="en-US" sz="1500" dirty="0" smtClean="0">
                <a:latin typeface="Cambria" pitchFamily="18" charset="0"/>
              </a:rPr>
              <a:t>First-year       Sophomore         Junior         Senior          Other</a:t>
            </a:r>
            <a:endParaRPr lang="en-US" sz="1500" dirty="0">
              <a:latin typeface="Cambria" pitchFamily="18" charset="0"/>
            </a:endParaRPr>
          </a:p>
        </p:txBody>
      </p:sp>
      <p:sp>
        <p:nvSpPr>
          <p:cNvPr id="2" name="TextBox 1"/>
          <p:cNvSpPr txBox="1"/>
          <p:nvPr/>
        </p:nvSpPr>
        <p:spPr>
          <a:xfrm rot="21124971">
            <a:off x="580171" y="3612276"/>
            <a:ext cx="6030818" cy="1077218"/>
          </a:xfrm>
          <a:prstGeom prst="rect">
            <a:avLst/>
          </a:prstGeom>
          <a:solidFill>
            <a:srgbClr val="1608F9"/>
          </a:solidFill>
        </p:spPr>
        <p:txBody>
          <a:bodyPr wrap="none" rtlCol="0">
            <a:spAutoFit/>
          </a:bodyPr>
          <a:lstStyle/>
          <a:p>
            <a:r>
              <a:rPr lang="en-US" sz="6400" i="1" dirty="0" smtClean="0">
                <a:solidFill>
                  <a:schemeClr val="bg1"/>
                </a:solidFill>
                <a:latin typeface="Street - Reverse" panose="02000400000000000000" pitchFamily="2" charset="0"/>
                <a:ea typeface="Cambria" panose="02040503050406030204" pitchFamily="18" charset="0"/>
              </a:rPr>
              <a:t> Looking back...</a:t>
            </a:r>
            <a:endParaRPr lang="en-US" sz="6400" i="1" dirty="0">
              <a:solidFill>
                <a:schemeClr val="bg1"/>
              </a:solidFill>
              <a:latin typeface="Street - Reverse" panose="02000400000000000000" pitchFamily="2" charset="0"/>
              <a:ea typeface="Cambria" panose="02040503050406030204" pitchFamily="18" charset="0"/>
            </a:endParaRPr>
          </a:p>
        </p:txBody>
      </p:sp>
      <p:sp>
        <p:nvSpPr>
          <p:cNvPr id="32" name="TextBox 31"/>
          <p:cNvSpPr txBox="1"/>
          <p:nvPr/>
        </p:nvSpPr>
        <p:spPr>
          <a:xfrm rot="21124971">
            <a:off x="2237855" y="4775486"/>
            <a:ext cx="6430415" cy="1077218"/>
          </a:xfrm>
          <a:prstGeom prst="rect">
            <a:avLst/>
          </a:prstGeom>
          <a:solidFill>
            <a:srgbClr val="CC0099"/>
          </a:solidFill>
        </p:spPr>
        <p:txBody>
          <a:bodyPr wrap="none" rtlCol="0">
            <a:spAutoFit/>
          </a:bodyPr>
          <a:lstStyle/>
          <a:p>
            <a:r>
              <a:rPr lang="en-US" sz="6400" i="1" dirty="0" smtClean="0">
                <a:solidFill>
                  <a:schemeClr val="bg1"/>
                </a:solidFill>
                <a:latin typeface="Calibri" panose="020F0502020204030204" pitchFamily="34" charset="0"/>
                <a:ea typeface="Cambria" panose="02040503050406030204" pitchFamily="18" charset="0"/>
                <a:cs typeface="Calibri" panose="020F0502020204030204" pitchFamily="34" charset="0"/>
              </a:rPr>
              <a:t> Looking forward...</a:t>
            </a:r>
            <a:endParaRPr lang="en-US" sz="6400" i="1"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1" y="65259"/>
            <a:ext cx="8951259" cy="6704184"/>
          </a:xfrm>
          <a:prstGeom prst="rect">
            <a:avLst/>
          </a:prstGeom>
        </p:spPr>
      </p:pic>
    </p:spTree>
    <p:extLst>
      <p:ext uri="{BB962C8B-B14F-4D97-AF65-F5344CB8AC3E}">
        <p14:creationId xmlns:p14="http://schemas.microsoft.com/office/powerpoint/2010/main" val="12015141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p:cNvSpPr/>
          <p:nvPr/>
        </p:nvSpPr>
        <p:spPr bwMode="auto">
          <a:xfrm>
            <a:off x="5484249" y="1678468"/>
            <a:ext cx="1221093" cy="2895894"/>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 name="Rounded Rectangle 1"/>
          <p:cNvSpPr/>
          <p:nvPr/>
        </p:nvSpPr>
        <p:spPr bwMode="auto">
          <a:xfrm>
            <a:off x="2057400" y="2741613"/>
            <a:ext cx="6857999" cy="884237"/>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 name="Rectangle 3"/>
          <p:cNvSpPr/>
          <p:nvPr/>
        </p:nvSpPr>
        <p:spPr bwMode="auto">
          <a:xfrm>
            <a:off x="5473602" y="2741613"/>
            <a:ext cx="1231740" cy="884237"/>
          </a:xfrm>
          <a:prstGeom prst="rect">
            <a:avLst/>
          </a:prstGeom>
          <a:solidFill>
            <a:srgbClr val="FFE7FF"/>
          </a:solidFill>
          <a:ln w="9525" cap="flat" cmpd="sng" algn="ctr">
            <a:solidFill>
              <a:srgbClr val="CC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7651"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2"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8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7653"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7654"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5"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6"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7"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8"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2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7659"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2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7660"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2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7661"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2"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3"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4" name="Rectangle 86"/>
          <p:cNvSpPr>
            <a:spLocks noChangeArrowheads="1"/>
          </p:cNvSpPr>
          <p:nvPr/>
        </p:nvSpPr>
        <p:spPr bwMode="auto">
          <a:xfrm>
            <a:off x="2522069" y="24145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A[0]</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7665" name="Rectangle 87"/>
          <p:cNvSpPr>
            <a:spLocks noChangeArrowheads="1"/>
          </p:cNvSpPr>
          <p:nvPr/>
        </p:nvSpPr>
        <p:spPr bwMode="auto">
          <a:xfrm>
            <a:off x="2525244" y="32654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A[1]</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7666" name="Rectangle 88"/>
          <p:cNvSpPr>
            <a:spLocks noChangeArrowheads="1"/>
          </p:cNvSpPr>
          <p:nvPr/>
        </p:nvSpPr>
        <p:spPr bwMode="auto">
          <a:xfrm>
            <a:off x="2523656" y="4111625"/>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A[2]</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7667"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8"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9"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0"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1"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2"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3"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4"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5"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6"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7"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8"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83" name="Rectangle 107"/>
          <p:cNvSpPr>
            <a:spLocks noChangeArrowheads="1"/>
          </p:cNvSpPr>
          <p:nvPr/>
        </p:nvSpPr>
        <p:spPr bwMode="auto">
          <a:xfrm>
            <a:off x="5640951" y="3369148"/>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A[1][</a:t>
            </a:r>
            <a:r>
              <a:rPr lang="en-US" sz="1200" b="1" dirty="0">
                <a:solidFill>
                  <a:srgbClr val="000000"/>
                </a:solidFill>
                <a:latin typeface="Courier New" pitchFamily="49" charset="0"/>
              </a:rPr>
              <a:t>2</a:t>
            </a:r>
            <a:r>
              <a:rPr kumimoji="0" lang="en-US" sz="1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27684" name="Rectangle 108"/>
          <p:cNvSpPr>
            <a:spLocks noChangeArrowheads="1"/>
          </p:cNvSpPr>
          <p:nvPr/>
        </p:nvSpPr>
        <p:spPr bwMode="auto">
          <a:xfrm>
            <a:off x="3688326" y="2535238"/>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A[0][0]</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27685" name="Rectangle 23"/>
          <p:cNvSpPr>
            <a:spLocks noChangeArrowheads="1"/>
          </p:cNvSpPr>
          <p:nvPr/>
        </p:nvSpPr>
        <p:spPr bwMode="auto">
          <a:xfrm>
            <a:off x="228600" y="1024583"/>
            <a:ext cx="8686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A = [ </a:t>
            </a:r>
            <a:r>
              <a:rPr kumimoji="0" lang="en-US" sz="2700" b="1" i="0" u="none" strike="noStrike" kern="1200" cap="none" spc="0" normalizeH="0" baseline="0" noProof="0" dirty="0" smtClean="0">
                <a:ln>
                  <a:noFill/>
                </a:ln>
                <a:solidFill>
                  <a:srgbClr val="FFFFFF">
                    <a:lumMod val="65000"/>
                  </a:srgbClr>
                </a:solidFill>
                <a:effectLst/>
                <a:uLnTx/>
                <a:uFillTx/>
                <a:latin typeface="Courier New" pitchFamily="49" charset="0"/>
                <a:ea typeface="MS PGothic" pitchFamily="34" charset="-128"/>
                <a:cs typeface="+mn-cs"/>
              </a:rPr>
              <a:t>[0,0,0,0], [0,0,0,0], [0,0,0,0] </a:t>
            </a:r>
            <a:r>
              <a:rPr kumimoji="0" lang="en-US" sz="27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a:t>
            </a:r>
          </a:p>
        </p:txBody>
      </p:sp>
      <p:sp>
        <p:nvSpPr>
          <p:cNvPr id="27686" name="Rectangle 1"/>
          <p:cNvSpPr>
            <a:spLocks noChangeArrowheads="1"/>
          </p:cNvSpPr>
          <p:nvPr/>
        </p:nvSpPr>
        <p:spPr bwMode="auto">
          <a:xfrm>
            <a:off x="4081107" y="197802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87" name="Rectangle 46"/>
          <p:cNvSpPr>
            <a:spLocks noChangeArrowheads="1"/>
          </p:cNvSpPr>
          <p:nvPr/>
        </p:nvSpPr>
        <p:spPr bwMode="auto">
          <a:xfrm>
            <a:off x="5041544"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88" name="Rectangle 47"/>
          <p:cNvSpPr>
            <a:spLocks noChangeArrowheads="1"/>
          </p:cNvSpPr>
          <p:nvPr/>
        </p:nvSpPr>
        <p:spPr bwMode="auto">
          <a:xfrm>
            <a:off x="5930544"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89" name="Rectangle 48"/>
          <p:cNvSpPr>
            <a:spLocks noChangeArrowheads="1"/>
          </p:cNvSpPr>
          <p:nvPr/>
        </p:nvSpPr>
        <p:spPr bwMode="auto">
          <a:xfrm>
            <a:off x="6894951"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0" name="Rectangle 49"/>
          <p:cNvSpPr>
            <a:spLocks noChangeArrowheads="1"/>
          </p:cNvSpPr>
          <p:nvPr/>
        </p:nvSpPr>
        <p:spPr bwMode="auto">
          <a:xfrm>
            <a:off x="4064439" y="280987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1" name="Rectangle 50"/>
          <p:cNvSpPr>
            <a:spLocks noChangeArrowheads="1"/>
          </p:cNvSpPr>
          <p:nvPr/>
        </p:nvSpPr>
        <p:spPr bwMode="auto">
          <a:xfrm>
            <a:off x="5024876" y="28146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2" name="Rectangle 51"/>
          <p:cNvSpPr>
            <a:spLocks noChangeArrowheads="1"/>
          </p:cNvSpPr>
          <p:nvPr/>
        </p:nvSpPr>
        <p:spPr bwMode="auto">
          <a:xfrm>
            <a:off x="5834404" y="2789238"/>
            <a:ext cx="5533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smtClean="0">
                <a:solidFill>
                  <a:srgbClr val="CC0099"/>
                </a:solidFill>
                <a:latin typeface="Courier New" pitchFamily="49" charset="0"/>
              </a:rPr>
              <a:t>42</a:t>
            </a:r>
            <a:endParaRPr kumimoji="0" lang="en-US" sz="2400" b="0" i="0" u="none" strike="noStrike" kern="1200" cap="none" spc="0" normalizeH="0" baseline="0" noProof="0" dirty="0">
              <a:ln>
                <a:noFill/>
              </a:ln>
              <a:solidFill>
                <a:srgbClr val="CC0099"/>
              </a:solidFill>
              <a:effectLst/>
              <a:uLnTx/>
              <a:uFillTx/>
            </a:endParaRPr>
          </a:p>
        </p:txBody>
      </p:sp>
      <p:sp>
        <p:nvSpPr>
          <p:cNvPr id="27693" name="Rectangle 52"/>
          <p:cNvSpPr>
            <a:spLocks noChangeArrowheads="1"/>
          </p:cNvSpPr>
          <p:nvPr/>
        </p:nvSpPr>
        <p:spPr bwMode="auto">
          <a:xfrm>
            <a:off x="6890982" y="27892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4" name="Rectangle 53"/>
          <p:cNvSpPr>
            <a:spLocks noChangeArrowheads="1"/>
          </p:cNvSpPr>
          <p:nvPr/>
        </p:nvSpPr>
        <p:spPr bwMode="auto">
          <a:xfrm>
            <a:off x="4052532" y="373697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5" name="Rectangle 54"/>
          <p:cNvSpPr>
            <a:spLocks noChangeArrowheads="1"/>
          </p:cNvSpPr>
          <p:nvPr/>
        </p:nvSpPr>
        <p:spPr bwMode="auto">
          <a:xfrm>
            <a:off x="50117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a:ln>
                <a:noFill/>
              </a:ln>
              <a:solidFill>
                <a:srgbClr val="FFFFFF">
                  <a:lumMod val="65000"/>
                </a:srgbClr>
              </a:solidFill>
              <a:effectLst/>
              <a:uLnTx/>
              <a:uFillTx/>
              <a:latin typeface="Times" charset="0"/>
              <a:ea typeface="MS PGothic" pitchFamily="34" charset="-128"/>
              <a:cs typeface="+mn-cs"/>
            </a:endParaRPr>
          </a:p>
        </p:txBody>
      </p:sp>
      <p:sp>
        <p:nvSpPr>
          <p:cNvPr id="27696" name="Rectangle 55"/>
          <p:cNvSpPr>
            <a:spLocks noChangeArrowheads="1"/>
          </p:cNvSpPr>
          <p:nvPr/>
        </p:nvSpPr>
        <p:spPr bwMode="auto">
          <a:xfrm>
            <a:off x="5901969" y="374015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7" name="Rectangle 56"/>
          <p:cNvSpPr>
            <a:spLocks noChangeArrowheads="1"/>
          </p:cNvSpPr>
          <p:nvPr/>
        </p:nvSpPr>
        <p:spPr bwMode="auto">
          <a:xfrm>
            <a:off x="6866376" y="374015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52" name="Text Box 11"/>
          <p:cNvSpPr txBox="1">
            <a:spLocks noChangeArrowheads="1"/>
          </p:cNvSpPr>
          <p:nvPr/>
        </p:nvSpPr>
        <p:spPr bwMode="auto">
          <a:xfrm>
            <a:off x="388024" y="130964"/>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Rectangular </a:t>
            </a: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2D </a:t>
            </a:r>
            <a:r>
              <a:rPr kumimoji="0" lang="en-US" sz="4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data</a:t>
            </a:r>
          </a:p>
        </p:txBody>
      </p:sp>
      <p:sp>
        <p:nvSpPr>
          <p:cNvPr id="58" name="Rectangle 57"/>
          <p:cNvSpPr/>
          <p:nvPr/>
        </p:nvSpPr>
        <p:spPr>
          <a:xfrm>
            <a:off x="7900560" y="1711653"/>
            <a:ext cx="985411" cy="523220"/>
          </a:xfrm>
          <a:prstGeom prst="rect">
            <a:avLst/>
          </a:prstGeom>
          <a:solidFill>
            <a:schemeClr val="bg1">
              <a:lumMod val="95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lumMod val="65000"/>
                  </a:srgbClr>
                </a:solidFill>
                <a:effectLst/>
                <a:uLnTx/>
                <a:uFillTx/>
                <a:latin typeface="Times" charset="0"/>
                <a:ea typeface="MS PGothic" pitchFamily="34" charset="-128"/>
                <a:cs typeface="+mn-cs"/>
              </a:rPr>
              <a:t>Original data...</a:t>
            </a:r>
            <a:endParaRPr kumimoji="0" lang="en-US" sz="18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51" name="Rectangle 23"/>
          <p:cNvSpPr>
            <a:spLocks noChangeArrowheads="1"/>
          </p:cNvSpPr>
          <p:nvPr/>
        </p:nvSpPr>
        <p:spPr bwMode="auto">
          <a:xfrm>
            <a:off x="359025" y="4940749"/>
            <a:ext cx="40835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smtClean="0">
                <a:ln>
                  <a:noFill/>
                </a:ln>
                <a:effectLst/>
                <a:uLnTx/>
                <a:uFillTx/>
                <a:latin typeface="Consolas" panose="020B0609020204030204" pitchFamily="49" charset="0"/>
              </a:rPr>
              <a:t>A[</a:t>
            </a:r>
            <a:r>
              <a:rPr kumimoji="0" lang="en-US" sz="4200" b="1" i="0" u="none" strike="noStrike" kern="1200" cap="none" spc="0" normalizeH="0" baseline="0" noProof="0" dirty="0" smtClean="0">
                <a:ln>
                  <a:noFill/>
                </a:ln>
                <a:solidFill>
                  <a:srgbClr val="C00000"/>
                </a:solidFill>
                <a:effectLst/>
                <a:uLnTx/>
                <a:uFillTx/>
                <a:latin typeface="Consolas" panose="020B0609020204030204" pitchFamily="49" charset="0"/>
              </a:rPr>
              <a:t>1</a:t>
            </a:r>
            <a:r>
              <a:rPr kumimoji="0" lang="en-US" sz="4200" b="1" i="0" u="none" strike="noStrike" kern="1200" cap="none" spc="0" normalizeH="0" baseline="0" noProof="0" dirty="0" smtClean="0">
                <a:ln>
                  <a:noFill/>
                </a:ln>
                <a:effectLst/>
                <a:uLnTx/>
                <a:uFillTx/>
                <a:latin typeface="Consolas" panose="020B0609020204030204" pitchFamily="49" charset="0"/>
              </a:rPr>
              <a:t>][</a:t>
            </a:r>
            <a:r>
              <a:rPr kumimoji="0" lang="en-US" sz="4200" b="1" i="0" u="none" strike="noStrike" kern="1200" cap="none" spc="0" normalizeH="0" baseline="0" noProof="0" dirty="0" smtClean="0">
                <a:ln>
                  <a:noFill/>
                </a:ln>
                <a:solidFill>
                  <a:srgbClr val="1608F9"/>
                </a:solidFill>
                <a:effectLst/>
                <a:uLnTx/>
                <a:uFillTx/>
                <a:latin typeface="Consolas" panose="020B0609020204030204" pitchFamily="49" charset="0"/>
              </a:rPr>
              <a:t>2</a:t>
            </a:r>
            <a:r>
              <a:rPr kumimoji="0" lang="en-US" sz="4200" b="1" i="0" u="none" strike="noStrike" kern="1200" cap="none" spc="0" normalizeH="0" baseline="0" noProof="0" dirty="0" smtClean="0">
                <a:ln>
                  <a:noFill/>
                </a:ln>
                <a:effectLst/>
                <a:uLnTx/>
                <a:uFillTx/>
                <a:latin typeface="Consolas" panose="020B0609020204030204" pitchFamily="49" charset="0"/>
              </a:rPr>
              <a:t>] = </a:t>
            </a:r>
            <a:r>
              <a:rPr kumimoji="0" lang="en-US" sz="4200" b="1" i="0" u="none" strike="noStrike" kern="1200" cap="none" spc="0" normalizeH="0" baseline="0" noProof="0" dirty="0" smtClean="0">
                <a:ln>
                  <a:noFill/>
                </a:ln>
                <a:solidFill>
                  <a:srgbClr val="CC0099"/>
                </a:solidFill>
                <a:effectLst/>
                <a:uLnTx/>
                <a:uFillTx/>
                <a:latin typeface="Consolas" panose="020B0609020204030204" pitchFamily="49" charset="0"/>
              </a:rPr>
              <a:t>42</a:t>
            </a:r>
            <a:endParaRPr kumimoji="0" lang="en-US" sz="4200" b="1" i="0" u="none" strike="noStrike" kern="1200" cap="none" spc="0" normalizeH="0" baseline="0" noProof="0" dirty="0">
              <a:ln>
                <a:noFill/>
              </a:ln>
              <a:solidFill>
                <a:srgbClr val="CC0099"/>
              </a:solidFill>
              <a:effectLst/>
              <a:uLnTx/>
              <a:uFillTx/>
              <a:latin typeface="Consolas" panose="020B0609020204030204" pitchFamily="49" charset="0"/>
            </a:endParaRPr>
          </a:p>
        </p:txBody>
      </p:sp>
      <p:sp>
        <p:nvSpPr>
          <p:cNvPr id="53" name="Rectangle 23"/>
          <p:cNvSpPr>
            <a:spLocks noChangeArrowheads="1"/>
          </p:cNvSpPr>
          <p:nvPr/>
        </p:nvSpPr>
        <p:spPr bwMode="auto">
          <a:xfrm>
            <a:off x="4393844" y="5911850"/>
            <a:ext cx="49450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smtClean="0">
                <a:ln>
                  <a:noFill/>
                </a:ln>
                <a:effectLst/>
                <a:uLnTx/>
                <a:uFillTx/>
                <a:latin typeface="Consolas" panose="020B0609020204030204" pitchFamily="49" charset="0"/>
              </a:rPr>
              <a:t>A[</a:t>
            </a:r>
            <a:r>
              <a:rPr kumimoji="0" lang="en-US" sz="4200" b="1" i="0" u="none" strike="noStrike" kern="1200" cap="none" spc="0" normalizeH="0" baseline="0" noProof="0" dirty="0" smtClean="0">
                <a:ln>
                  <a:noFill/>
                </a:ln>
                <a:solidFill>
                  <a:srgbClr val="C00000"/>
                </a:solidFill>
                <a:effectLst/>
                <a:uLnTx/>
                <a:uFillTx/>
                <a:latin typeface="Consolas" panose="020B0609020204030204" pitchFamily="49" charset="0"/>
              </a:rPr>
              <a:t>r</a:t>
            </a:r>
            <a:r>
              <a:rPr kumimoji="0" lang="en-US" sz="4200" b="1" i="0" u="none" strike="noStrike" kern="1200" cap="none" spc="0" normalizeH="0" baseline="0" noProof="0" dirty="0" smtClean="0">
                <a:ln>
                  <a:noFill/>
                </a:ln>
                <a:effectLst/>
                <a:uLnTx/>
                <a:uFillTx/>
                <a:latin typeface="Consolas" panose="020B0609020204030204" pitchFamily="49" charset="0"/>
              </a:rPr>
              <a:t>][</a:t>
            </a:r>
            <a:r>
              <a:rPr lang="en-US" sz="4200" b="1" dirty="0">
                <a:solidFill>
                  <a:srgbClr val="1608F9"/>
                </a:solidFill>
                <a:latin typeface="Consolas" panose="020B0609020204030204" pitchFamily="49" charset="0"/>
              </a:rPr>
              <a:t>c</a:t>
            </a:r>
            <a:r>
              <a:rPr kumimoji="0" lang="en-US" sz="4200" b="1" i="0" u="none" strike="noStrike" kern="1200" cap="none" spc="0" normalizeH="0" baseline="0" noProof="0" dirty="0" smtClean="0">
                <a:ln>
                  <a:noFill/>
                </a:ln>
                <a:effectLst/>
                <a:uLnTx/>
                <a:uFillTx/>
                <a:latin typeface="Consolas" panose="020B0609020204030204" pitchFamily="49" charset="0"/>
              </a:rPr>
              <a:t>] = </a:t>
            </a:r>
            <a:r>
              <a:rPr lang="en-US" sz="4200" b="1" dirty="0" smtClean="0">
                <a:solidFill>
                  <a:srgbClr val="CC0099"/>
                </a:solidFill>
                <a:latin typeface="Consolas" panose="020B0609020204030204" pitchFamily="49" charset="0"/>
              </a:rPr>
              <a:t>value</a:t>
            </a:r>
            <a:endParaRPr kumimoji="0" lang="en-US" sz="4200" b="1" i="0" u="none" strike="noStrike" kern="1200" cap="none" spc="0" normalizeH="0" baseline="0" noProof="0" dirty="0">
              <a:ln>
                <a:noFill/>
              </a:ln>
              <a:solidFill>
                <a:srgbClr val="CC0099"/>
              </a:solidFill>
              <a:effectLst/>
              <a:uLnTx/>
              <a:uFillTx/>
              <a:latin typeface="Consolas" panose="020B0609020204030204" pitchFamily="49" charset="0"/>
            </a:endParaRPr>
          </a:p>
        </p:txBody>
      </p:sp>
      <p:sp>
        <p:nvSpPr>
          <p:cNvPr id="3" name="Rectangle 2"/>
          <p:cNvSpPr/>
          <p:nvPr/>
        </p:nvSpPr>
        <p:spPr>
          <a:xfrm>
            <a:off x="7805640" y="3368719"/>
            <a:ext cx="1197764" cy="369332"/>
          </a:xfrm>
          <a:prstGeom prst="rect">
            <a:avLst/>
          </a:prstGeom>
          <a:solidFill>
            <a:srgbClr val="FFCCCC"/>
          </a:solidFill>
          <a:ln>
            <a:solidFill>
              <a:schemeClr val="bg1"/>
            </a:solidFill>
          </a:ln>
        </p:spPr>
        <p:txBody>
          <a:bodyPr wrap="none">
            <a:spAutoFit/>
          </a:bodyPr>
          <a:lstStyle/>
          <a:p>
            <a:r>
              <a:rPr lang="en-US" sz="1800" b="1" dirty="0" smtClean="0">
                <a:solidFill>
                  <a:srgbClr val="C00000"/>
                </a:solidFill>
                <a:latin typeface="Consolas" panose="020B0609020204030204" pitchFamily="49" charset="0"/>
              </a:rPr>
              <a:t>row == 1</a:t>
            </a:r>
            <a:endParaRPr lang="en-US" sz="1800" dirty="0"/>
          </a:p>
        </p:txBody>
      </p:sp>
      <p:sp>
        <p:nvSpPr>
          <p:cNvPr id="55" name="Rectangle 54"/>
          <p:cNvSpPr/>
          <p:nvPr/>
        </p:nvSpPr>
        <p:spPr>
          <a:xfrm>
            <a:off x="5279236" y="4434252"/>
            <a:ext cx="1197764" cy="369332"/>
          </a:xfrm>
          <a:prstGeom prst="rect">
            <a:avLst/>
          </a:prstGeom>
          <a:solidFill>
            <a:srgbClr val="CCECFF"/>
          </a:solidFill>
          <a:ln>
            <a:solidFill>
              <a:schemeClr val="bg1"/>
            </a:solidFill>
          </a:ln>
        </p:spPr>
        <p:txBody>
          <a:bodyPr wrap="none">
            <a:spAutoFit/>
          </a:bodyPr>
          <a:lstStyle/>
          <a:p>
            <a:r>
              <a:rPr lang="en-US" sz="1800" b="1" dirty="0" smtClean="0">
                <a:solidFill>
                  <a:srgbClr val="1608F9"/>
                </a:solidFill>
                <a:latin typeface="Consolas" panose="020B0609020204030204" pitchFamily="49" charset="0"/>
              </a:rPr>
              <a:t>col == 2</a:t>
            </a:r>
            <a:endParaRPr lang="en-US" sz="1800" dirty="0">
              <a:solidFill>
                <a:srgbClr val="1608F9"/>
              </a:solidFill>
            </a:endParaRPr>
          </a:p>
        </p:txBody>
      </p:sp>
      <p:sp>
        <p:nvSpPr>
          <p:cNvPr id="56" name="Rectangle 107"/>
          <p:cNvSpPr>
            <a:spLocks noChangeArrowheads="1"/>
          </p:cNvSpPr>
          <p:nvPr/>
        </p:nvSpPr>
        <p:spPr bwMode="auto">
          <a:xfrm>
            <a:off x="6632114" y="4297363"/>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A[2][3]</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7" name="Rectangle 56"/>
          <p:cNvSpPr/>
          <p:nvPr/>
        </p:nvSpPr>
        <p:spPr>
          <a:xfrm>
            <a:off x="153199" y="6299504"/>
            <a:ext cx="1197764" cy="369332"/>
          </a:xfrm>
          <a:prstGeom prst="rect">
            <a:avLst/>
          </a:prstGeom>
          <a:solidFill>
            <a:srgbClr val="FFCCCC"/>
          </a:solidFill>
          <a:ln>
            <a:solidFill>
              <a:schemeClr val="bg1"/>
            </a:solidFill>
          </a:ln>
        </p:spPr>
        <p:txBody>
          <a:bodyPr wrap="none">
            <a:spAutoFit/>
          </a:bodyPr>
          <a:lstStyle/>
          <a:p>
            <a:r>
              <a:rPr lang="en-US" sz="1800" b="1" dirty="0" smtClean="0">
                <a:solidFill>
                  <a:srgbClr val="C00000"/>
                </a:solidFill>
                <a:latin typeface="Consolas" panose="020B0609020204030204" pitchFamily="49" charset="0"/>
              </a:rPr>
              <a:t>row == 1</a:t>
            </a:r>
            <a:endParaRPr lang="en-US" sz="1800" dirty="0"/>
          </a:p>
        </p:txBody>
      </p:sp>
      <p:sp>
        <p:nvSpPr>
          <p:cNvPr id="59" name="Rectangle 58"/>
          <p:cNvSpPr/>
          <p:nvPr/>
        </p:nvSpPr>
        <p:spPr>
          <a:xfrm>
            <a:off x="2057400" y="6299504"/>
            <a:ext cx="1197764" cy="369332"/>
          </a:xfrm>
          <a:prstGeom prst="rect">
            <a:avLst/>
          </a:prstGeom>
          <a:solidFill>
            <a:srgbClr val="CCECFF"/>
          </a:solidFill>
          <a:ln>
            <a:solidFill>
              <a:schemeClr val="bg1"/>
            </a:solidFill>
          </a:ln>
        </p:spPr>
        <p:txBody>
          <a:bodyPr wrap="none">
            <a:spAutoFit/>
          </a:bodyPr>
          <a:lstStyle/>
          <a:p>
            <a:r>
              <a:rPr lang="en-US" sz="1800" b="1" dirty="0" smtClean="0">
                <a:solidFill>
                  <a:srgbClr val="1608F9"/>
                </a:solidFill>
                <a:latin typeface="Consolas" panose="020B0609020204030204" pitchFamily="49" charset="0"/>
              </a:rPr>
              <a:t>col == 2</a:t>
            </a:r>
            <a:endParaRPr lang="en-US" sz="1800" dirty="0">
              <a:solidFill>
                <a:srgbClr val="1608F9"/>
              </a:solidFill>
            </a:endParaRPr>
          </a:p>
        </p:txBody>
      </p:sp>
      <p:cxnSp>
        <p:nvCxnSpPr>
          <p:cNvPr id="6" name="Straight Arrow Connector 5"/>
          <p:cNvCxnSpPr/>
          <p:nvPr/>
        </p:nvCxnSpPr>
        <p:spPr bwMode="auto">
          <a:xfrm flipH="1" flipV="1">
            <a:off x="2057400" y="5610966"/>
            <a:ext cx="343379" cy="737895"/>
          </a:xfrm>
          <a:prstGeom prst="straightConnector1">
            <a:avLst/>
          </a:prstGeom>
          <a:solidFill>
            <a:schemeClr val="accent1"/>
          </a:solidFill>
          <a:ln w="9525" cap="flat" cmpd="sng" algn="ctr">
            <a:solidFill>
              <a:srgbClr val="1608F9"/>
            </a:solidFill>
            <a:prstDash val="solid"/>
            <a:round/>
            <a:headEnd type="none" w="med" len="med"/>
            <a:tailEnd type="triangle"/>
          </a:ln>
          <a:effectLst/>
        </p:spPr>
      </p:cxnSp>
      <p:cxnSp>
        <p:nvCxnSpPr>
          <p:cNvPr id="60" name="Straight Arrow Connector 59"/>
          <p:cNvCxnSpPr/>
          <p:nvPr/>
        </p:nvCxnSpPr>
        <p:spPr bwMode="auto">
          <a:xfrm flipV="1">
            <a:off x="533400" y="5671000"/>
            <a:ext cx="655638" cy="677861"/>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sp>
        <p:nvSpPr>
          <p:cNvPr id="62" name="Rectangle 61"/>
          <p:cNvSpPr/>
          <p:nvPr/>
        </p:nvSpPr>
        <p:spPr>
          <a:xfrm>
            <a:off x="4868901" y="5672136"/>
            <a:ext cx="681598" cy="307777"/>
          </a:xfrm>
          <a:prstGeom prst="rect">
            <a:avLst/>
          </a:prstGeom>
          <a:solidFill>
            <a:srgbClr val="FFCCCC"/>
          </a:solidFill>
          <a:ln>
            <a:solidFill>
              <a:schemeClr val="bg1"/>
            </a:solidFill>
          </a:ln>
        </p:spPr>
        <p:txBody>
          <a:bodyPr wrap="none">
            <a:spAutoFit/>
          </a:bodyPr>
          <a:lstStyle/>
          <a:p>
            <a:r>
              <a:rPr lang="en-US" sz="1400" b="1" dirty="0" smtClean="0">
                <a:solidFill>
                  <a:srgbClr val="C00000"/>
                </a:solidFill>
                <a:latin typeface="Consolas" panose="020B0609020204030204" pitchFamily="49" charset="0"/>
              </a:rPr>
              <a:t>row r</a:t>
            </a:r>
            <a:endParaRPr lang="en-US" sz="1400" dirty="0"/>
          </a:p>
        </p:txBody>
      </p:sp>
      <p:sp>
        <p:nvSpPr>
          <p:cNvPr id="63" name="Rectangle 62"/>
          <p:cNvSpPr/>
          <p:nvPr/>
        </p:nvSpPr>
        <p:spPr>
          <a:xfrm>
            <a:off x="5714014" y="5659438"/>
            <a:ext cx="681598" cy="307777"/>
          </a:xfrm>
          <a:prstGeom prst="rect">
            <a:avLst/>
          </a:prstGeom>
          <a:solidFill>
            <a:srgbClr val="CCECFF"/>
          </a:solidFill>
          <a:ln>
            <a:solidFill>
              <a:schemeClr val="bg1"/>
            </a:solidFill>
          </a:ln>
        </p:spPr>
        <p:txBody>
          <a:bodyPr wrap="none">
            <a:spAutoFit/>
          </a:bodyPr>
          <a:lstStyle/>
          <a:p>
            <a:r>
              <a:rPr lang="en-US" sz="1400" b="1" dirty="0" smtClean="0">
                <a:solidFill>
                  <a:srgbClr val="1608F9"/>
                </a:solidFill>
                <a:latin typeface="Consolas" panose="020B0609020204030204" pitchFamily="49" charset="0"/>
              </a:rPr>
              <a:t>col c</a:t>
            </a:r>
            <a:endParaRPr lang="en-US" sz="1400" dirty="0">
              <a:solidFill>
                <a:srgbClr val="1608F9"/>
              </a:solidFill>
            </a:endParaRPr>
          </a:p>
        </p:txBody>
      </p:sp>
    </p:spTree>
    <p:extLst>
      <p:ext uri="{BB962C8B-B14F-4D97-AF65-F5344CB8AC3E}">
        <p14:creationId xmlns:p14="http://schemas.microsoft.com/office/powerpoint/2010/main" val="29230594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2"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8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7653"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7654"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5"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6"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7"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58"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2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7659"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2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7660"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8000"/>
                </a:solidFill>
                <a:effectLst/>
                <a:uLnTx/>
                <a:uFillTx/>
                <a:latin typeface="Courier New" pitchFamily="49" charset="0"/>
                <a:ea typeface="MS PGothic" pitchFamily="34" charset="-128"/>
                <a:cs typeface="+mn-cs"/>
              </a:rPr>
              <a:t>list</a:t>
            </a:r>
            <a:endParaRPr kumimoji="0" lang="en-US" sz="1200" b="1" i="0" u="none" strike="noStrike" kern="1200" cap="none" spc="0" normalizeH="0" baseline="0" noProof="0">
              <a:ln>
                <a:noFill/>
              </a:ln>
              <a:solidFill>
                <a:srgbClr val="3333CC"/>
              </a:solidFill>
              <a:effectLst/>
              <a:uLnTx/>
              <a:uFillTx/>
              <a:latin typeface="Courier New" pitchFamily="49" charset="0"/>
              <a:ea typeface="MS PGothic" pitchFamily="34" charset="-128"/>
              <a:cs typeface="+mn-cs"/>
            </a:endParaRPr>
          </a:p>
        </p:txBody>
      </p:sp>
      <p:sp>
        <p:nvSpPr>
          <p:cNvPr id="27661"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2"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3"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4" name="Rectangle 86"/>
          <p:cNvSpPr>
            <a:spLocks noChangeArrowheads="1"/>
          </p:cNvSpPr>
          <p:nvPr/>
        </p:nvSpPr>
        <p:spPr bwMode="auto">
          <a:xfrm>
            <a:off x="2522069" y="24145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A[0]</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7665" name="Rectangle 87"/>
          <p:cNvSpPr>
            <a:spLocks noChangeArrowheads="1"/>
          </p:cNvSpPr>
          <p:nvPr/>
        </p:nvSpPr>
        <p:spPr bwMode="auto">
          <a:xfrm>
            <a:off x="2525244" y="32654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A[1]</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7666" name="Rectangle 88"/>
          <p:cNvSpPr>
            <a:spLocks noChangeArrowheads="1"/>
          </p:cNvSpPr>
          <p:nvPr/>
        </p:nvSpPr>
        <p:spPr bwMode="auto">
          <a:xfrm>
            <a:off x="2523656" y="4111625"/>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A[2]</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7667"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8"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69"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0"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1"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2"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3"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4"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5"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6"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7"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78"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7683" name="Rectangle 107"/>
          <p:cNvSpPr>
            <a:spLocks noChangeArrowheads="1"/>
          </p:cNvSpPr>
          <p:nvPr/>
        </p:nvSpPr>
        <p:spPr bwMode="auto">
          <a:xfrm>
            <a:off x="6469626" y="4297363"/>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A[2][3]</a:t>
            </a:r>
            <a:endPar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endParaRPr>
          </a:p>
        </p:txBody>
      </p:sp>
      <p:sp>
        <p:nvSpPr>
          <p:cNvPr id="27684" name="Rectangle 108"/>
          <p:cNvSpPr>
            <a:spLocks noChangeArrowheads="1"/>
          </p:cNvSpPr>
          <p:nvPr/>
        </p:nvSpPr>
        <p:spPr bwMode="auto">
          <a:xfrm>
            <a:off x="3688326" y="2535238"/>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A[0][0]</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27685" name="Rectangle 23"/>
          <p:cNvSpPr>
            <a:spLocks noChangeArrowheads="1"/>
          </p:cNvSpPr>
          <p:nvPr/>
        </p:nvSpPr>
        <p:spPr bwMode="auto">
          <a:xfrm>
            <a:off x="228600" y="1024583"/>
            <a:ext cx="8686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A = [ </a:t>
            </a:r>
            <a:r>
              <a:rPr kumimoji="0" lang="en-US" sz="2700" b="1" i="0" u="none" strike="noStrike" kern="1200" cap="none" spc="0" normalizeH="0" baseline="0" noProof="0" dirty="0" smtClean="0">
                <a:ln>
                  <a:noFill/>
                </a:ln>
                <a:solidFill>
                  <a:srgbClr val="FFFFFF">
                    <a:lumMod val="65000"/>
                  </a:srgbClr>
                </a:solidFill>
                <a:effectLst/>
                <a:uLnTx/>
                <a:uFillTx/>
                <a:latin typeface="Courier New" pitchFamily="49" charset="0"/>
                <a:ea typeface="MS PGothic" pitchFamily="34" charset="-128"/>
                <a:cs typeface="+mn-cs"/>
              </a:rPr>
              <a:t>[0,0,0,0], [0,0,0,0], [0,0,0,0] </a:t>
            </a:r>
            <a:r>
              <a:rPr kumimoji="0" lang="en-US" sz="27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a:t>
            </a:r>
          </a:p>
        </p:txBody>
      </p:sp>
      <p:sp>
        <p:nvSpPr>
          <p:cNvPr id="27686" name="Rectangle 1"/>
          <p:cNvSpPr>
            <a:spLocks noChangeArrowheads="1"/>
          </p:cNvSpPr>
          <p:nvPr/>
        </p:nvSpPr>
        <p:spPr bwMode="auto">
          <a:xfrm>
            <a:off x="4081107" y="197802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87" name="Rectangle 46"/>
          <p:cNvSpPr>
            <a:spLocks noChangeArrowheads="1"/>
          </p:cNvSpPr>
          <p:nvPr/>
        </p:nvSpPr>
        <p:spPr bwMode="auto">
          <a:xfrm>
            <a:off x="5041544"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88" name="Rectangle 47"/>
          <p:cNvSpPr>
            <a:spLocks noChangeArrowheads="1"/>
          </p:cNvSpPr>
          <p:nvPr/>
        </p:nvSpPr>
        <p:spPr bwMode="auto">
          <a:xfrm>
            <a:off x="5930544"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89" name="Rectangle 48"/>
          <p:cNvSpPr>
            <a:spLocks noChangeArrowheads="1"/>
          </p:cNvSpPr>
          <p:nvPr/>
        </p:nvSpPr>
        <p:spPr bwMode="auto">
          <a:xfrm>
            <a:off x="6894951"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0" name="Rectangle 49"/>
          <p:cNvSpPr>
            <a:spLocks noChangeArrowheads="1"/>
          </p:cNvSpPr>
          <p:nvPr/>
        </p:nvSpPr>
        <p:spPr bwMode="auto">
          <a:xfrm>
            <a:off x="4064439" y="280987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1" name="Rectangle 50"/>
          <p:cNvSpPr>
            <a:spLocks noChangeArrowheads="1"/>
          </p:cNvSpPr>
          <p:nvPr/>
        </p:nvSpPr>
        <p:spPr bwMode="auto">
          <a:xfrm>
            <a:off x="5024876" y="28146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2" name="Rectangle 51"/>
          <p:cNvSpPr>
            <a:spLocks noChangeArrowheads="1"/>
          </p:cNvSpPr>
          <p:nvPr/>
        </p:nvSpPr>
        <p:spPr bwMode="auto">
          <a:xfrm>
            <a:off x="5926576" y="27892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3" name="Rectangle 52"/>
          <p:cNvSpPr>
            <a:spLocks noChangeArrowheads="1"/>
          </p:cNvSpPr>
          <p:nvPr/>
        </p:nvSpPr>
        <p:spPr bwMode="auto">
          <a:xfrm>
            <a:off x="6890982" y="27892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4" name="Rectangle 53"/>
          <p:cNvSpPr>
            <a:spLocks noChangeArrowheads="1"/>
          </p:cNvSpPr>
          <p:nvPr/>
        </p:nvSpPr>
        <p:spPr bwMode="auto">
          <a:xfrm>
            <a:off x="4052532" y="373697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5" name="Rectangle 54"/>
          <p:cNvSpPr>
            <a:spLocks noChangeArrowheads="1"/>
          </p:cNvSpPr>
          <p:nvPr/>
        </p:nvSpPr>
        <p:spPr bwMode="auto">
          <a:xfrm>
            <a:off x="50117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a:ln>
                <a:noFill/>
              </a:ln>
              <a:solidFill>
                <a:srgbClr val="FFFFFF">
                  <a:lumMod val="65000"/>
                </a:srgbClr>
              </a:solidFill>
              <a:effectLst/>
              <a:uLnTx/>
              <a:uFillTx/>
              <a:latin typeface="Times" charset="0"/>
              <a:ea typeface="MS PGothic" pitchFamily="34" charset="-128"/>
              <a:cs typeface="+mn-cs"/>
            </a:endParaRPr>
          </a:p>
        </p:txBody>
      </p:sp>
      <p:sp>
        <p:nvSpPr>
          <p:cNvPr id="27696" name="Rectangle 55"/>
          <p:cNvSpPr>
            <a:spLocks noChangeArrowheads="1"/>
          </p:cNvSpPr>
          <p:nvPr/>
        </p:nvSpPr>
        <p:spPr bwMode="auto">
          <a:xfrm>
            <a:off x="5901969" y="374015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27697" name="Rectangle 56"/>
          <p:cNvSpPr>
            <a:spLocks noChangeArrowheads="1"/>
          </p:cNvSpPr>
          <p:nvPr/>
        </p:nvSpPr>
        <p:spPr bwMode="auto">
          <a:xfrm>
            <a:off x="6866376" y="374015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Courier New" pitchFamily="49" charset="0"/>
                <a:ea typeface="MS PGothic" pitchFamily="34" charset="-128"/>
                <a:cs typeface="+mn-cs"/>
              </a:rPr>
              <a:t>0</a:t>
            </a:r>
            <a:endParaRPr kumimoji="0" lang="en-US" sz="24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52" name="Text Box 11"/>
          <p:cNvSpPr txBox="1">
            <a:spLocks noChangeArrowheads="1"/>
          </p:cNvSpPr>
          <p:nvPr/>
        </p:nvSpPr>
        <p:spPr bwMode="auto">
          <a:xfrm>
            <a:off x="388024" y="130964"/>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Rectangular </a:t>
            </a: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2D </a:t>
            </a:r>
            <a:r>
              <a:rPr kumimoji="0" lang="en-US" sz="4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data</a:t>
            </a:r>
          </a:p>
        </p:txBody>
      </p:sp>
      <p:sp>
        <p:nvSpPr>
          <p:cNvPr id="8" name="Rectangle 7"/>
          <p:cNvSpPr/>
          <p:nvPr/>
        </p:nvSpPr>
        <p:spPr>
          <a:xfrm>
            <a:off x="218903" y="4694238"/>
            <a:ext cx="5867400" cy="203132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 NROWS = </a:t>
            </a:r>
            <a:r>
              <a:rPr kumimoji="0" lang="en-US" sz="1800" b="1" i="0" u="none" strike="noStrike" kern="1200" cap="none" spc="0" normalizeH="0" baseline="0" noProof="0" dirty="0" err="1">
                <a:ln>
                  <a:noFill/>
                </a:ln>
                <a:solidFill>
                  <a:srgbClr val="000000"/>
                </a:solidFill>
                <a:effectLst/>
                <a:uLnTx/>
                <a:uFillTx/>
                <a:latin typeface="Consolas" panose="020B0609020204030204" pitchFamily="49" charset="0"/>
              </a:rPr>
              <a:t>len</a:t>
            </a: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(A</a:t>
            </a:r>
            <a:r>
              <a:rPr kumimoji="0" lang="en-US" sz="1800" b="1" i="0" u="none" strike="noStrike" kern="1200" cap="none" spc="0" normalizeH="0" baseline="0" noProof="0" dirty="0" smtClean="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smtClean="0">
                <a:ln>
                  <a:noFill/>
                </a:ln>
                <a:solidFill>
                  <a:srgbClr val="993300"/>
                </a:solidFill>
                <a:effectLst/>
                <a:uLnTx/>
                <a:uFillTx/>
                <a:latin typeface="Consolas" panose="020B0609020204030204" pitchFamily="49" charset="0"/>
              </a:rPr>
              <a:t># HEIGHT</a:t>
            </a:r>
            <a:endParaRPr kumimoji="0" lang="en-US" sz="1800" b="1" i="0" u="none" strike="noStrike" kern="1200" cap="none" spc="0" normalizeH="0" baseline="0" noProof="0" dirty="0">
              <a:ln>
                <a:noFill/>
              </a:ln>
              <a:solidFill>
                <a:srgbClr val="993300"/>
              </a:solidFill>
              <a:effectLst/>
              <a:uLnTx/>
              <a:uFillTx/>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smtClean="0">
                <a:ln>
                  <a:noFill/>
                </a:ln>
                <a:solidFill>
                  <a:srgbClr val="000000"/>
                </a:solidFill>
                <a:effectLst/>
                <a:uLnTx/>
                <a:uFillTx/>
                <a:latin typeface="Consolas" panose="020B0609020204030204" pitchFamily="49" charset="0"/>
              </a:rPr>
              <a:t>NCOLS </a:t>
            </a: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err="1">
                <a:ln>
                  <a:noFill/>
                </a:ln>
                <a:solidFill>
                  <a:srgbClr val="000000"/>
                </a:solidFill>
                <a:effectLst/>
                <a:uLnTx/>
                <a:uFillTx/>
                <a:latin typeface="Consolas" panose="020B0609020204030204" pitchFamily="49" charset="0"/>
              </a:rPr>
              <a:t>len</a:t>
            </a: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(A[0</a:t>
            </a:r>
            <a:r>
              <a:rPr kumimoji="0" lang="en-US" sz="1800" b="1" i="0" u="none" strike="noStrike" kern="1200" cap="none" spc="0" normalizeH="0" baseline="0" noProof="0" dirty="0" smtClean="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smtClean="0">
                <a:ln>
                  <a:noFill/>
                </a:ln>
                <a:solidFill>
                  <a:srgbClr val="1608F9"/>
                </a:solidFill>
                <a:effectLst/>
                <a:uLnTx/>
                <a:uFillTx/>
                <a:latin typeface="Consolas" panose="020B0609020204030204" pitchFamily="49" charset="0"/>
              </a:rPr>
              <a:t># WIDTH</a:t>
            </a:r>
            <a:endParaRPr kumimoji="0" lang="en-US" sz="1800" b="1" i="0" u="none" strike="noStrike" kern="1200" cap="none" spc="0" normalizeH="0" baseline="0" noProof="0" dirty="0">
              <a:ln>
                <a:noFill/>
              </a:ln>
              <a:solidFill>
                <a:srgbClr val="1608F9"/>
              </a:solidFill>
              <a:effectLst/>
              <a:uLnTx/>
              <a:uFillTx/>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smtClean="0">
                <a:ln>
                  <a:noFill/>
                </a:ln>
                <a:solidFill>
                  <a:srgbClr val="EE7403"/>
                </a:solidFill>
                <a:effectLst/>
                <a:uLnTx/>
                <a:uFillTx/>
                <a:latin typeface="Consolas" panose="020B0609020204030204" pitchFamily="49" charset="0"/>
              </a:rPr>
              <a:t>for</a:t>
            </a:r>
            <a:r>
              <a:rPr kumimoji="0" lang="en-US" sz="1800" b="1" i="0" u="none" strike="noStrike" kern="1200" cap="none" spc="0" normalizeH="0" baseline="0" noProof="0" dirty="0" smtClean="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a:ln>
                  <a:noFill/>
                </a:ln>
                <a:solidFill>
                  <a:srgbClr val="C00000"/>
                </a:solidFill>
                <a:effectLst/>
                <a:uLnTx/>
                <a:uFillTx/>
                <a:latin typeface="Consolas" panose="020B0609020204030204" pitchFamily="49" charset="0"/>
              </a:rPr>
              <a:t>r</a:t>
            </a: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a:ln>
                  <a:noFill/>
                </a:ln>
                <a:solidFill>
                  <a:srgbClr val="EE7403"/>
                </a:solidFill>
                <a:effectLst/>
                <a:uLnTx/>
                <a:uFillTx/>
                <a:latin typeface="Consolas" panose="020B0609020204030204" pitchFamily="49" charset="0"/>
              </a:rPr>
              <a:t>in</a:t>
            </a: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a:ln>
                  <a:noFill/>
                </a:ln>
                <a:solidFill>
                  <a:srgbClr val="C00000"/>
                </a:solidFill>
                <a:effectLst/>
                <a:uLnTx/>
                <a:uFillTx/>
                <a:latin typeface="Consolas" panose="020B0609020204030204" pitchFamily="49" charset="0"/>
              </a:rPr>
              <a:t>range( </a:t>
            </a:r>
            <a:r>
              <a:rPr kumimoji="0" lang="en-US" sz="1800" b="1" i="0" u="none" strike="noStrike" kern="1200" cap="none" spc="0" normalizeH="0" baseline="0" noProof="0" dirty="0" smtClean="0">
                <a:ln>
                  <a:noFill/>
                </a:ln>
                <a:solidFill>
                  <a:srgbClr val="C00000"/>
                </a:solidFill>
                <a:effectLst/>
                <a:uLnTx/>
                <a:uFillTx/>
                <a:latin typeface="Consolas" panose="020B0609020204030204" pitchFamily="49" charset="0"/>
              </a:rPr>
              <a:t>0,NROWS )</a:t>
            </a:r>
            <a:r>
              <a:rPr kumimoji="0" lang="en-US" sz="1800" b="1" i="0" u="none" strike="noStrike" kern="1200" cap="none" spc="0" normalizeH="0" baseline="0" noProof="0" dirty="0" smtClean="0">
                <a:ln>
                  <a:noFill/>
                </a:ln>
                <a:solidFill>
                  <a:srgbClr val="000000"/>
                </a:solidFill>
                <a:effectLst/>
                <a:uLnTx/>
                <a:uFillTx/>
                <a:latin typeface="Consolas" panose="020B06090202040302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smtClean="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smtClean="0">
                <a:ln>
                  <a:noFill/>
                </a:ln>
                <a:solidFill>
                  <a:srgbClr val="EE7403"/>
                </a:solidFill>
                <a:effectLst/>
                <a:uLnTx/>
                <a:uFillTx/>
                <a:latin typeface="Consolas" panose="020B0609020204030204" pitchFamily="49" charset="0"/>
              </a:rPr>
              <a:t>for</a:t>
            </a:r>
            <a:r>
              <a:rPr kumimoji="0" lang="en-US" sz="1800" b="1" i="0" u="none" strike="noStrike" kern="1200" cap="none" spc="0" normalizeH="0" baseline="0" noProof="0" dirty="0" smtClean="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a:ln>
                  <a:noFill/>
                </a:ln>
                <a:solidFill>
                  <a:srgbClr val="1608F9"/>
                </a:solidFill>
                <a:effectLst/>
                <a:uLnTx/>
                <a:uFillTx/>
                <a:latin typeface="Consolas" panose="020B0609020204030204" pitchFamily="49" charset="0"/>
              </a:rPr>
              <a:t>c</a:t>
            </a: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a:ln>
                  <a:noFill/>
                </a:ln>
                <a:solidFill>
                  <a:srgbClr val="EE7403"/>
                </a:solidFill>
                <a:effectLst/>
                <a:uLnTx/>
                <a:uFillTx/>
                <a:latin typeface="Consolas" panose="020B0609020204030204" pitchFamily="49" charset="0"/>
              </a:rPr>
              <a:t>in</a:t>
            </a: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a:ln>
                  <a:noFill/>
                </a:ln>
                <a:solidFill>
                  <a:srgbClr val="1608F9"/>
                </a:solidFill>
                <a:effectLst/>
                <a:uLnTx/>
                <a:uFillTx/>
                <a:latin typeface="Consolas" panose="020B0609020204030204" pitchFamily="49" charset="0"/>
              </a:rPr>
              <a:t>range( </a:t>
            </a:r>
            <a:r>
              <a:rPr kumimoji="0" lang="en-US" sz="1800" b="1" i="0" u="none" strike="noStrike" kern="1200" cap="none" spc="0" normalizeH="0" baseline="0" noProof="0" dirty="0" smtClean="0">
                <a:ln>
                  <a:noFill/>
                </a:ln>
                <a:solidFill>
                  <a:srgbClr val="1608F9"/>
                </a:solidFill>
                <a:effectLst/>
                <a:uLnTx/>
                <a:uFillTx/>
                <a:latin typeface="Consolas" panose="020B0609020204030204" pitchFamily="49" charset="0"/>
              </a:rPr>
              <a:t>0,NCOLS </a:t>
            </a:r>
            <a:r>
              <a:rPr kumimoji="0" lang="en-US" sz="1800" b="1" i="0" u="none" strike="noStrike" kern="1200" cap="none" spc="0" normalizeH="0" baseline="0" noProof="0" dirty="0">
                <a:ln>
                  <a:noFill/>
                </a:ln>
                <a:solidFill>
                  <a:srgbClr val="1608F9"/>
                </a:solidFill>
                <a:effectLst/>
                <a:uLnTx/>
                <a:uFillTx/>
                <a:latin typeface="Consolas" panose="020B0609020204030204" pitchFamily="49" charset="0"/>
              </a:rPr>
              <a:t>)</a:t>
            </a: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smtClean="0">
                <a:ln>
                  <a:noFill/>
                </a:ln>
                <a:solidFill>
                  <a:srgbClr val="EE7403"/>
                </a:solidFill>
                <a:effectLst/>
                <a:uLnTx/>
                <a:uFillTx/>
                <a:latin typeface="Consolas" panose="020B0609020204030204" pitchFamily="49" charset="0"/>
              </a:rPr>
              <a:t>if</a:t>
            </a:r>
            <a:r>
              <a:rPr kumimoji="0" lang="en-US" sz="1800" b="1" i="0" u="none" strike="noStrike" kern="1200" cap="none" spc="0" normalizeH="0" baseline="0" noProof="0" dirty="0" smtClean="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a:ln>
                  <a:noFill/>
                </a:ln>
                <a:solidFill>
                  <a:srgbClr val="C00000"/>
                </a:solidFill>
                <a:effectLst/>
                <a:uLnTx/>
                <a:uFillTx/>
                <a:latin typeface="Consolas" panose="020B0609020204030204" pitchFamily="49" charset="0"/>
              </a:rPr>
              <a:t>r</a:t>
            </a: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 == </a:t>
            </a:r>
            <a:r>
              <a:rPr kumimoji="0" lang="en-US" sz="1800" b="1" i="0" u="none" strike="noStrike" kern="1200" cap="none" spc="0" normalizeH="0" baseline="0" noProof="0" dirty="0" smtClean="0">
                <a:ln>
                  <a:noFill/>
                </a:ln>
                <a:solidFill>
                  <a:srgbClr val="1608F9"/>
                </a:solidFill>
                <a:effectLst/>
                <a:uLnTx/>
                <a:uFillTx/>
                <a:latin typeface="Consolas" panose="020B0609020204030204" pitchFamily="49" charset="0"/>
              </a:rPr>
              <a:t>c</a:t>
            </a:r>
            <a:r>
              <a:rPr kumimoji="0" lang="en-US" sz="1800" b="1" i="0" u="none" strike="noStrike" kern="1200" cap="none" spc="0" normalizeH="0" baseline="0" noProof="0" dirty="0" smtClean="0">
                <a:ln>
                  <a:noFill/>
                </a:ln>
                <a:solidFill>
                  <a:srgbClr val="000000"/>
                </a:solidFill>
                <a:effectLst/>
                <a:uLnTx/>
                <a:uFillTx/>
                <a:latin typeface="Consolas" panose="020B0609020204030204" pitchFamily="49" charset="0"/>
              </a:rPr>
              <a:t>:   A[</a:t>
            </a:r>
            <a:r>
              <a:rPr kumimoji="0" lang="en-US" sz="1800" b="1" i="0" u="none" strike="noStrike" kern="1200" cap="none" spc="0" normalizeH="0" baseline="0" noProof="0" dirty="0" smtClean="0">
                <a:ln>
                  <a:noFill/>
                </a:ln>
                <a:solidFill>
                  <a:srgbClr val="C00000"/>
                </a:solidFill>
                <a:effectLst/>
                <a:uLnTx/>
                <a:uFillTx/>
                <a:latin typeface="Consolas" panose="020B0609020204030204" pitchFamily="49" charset="0"/>
              </a:rPr>
              <a:t>r</a:t>
            </a: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a:t>
            </a:r>
            <a:r>
              <a:rPr kumimoji="0" lang="en-US" sz="1800" b="1" i="0" u="none" strike="noStrike" kern="1200" cap="none" spc="0" normalizeH="0" baseline="0" noProof="0" dirty="0">
                <a:ln>
                  <a:noFill/>
                </a:ln>
                <a:solidFill>
                  <a:srgbClr val="1608F9"/>
                </a:solidFill>
                <a:effectLst/>
                <a:uLnTx/>
                <a:uFillTx/>
                <a:latin typeface="Consolas" panose="020B0609020204030204" pitchFamily="49" charset="0"/>
              </a:rPr>
              <a:t>c</a:t>
            </a: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smtClean="0">
                <a:ln>
                  <a:noFill/>
                </a:ln>
                <a:solidFill>
                  <a:srgbClr val="000000"/>
                </a:solidFill>
                <a:effectLst/>
                <a:uLnTx/>
                <a:uFillTx/>
                <a:latin typeface="Consolas" panose="020B0609020204030204" pitchFamily="49" charset="0"/>
              </a:rPr>
              <a:t>= 4</a:t>
            </a:r>
            <a:endParaRPr kumimoji="0" lang="en-US" sz="1800" b="1" i="0" u="none" strike="noStrike" kern="1200" cap="none" spc="0" normalizeH="0" baseline="0" noProof="0" dirty="0">
              <a:ln>
                <a:noFill/>
              </a:ln>
              <a:solidFill>
                <a:srgbClr val="000000"/>
              </a:solidFill>
              <a:effectLst/>
              <a:uLnTx/>
              <a:uFillTx/>
              <a:latin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smtClean="0">
                <a:ln>
                  <a:noFill/>
                </a:ln>
                <a:solidFill>
                  <a:srgbClr val="EE7403"/>
                </a:solidFill>
                <a:effectLst/>
                <a:uLnTx/>
                <a:uFillTx/>
                <a:latin typeface="Consolas" panose="020B0609020204030204" pitchFamily="49" charset="0"/>
              </a:rPr>
              <a:t>else</a:t>
            </a:r>
            <a:r>
              <a:rPr kumimoji="0" lang="en-US" sz="1800" b="1" i="0" u="none" strike="noStrike" kern="1200" cap="none" spc="0" normalizeH="0" baseline="0" noProof="0" dirty="0" smtClean="0">
                <a:ln>
                  <a:noFill/>
                </a:ln>
                <a:solidFill>
                  <a:srgbClr val="000000"/>
                </a:solidFill>
                <a:effectLst/>
                <a:uLnTx/>
                <a:uFillTx/>
                <a:latin typeface="Consolas" panose="020B0609020204030204" pitchFamily="49" charset="0"/>
              </a:rPr>
              <a:t>:        A[</a:t>
            </a:r>
            <a:r>
              <a:rPr kumimoji="0" lang="en-US" sz="1800" b="1" i="0" u="none" strike="noStrike" kern="1200" cap="none" spc="0" normalizeH="0" baseline="0" noProof="0" dirty="0" smtClean="0">
                <a:ln>
                  <a:noFill/>
                </a:ln>
                <a:solidFill>
                  <a:srgbClr val="C00000"/>
                </a:solidFill>
                <a:effectLst/>
                <a:uLnTx/>
                <a:uFillTx/>
                <a:latin typeface="Consolas" panose="020B0609020204030204" pitchFamily="49" charset="0"/>
              </a:rPr>
              <a:t>r</a:t>
            </a: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a:t>
            </a:r>
            <a:r>
              <a:rPr kumimoji="0" lang="en-US" sz="1800" b="1" i="0" u="none" strike="noStrike" kern="1200" cap="none" spc="0" normalizeH="0" baseline="0" noProof="0" dirty="0">
                <a:ln>
                  <a:noFill/>
                </a:ln>
                <a:solidFill>
                  <a:srgbClr val="1608F9"/>
                </a:solidFill>
                <a:effectLst/>
                <a:uLnTx/>
                <a:uFillTx/>
                <a:latin typeface="Consolas" panose="020B0609020204030204" pitchFamily="49" charset="0"/>
              </a:rPr>
              <a:t>c</a:t>
            </a:r>
            <a:r>
              <a:rPr kumimoji="0" lang="en-US" sz="1800" b="1" i="0" u="none" strike="noStrike" kern="1200" cap="none" spc="0" normalizeH="0" baseline="0" noProof="0" dirty="0">
                <a:ln>
                  <a:noFill/>
                </a:ln>
                <a:solidFill>
                  <a:srgbClr val="000000"/>
                </a:solidFill>
                <a:effectLst/>
                <a:uLnTx/>
                <a:uFillTx/>
                <a:latin typeface="Consolas" panose="020B0609020204030204" pitchFamily="49" charset="0"/>
              </a:rPr>
              <a:t>] =</a:t>
            </a:r>
            <a:r>
              <a:rPr kumimoji="0" lang="en-US" sz="1800" b="1" i="0" u="none" strike="noStrike" kern="1200" cap="none" spc="0" normalizeH="0" baseline="0" noProof="0" dirty="0" smtClean="0">
                <a:ln>
                  <a:noFill/>
                </a:ln>
                <a:solidFill>
                  <a:srgbClr val="000000"/>
                </a:solidFill>
                <a:effectLst/>
                <a:uLnTx/>
                <a:uFillTx/>
                <a:latin typeface="Consolas" panose="020B0609020204030204" pitchFamily="49" charset="0"/>
              </a:rPr>
              <a:t> 2</a:t>
            </a:r>
            <a:endParaRPr kumimoji="0" lang="en-US" sz="1800" b="0" i="0" u="none" strike="noStrike" kern="1200" cap="none" spc="0" normalizeH="0" baseline="0" noProof="0" dirty="0">
              <a:ln>
                <a:noFill/>
              </a:ln>
              <a:solidFill>
                <a:srgbClr val="000000"/>
              </a:solidFill>
              <a:effectLst/>
              <a:uLnTx/>
              <a:uFillTx/>
              <a:latin typeface="Consolas" panose="020B0609020204030204" pitchFamily="49" charset="0"/>
            </a:endParaRPr>
          </a:p>
        </p:txBody>
      </p:sp>
      <p:sp>
        <p:nvSpPr>
          <p:cNvPr id="58" name="Rectangle 57"/>
          <p:cNvSpPr/>
          <p:nvPr/>
        </p:nvSpPr>
        <p:spPr>
          <a:xfrm>
            <a:off x="7879537" y="370851"/>
            <a:ext cx="985411" cy="523220"/>
          </a:xfrm>
          <a:prstGeom prst="rect">
            <a:avLst/>
          </a:prstGeom>
          <a:solidFill>
            <a:schemeClr val="bg1">
              <a:lumMod val="95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FFFFFF">
                    <a:lumMod val="65000"/>
                  </a:srgbClr>
                </a:solidFill>
                <a:effectLst/>
                <a:uLnTx/>
                <a:uFillTx/>
                <a:latin typeface="Times" charset="0"/>
                <a:ea typeface="MS PGothic" pitchFamily="34" charset="-128"/>
                <a:cs typeface="+mn-cs"/>
              </a:rPr>
              <a:t>Original data...</a:t>
            </a:r>
            <a:endParaRPr kumimoji="0" lang="en-US" sz="1800" b="0" i="0" u="none" strike="noStrike" kern="1200" cap="none" spc="0" normalizeH="0" baseline="0" noProof="0" dirty="0">
              <a:ln>
                <a:noFill/>
              </a:ln>
              <a:solidFill>
                <a:srgbClr val="FFFFFF">
                  <a:lumMod val="65000"/>
                </a:srgbClr>
              </a:solidFill>
              <a:effectLst/>
              <a:uLnTx/>
              <a:uFillTx/>
              <a:latin typeface="Times" charset="0"/>
              <a:ea typeface="MS PGothic" pitchFamily="34" charset="-128"/>
              <a:cs typeface="+mn-cs"/>
            </a:endParaRPr>
          </a:p>
        </p:txBody>
      </p:sp>
      <p:sp>
        <p:nvSpPr>
          <p:cNvPr id="50" name="Rectangle 23"/>
          <p:cNvSpPr>
            <a:spLocks noChangeArrowheads="1"/>
          </p:cNvSpPr>
          <p:nvPr/>
        </p:nvSpPr>
        <p:spPr bwMode="auto">
          <a:xfrm>
            <a:off x="5092564" y="5049812"/>
            <a:ext cx="35067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4200"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rPr>
              <a:t>Nested Loops ~ 2d Data</a:t>
            </a:r>
            <a:endParaRPr kumimoji="0" lang="en-US" sz="420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4037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Box 10"/>
          <p:cNvSpPr txBox="1">
            <a:spLocks noChangeArrowheads="1"/>
          </p:cNvSpPr>
          <p:nvPr/>
        </p:nvSpPr>
        <p:spPr bwMode="auto">
          <a:xfrm>
            <a:off x="1050234" y="6207125"/>
            <a:ext cx="3581152"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rPr>
              <a:t>How could we </a:t>
            </a:r>
            <a:r>
              <a:rPr kumimoji="0" lang="en-US" sz="1200" b="0" i="1" u="sng" strike="noStrike" kern="1200" cap="none" spc="0" normalizeH="0" baseline="0" noProof="0" dirty="0" smtClean="0">
                <a:ln>
                  <a:noFill/>
                </a:ln>
                <a:solidFill>
                  <a:srgbClr val="000000"/>
                </a:solidFill>
                <a:effectLst/>
                <a:uLnTx/>
                <a:uFillTx/>
                <a:latin typeface="Cambria" pitchFamily="18" charset="0"/>
              </a:rPr>
              <a:t>change the code above</a:t>
            </a:r>
            <a:r>
              <a:rPr kumimoji="0" lang="en-US" sz="1200" b="0" i="0" u="none" strike="noStrike" kern="1200" cap="none" spc="0" normalizeH="0" baseline="0" noProof="0" dirty="0" smtClean="0">
                <a:ln>
                  <a:noFill/>
                </a:ln>
                <a:solidFill>
                  <a:srgbClr val="000000"/>
                </a:solidFill>
                <a:effectLst/>
                <a:uLnTx/>
                <a:uFillTx/>
                <a:latin typeface="Cambria" pitchFamily="18" charset="0"/>
              </a:rPr>
              <a:t> to </a:t>
            </a:r>
            <a:r>
              <a:rPr lang="en-US" sz="1200" dirty="0" smtClean="0">
                <a:solidFill>
                  <a:srgbClr val="000000"/>
                </a:solidFill>
                <a:latin typeface="Cambria" pitchFamily="18" charset="0"/>
              </a:rPr>
              <a:t>check for two-in-a-row SOUTHWARD -- or DIAGONALLY !?</a:t>
            </a:r>
            <a:endParaRPr kumimoji="0" lang="en-US" sz="1200" b="0" i="0" u="none" strike="noStrike" kern="1200" cap="none" spc="0" normalizeH="0" baseline="0" noProof="0" dirty="0">
              <a:ln>
                <a:noFill/>
              </a:ln>
              <a:solidFill>
                <a:srgbClr val="000000"/>
              </a:solidFill>
              <a:effectLst/>
              <a:uLnTx/>
              <a:uFillTx/>
              <a:latin typeface="Cambria" pitchFamily="18" charset="0"/>
            </a:endParaRPr>
          </a:p>
        </p:txBody>
      </p:sp>
      <p:sp>
        <p:nvSpPr>
          <p:cNvPr id="3" name="Rounded Rectangle 2"/>
          <p:cNvSpPr/>
          <p:nvPr/>
        </p:nvSpPr>
        <p:spPr bwMode="auto">
          <a:xfrm>
            <a:off x="1394792" y="3653359"/>
            <a:ext cx="3913340" cy="1824690"/>
          </a:xfrm>
          <a:prstGeom prst="roundRect">
            <a:avLst/>
          </a:prstGeom>
          <a:solidFill>
            <a:srgbClr val="FFE7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 name="Rounded Rectangle 3"/>
          <p:cNvSpPr/>
          <p:nvPr/>
        </p:nvSpPr>
        <p:spPr bwMode="auto">
          <a:xfrm>
            <a:off x="2237962" y="4221636"/>
            <a:ext cx="2932289" cy="27375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34819"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4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2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2   2</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2</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2   4   4   2</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34820" name="Rectangle 3"/>
          <p:cNvSpPr>
            <a:spLocks noChangeArrowheads="1"/>
          </p:cNvSpPr>
          <p:nvPr/>
        </p:nvSpPr>
        <p:spPr bwMode="auto">
          <a:xfrm>
            <a:off x="163688" y="1430753"/>
            <a:ext cx="544688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E7403"/>
                </a:solidFill>
                <a:effectLst/>
                <a:uLnTx/>
                <a:uFillTx/>
                <a:latin typeface="Courier New" pitchFamily="49" charset="0"/>
                <a:ea typeface="MS PGothic" pitchFamily="34" charset="-128"/>
                <a:cs typeface="+mn-cs"/>
              </a:rPr>
              <a:t>def</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lang="en-US" sz="1800" b="1" dirty="0" err="1" smtClean="0">
                <a:solidFill>
                  <a:srgbClr val="000000"/>
                </a:solidFill>
                <a:latin typeface="Courier New" pitchFamily="49" charset="0"/>
              </a:rPr>
              <a:t>two_i</a:t>
            </a:r>
            <a:r>
              <a:rPr kumimoji="0" lang="en-US" sz="18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mn-cs"/>
              </a:rPr>
              <a:t>n_a_row</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    """ </a:t>
            </a:r>
            <a:r>
              <a:rPr kumimoji="0" lang="en-US" sz="18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what's happening </a:t>
            </a: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NROWS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len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NCOLS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len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(A[0</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800" b="1" dirty="0">
                <a:solidFill>
                  <a:srgbClr val="000000"/>
                </a:solidFill>
                <a:latin typeface="Courier New" pitchFamily="49" charset="0"/>
              </a:rPr>
              <a:t> </a:t>
            </a:r>
            <a:r>
              <a:rPr lang="en-US" sz="1800" b="1" dirty="0" smtClean="0">
                <a:solidFill>
                  <a:srgbClr val="000000"/>
                </a:solidFill>
                <a:latin typeface="Courier New" pitchFamily="49" charset="0"/>
              </a:rPr>
              <a:t>   B = </a:t>
            </a:r>
            <a:r>
              <a:rPr lang="en-US" sz="1800" b="1" dirty="0" err="1" smtClean="0">
                <a:solidFill>
                  <a:srgbClr val="000000"/>
                </a:solidFill>
                <a:latin typeface="Courier New" pitchFamily="49" charset="0"/>
              </a:rPr>
              <a:t>deepcopy</a:t>
            </a:r>
            <a:r>
              <a:rPr lang="en-US" sz="1800" b="1" dirty="0" smtClean="0">
                <a:solidFill>
                  <a:srgbClr val="000000"/>
                </a:solidFill>
                <a:latin typeface="Courier New" pitchFamily="49" charset="0"/>
              </a:rPr>
              <a:t>( A )</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for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r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range(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0,NROWS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for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c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range(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0,NCOLS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if</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c == NCOLS-1:</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a:t>
            </a:r>
            <a:r>
              <a:rPr lang="en-US" sz="1800" b="1" dirty="0">
                <a:solidFill>
                  <a:srgbClr val="000000"/>
                </a:solidFill>
                <a:latin typeface="Courier New" pitchFamily="49" charset="0"/>
              </a:rPr>
              <a:t>B</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][c] = </a:t>
            </a:r>
            <a:r>
              <a:rPr kumimoji="0" lang="en-US" sz="1800" b="1" i="0" u="none" strike="noStrike" kern="1200" cap="none" spc="0" normalizeH="0" baseline="0" noProof="0" dirty="0" smtClean="0">
                <a:ln>
                  <a:noFill/>
                </a:ln>
                <a:solidFill>
                  <a:srgbClr val="CC0099"/>
                </a:solidFill>
                <a:effectLst/>
                <a:uLnTx/>
                <a:uFillTx/>
                <a:latin typeface="Courier New" pitchFamily="49" charset="0"/>
                <a:ea typeface="MS PGothic" pitchFamily="34" charset="-128"/>
                <a:cs typeface="+mn-cs"/>
              </a:rPr>
              <a:t>False</a:t>
            </a:r>
            <a:endPar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smtClean="0">
                <a:ln>
                  <a:noFill/>
                </a:ln>
                <a:solidFill>
                  <a:srgbClr val="EE7403"/>
                </a:solidFill>
                <a:effectLst/>
                <a:uLnTx/>
                <a:uFillTx/>
                <a:latin typeface="Courier New" pitchFamily="49" charset="0"/>
                <a:ea typeface="MS PGothic" pitchFamily="34" charset="-128"/>
                <a:cs typeface="+mn-cs"/>
              </a:rPr>
              <a:t>elif</a:t>
            </a: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A[r][c]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A[r][c+1]:</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B[r][c] = </a:t>
            </a:r>
            <a:r>
              <a:rPr kumimoji="0" lang="en-US" sz="1800" b="1" i="0" u="none" strike="noStrike" kern="1200" cap="none" spc="0" normalizeH="0" baseline="0" noProof="0" dirty="0" smtClean="0">
                <a:ln>
                  <a:noFill/>
                </a:ln>
                <a:solidFill>
                  <a:srgbClr val="CC0099"/>
                </a:solidFill>
                <a:effectLst/>
                <a:uLnTx/>
                <a:uFillTx/>
                <a:latin typeface="Courier New" pitchFamily="49" charset="0"/>
                <a:ea typeface="MS PGothic" pitchFamily="34" charset="-128"/>
                <a:cs typeface="+mn-cs"/>
              </a:rPr>
              <a:t>True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else</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endParaRPr kumimoji="0" lang="en-US" sz="1800" b="1" i="0" u="none" strike="noStrike" kern="1200" cap="none" spc="0" normalizeH="0" baseline="0" noProof="0" dirty="0">
              <a:ln>
                <a:noFill/>
              </a:ln>
              <a:solidFill>
                <a:srgbClr val="CC0099"/>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B[r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][c] = </a:t>
            </a:r>
            <a:r>
              <a:rPr kumimoji="0" lang="en-US" sz="1800" b="1" i="0" u="none" strike="noStrike" kern="1200" cap="none" spc="0" normalizeH="0" baseline="0" noProof="0" dirty="0" smtClean="0">
                <a:ln>
                  <a:noFill/>
                </a:ln>
                <a:solidFill>
                  <a:srgbClr val="CC0099"/>
                </a:solidFill>
                <a:effectLst/>
                <a:uLnTx/>
                <a:uFillTx/>
                <a:latin typeface="Courier New" pitchFamily="49" charset="0"/>
                <a:ea typeface="MS PGothic" pitchFamily="34" charset="-128"/>
                <a:cs typeface="+mn-cs"/>
              </a:rPr>
              <a:t>False</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34823" name="Rectangle 7"/>
          <p:cNvSpPr>
            <a:spLocks noChangeArrowheads="1"/>
          </p:cNvSpPr>
          <p:nvPr/>
        </p:nvSpPr>
        <p:spPr bwMode="auto">
          <a:xfrm>
            <a:off x="7504111" y="1565274"/>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C0099"/>
                </a:solidFill>
                <a:effectLst/>
                <a:uLnTx/>
                <a:uFillTx/>
                <a:latin typeface="Courier New" pitchFamily="49" charset="0"/>
                <a:ea typeface="MS PGothic" pitchFamily="34" charset="-128"/>
                <a:cs typeface="+mn-cs"/>
              </a:rPr>
              <a:t>A</a:t>
            </a:r>
          </a:p>
        </p:txBody>
      </p:sp>
      <p:sp>
        <p:nvSpPr>
          <p:cNvPr id="34825"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6"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7"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8"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9"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0"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0</a:t>
            </a:r>
          </a:p>
        </p:txBody>
      </p:sp>
      <p:sp>
        <p:nvSpPr>
          <p:cNvPr id="34831"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1</a:t>
            </a:r>
          </a:p>
        </p:txBody>
      </p:sp>
      <p:sp>
        <p:nvSpPr>
          <p:cNvPr id="34832"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2</a:t>
            </a:r>
          </a:p>
        </p:txBody>
      </p:sp>
      <p:sp>
        <p:nvSpPr>
          <p:cNvPr id="34833"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4"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5"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6"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0</a:t>
            </a:r>
          </a:p>
        </p:txBody>
      </p:sp>
      <p:sp>
        <p:nvSpPr>
          <p:cNvPr id="34837"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1</a:t>
            </a:r>
          </a:p>
        </p:txBody>
      </p:sp>
      <p:sp>
        <p:nvSpPr>
          <p:cNvPr id="34838"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2</a:t>
            </a:r>
          </a:p>
        </p:txBody>
      </p:sp>
      <p:sp>
        <p:nvSpPr>
          <p:cNvPr id="34839"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3</a:t>
            </a: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 [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[4, 2, 2, 2], </a:t>
            </a:r>
            <a:endPar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2, 4, 4], </a:t>
            </a:r>
            <a:endPar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4, 4, 2] </a:t>
            </a: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42" name="Rectangle 26"/>
          <p:cNvSpPr>
            <a:spLocks noChangeArrowheads="1"/>
          </p:cNvSpPr>
          <p:nvPr/>
        </p:nvSpPr>
        <p:spPr bwMode="auto">
          <a:xfrm>
            <a:off x="6629400" y="5106988"/>
            <a:ext cx="2301875" cy="1100137"/>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 name="Line 27"/>
          <p:cNvSpPr>
            <a:spLocks noChangeShapeType="1"/>
          </p:cNvSpPr>
          <p:nvPr/>
        </p:nvSpPr>
        <p:spPr bwMode="auto">
          <a:xfrm>
            <a:off x="6632575" y="5489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 name="Line 28"/>
          <p:cNvSpPr>
            <a:spLocks noChangeShapeType="1"/>
          </p:cNvSpPr>
          <p:nvPr/>
        </p:nvSpPr>
        <p:spPr bwMode="auto">
          <a:xfrm>
            <a:off x="6635750" y="5810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 name="Line 29"/>
          <p:cNvSpPr>
            <a:spLocks noChangeShapeType="1"/>
          </p:cNvSpPr>
          <p:nvPr/>
        </p:nvSpPr>
        <p:spPr bwMode="auto">
          <a:xfrm rot="-5400000">
            <a:off x="6634162" y="5654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 name="Line 30"/>
          <p:cNvSpPr>
            <a:spLocks noChangeShapeType="1"/>
          </p:cNvSpPr>
          <p:nvPr/>
        </p:nvSpPr>
        <p:spPr bwMode="auto">
          <a:xfrm rot="-5400000">
            <a:off x="7172325" y="56530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9" name="Line 31"/>
          <p:cNvSpPr>
            <a:spLocks noChangeShapeType="1"/>
          </p:cNvSpPr>
          <p:nvPr/>
        </p:nvSpPr>
        <p:spPr bwMode="auto">
          <a:xfrm rot="-5400000">
            <a:off x="7732712" y="5651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Text Box 6"/>
          <p:cNvSpPr txBox="1">
            <a:spLocks noChangeArrowheads="1"/>
          </p:cNvSpPr>
          <p:nvPr/>
        </p:nvSpPr>
        <p:spPr bwMode="auto">
          <a:xfrm>
            <a:off x="216696" y="6246840"/>
            <a:ext cx="919162" cy="276999"/>
          </a:xfrm>
          <a:prstGeom prst="rect">
            <a:avLst/>
          </a:prstGeom>
          <a:solidFill>
            <a:schemeClr val="bg1"/>
          </a:solidFill>
          <a:ln w="3175">
            <a:solidFill>
              <a:schemeClr val="bg1">
                <a:lumMod val="65000"/>
              </a:schemeClr>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CC0099"/>
                </a:solidFill>
                <a:effectLst/>
                <a:uLnTx/>
                <a:uFillTx/>
                <a:latin typeface="Cambria" pitchFamily="18" charset="0"/>
                <a:ea typeface="MS PGothic" pitchFamily="34" charset="-128"/>
                <a:cs typeface="+mn-cs"/>
              </a:rPr>
              <a:t>Challenge</a:t>
            </a:r>
            <a:r>
              <a:rPr kumimoji="0" lang="en-US" sz="1200" b="1" i="0" u="none" strike="noStrike" kern="1200" cap="none" spc="0" normalizeH="0" baseline="0" noProof="0" dirty="0" smtClean="0">
                <a:ln>
                  <a:noFill/>
                </a:ln>
                <a:solidFill>
                  <a:srgbClr val="008000"/>
                </a:solidFill>
                <a:effectLst/>
                <a:uLnTx/>
                <a:uFillTx/>
                <a:latin typeface="Cambria" pitchFamily="18" charset="0"/>
                <a:ea typeface="MS PGothic" pitchFamily="34" charset="-128"/>
                <a:cs typeface="+mn-cs"/>
              </a:rPr>
              <a:t>:</a:t>
            </a:r>
            <a:endParaRPr kumimoji="0" lang="en-US" sz="1200" b="0" i="0" u="none" strike="noStrike" kern="1200" cap="none" spc="0" normalizeH="0" baseline="0" noProof="0" dirty="0">
              <a:ln>
                <a:noFill/>
              </a:ln>
              <a:solidFill>
                <a:srgbClr val="008000"/>
              </a:solidFill>
              <a:effectLst/>
              <a:uLnTx/>
              <a:uFillTx/>
              <a:latin typeface="Cambria" pitchFamily="18" charset="0"/>
              <a:ea typeface="MS PGothic" pitchFamily="34" charset="-128"/>
              <a:cs typeface="+mn-cs"/>
            </a:endParaRPr>
          </a:p>
        </p:txBody>
      </p:sp>
      <p:sp>
        <p:nvSpPr>
          <p:cNvPr id="61" name="Rectangle 7"/>
          <p:cNvSpPr>
            <a:spLocks noChangeArrowheads="1"/>
          </p:cNvSpPr>
          <p:nvPr/>
        </p:nvSpPr>
        <p:spPr bwMode="auto">
          <a:xfrm>
            <a:off x="7512980" y="4528835"/>
            <a:ext cx="4315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solidFill>
                  <a:srgbClr val="CC0099"/>
                </a:solidFill>
                <a:latin typeface="Courier New" pitchFamily="49" charset="0"/>
              </a:rPr>
              <a:t>B</a:t>
            </a:r>
            <a:endParaRPr kumimoji="0" lang="en-US" sz="3200" b="1" i="0" u="none" strike="noStrike" kern="1200" cap="none" spc="0" normalizeH="0" baseline="0" noProof="0" dirty="0">
              <a:ln>
                <a:noFill/>
              </a:ln>
              <a:solidFill>
                <a:srgbClr val="CC0099"/>
              </a:solidFill>
              <a:effectLst/>
              <a:uLnTx/>
              <a:uFillTx/>
              <a:latin typeface="Courier New" pitchFamily="49" charset="0"/>
            </a:endParaRPr>
          </a:p>
        </p:txBody>
      </p:sp>
      <p:sp>
        <p:nvSpPr>
          <p:cNvPr id="5" name="TextBox 4"/>
          <p:cNvSpPr txBox="1"/>
          <p:nvPr/>
        </p:nvSpPr>
        <p:spPr>
          <a:xfrm>
            <a:off x="6324600" y="6234069"/>
            <a:ext cx="2819400" cy="584775"/>
          </a:xfrm>
          <a:prstGeom prst="rect">
            <a:avLst/>
          </a:prstGeom>
          <a:noFill/>
        </p:spPr>
        <p:txBody>
          <a:bodyPr wrap="square" rtlCol="0">
            <a:spAutoFit/>
          </a:bodyPr>
          <a:lstStyle/>
          <a:p>
            <a:r>
              <a:rPr lang="en-US" sz="1600" dirty="0" smtClean="0">
                <a:latin typeface="Cambria" panose="02040503050406030204" pitchFamily="18" charset="0"/>
              </a:rPr>
              <a:t>What does </a:t>
            </a:r>
            <a:r>
              <a:rPr lang="en-US" sz="1600" b="1" dirty="0" err="1" smtClean="0">
                <a:latin typeface="Calibri" panose="020F0502020204030204" pitchFamily="34" charset="0"/>
                <a:cs typeface="Calibri" panose="020F0502020204030204" pitchFamily="34" charset="0"/>
              </a:rPr>
              <a:t>two_in_a_row</a:t>
            </a:r>
            <a:r>
              <a:rPr lang="en-US" sz="1600" b="1" dirty="0" smtClean="0">
                <a:latin typeface="Calibri" panose="020F0502020204030204" pitchFamily="34" charset="0"/>
                <a:cs typeface="Calibri" panose="020F0502020204030204" pitchFamily="34" charset="0"/>
              </a:rPr>
              <a:t>(A)</a:t>
            </a:r>
            <a:r>
              <a:rPr lang="en-US" sz="1600" dirty="0" smtClean="0">
                <a:latin typeface="Cambria" panose="02040503050406030204" pitchFamily="18" charset="0"/>
              </a:rPr>
              <a:t> place into B?</a:t>
            </a:r>
            <a:endParaRPr lang="en-US" sz="1600" dirty="0">
              <a:latin typeface="Cambria" panose="02040503050406030204" pitchFamily="18" charset="0"/>
            </a:endParaRPr>
          </a:p>
        </p:txBody>
      </p:sp>
      <p:sp>
        <p:nvSpPr>
          <p:cNvPr id="44" name="Text Box 11"/>
          <p:cNvSpPr txBox="1">
            <a:spLocks noChangeArrowheads="1"/>
          </p:cNvSpPr>
          <p:nvPr/>
        </p:nvSpPr>
        <p:spPr bwMode="auto">
          <a:xfrm>
            <a:off x="216696" y="273861"/>
            <a:ext cx="4564976"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2 in-a-row ?</a:t>
            </a:r>
            <a:endParaRPr kumimoji="0" lang="en-US" sz="4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cxnSp>
        <p:nvCxnSpPr>
          <p:cNvPr id="8" name="Straight Arrow Connector 7"/>
          <p:cNvCxnSpPr/>
          <p:nvPr/>
        </p:nvCxnSpPr>
        <p:spPr bwMode="auto">
          <a:xfrm>
            <a:off x="5170251" y="4038600"/>
            <a:ext cx="981051" cy="782622"/>
          </a:xfrm>
          <a:prstGeom prst="straightConnector1">
            <a:avLst/>
          </a:prstGeom>
          <a:solidFill>
            <a:schemeClr val="accent1"/>
          </a:solidFill>
          <a:ln w="19050" cap="flat" cmpd="sng" algn="ctr">
            <a:solidFill>
              <a:srgbClr val="CC0099"/>
            </a:solidFill>
            <a:prstDash val="solid"/>
            <a:round/>
            <a:headEnd type="none" w="med" len="med"/>
            <a:tailEnd type="triangle"/>
          </a:ln>
          <a:effectLst/>
        </p:spPr>
      </p:cxnSp>
      <p:cxnSp>
        <p:nvCxnSpPr>
          <p:cNvPr id="50" name="Straight Arrow Connector 49"/>
          <p:cNvCxnSpPr/>
          <p:nvPr/>
        </p:nvCxnSpPr>
        <p:spPr bwMode="auto">
          <a:xfrm>
            <a:off x="5080508" y="4640420"/>
            <a:ext cx="1083755" cy="299986"/>
          </a:xfrm>
          <a:prstGeom prst="straightConnector1">
            <a:avLst/>
          </a:prstGeom>
          <a:solidFill>
            <a:schemeClr val="accent1"/>
          </a:solidFill>
          <a:ln w="19050" cap="flat" cmpd="sng" algn="ctr">
            <a:solidFill>
              <a:srgbClr val="CC0099"/>
            </a:solidFill>
            <a:prstDash val="solid"/>
            <a:round/>
            <a:headEnd type="none" w="med" len="med"/>
            <a:tailEnd type="triangle"/>
          </a:ln>
          <a:effectLst/>
        </p:spPr>
      </p:cxnSp>
      <p:cxnSp>
        <p:nvCxnSpPr>
          <p:cNvPr id="62" name="Straight Arrow Connector 61"/>
          <p:cNvCxnSpPr/>
          <p:nvPr/>
        </p:nvCxnSpPr>
        <p:spPr bwMode="auto">
          <a:xfrm flipV="1">
            <a:off x="5080508" y="5087858"/>
            <a:ext cx="1010731" cy="98842"/>
          </a:xfrm>
          <a:prstGeom prst="straightConnector1">
            <a:avLst/>
          </a:prstGeom>
          <a:solidFill>
            <a:schemeClr val="accent1"/>
          </a:solidFill>
          <a:ln w="19050" cap="flat" cmpd="sng" algn="ctr">
            <a:solidFill>
              <a:srgbClr val="CC0099"/>
            </a:solidFill>
            <a:prstDash val="solid"/>
            <a:round/>
            <a:headEnd type="none" w="med" len="med"/>
            <a:tailEnd type="triangle"/>
          </a:ln>
          <a:effectLst/>
        </p:spPr>
      </p:cxnSp>
      <p:sp>
        <p:nvSpPr>
          <p:cNvPr id="37" name="Text Box 2"/>
          <p:cNvSpPr txBox="1">
            <a:spLocks noChangeArrowheads="1"/>
          </p:cNvSpPr>
          <p:nvPr/>
        </p:nvSpPr>
        <p:spPr bwMode="auto">
          <a:xfrm rot="20877483">
            <a:off x="3507047" y="4745734"/>
            <a:ext cx="5028680" cy="83099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800" dirty="0" smtClean="0">
                <a:latin typeface="Cambria" pitchFamily="18" charset="0"/>
              </a:rPr>
              <a:t>After feedback...</a:t>
            </a:r>
            <a:endParaRPr lang="en-US" sz="4800" dirty="0">
              <a:latin typeface="Cambria" pitchFamily="18" charset="0"/>
            </a:endParaRPr>
          </a:p>
        </p:txBody>
      </p:sp>
    </p:spTree>
    <p:extLst>
      <p:ext uri="{BB962C8B-B14F-4D97-AF65-F5344CB8AC3E}">
        <p14:creationId xmlns:p14="http://schemas.microsoft.com/office/powerpoint/2010/main" val="4174831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381000" y="1600200"/>
            <a:ext cx="2514600" cy="1752600"/>
          </a:xfrm>
          <a:prstGeom prst="roundRect">
            <a:avLst/>
          </a:prstGeom>
          <a:solidFill>
            <a:srgbClr val="CCECFF"/>
          </a:solidFill>
          <a:ln w="38100" cap="flat" cmpd="sng" algn="ctr">
            <a:solidFill>
              <a:srgbClr val="CCECFF"/>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26627" name="Text Box 2"/>
          <p:cNvSpPr txBox="1">
            <a:spLocks noChangeArrowheads="1"/>
          </p:cNvSpPr>
          <p:nvPr/>
        </p:nvSpPr>
        <p:spPr bwMode="auto">
          <a:xfrm>
            <a:off x="304800" y="76200"/>
            <a:ext cx="57165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dirty="0">
                <a:latin typeface="Cambria" pitchFamily="18" charset="0"/>
              </a:rPr>
              <a:t>Mid-term feedback …</a:t>
            </a:r>
          </a:p>
        </p:txBody>
      </p:sp>
      <p:sp>
        <p:nvSpPr>
          <p:cNvPr id="26628" name="Text Box 3"/>
          <p:cNvSpPr txBox="1">
            <a:spLocks noChangeArrowheads="1"/>
          </p:cNvSpPr>
          <p:nvPr/>
        </p:nvSpPr>
        <p:spPr bwMode="auto">
          <a:xfrm>
            <a:off x="878304" y="762000"/>
            <a:ext cx="7467600" cy="646331"/>
          </a:xfrm>
          <a:prstGeom prst="rect">
            <a:avLst/>
          </a:prstGeom>
          <a:solidFill>
            <a:srgbClr val="CCECFF"/>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cs typeface="Times New Roman" pitchFamily="18" charset="0"/>
              </a:rPr>
              <a:t>I would love to know any thoughts you have about CS5 thus far in the </a:t>
            </a:r>
            <a:r>
              <a:rPr lang="en-US" sz="1800" dirty="0" smtClean="0">
                <a:latin typeface="Cambria" pitchFamily="18" charset="0"/>
                <a:cs typeface="Times New Roman" pitchFamily="18" charset="0"/>
              </a:rPr>
              <a:t>term.    </a:t>
            </a:r>
            <a:r>
              <a:rPr lang="en-US" sz="1800" dirty="0">
                <a:latin typeface="Cambria" pitchFamily="18" charset="0"/>
                <a:cs typeface="Times New Roman" pitchFamily="18" charset="0"/>
              </a:rPr>
              <a:t>In particular, how </a:t>
            </a:r>
            <a:r>
              <a:rPr lang="en-US" sz="1800" dirty="0" smtClean="0">
                <a:latin typeface="Cambria" pitchFamily="18" charset="0"/>
                <a:cs typeface="Times New Roman" pitchFamily="18" charset="0"/>
              </a:rPr>
              <a:t>you </a:t>
            </a:r>
            <a:r>
              <a:rPr lang="en-US" sz="1800" dirty="0">
                <a:latin typeface="Cambria" pitchFamily="18" charset="0"/>
                <a:cs typeface="Times New Roman" pitchFamily="18" charset="0"/>
              </a:rPr>
              <a:t>feel about the time and effort CS5 </a:t>
            </a:r>
            <a:r>
              <a:rPr lang="en-US" sz="1800" dirty="0" smtClean="0">
                <a:latin typeface="Cambria" pitchFamily="18" charset="0"/>
                <a:cs typeface="Times New Roman" pitchFamily="18" charset="0"/>
              </a:rPr>
              <a:t>requires…</a:t>
            </a:r>
            <a:endParaRPr lang="en-US" sz="1800" dirty="0">
              <a:latin typeface="Cambria" pitchFamily="18" charset="0"/>
              <a:cs typeface="Times New Roman" pitchFamily="18" charset="0"/>
            </a:endParaRPr>
          </a:p>
        </p:txBody>
      </p:sp>
      <p:sp>
        <p:nvSpPr>
          <p:cNvPr id="26629" name="Rectangle 4"/>
          <p:cNvSpPr>
            <a:spLocks noChangeArrowheads="1"/>
          </p:cNvSpPr>
          <p:nvPr/>
        </p:nvSpPr>
        <p:spPr bwMode="auto">
          <a:xfrm>
            <a:off x="5486400" y="193007"/>
            <a:ext cx="2233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i="1">
                <a:latin typeface="Cambria" pitchFamily="18" charset="0"/>
              </a:rPr>
              <a:t>Don't</a:t>
            </a:r>
            <a:r>
              <a:rPr lang="en-US" sz="1800">
                <a:latin typeface="Cambria" pitchFamily="18" charset="0"/>
              </a:rPr>
              <a:t> put your name</a:t>
            </a:r>
          </a:p>
        </p:txBody>
      </p:sp>
      <p:sp>
        <p:nvSpPr>
          <p:cNvPr id="26630" name="Rectangle 5"/>
          <p:cNvSpPr>
            <a:spLocks noChangeArrowheads="1"/>
          </p:cNvSpPr>
          <p:nvPr/>
        </p:nvSpPr>
        <p:spPr bwMode="auto">
          <a:xfrm>
            <a:off x="533400" y="1725613"/>
            <a:ext cx="2289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On </a:t>
            </a:r>
            <a:r>
              <a:rPr lang="en-US" sz="1400" dirty="0" smtClean="0">
                <a:latin typeface="Cambria" pitchFamily="18" charset="0"/>
              </a:rPr>
              <a:t>average, </a:t>
            </a:r>
            <a:r>
              <a:rPr lang="en-US" sz="1400" dirty="0">
                <a:latin typeface="Cambria" pitchFamily="18" charset="0"/>
              </a:rPr>
              <a:t>how much time per week do you spend on CS5 </a:t>
            </a:r>
            <a:r>
              <a:rPr lang="en-US" sz="1400" b="1" i="1" dirty="0">
                <a:latin typeface="Cambria" pitchFamily="18" charset="0"/>
              </a:rPr>
              <a:t>outside class + lab</a:t>
            </a:r>
            <a:r>
              <a:rPr lang="en-US" sz="1400" dirty="0">
                <a:latin typeface="Cambria" pitchFamily="18" charset="0"/>
              </a:rPr>
              <a:t>? </a:t>
            </a:r>
          </a:p>
        </p:txBody>
      </p:sp>
      <p:sp>
        <p:nvSpPr>
          <p:cNvPr id="26631" name="Rectangle 6"/>
          <p:cNvSpPr>
            <a:spLocks noChangeArrowheads="1"/>
          </p:cNvSpPr>
          <p:nvPr/>
        </p:nvSpPr>
        <p:spPr bwMode="auto">
          <a:xfrm>
            <a:off x="304800" y="4049713"/>
            <a:ext cx="6596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047F0A"/>
                </a:solidFill>
                <a:latin typeface="Cambria" pitchFamily="18" charset="0"/>
              </a:rPr>
              <a:t>Something you'd </a:t>
            </a:r>
            <a:r>
              <a:rPr lang="en-US" sz="1800" b="1" i="1">
                <a:solidFill>
                  <a:srgbClr val="047F0A"/>
                </a:solidFill>
                <a:latin typeface="Cambria" pitchFamily="18" charset="0"/>
              </a:rPr>
              <a:t>keep</a:t>
            </a:r>
            <a:r>
              <a:rPr lang="en-US" sz="1800">
                <a:solidFill>
                  <a:srgbClr val="047F0A"/>
                </a:solidFill>
                <a:latin typeface="Cambria" pitchFamily="18" charset="0"/>
              </a:rPr>
              <a:t> about CS5 …? </a:t>
            </a:r>
          </a:p>
        </p:txBody>
      </p:sp>
      <p:sp>
        <p:nvSpPr>
          <p:cNvPr id="26632" name="Rectangle 7"/>
          <p:cNvSpPr>
            <a:spLocks noChangeArrowheads="1"/>
          </p:cNvSpPr>
          <p:nvPr/>
        </p:nvSpPr>
        <p:spPr bwMode="auto">
          <a:xfrm>
            <a:off x="304800" y="4972050"/>
            <a:ext cx="7170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047F0A"/>
                </a:solidFill>
                <a:latin typeface="Cambria" pitchFamily="18" charset="0"/>
              </a:rPr>
              <a:t>Something you'd </a:t>
            </a:r>
            <a:r>
              <a:rPr lang="en-US" sz="1800" b="1" i="1">
                <a:solidFill>
                  <a:srgbClr val="047F0A"/>
                </a:solidFill>
                <a:latin typeface="Cambria" pitchFamily="18" charset="0"/>
              </a:rPr>
              <a:t>change about  / get rid of / add to</a:t>
            </a:r>
            <a:r>
              <a:rPr lang="en-US" sz="1800">
                <a:solidFill>
                  <a:srgbClr val="047F0A"/>
                </a:solidFill>
                <a:latin typeface="Cambria" pitchFamily="18" charset="0"/>
              </a:rPr>
              <a:t> CS5 …? </a:t>
            </a:r>
          </a:p>
        </p:txBody>
      </p:sp>
      <p:sp>
        <p:nvSpPr>
          <p:cNvPr id="26633" name="Rectangle 8"/>
          <p:cNvSpPr>
            <a:spLocks noChangeArrowheads="1"/>
          </p:cNvSpPr>
          <p:nvPr/>
        </p:nvSpPr>
        <p:spPr bwMode="auto">
          <a:xfrm>
            <a:off x="304800" y="5957888"/>
            <a:ext cx="6596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dirty="0">
                <a:solidFill>
                  <a:srgbClr val="047F0A"/>
                </a:solidFill>
                <a:latin typeface="Cambria" pitchFamily="18" charset="0"/>
              </a:rPr>
              <a:t>Other thoughts optional, but 142% welcome:</a:t>
            </a:r>
          </a:p>
        </p:txBody>
      </p:sp>
      <p:sp>
        <p:nvSpPr>
          <p:cNvPr id="26634" name="Rectangle 9"/>
          <p:cNvSpPr>
            <a:spLocks noChangeArrowheads="1"/>
          </p:cNvSpPr>
          <p:nvPr/>
        </p:nvSpPr>
        <p:spPr bwMode="auto">
          <a:xfrm>
            <a:off x="3335337" y="1633538"/>
            <a:ext cx="23796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How does CS5's workload compare to other classes you're taking this term? </a:t>
            </a:r>
          </a:p>
        </p:txBody>
      </p:sp>
      <p:sp>
        <p:nvSpPr>
          <p:cNvPr id="26635" name="Rectangle 10"/>
          <p:cNvSpPr>
            <a:spLocks noChangeArrowheads="1"/>
          </p:cNvSpPr>
          <p:nvPr/>
        </p:nvSpPr>
        <p:spPr bwMode="auto">
          <a:xfrm>
            <a:off x="6300788" y="1741488"/>
            <a:ext cx="195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How would you judge the </a:t>
            </a:r>
            <a:r>
              <a:rPr lang="en-US" sz="1400" b="1" i="1" dirty="0">
                <a:latin typeface="Cambria" pitchFamily="18" charset="0"/>
              </a:rPr>
              <a:t>pace </a:t>
            </a:r>
            <a:r>
              <a:rPr lang="en-US" sz="1400" dirty="0">
                <a:latin typeface="Cambria" pitchFamily="18" charset="0"/>
              </a:rPr>
              <a:t>of CS5?</a:t>
            </a:r>
          </a:p>
        </p:txBody>
      </p:sp>
      <p:sp>
        <p:nvSpPr>
          <p:cNvPr id="26636" name="Line 11"/>
          <p:cNvSpPr>
            <a:spLocks noChangeShapeType="1"/>
          </p:cNvSpPr>
          <p:nvPr/>
        </p:nvSpPr>
        <p:spPr bwMode="auto">
          <a:xfrm>
            <a:off x="3565525" y="2832100"/>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7" name="Line 12"/>
          <p:cNvSpPr>
            <a:spLocks noChangeShapeType="1"/>
          </p:cNvSpPr>
          <p:nvPr/>
        </p:nvSpPr>
        <p:spPr bwMode="auto">
          <a:xfrm>
            <a:off x="809625" y="3200400"/>
            <a:ext cx="1657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8" name="Line 13"/>
          <p:cNvSpPr>
            <a:spLocks noChangeShapeType="1"/>
          </p:cNvSpPr>
          <p:nvPr/>
        </p:nvSpPr>
        <p:spPr bwMode="auto">
          <a:xfrm rot="-5400000">
            <a:off x="34504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9" name="Line 16"/>
          <p:cNvSpPr>
            <a:spLocks noChangeShapeType="1"/>
          </p:cNvSpPr>
          <p:nvPr/>
        </p:nvSpPr>
        <p:spPr bwMode="auto">
          <a:xfrm>
            <a:off x="6334125" y="2832100"/>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0" name="Rectangle 20"/>
          <p:cNvSpPr>
            <a:spLocks noChangeArrowheads="1"/>
          </p:cNvSpPr>
          <p:nvPr/>
        </p:nvSpPr>
        <p:spPr bwMode="auto">
          <a:xfrm>
            <a:off x="5127625"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heavier</a:t>
            </a:r>
          </a:p>
        </p:txBody>
      </p:sp>
      <p:sp>
        <p:nvSpPr>
          <p:cNvPr id="26641" name="Rectangle 21"/>
          <p:cNvSpPr>
            <a:spLocks noChangeArrowheads="1"/>
          </p:cNvSpPr>
          <p:nvPr/>
        </p:nvSpPr>
        <p:spPr bwMode="auto">
          <a:xfrm>
            <a:off x="4135438"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about the same</a:t>
            </a:r>
          </a:p>
        </p:txBody>
      </p:sp>
      <p:sp>
        <p:nvSpPr>
          <p:cNvPr id="26642" name="Rectangle 22"/>
          <p:cNvSpPr>
            <a:spLocks noChangeArrowheads="1"/>
          </p:cNvSpPr>
          <p:nvPr/>
        </p:nvSpPr>
        <p:spPr bwMode="auto">
          <a:xfrm>
            <a:off x="3222625"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lighter</a:t>
            </a:r>
          </a:p>
        </p:txBody>
      </p:sp>
      <p:sp>
        <p:nvSpPr>
          <p:cNvPr id="26643" name="Rectangle 23"/>
          <p:cNvSpPr>
            <a:spLocks noChangeArrowheads="1"/>
          </p:cNvSpPr>
          <p:nvPr/>
        </p:nvSpPr>
        <p:spPr bwMode="auto">
          <a:xfrm>
            <a:off x="78867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dirty="0">
                <a:latin typeface="Comic Sans MS" pitchFamily="66" charset="0"/>
              </a:rPr>
              <a:t>much too fast</a:t>
            </a:r>
          </a:p>
        </p:txBody>
      </p:sp>
      <p:sp>
        <p:nvSpPr>
          <p:cNvPr id="26644" name="Rectangle 24"/>
          <p:cNvSpPr>
            <a:spLocks noChangeArrowheads="1"/>
          </p:cNvSpPr>
          <p:nvPr/>
        </p:nvSpPr>
        <p:spPr bwMode="auto">
          <a:xfrm>
            <a:off x="69088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about right</a:t>
            </a:r>
          </a:p>
        </p:txBody>
      </p:sp>
      <p:sp>
        <p:nvSpPr>
          <p:cNvPr id="26645" name="Rectangle 25"/>
          <p:cNvSpPr>
            <a:spLocks noChangeArrowheads="1"/>
          </p:cNvSpPr>
          <p:nvPr/>
        </p:nvSpPr>
        <p:spPr bwMode="auto">
          <a:xfrm>
            <a:off x="59817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too slow</a:t>
            </a:r>
          </a:p>
        </p:txBody>
      </p:sp>
      <p:sp>
        <p:nvSpPr>
          <p:cNvPr id="26646" name="Line 26"/>
          <p:cNvSpPr>
            <a:spLocks noChangeShapeType="1"/>
          </p:cNvSpPr>
          <p:nvPr/>
        </p:nvSpPr>
        <p:spPr bwMode="auto">
          <a:xfrm>
            <a:off x="304800" y="3981450"/>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7" name="Line 27"/>
          <p:cNvSpPr>
            <a:spLocks noChangeShapeType="1"/>
          </p:cNvSpPr>
          <p:nvPr/>
        </p:nvSpPr>
        <p:spPr bwMode="auto">
          <a:xfrm>
            <a:off x="304800" y="4914900"/>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8" name="Line 28"/>
          <p:cNvSpPr>
            <a:spLocks noChangeShapeType="1"/>
          </p:cNvSpPr>
          <p:nvPr/>
        </p:nvSpPr>
        <p:spPr bwMode="auto">
          <a:xfrm>
            <a:off x="304800" y="5888038"/>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9" name="Line 13"/>
          <p:cNvSpPr>
            <a:spLocks noChangeShapeType="1"/>
          </p:cNvSpPr>
          <p:nvPr/>
        </p:nvSpPr>
        <p:spPr bwMode="auto">
          <a:xfrm rot="-5400000">
            <a:off x="4361656"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0" name="Line 13"/>
          <p:cNvSpPr>
            <a:spLocks noChangeShapeType="1"/>
          </p:cNvSpPr>
          <p:nvPr/>
        </p:nvSpPr>
        <p:spPr bwMode="auto">
          <a:xfrm rot="-5400000">
            <a:off x="5347494"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1" name="Line 13"/>
          <p:cNvSpPr>
            <a:spLocks noChangeShapeType="1"/>
          </p:cNvSpPr>
          <p:nvPr/>
        </p:nvSpPr>
        <p:spPr bwMode="auto">
          <a:xfrm rot="-5400000">
            <a:off x="62190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2" name="Line 13"/>
          <p:cNvSpPr>
            <a:spLocks noChangeShapeType="1"/>
          </p:cNvSpPr>
          <p:nvPr/>
        </p:nvSpPr>
        <p:spPr bwMode="auto">
          <a:xfrm rot="-5400000">
            <a:off x="71334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3" name="Line 13"/>
          <p:cNvSpPr>
            <a:spLocks noChangeShapeType="1"/>
          </p:cNvSpPr>
          <p:nvPr/>
        </p:nvSpPr>
        <p:spPr bwMode="auto">
          <a:xfrm rot="-5400000">
            <a:off x="81240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4" name="Rectangle 8"/>
          <p:cNvSpPr>
            <a:spLocks noChangeArrowheads="1"/>
          </p:cNvSpPr>
          <p:nvPr/>
        </p:nvSpPr>
        <p:spPr bwMode="auto">
          <a:xfrm>
            <a:off x="721896" y="3550318"/>
            <a:ext cx="7581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b="1" dirty="0">
                <a:latin typeface="Cambria" pitchFamily="18" charset="0"/>
              </a:rPr>
              <a:t>Circle your </a:t>
            </a:r>
            <a:r>
              <a:rPr lang="en-US" sz="1500" b="1" dirty="0" smtClean="0">
                <a:latin typeface="Cambria" pitchFamily="18" charset="0"/>
              </a:rPr>
              <a:t>year:         </a:t>
            </a:r>
            <a:r>
              <a:rPr lang="en-US" sz="1500" dirty="0" smtClean="0">
                <a:latin typeface="Cambria" pitchFamily="18" charset="0"/>
              </a:rPr>
              <a:t>First-year       Sophomore         Junior         Senior          Other</a:t>
            </a:r>
            <a:endParaRPr lang="en-US" sz="1500" dirty="0">
              <a:latin typeface="Cambria" pitchFamily="18" charset="0"/>
            </a:endParaRPr>
          </a:p>
        </p:txBody>
      </p:sp>
      <p:sp>
        <p:nvSpPr>
          <p:cNvPr id="31" name="Text Box 2"/>
          <p:cNvSpPr txBox="1">
            <a:spLocks noChangeArrowheads="1"/>
          </p:cNvSpPr>
          <p:nvPr/>
        </p:nvSpPr>
        <p:spPr bwMode="auto">
          <a:xfrm rot="20877483">
            <a:off x="3507047" y="4561068"/>
            <a:ext cx="5028680" cy="1200329"/>
          </a:xfrm>
          <a:prstGeom prst="rect">
            <a:avLst/>
          </a:prstGeom>
          <a:solidFill>
            <a:srgbClr val="FFCC99"/>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7200" dirty="0" smtClean="0">
                <a:latin typeface="Cambria" pitchFamily="18" charset="0"/>
              </a:rPr>
              <a:t>Start here...</a:t>
            </a:r>
            <a:endParaRPr lang="en-US" sz="7200" dirty="0">
              <a:latin typeface="Cambria" pitchFamily="18" charset="0"/>
            </a:endParaRPr>
          </a:p>
        </p:txBody>
      </p:sp>
    </p:spTree>
    <p:extLst>
      <p:ext uri="{BB962C8B-B14F-4D97-AF65-F5344CB8AC3E}">
        <p14:creationId xmlns:p14="http://schemas.microsoft.com/office/powerpoint/2010/main" val="37952704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381000" y="1600200"/>
            <a:ext cx="2514600" cy="1752600"/>
          </a:xfrm>
          <a:prstGeom prst="roundRect">
            <a:avLst/>
          </a:prstGeom>
          <a:solidFill>
            <a:srgbClr val="CCECFF"/>
          </a:solidFill>
          <a:ln w="38100" cap="flat" cmpd="sng" algn="ctr">
            <a:solidFill>
              <a:srgbClr val="CCECFF"/>
            </a:solidFill>
            <a:prstDash val="solid"/>
            <a:round/>
            <a:headEnd type="none" w="med" len="med"/>
            <a:tailEnd type="none" w="med" len="med"/>
          </a:ln>
          <a:effectLst/>
        </p:spPr>
        <p:txBody>
          <a:bodyPr>
            <a:spAutoFit/>
          </a:bodyPr>
          <a:lstStyle/>
          <a:p>
            <a:pPr>
              <a:defRPr/>
            </a:pPr>
            <a:endParaRPr lang="en-US">
              <a:latin typeface="Times" pitchFamily="1" charset="0"/>
              <a:ea typeface="ＭＳ Ｐゴシック" pitchFamily="1" charset="-128"/>
            </a:endParaRPr>
          </a:p>
        </p:txBody>
      </p:sp>
      <p:sp>
        <p:nvSpPr>
          <p:cNvPr id="26627" name="Text Box 2"/>
          <p:cNvSpPr txBox="1">
            <a:spLocks noChangeArrowheads="1"/>
          </p:cNvSpPr>
          <p:nvPr/>
        </p:nvSpPr>
        <p:spPr bwMode="auto">
          <a:xfrm>
            <a:off x="304800" y="76200"/>
            <a:ext cx="57165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3200" dirty="0">
                <a:latin typeface="Cambria" pitchFamily="18" charset="0"/>
              </a:rPr>
              <a:t>Mid-term feedback …</a:t>
            </a:r>
          </a:p>
        </p:txBody>
      </p:sp>
      <p:sp>
        <p:nvSpPr>
          <p:cNvPr id="26628" name="Text Box 3"/>
          <p:cNvSpPr txBox="1">
            <a:spLocks noChangeArrowheads="1"/>
          </p:cNvSpPr>
          <p:nvPr/>
        </p:nvSpPr>
        <p:spPr bwMode="auto">
          <a:xfrm>
            <a:off x="878304" y="762000"/>
            <a:ext cx="7467600" cy="646331"/>
          </a:xfrm>
          <a:prstGeom prst="rect">
            <a:avLst/>
          </a:prstGeom>
          <a:solidFill>
            <a:srgbClr val="CCECFF"/>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cs typeface="Times New Roman" pitchFamily="18" charset="0"/>
              </a:rPr>
              <a:t>I would love to know any thoughts you have about CS5 thus far in the </a:t>
            </a:r>
            <a:r>
              <a:rPr lang="en-US" sz="1800" dirty="0" smtClean="0">
                <a:latin typeface="Cambria" pitchFamily="18" charset="0"/>
                <a:cs typeface="Times New Roman" pitchFamily="18" charset="0"/>
              </a:rPr>
              <a:t>term.    </a:t>
            </a:r>
            <a:r>
              <a:rPr lang="en-US" sz="1800" dirty="0">
                <a:latin typeface="Cambria" pitchFamily="18" charset="0"/>
                <a:cs typeface="Times New Roman" pitchFamily="18" charset="0"/>
              </a:rPr>
              <a:t>In particular, how </a:t>
            </a:r>
            <a:r>
              <a:rPr lang="en-US" sz="1800" dirty="0" smtClean="0">
                <a:latin typeface="Cambria" pitchFamily="18" charset="0"/>
                <a:cs typeface="Times New Roman" pitchFamily="18" charset="0"/>
              </a:rPr>
              <a:t>you </a:t>
            </a:r>
            <a:r>
              <a:rPr lang="en-US" sz="1800" dirty="0">
                <a:latin typeface="Cambria" pitchFamily="18" charset="0"/>
                <a:cs typeface="Times New Roman" pitchFamily="18" charset="0"/>
              </a:rPr>
              <a:t>feel about the time and effort CS5 </a:t>
            </a:r>
            <a:r>
              <a:rPr lang="en-US" sz="1800" dirty="0" smtClean="0">
                <a:latin typeface="Cambria" pitchFamily="18" charset="0"/>
                <a:cs typeface="Times New Roman" pitchFamily="18" charset="0"/>
              </a:rPr>
              <a:t>requires…</a:t>
            </a:r>
            <a:endParaRPr lang="en-US" sz="1800" dirty="0">
              <a:latin typeface="Cambria" pitchFamily="18" charset="0"/>
              <a:cs typeface="Times New Roman" pitchFamily="18" charset="0"/>
            </a:endParaRPr>
          </a:p>
        </p:txBody>
      </p:sp>
      <p:sp>
        <p:nvSpPr>
          <p:cNvPr id="26629" name="Rectangle 4"/>
          <p:cNvSpPr>
            <a:spLocks noChangeArrowheads="1"/>
          </p:cNvSpPr>
          <p:nvPr/>
        </p:nvSpPr>
        <p:spPr bwMode="auto">
          <a:xfrm>
            <a:off x="5486400" y="193007"/>
            <a:ext cx="2233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i="1">
                <a:latin typeface="Cambria" pitchFamily="18" charset="0"/>
              </a:rPr>
              <a:t>Don't</a:t>
            </a:r>
            <a:r>
              <a:rPr lang="en-US" sz="1800">
                <a:latin typeface="Cambria" pitchFamily="18" charset="0"/>
              </a:rPr>
              <a:t> put your name</a:t>
            </a:r>
          </a:p>
        </p:txBody>
      </p:sp>
      <p:sp>
        <p:nvSpPr>
          <p:cNvPr id="26630" name="Rectangle 5"/>
          <p:cNvSpPr>
            <a:spLocks noChangeArrowheads="1"/>
          </p:cNvSpPr>
          <p:nvPr/>
        </p:nvSpPr>
        <p:spPr bwMode="auto">
          <a:xfrm>
            <a:off x="533400" y="1725613"/>
            <a:ext cx="22891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On </a:t>
            </a:r>
            <a:r>
              <a:rPr lang="en-US" sz="1400" dirty="0" smtClean="0">
                <a:latin typeface="Cambria" pitchFamily="18" charset="0"/>
              </a:rPr>
              <a:t>average, </a:t>
            </a:r>
            <a:r>
              <a:rPr lang="en-US" sz="1400" dirty="0">
                <a:latin typeface="Cambria" pitchFamily="18" charset="0"/>
              </a:rPr>
              <a:t>how much time per week do you spend on CS5 </a:t>
            </a:r>
            <a:r>
              <a:rPr lang="en-US" sz="1400" b="1" i="1" dirty="0">
                <a:latin typeface="Cambria" pitchFamily="18" charset="0"/>
              </a:rPr>
              <a:t>outside class + lab</a:t>
            </a:r>
            <a:r>
              <a:rPr lang="en-US" sz="1400" dirty="0">
                <a:latin typeface="Cambria" pitchFamily="18" charset="0"/>
              </a:rPr>
              <a:t>? </a:t>
            </a:r>
          </a:p>
        </p:txBody>
      </p:sp>
      <p:sp>
        <p:nvSpPr>
          <p:cNvPr id="26631" name="Rectangle 6"/>
          <p:cNvSpPr>
            <a:spLocks noChangeArrowheads="1"/>
          </p:cNvSpPr>
          <p:nvPr/>
        </p:nvSpPr>
        <p:spPr bwMode="auto">
          <a:xfrm>
            <a:off x="304800" y="4049713"/>
            <a:ext cx="6596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047F0A"/>
                </a:solidFill>
                <a:latin typeface="Cambria" pitchFamily="18" charset="0"/>
              </a:rPr>
              <a:t>Something you'd </a:t>
            </a:r>
            <a:r>
              <a:rPr lang="en-US" sz="1800" b="1" i="1">
                <a:solidFill>
                  <a:srgbClr val="047F0A"/>
                </a:solidFill>
                <a:latin typeface="Cambria" pitchFamily="18" charset="0"/>
              </a:rPr>
              <a:t>keep</a:t>
            </a:r>
            <a:r>
              <a:rPr lang="en-US" sz="1800">
                <a:solidFill>
                  <a:srgbClr val="047F0A"/>
                </a:solidFill>
                <a:latin typeface="Cambria" pitchFamily="18" charset="0"/>
              </a:rPr>
              <a:t> about CS5 …? </a:t>
            </a:r>
          </a:p>
        </p:txBody>
      </p:sp>
      <p:sp>
        <p:nvSpPr>
          <p:cNvPr id="26632" name="Rectangle 7"/>
          <p:cNvSpPr>
            <a:spLocks noChangeArrowheads="1"/>
          </p:cNvSpPr>
          <p:nvPr/>
        </p:nvSpPr>
        <p:spPr bwMode="auto">
          <a:xfrm>
            <a:off x="304800" y="4972050"/>
            <a:ext cx="7170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a:solidFill>
                  <a:srgbClr val="047F0A"/>
                </a:solidFill>
                <a:latin typeface="Cambria" pitchFamily="18" charset="0"/>
              </a:rPr>
              <a:t>Something you'd </a:t>
            </a:r>
            <a:r>
              <a:rPr lang="en-US" sz="1800" b="1" i="1">
                <a:solidFill>
                  <a:srgbClr val="047F0A"/>
                </a:solidFill>
                <a:latin typeface="Cambria" pitchFamily="18" charset="0"/>
              </a:rPr>
              <a:t>change about  / get rid of / add to</a:t>
            </a:r>
            <a:r>
              <a:rPr lang="en-US" sz="1800">
                <a:solidFill>
                  <a:srgbClr val="047F0A"/>
                </a:solidFill>
                <a:latin typeface="Cambria" pitchFamily="18" charset="0"/>
              </a:rPr>
              <a:t> CS5 …? </a:t>
            </a:r>
          </a:p>
        </p:txBody>
      </p:sp>
      <p:sp>
        <p:nvSpPr>
          <p:cNvPr id="26633" name="Rectangle 8"/>
          <p:cNvSpPr>
            <a:spLocks noChangeArrowheads="1"/>
          </p:cNvSpPr>
          <p:nvPr/>
        </p:nvSpPr>
        <p:spPr bwMode="auto">
          <a:xfrm>
            <a:off x="304800" y="5957888"/>
            <a:ext cx="6596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l"/>
            <a:r>
              <a:rPr lang="en-US" sz="1800" dirty="0">
                <a:solidFill>
                  <a:srgbClr val="047F0A"/>
                </a:solidFill>
                <a:latin typeface="Cambria" pitchFamily="18" charset="0"/>
              </a:rPr>
              <a:t>Other thoughts optional, but 142% welcome:</a:t>
            </a:r>
          </a:p>
        </p:txBody>
      </p:sp>
      <p:sp>
        <p:nvSpPr>
          <p:cNvPr id="26634" name="Rectangle 9"/>
          <p:cNvSpPr>
            <a:spLocks noChangeArrowheads="1"/>
          </p:cNvSpPr>
          <p:nvPr/>
        </p:nvSpPr>
        <p:spPr bwMode="auto">
          <a:xfrm>
            <a:off x="3335337" y="1633538"/>
            <a:ext cx="23796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How does CS5's workload compare to other classes you're taking this term? </a:t>
            </a:r>
          </a:p>
        </p:txBody>
      </p:sp>
      <p:sp>
        <p:nvSpPr>
          <p:cNvPr id="26635" name="Rectangle 10"/>
          <p:cNvSpPr>
            <a:spLocks noChangeArrowheads="1"/>
          </p:cNvSpPr>
          <p:nvPr/>
        </p:nvSpPr>
        <p:spPr bwMode="auto">
          <a:xfrm>
            <a:off x="6300788" y="1741488"/>
            <a:ext cx="195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a:latin typeface="Cambria" pitchFamily="18" charset="0"/>
              </a:rPr>
              <a:t>How would you judge the </a:t>
            </a:r>
            <a:r>
              <a:rPr lang="en-US" sz="1400" b="1" i="1" dirty="0">
                <a:latin typeface="Cambria" pitchFamily="18" charset="0"/>
              </a:rPr>
              <a:t>pace </a:t>
            </a:r>
            <a:r>
              <a:rPr lang="en-US" sz="1400" dirty="0">
                <a:latin typeface="Cambria" pitchFamily="18" charset="0"/>
              </a:rPr>
              <a:t>of CS5?</a:t>
            </a:r>
          </a:p>
        </p:txBody>
      </p:sp>
      <p:sp>
        <p:nvSpPr>
          <p:cNvPr id="26636" name="Line 11"/>
          <p:cNvSpPr>
            <a:spLocks noChangeShapeType="1"/>
          </p:cNvSpPr>
          <p:nvPr/>
        </p:nvSpPr>
        <p:spPr bwMode="auto">
          <a:xfrm>
            <a:off x="3565525" y="2832100"/>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7" name="Line 12"/>
          <p:cNvSpPr>
            <a:spLocks noChangeShapeType="1"/>
          </p:cNvSpPr>
          <p:nvPr/>
        </p:nvSpPr>
        <p:spPr bwMode="auto">
          <a:xfrm>
            <a:off x="809625" y="3200400"/>
            <a:ext cx="16573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8" name="Line 13"/>
          <p:cNvSpPr>
            <a:spLocks noChangeShapeType="1"/>
          </p:cNvSpPr>
          <p:nvPr/>
        </p:nvSpPr>
        <p:spPr bwMode="auto">
          <a:xfrm rot="-5400000">
            <a:off x="34504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39" name="Line 16"/>
          <p:cNvSpPr>
            <a:spLocks noChangeShapeType="1"/>
          </p:cNvSpPr>
          <p:nvPr/>
        </p:nvSpPr>
        <p:spPr bwMode="auto">
          <a:xfrm>
            <a:off x="6334125" y="2832100"/>
            <a:ext cx="18954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0" name="Rectangle 20"/>
          <p:cNvSpPr>
            <a:spLocks noChangeArrowheads="1"/>
          </p:cNvSpPr>
          <p:nvPr/>
        </p:nvSpPr>
        <p:spPr bwMode="auto">
          <a:xfrm>
            <a:off x="5127625"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heavier</a:t>
            </a:r>
          </a:p>
        </p:txBody>
      </p:sp>
      <p:sp>
        <p:nvSpPr>
          <p:cNvPr id="26641" name="Rectangle 21"/>
          <p:cNvSpPr>
            <a:spLocks noChangeArrowheads="1"/>
          </p:cNvSpPr>
          <p:nvPr/>
        </p:nvSpPr>
        <p:spPr bwMode="auto">
          <a:xfrm>
            <a:off x="4135438"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about the same</a:t>
            </a:r>
          </a:p>
        </p:txBody>
      </p:sp>
      <p:sp>
        <p:nvSpPr>
          <p:cNvPr id="26642" name="Rectangle 22"/>
          <p:cNvSpPr>
            <a:spLocks noChangeArrowheads="1"/>
          </p:cNvSpPr>
          <p:nvPr/>
        </p:nvSpPr>
        <p:spPr bwMode="auto">
          <a:xfrm>
            <a:off x="3222625" y="2987675"/>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lighter</a:t>
            </a:r>
          </a:p>
        </p:txBody>
      </p:sp>
      <p:sp>
        <p:nvSpPr>
          <p:cNvPr id="26643" name="Rectangle 23"/>
          <p:cNvSpPr>
            <a:spLocks noChangeArrowheads="1"/>
          </p:cNvSpPr>
          <p:nvPr/>
        </p:nvSpPr>
        <p:spPr bwMode="auto">
          <a:xfrm>
            <a:off x="78867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dirty="0">
                <a:latin typeface="Comic Sans MS" pitchFamily="66" charset="0"/>
              </a:rPr>
              <a:t>much too fast</a:t>
            </a:r>
          </a:p>
        </p:txBody>
      </p:sp>
      <p:sp>
        <p:nvSpPr>
          <p:cNvPr id="26644" name="Rectangle 24"/>
          <p:cNvSpPr>
            <a:spLocks noChangeArrowheads="1"/>
          </p:cNvSpPr>
          <p:nvPr/>
        </p:nvSpPr>
        <p:spPr bwMode="auto">
          <a:xfrm>
            <a:off x="69088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about right</a:t>
            </a:r>
          </a:p>
        </p:txBody>
      </p:sp>
      <p:sp>
        <p:nvSpPr>
          <p:cNvPr id="26645" name="Rectangle 25"/>
          <p:cNvSpPr>
            <a:spLocks noChangeArrowheads="1"/>
          </p:cNvSpPr>
          <p:nvPr/>
        </p:nvSpPr>
        <p:spPr bwMode="auto">
          <a:xfrm>
            <a:off x="5981700" y="2982913"/>
            <a:ext cx="6953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900">
                <a:latin typeface="Comic Sans MS" pitchFamily="66" charset="0"/>
              </a:rPr>
              <a:t>much too slow</a:t>
            </a:r>
          </a:p>
        </p:txBody>
      </p:sp>
      <p:sp>
        <p:nvSpPr>
          <p:cNvPr id="26646" name="Line 26"/>
          <p:cNvSpPr>
            <a:spLocks noChangeShapeType="1"/>
          </p:cNvSpPr>
          <p:nvPr/>
        </p:nvSpPr>
        <p:spPr bwMode="auto">
          <a:xfrm>
            <a:off x="304800" y="3981450"/>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7" name="Line 27"/>
          <p:cNvSpPr>
            <a:spLocks noChangeShapeType="1"/>
          </p:cNvSpPr>
          <p:nvPr/>
        </p:nvSpPr>
        <p:spPr bwMode="auto">
          <a:xfrm>
            <a:off x="304800" y="4914900"/>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8" name="Line 28"/>
          <p:cNvSpPr>
            <a:spLocks noChangeShapeType="1"/>
          </p:cNvSpPr>
          <p:nvPr/>
        </p:nvSpPr>
        <p:spPr bwMode="auto">
          <a:xfrm>
            <a:off x="304800" y="5888038"/>
            <a:ext cx="855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49" name="Line 13"/>
          <p:cNvSpPr>
            <a:spLocks noChangeShapeType="1"/>
          </p:cNvSpPr>
          <p:nvPr/>
        </p:nvSpPr>
        <p:spPr bwMode="auto">
          <a:xfrm rot="-5400000">
            <a:off x="4361656"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0" name="Line 13"/>
          <p:cNvSpPr>
            <a:spLocks noChangeShapeType="1"/>
          </p:cNvSpPr>
          <p:nvPr/>
        </p:nvSpPr>
        <p:spPr bwMode="auto">
          <a:xfrm rot="-5400000">
            <a:off x="5347494"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1" name="Line 13"/>
          <p:cNvSpPr>
            <a:spLocks noChangeShapeType="1"/>
          </p:cNvSpPr>
          <p:nvPr/>
        </p:nvSpPr>
        <p:spPr bwMode="auto">
          <a:xfrm rot="-5400000">
            <a:off x="62190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2" name="Line 13"/>
          <p:cNvSpPr>
            <a:spLocks noChangeShapeType="1"/>
          </p:cNvSpPr>
          <p:nvPr/>
        </p:nvSpPr>
        <p:spPr bwMode="auto">
          <a:xfrm rot="-5400000">
            <a:off x="71334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3" name="Line 13"/>
          <p:cNvSpPr>
            <a:spLocks noChangeShapeType="1"/>
          </p:cNvSpPr>
          <p:nvPr/>
        </p:nvSpPr>
        <p:spPr bwMode="auto">
          <a:xfrm rot="-5400000">
            <a:off x="8124031" y="2831307"/>
            <a:ext cx="211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6654" name="Rectangle 8"/>
          <p:cNvSpPr>
            <a:spLocks noChangeArrowheads="1"/>
          </p:cNvSpPr>
          <p:nvPr/>
        </p:nvSpPr>
        <p:spPr bwMode="auto">
          <a:xfrm>
            <a:off x="721896" y="3550318"/>
            <a:ext cx="75819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500" b="1" dirty="0">
                <a:latin typeface="Cambria" pitchFamily="18" charset="0"/>
              </a:rPr>
              <a:t>Circle your </a:t>
            </a:r>
            <a:r>
              <a:rPr lang="en-US" sz="1500" b="1" dirty="0" smtClean="0">
                <a:latin typeface="Cambria" pitchFamily="18" charset="0"/>
              </a:rPr>
              <a:t>year:         </a:t>
            </a:r>
            <a:r>
              <a:rPr lang="en-US" sz="1500" dirty="0" smtClean="0">
                <a:latin typeface="Cambria" pitchFamily="18" charset="0"/>
              </a:rPr>
              <a:t>First-year       Sophomore         Junior         Senior          Other</a:t>
            </a:r>
            <a:endParaRPr lang="en-US" sz="1500" dirty="0">
              <a:latin typeface="Cambria" pitchFamily="18" charset="0"/>
            </a:endParaRPr>
          </a:p>
        </p:txBody>
      </p:sp>
    </p:spTree>
    <p:extLst>
      <p:ext uri="{BB962C8B-B14F-4D97-AF65-F5344CB8AC3E}">
        <p14:creationId xmlns:p14="http://schemas.microsoft.com/office/powerpoint/2010/main" val="14189127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Box 10"/>
          <p:cNvSpPr txBox="1">
            <a:spLocks noChangeArrowheads="1"/>
          </p:cNvSpPr>
          <p:nvPr/>
        </p:nvSpPr>
        <p:spPr bwMode="auto">
          <a:xfrm>
            <a:off x="1050234" y="6207125"/>
            <a:ext cx="3581152"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rPr>
              <a:t>How could we </a:t>
            </a:r>
            <a:r>
              <a:rPr kumimoji="0" lang="en-US" sz="1200" b="0" i="1" u="sng" strike="noStrike" kern="1200" cap="none" spc="0" normalizeH="0" baseline="0" noProof="0" dirty="0" smtClean="0">
                <a:ln>
                  <a:noFill/>
                </a:ln>
                <a:solidFill>
                  <a:srgbClr val="000000"/>
                </a:solidFill>
                <a:effectLst/>
                <a:uLnTx/>
                <a:uFillTx/>
                <a:latin typeface="Cambria" pitchFamily="18" charset="0"/>
              </a:rPr>
              <a:t>change the code above</a:t>
            </a:r>
            <a:r>
              <a:rPr kumimoji="0" lang="en-US" sz="1200" b="0" i="0" u="none" strike="noStrike" kern="1200" cap="none" spc="0" normalizeH="0" baseline="0" noProof="0" dirty="0" smtClean="0">
                <a:ln>
                  <a:noFill/>
                </a:ln>
                <a:solidFill>
                  <a:srgbClr val="000000"/>
                </a:solidFill>
                <a:effectLst/>
                <a:uLnTx/>
                <a:uFillTx/>
                <a:latin typeface="Cambria" pitchFamily="18" charset="0"/>
              </a:rPr>
              <a:t> to </a:t>
            </a:r>
            <a:r>
              <a:rPr lang="en-US" sz="1200" dirty="0" smtClean="0">
                <a:solidFill>
                  <a:srgbClr val="000000"/>
                </a:solidFill>
                <a:latin typeface="Cambria" pitchFamily="18" charset="0"/>
              </a:rPr>
              <a:t>check for two-in-a-row SOUTHWARD -- or DIAGONALLY !?</a:t>
            </a:r>
            <a:endParaRPr kumimoji="0" lang="en-US" sz="1200" b="0" i="0" u="none" strike="noStrike" kern="1200" cap="none" spc="0" normalizeH="0" baseline="0" noProof="0" dirty="0">
              <a:ln>
                <a:noFill/>
              </a:ln>
              <a:solidFill>
                <a:srgbClr val="000000"/>
              </a:solidFill>
              <a:effectLst/>
              <a:uLnTx/>
              <a:uFillTx/>
              <a:latin typeface="Cambria" pitchFamily="18" charset="0"/>
            </a:endParaRPr>
          </a:p>
        </p:txBody>
      </p:sp>
      <p:sp>
        <p:nvSpPr>
          <p:cNvPr id="3" name="Rounded Rectangle 2"/>
          <p:cNvSpPr/>
          <p:nvPr/>
        </p:nvSpPr>
        <p:spPr bwMode="auto">
          <a:xfrm>
            <a:off x="1394792" y="3653359"/>
            <a:ext cx="3913340" cy="1824690"/>
          </a:xfrm>
          <a:prstGeom prst="roundRect">
            <a:avLst/>
          </a:prstGeom>
          <a:solidFill>
            <a:srgbClr val="FFE7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 name="Rounded Rectangle 3"/>
          <p:cNvSpPr/>
          <p:nvPr/>
        </p:nvSpPr>
        <p:spPr bwMode="auto">
          <a:xfrm>
            <a:off x="2237962" y="4221636"/>
            <a:ext cx="2932289" cy="27375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34819"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4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2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2   2</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2</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2   4   4   2</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34820" name="Rectangle 3"/>
          <p:cNvSpPr>
            <a:spLocks noChangeArrowheads="1"/>
          </p:cNvSpPr>
          <p:nvPr/>
        </p:nvSpPr>
        <p:spPr bwMode="auto">
          <a:xfrm>
            <a:off x="163688" y="1430753"/>
            <a:ext cx="544688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E7403"/>
                </a:solidFill>
                <a:effectLst/>
                <a:uLnTx/>
                <a:uFillTx/>
                <a:latin typeface="Courier New" pitchFamily="49" charset="0"/>
                <a:ea typeface="MS PGothic" pitchFamily="34" charset="-128"/>
                <a:cs typeface="+mn-cs"/>
              </a:rPr>
              <a:t>def</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lang="en-US" sz="1800" b="1" dirty="0" err="1" smtClean="0">
                <a:solidFill>
                  <a:srgbClr val="000000"/>
                </a:solidFill>
                <a:latin typeface="Courier New" pitchFamily="49" charset="0"/>
              </a:rPr>
              <a:t>two_i</a:t>
            </a:r>
            <a:r>
              <a:rPr kumimoji="0" lang="en-US" sz="1800" b="1" i="0" u="none" strike="noStrike" kern="1200" cap="none" spc="0" normalizeH="0" baseline="0" noProof="0" dirty="0" err="1" smtClean="0">
                <a:ln>
                  <a:noFill/>
                </a:ln>
                <a:solidFill>
                  <a:srgbClr val="000000"/>
                </a:solidFill>
                <a:effectLst/>
                <a:uLnTx/>
                <a:uFillTx/>
                <a:latin typeface="Courier New" pitchFamily="49" charset="0"/>
                <a:ea typeface="MS PGothic" pitchFamily="34" charset="-128"/>
                <a:cs typeface="+mn-cs"/>
              </a:rPr>
              <a:t>n_a_row</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    """ </a:t>
            </a:r>
            <a:r>
              <a:rPr kumimoji="0" lang="en-US" sz="18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what's happening </a:t>
            </a: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NROWS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len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NCOLS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len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(A[0</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800" b="1" dirty="0">
                <a:solidFill>
                  <a:srgbClr val="000000"/>
                </a:solidFill>
                <a:latin typeface="Courier New" pitchFamily="49" charset="0"/>
              </a:rPr>
              <a:t> </a:t>
            </a:r>
            <a:r>
              <a:rPr lang="en-US" sz="1800" b="1" dirty="0" smtClean="0">
                <a:solidFill>
                  <a:srgbClr val="000000"/>
                </a:solidFill>
                <a:latin typeface="Courier New" pitchFamily="49" charset="0"/>
              </a:rPr>
              <a:t>   B = </a:t>
            </a:r>
            <a:r>
              <a:rPr lang="en-US" sz="1800" b="1" dirty="0" err="1" smtClean="0">
                <a:solidFill>
                  <a:srgbClr val="000000"/>
                </a:solidFill>
                <a:latin typeface="Courier New" pitchFamily="49" charset="0"/>
              </a:rPr>
              <a:t>deepcopy</a:t>
            </a:r>
            <a:r>
              <a:rPr lang="en-US" sz="1800" b="1" dirty="0" smtClean="0">
                <a:solidFill>
                  <a:srgbClr val="000000"/>
                </a:solidFill>
                <a:latin typeface="Courier New" pitchFamily="49" charset="0"/>
              </a:rPr>
              <a:t>( A )</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for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r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range(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0,NROWS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for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c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range(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0,NCOLS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if</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c == NCOLS-1:</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a:t>
            </a:r>
            <a:r>
              <a:rPr lang="en-US" sz="1800" b="1" dirty="0">
                <a:solidFill>
                  <a:srgbClr val="000000"/>
                </a:solidFill>
                <a:latin typeface="Courier New" pitchFamily="49" charset="0"/>
              </a:rPr>
              <a:t>B</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][c] = </a:t>
            </a:r>
            <a:r>
              <a:rPr kumimoji="0" lang="en-US" sz="1800" b="1" i="0" u="none" strike="noStrike" kern="1200" cap="none" spc="0" normalizeH="0" baseline="0" noProof="0" dirty="0" smtClean="0">
                <a:ln>
                  <a:noFill/>
                </a:ln>
                <a:solidFill>
                  <a:srgbClr val="CC0099"/>
                </a:solidFill>
                <a:effectLst/>
                <a:uLnTx/>
                <a:uFillTx/>
                <a:latin typeface="Courier New" pitchFamily="49" charset="0"/>
                <a:ea typeface="MS PGothic" pitchFamily="34" charset="-128"/>
                <a:cs typeface="+mn-cs"/>
              </a:rPr>
              <a:t>False</a:t>
            </a:r>
            <a:endPar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smtClean="0">
                <a:ln>
                  <a:noFill/>
                </a:ln>
                <a:solidFill>
                  <a:srgbClr val="EE7403"/>
                </a:solidFill>
                <a:effectLst/>
                <a:uLnTx/>
                <a:uFillTx/>
                <a:latin typeface="Courier New" pitchFamily="49" charset="0"/>
                <a:ea typeface="MS PGothic" pitchFamily="34" charset="-128"/>
                <a:cs typeface="+mn-cs"/>
              </a:rPr>
              <a:t>elif</a:t>
            </a: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A[r][c]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A[r][c+1]:</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B[r][c] = </a:t>
            </a:r>
            <a:r>
              <a:rPr kumimoji="0" lang="en-US" sz="1800" b="1" i="0" u="none" strike="noStrike" kern="1200" cap="none" spc="0" normalizeH="0" baseline="0" noProof="0" dirty="0" smtClean="0">
                <a:ln>
                  <a:noFill/>
                </a:ln>
                <a:solidFill>
                  <a:srgbClr val="CC0099"/>
                </a:solidFill>
                <a:effectLst/>
                <a:uLnTx/>
                <a:uFillTx/>
                <a:latin typeface="Courier New" pitchFamily="49" charset="0"/>
                <a:ea typeface="MS PGothic" pitchFamily="34" charset="-128"/>
                <a:cs typeface="+mn-cs"/>
              </a:rPr>
              <a:t>True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else</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endParaRPr kumimoji="0" lang="en-US" sz="1800" b="1" i="0" u="none" strike="noStrike" kern="1200" cap="none" spc="0" normalizeH="0" baseline="0" noProof="0" dirty="0">
              <a:ln>
                <a:noFill/>
              </a:ln>
              <a:solidFill>
                <a:srgbClr val="CC0099"/>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B[r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][c] = </a:t>
            </a:r>
            <a:r>
              <a:rPr kumimoji="0" lang="en-US" sz="1800" b="1" i="0" u="none" strike="noStrike" kern="1200" cap="none" spc="0" normalizeH="0" baseline="0" noProof="0" dirty="0" smtClean="0">
                <a:ln>
                  <a:noFill/>
                </a:ln>
                <a:solidFill>
                  <a:srgbClr val="CC0099"/>
                </a:solidFill>
                <a:effectLst/>
                <a:uLnTx/>
                <a:uFillTx/>
                <a:latin typeface="Courier New" pitchFamily="49" charset="0"/>
                <a:ea typeface="MS PGothic" pitchFamily="34" charset="-128"/>
                <a:cs typeface="+mn-cs"/>
              </a:rPr>
              <a:t>False</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34823" name="Rectangle 7"/>
          <p:cNvSpPr>
            <a:spLocks noChangeArrowheads="1"/>
          </p:cNvSpPr>
          <p:nvPr/>
        </p:nvSpPr>
        <p:spPr bwMode="auto">
          <a:xfrm>
            <a:off x="7504111" y="1565274"/>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CC0099"/>
                </a:solidFill>
                <a:effectLst/>
                <a:uLnTx/>
                <a:uFillTx/>
                <a:latin typeface="Courier New" pitchFamily="49" charset="0"/>
                <a:ea typeface="MS PGothic" pitchFamily="34" charset="-128"/>
                <a:cs typeface="+mn-cs"/>
              </a:rPr>
              <a:t>A</a:t>
            </a:r>
          </a:p>
        </p:txBody>
      </p:sp>
      <p:sp>
        <p:nvSpPr>
          <p:cNvPr id="34825"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6"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7"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8"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9"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0"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0</a:t>
            </a:r>
          </a:p>
        </p:txBody>
      </p:sp>
      <p:sp>
        <p:nvSpPr>
          <p:cNvPr id="34831"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1</a:t>
            </a:r>
          </a:p>
        </p:txBody>
      </p:sp>
      <p:sp>
        <p:nvSpPr>
          <p:cNvPr id="34832"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2</a:t>
            </a:r>
          </a:p>
        </p:txBody>
      </p:sp>
      <p:sp>
        <p:nvSpPr>
          <p:cNvPr id="34833"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4"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5"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6"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0</a:t>
            </a:r>
          </a:p>
        </p:txBody>
      </p:sp>
      <p:sp>
        <p:nvSpPr>
          <p:cNvPr id="34837"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1</a:t>
            </a:r>
          </a:p>
        </p:txBody>
      </p:sp>
      <p:sp>
        <p:nvSpPr>
          <p:cNvPr id="34838"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2</a:t>
            </a:r>
          </a:p>
        </p:txBody>
      </p:sp>
      <p:sp>
        <p:nvSpPr>
          <p:cNvPr id="34839"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3</a:t>
            </a: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 [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[4, 2, 2, 2], </a:t>
            </a:r>
            <a:endPar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2, 4, 4], </a:t>
            </a:r>
            <a:endPar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4, 4, 2] </a:t>
            </a: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42" name="Rectangle 26"/>
          <p:cNvSpPr>
            <a:spLocks noChangeArrowheads="1"/>
          </p:cNvSpPr>
          <p:nvPr/>
        </p:nvSpPr>
        <p:spPr bwMode="auto">
          <a:xfrm>
            <a:off x="6629400" y="5106988"/>
            <a:ext cx="2301875" cy="1100137"/>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 name="Line 27"/>
          <p:cNvSpPr>
            <a:spLocks noChangeShapeType="1"/>
          </p:cNvSpPr>
          <p:nvPr/>
        </p:nvSpPr>
        <p:spPr bwMode="auto">
          <a:xfrm>
            <a:off x="6632575" y="5489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 name="Line 28"/>
          <p:cNvSpPr>
            <a:spLocks noChangeShapeType="1"/>
          </p:cNvSpPr>
          <p:nvPr/>
        </p:nvSpPr>
        <p:spPr bwMode="auto">
          <a:xfrm>
            <a:off x="6635750" y="5810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 name="Line 29"/>
          <p:cNvSpPr>
            <a:spLocks noChangeShapeType="1"/>
          </p:cNvSpPr>
          <p:nvPr/>
        </p:nvSpPr>
        <p:spPr bwMode="auto">
          <a:xfrm rot="-5400000">
            <a:off x="6634162" y="5654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 name="Line 30"/>
          <p:cNvSpPr>
            <a:spLocks noChangeShapeType="1"/>
          </p:cNvSpPr>
          <p:nvPr/>
        </p:nvSpPr>
        <p:spPr bwMode="auto">
          <a:xfrm rot="-5400000">
            <a:off x="7172325" y="56530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9" name="Line 31"/>
          <p:cNvSpPr>
            <a:spLocks noChangeShapeType="1"/>
          </p:cNvSpPr>
          <p:nvPr/>
        </p:nvSpPr>
        <p:spPr bwMode="auto">
          <a:xfrm rot="-5400000">
            <a:off x="7732712" y="5651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Text Box 6"/>
          <p:cNvSpPr txBox="1">
            <a:spLocks noChangeArrowheads="1"/>
          </p:cNvSpPr>
          <p:nvPr/>
        </p:nvSpPr>
        <p:spPr bwMode="auto">
          <a:xfrm>
            <a:off x="216696" y="6246840"/>
            <a:ext cx="919162" cy="276999"/>
          </a:xfrm>
          <a:prstGeom prst="rect">
            <a:avLst/>
          </a:prstGeom>
          <a:solidFill>
            <a:schemeClr val="bg1"/>
          </a:solidFill>
          <a:ln w="3175">
            <a:solidFill>
              <a:schemeClr val="bg1">
                <a:lumMod val="65000"/>
              </a:schemeClr>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CC0099"/>
                </a:solidFill>
                <a:effectLst/>
                <a:uLnTx/>
                <a:uFillTx/>
                <a:latin typeface="Cambria" pitchFamily="18" charset="0"/>
                <a:ea typeface="MS PGothic" pitchFamily="34" charset="-128"/>
                <a:cs typeface="+mn-cs"/>
              </a:rPr>
              <a:t>Challenge</a:t>
            </a:r>
            <a:r>
              <a:rPr kumimoji="0" lang="en-US" sz="1200" b="1" i="0" u="none" strike="noStrike" kern="1200" cap="none" spc="0" normalizeH="0" baseline="0" noProof="0" dirty="0" smtClean="0">
                <a:ln>
                  <a:noFill/>
                </a:ln>
                <a:solidFill>
                  <a:srgbClr val="008000"/>
                </a:solidFill>
                <a:effectLst/>
                <a:uLnTx/>
                <a:uFillTx/>
                <a:latin typeface="Cambria" pitchFamily="18" charset="0"/>
                <a:ea typeface="MS PGothic" pitchFamily="34" charset="-128"/>
                <a:cs typeface="+mn-cs"/>
              </a:rPr>
              <a:t>:</a:t>
            </a:r>
            <a:endParaRPr kumimoji="0" lang="en-US" sz="1200" b="0" i="0" u="none" strike="noStrike" kern="1200" cap="none" spc="0" normalizeH="0" baseline="0" noProof="0" dirty="0">
              <a:ln>
                <a:noFill/>
              </a:ln>
              <a:solidFill>
                <a:srgbClr val="008000"/>
              </a:solidFill>
              <a:effectLst/>
              <a:uLnTx/>
              <a:uFillTx/>
              <a:latin typeface="Cambria" pitchFamily="18" charset="0"/>
              <a:ea typeface="MS PGothic" pitchFamily="34" charset="-128"/>
              <a:cs typeface="+mn-cs"/>
            </a:endParaRPr>
          </a:p>
        </p:txBody>
      </p:sp>
      <p:sp>
        <p:nvSpPr>
          <p:cNvPr id="61" name="Rectangle 7"/>
          <p:cNvSpPr>
            <a:spLocks noChangeArrowheads="1"/>
          </p:cNvSpPr>
          <p:nvPr/>
        </p:nvSpPr>
        <p:spPr bwMode="auto">
          <a:xfrm>
            <a:off x="7512980" y="4528835"/>
            <a:ext cx="4315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solidFill>
                  <a:srgbClr val="CC0099"/>
                </a:solidFill>
                <a:latin typeface="Courier New" pitchFamily="49" charset="0"/>
              </a:rPr>
              <a:t>B</a:t>
            </a:r>
            <a:endParaRPr kumimoji="0" lang="en-US" sz="3200" b="1" i="0" u="none" strike="noStrike" kern="1200" cap="none" spc="0" normalizeH="0" baseline="0" noProof="0" dirty="0">
              <a:ln>
                <a:noFill/>
              </a:ln>
              <a:solidFill>
                <a:srgbClr val="CC0099"/>
              </a:solidFill>
              <a:effectLst/>
              <a:uLnTx/>
              <a:uFillTx/>
              <a:latin typeface="Courier New" pitchFamily="49" charset="0"/>
            </a:endParaRPr>
          </a:p>
        </p:txBody>
      </p:sp>
      <p:sp>
        <p:nvSpPr>
          <p:cNvPr id="5" name="TextBox 4"/>
          <p:cNvSpPr txBox="1"/>
          <p:nvPr/>
        </p:nvSpPr>
        <p:spPr>
          <a:xfrm>
            <a:off x="6324600" y="6234069"/>
            <a:ext cx="2819400" cy="584775"/>
          </a:xfrm>
          <a:prstGeom prst="rect">
            <a:avLst/>
          </a:prstGeom>
          <a:noFill/>
        </p:spPr>
        <p:txBody>
          <a:bodyPr wrap="square" rtlCol="0">
            <a:spAutoFit/>
          </a:bodyPr>
          <a:lstStyle/>
          <a:p>
            <a:r>
              <a:rPr lang="en-US" sz="1600" dirty="0" smtClean="0">
                <a:latin typeface="Cambria" panose="02040503050406030204" pitchFamily="18" charset="0"/>
              </a:rPr>
              <a:t>What does </a:t>
            </a:r>
            <a:r>
              <a:rPr lang="en-US" sz="1600" b="1" dirty="0" err="1" smtClean="0">
                <a:latin typeface="Calibri" panose="020F0502020204030204" pitchFamily="34" charset="0"/>
                <a:cs typeface="Calibri" panose="020F0502020204030204" pitchFamily="34" charset="0"/>
              </a:rPr>
              <a:t>two_in_a_row</a:t>
            </a:r>
            <a:r>
              <a:rPr lang="en-US" sz="1600" b="1" dirty="0" smtClean="0">
                <a:latin typeface="Calibri" panose="020F0502020204030204" pitchFamily="34" charset="0"/>
                <a:cs typeface="Calibri" panose="020F0502020204030204" pitchFamily="34" charset="0"/>
              </a:rPr>
              <a:t>(A)</a:t>
            </a:r>
            <a:r>
              <a:rPr lang="en-US" sz="1600" dirty="0" smtClean="0">
                <a:latin typeface="Cambria" panose="02040503050406030204" pitchFamily="18" charset="0"/>
              </a:rPr>
              <a:t> place into B?</a:t>
            </a:r>
            <a:endParaRPr lang="en-US" sz="1600" dirty="0">
              <a:latin typeface="Cambria" panose="02040503050406030204" pitchFamily="18" charset="0"/>
            </a:endParaRPr>
          </a:p>
        </p:txBody>
      </p:sp>
      <p:sp>
        <p:nvSpPr>
          <p:cNvPr id="44" name="Text Box 11"/>
          <p:cNvSpPr txBox="1">
            <a:spLocks noChangeArrowheads="1"/>
          </p:cNvSpPr>
          <p:nvPr/>
        </p:nvSpPr>
        <p:spPr bwMode="auto">
          <a:xfrm>
            <a:off x="216696" y="273861"/>
            <a:ext cx="4564976"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2 in-a-row ?</a:t>
            </a:r>
            <a:endParaRPr kumimoji="0" lang="en-US" sz="4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cxnSp>
        <p:nvCxnSpPr>
          <p:cNvPr id="8" name="Straight Arrow Connector 7"/>
          <p:cNvCxnSpPr/>
          <p:nvPr/>
        </p:nvCxnSpPr>
        <p:spPr bwMode="auto">
          <a:xfrm>
            <a:off x="5170251" y="4038600"/>
            <a:ext cx="981051" cy="782622"/>
          </a:xfrm>
          <a:prstGeom prst="straightConnector1">
            <a:avLst/>
          </a:prstGeom>
          <a:solidFill>
            <a:schemeClr val="accent1"/>
          </a:solidFill>
          <a:ln w="19050" cap="flat" cmpd="sng" algn="ctr">
            <a:solidFill>
              <a:srgbClr val="CC0099"/>
            </a:solidFill>
            <a:prstDash val="solid"/>
            <a:round/>
            <a:headEnd type="none" w="med" len="med"/>
            <a:tailEnd type="triangle"/>
          </a:ln>
          <a:effectLst/>
        </p:spPr>
      </p:cxnSp>
      <p:cxnSp>
        <p:nvCxnSpPr>
          <p:cNvPr id="50" name="Straight Arrow Connector 49"/>
          <p:cNvCxnSpPr/>
          <p:nvPr/>
        </p:nvCxnSpPr>
        <p:spPr bwMode="auto">
          <a:xfrm>
            <a:off x="5080508" y="4640420"/>
            <a:ext cx="1083755" cy="299986"/>
          </a:xfrm>
          <a:prstGeom prst="straightConnector1">
            <a:avLst/>
          </a:prstGeom>
          <a:solidFill>
            <a:schemeClr val="accent1"/>
          </a:solidFill>
          <a:ln w="19050" cap="flat" cmpd="sng" algn="ctr">
            <a:solidFill>
              <a:srgbClr val="CC0099"/>
            </a:solidFill>
            <a:prstDash val="solid"/>
            <a:round/>
            <a:headEnd type="none" w="med" len="med"/>
            <a:tailEnd type="triangle"/>
          </a:ln>
          <a:effectLst/>
        </p:spPr>
      </p:cxnSp>
      <p:cxnSp>
        <p:nvCxnSpPr>
          <p:cNvPr id="62" name="Straight Arrow Connector 61"/>
          <p:cNvCxnSpPr/>
          <p:nvPr/>
        </p:nvCxnSpPr>
        <p:spPr bwMode="auto">
          <a:xfrm flipV="1">
            <a:off x="5080508" y="5087858"/>
            <a:ext cx="1010731" cy="98842"/>
          </a:xfrm>
          <a:prstGeom prst="straightConnector1">
            <a:avLst/>
          </a:prstGeom>
          <a:solidFill>
            <a:schemeClr val="accent1"/>
          </a:solidFill>
          <a:ln w="19050" cap="flat" cmpd="sng" algn="ctr">
            <a:solidFill>
              <a:srgbClr val="CC0099"/>
            </a:solidFill>
            <a:prstDash val="solid"/>
            <a:round/>
            <a:headEnd type="none" w="med" len="med"/>
            <a:tailEnd type="triangle"/>
          </a:ln>
          <a:effectLst/>
        </p:spPr>
      </p:cxnSp>
    </p:spTree>
    <p:extLst>
      <p:ext uri="{BB962C8B-B14F-4D97-AF65-F5344CB8AC3E}">
        <p14:creationId xmlns:p14="http://schemas.microsoft.com/office/powerpoint/2010/main" val="12267044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28599" y="195254"/>
            <a:ext cx="27820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ja-JP" sz="36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hw9pr2…</a:t>
            </a:r>
            <a:endParaRPr kumimoji="0" lang="en-US" sz="36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34819"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4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2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2   2</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2</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2   4   4   2</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34825"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6"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7"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8"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9"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0"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0</a:t>
            </a:r>
          </a:p>
        </p:txBody>
      </p:sp>
      <p:sp>
        <p:nvSpPr>
          <p:cNvPr id="34831"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1</a:t>
            </a:r>
          </a:p>
        </p:txBody>
      </p:sp>
      <p:sp>
        <p:nvSpPr>
          <p:cNvPr id="34832"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2</a:t>
            </a:r>
          </a:p>
        </p:txBody>
      </p:sp>
      <p:sp>
        <p:nvSpPr>
          <p:cNvPr id="34833"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4"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5"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6"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0</a:t>
            </a:r>
          </a:p>
        </p:txBody>
      </p:sp>
      <p:sp>
        <p:nvSpPr>
          <p:cNvPr id="34837"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1</a:t>
            </a:r>
          </a:p>
        </p:txBody>
      </p:sp>
      <p:sp>
        <p:nvSpPr>
          <p:cNvPr id="34838"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2</a:t>
            </a:r>
          </a:p>
        </p:txBody>
      </p:sp>
      <p:sp>
        <p:nvSpPr>
          <p:cNvPr id="34839"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3</a:t>
            </a: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 [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[4, 2, 2, 2], </a:t>
            </a:r>
            <a:endPar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2, 4, 4], </a:t>
            </a:r>
            <a:endPar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4, 4, 2] </a:t>
            </a: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51" name="Rectangle 7"/>
          <p:cNvSpPr>
            <a:spLocks noChangeArrowheads="1"/>
          </p:cNvSpPr>
          <p:nvPr/>
        </p:nvSpPr>
        <p:spPr bwMode="auto">
          <a:xfrm>
            <a:off x="7504111" y="1565274"/>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A</a:t>
            </a:r>
          </a:p>
        </p:txBody>
      </p:sp>
      <p:sp>
        <p:nvSpPr>
          <p:cNvPr id="55" name="Rounded Rectangle 54"/>
          <p:cNvSpPr/>
          <p:nvPr/>
        </p:nvSpPr>
        <p:spPr bwMode="auto">
          <a:xfrm>
            <a:off x="1394792" y="3653359"/>
            <a:ext cx="3906078" cy="1727024"/>
          </a:xfrm>
          <a:prstGeom prst="roundRect">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56" name="Rounded Rectangle 55"/>
          <p:cNvSpPr/>
          <p:nvPr/>
        </p:nvSpPr>
        <p:spPr bwMode="auto">
          <a:xfrm>
            <a:off x="2237962" y="4221636"/>
            <a:ext cx="2932289" cy="27375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58" name="Down Arrow 57"/>
          <p:cNvSpPr/>
          <p:nvPr/>
        </p:nvSpPr>
        <p:spPr bwMode="auto">
          <a:xfrm rot="4456310">
            <a:off x="4448276" y="3257693"/>
            <a:ext cx="534197" cy="739811"/>
          </a:xfrm>
          <a:prstGeom prst="downArrow">
            <a:avLst/>
          </a:prstGeom>
          <a:solidFill>
            <a:srgbClr val="CC00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59" name="Down Arrow 58"/>
          <p:cNvSpPr/>
          <p:nvPr/>
        </p:nvSpPr>
        <p:spPr bwMode="auto">
          <a:xfrm rot="5400000">
            <a:off x="5376992" y="4006982"/>
            <a:ext cx="534197" cy="739811"/>
          </a:xfrm>
          <a:prstGeom prst="downArrow">
            <a:avLst/>
          </a:prstGeom>
          <a:solidFill>
            <a:srgbClr val="CC00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0" name="Down Arrow 59"/>
          <p:cNvSpPr/>
          <p:nvPr/>
        </p:nvSpPr>
        <p:spPr bwMode="auto">
          <a:xfrm rot="5046611">
            <a:off x="4776463" y="4812847"/>
            <a:ext cx="534197" cy="739811"/>
          </a:xfrm>
          <a:prstGeom prst="downArrow">
            <a:avLst/>
          </a:prstGeom>
          <a:solidFill>
            <a:srgbClr val="CC00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1" name="Rectangle 60"/>
          <p:cNvSpPr/>
          <p:nvPr/>
        </p:nvSpPr>
        <p:spPr>
          <a:xfrm>
            <a:off x="4912832" y="3417082"/>
            <a:ext cx="1411767" cy="307777"/>
          </a:xfrm>
          <a:prstGeom prst="rect">
            <a:avLst/>
          </a:prstGeom>
          <a:solidFill>
            <a:schemeClr val="bg1"/>
          </a:solidFill>
          <a:ln>
            <a:solidFill>
              <a:srgbClr val="CC0099"/>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on the far edge!</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2" name="Rectangle 61"/>
          <p:cNvSpPr/>
          <p:nvPr/>
        </p:nvSpPr>
        <p:spPr>
          <a:xfrm>
            <a:off x="5867399" y="4236125"/>
            <a:ext cx="2304113" cy="307777"/>
          </a:xfrm>
          <a:prstGeom prst="rect">
            <a:avLst/>
          </a:prstGeom>
          <a:solidFill>
            <a:schemeClr val="bg1"/>
          </a:solidFill>
          <a:ln>
            <a:solidFill>
              <a:srgbClr val="CC0099"/>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2 in a row eastward – yes!</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3" name="Rectangle 62"/>
          <p:cNvSpPr/>
          <p:nvPr/>
        </p:nvSpPr>
        <p:spPr>
          <a:xfrm>
            <a:off x="5246859" y="4965386"/>
            <a:ext cx="1243931" cy="307777"/>
          </a:xfrm>
          <a:prstGeom prst="rect">
            <a:avLst/>
          </a:prstGeom>
          <a:solidFill>
            <a:schemeClr val="bg1"/>
          </a:solidFill>
          <a:ln>
            <a:solidFill>
              <a:srgbClr val="CC0099"/>
            </a:solid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not 2 in a row</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cxnSp>
        <p:nvCxnSpPr>
          <p:cNvPr id="64" name="Straight Connector 9"/>
          <p:cNvCxnSpPr>
            <a:cxnSpLocks noChangeShapeType="1"/>
          </p:cNvCxnSpPr>
          <p:nvPr/>
        </p:nvCxnSpPr>
        <p:spPr bwMode="auto">
          <a:xfrm>
            <a:off x="2502835" y="1444298"/>
            <a:ext cx="2565011" cy="0"/>
          </a:xfrm>
          <a:prstGeom prst="line">
            <a:avLst/>
          </a:prstGeom>
          <a:solidFill>
            <a:srgbClr val="CCFFCC"/>
          </a:solidFill>
          <a:ln w="12700">
            <a:noFill/>
            <a:round/>
            <a:headEnd/>
            <a:tailEnd/>
          </a:ln>
          <a:extLst/>
        </p:spPr>
      </p:cxnSp>
      <p:sp>
        <p:nvSpPr>
          <p:cNvPr id="66" name="Rectangle 3"/>
          <p:cNvSpPr>
            <a:spLocks noChangeArrowheads="1"/>
          </p:cNvSpPr>
          <p:nvPr/>
        </p:nvSpPr>
        <p:spPr bwMode="auto">
          <a:xfrm>
            <a:off x="163688" y="1430753"/>
            <a:ext cx="544688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l"/>
            <a:r>
              <a:rPr kumimoji="0" lang="en-US" sz="1800" b="1" i="0" u="none" strike="noStrike" kern="1200" cap="none" spc="0" normalizeH="0" baseline="0" noProof="0" dirty="0" err="1">
                <a:ln>
                  <a:noFill/>
                </a:ln>
                <a:solidFill>
                  <a:srgbClr val="EE7403"/>
                </a:solidFill>
                <a:effectLst/>
                <a:uLnTx/>
                <a:uFillTx/>
                <a:latin typeface="Courier New" pitchFamily="49" charset="0"/>
                <a:ea typeface="MS PGothic" pitchFamily="34" charset="-128"/>
                <a:cs typeface="+mn-cs"/>
              </a:rPr>
              <a:t>def</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lang="en-US" sz="1800" b="1" dirty="0" err="1" smtClean="0">
                <a:solidFill>
                  <a:srgbClr val="000000"/>
                </a:solidFill>
                <a:latin typeface="Courier New" pitchFamily="49" charset="0"/>
              </a:rPr>
              <a:t>two_in_a_row</a:t>
            </a:r>
            <a:r>
              <a:rPr lang="en-US" sz="1800" b="1" dirty="0" smtClean="0">
                <a:solidFill>
                  <a:srgbClr val="000000"/>
                </a:solidFill>
                <a:latin typeface="Courier New" pitchFamily="49" charset="0"/>
              </a:rPr>
              <a:t>(</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    """ what happens </a:t>
            </a:r>
            <a:r>
              <a:rPr lang="en-US" sz="1800" b="1" dirty="0" smtClean="0">
                <a:solidFill>
                  <a:srgbClr val="008000"/>
                </a:solidFill>
                <a:latin typeface="Courier New" pitchFamily="49" charset="0"/>
              </a:rPr>
              <a:t>here</a:t>
            </a:r>
            <a:r>
              <a:rPr kumimoji="0" lang="en-US" sz="18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NROWS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len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NCOLS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len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(A[0</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800" b="1" dirty="0">
                <a:solidFill>
                  <a:srgbClr val="000000"/>
                </a:solidFill>
                <a:latin typeface="Courier New" pitchFamily="49" charset="0"/>
              </a:rPr>
              <a:t> </a:t>
            </a:r>
            <a:r>
              <a:rPr lang="en-US" sz="1800" b="1" dirty="0" smtClean="0">
                <a:solidFill>
                  <a:srgbClr val="000000"/>
                </a:solidFill>
                <a:latin typeface="Courier New" pitchFamily="49" charset="0"/>
              </a:rPr>
              <a:t>   B = </a:t>
            </a:r>
            <a:r>
              <a:rPr lang="en-US" sz="1800" b="1" dirty="0" err="1" smtClean="0">
                <a:solidFill>
                  <a:srgbClr val="000000"/>
                </a:solidFill>
                <a:latin typeface="Courier New" pitchFamily="49" charset="0"/>
              </a:rPr>
              <a:t>deepcopy</a:t>
            </a:r>
            <a:r>
              <a:rPr lang="en-US" sz="1800" b="1" dirty="0" smtClean="0">
                <a:solidFill>
                  <a:srgbClr val="000000"/>
                </a:solidFill>
                <a:latin typeface="Courier New" pitchFamily="49" charset="0"/>
              </a:rPr>
              <a:t>( A )</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for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r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range(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0,NROWS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for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c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range(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0,NCOLS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if</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c == NCOLS-1:</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a:t>
            </a:r>
            <a:r>
              <a:rPr lang="en-US" sz="1800" b="1" dirty="0">
                <a:solidFill>
                  <a:srgbClr val="000000"/>
                </a:solidFill>
                <a:latin typeface="Courier New" pitchFamily="49" charset="0"/>
              </a:rPr>
              <a:t>B</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][c] = </a:t>
            </a:r>
            <a:r>
              <a:rPr kumimoji="0" lang="en-US" sz="1800" b="1" i="0" u="none" strike="noStrike" kern="1200" cap="none" spc="0" normalizeH="0" baseline="0" noProof="0" dirty="0" smtClean="0">
                <a:ln>
                  <a:noFill/>
                </a:ln>
                <a:solidFill>
                  <a:srgbClr val="CC0099"/>
                </a:solidFill>
                <a:effectLst/>
                <a:uLnTx/>
                <a:uFillTx/>
                <a:latin typeface="Courier New" pitchFamily="49" charset="0"/>
                <a:ea typeface="MS PGothic" pitchFamily="34" charset="-128"/>
                <a:cs typeface="+mn-cs"/>
              </a:rPr>
              <a:t>False</a:t>
            </a:r>
            <a:endPar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smtClean="0">
                <a:ln>
                  <a:noFill/>
                </a:ln>
                <a:solidFill>
                  <a:srgbClr val="EE7403"/>
                </a:solidFill>
                <a:effectLst/>
                <a:uLnTx/>
                <a:uFillTx/>
                <a:latin typeface="Courier New" pitchFamily="49" charset="0"/>
                <a:ea typeface="MS PGothic" pitchFamily="34" charset="-128"/>
                <a:cs typeface="+mn-cs"/>
              </a:rPr>
              <a:t>elif</a:t>
            </a: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A[r][c]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A[r][c+1]:</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B[r][c] = </a:t>
            </a:r>
            <a:r>
              <a:rPr kumimoji="0" lang="en-US" sz="1800" b="1" i="0" u="none" strike="noStrike" kern="1200" cap="none" spc="0" normalizeH="0" baseline="0" noProof="0" dirty="0" smtClean="0">
                <a:ln>
                  <a:noFill/>
                </a:ln>
                <a:solidFill>
                  <a:srgbClr val="CC0099"/>
                </a:solidFill>
                <a:effectLst/>
                <a:uLnTx/>
                <a:uFillTx/>
                <a:latin typeface="Courier New" pitchFamily="49" charset="0"/>
                <a:ea typeface="MS PGothic" pitchFamily="34" charset="-128"/>
                <a:cs typeface="+mn-cs"/>
              </a:rPr>
              <a:t>True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else</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endParaRPr kumimoji="0" lang="en-US" sz="1800" b="1" i="0" u="none" strike="noStrike" kern="1200" cap="none" spc="0" normalizeH="0" baseline="0" noProof="0" dirty="0">
              <a:ln>
                <a:noFill/>
              </a:ln>
              <a:solidFill>
                <a:srgbClr val="CC0099"/>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B[r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][c] = </a:t>
            </a:r>
            <a:r>
              <a:rPr kumimoji="0" lang="en-US" sz="1800" b="1" i="0" u="none" strike="noStrike" kern="1200" cap="none" spc="0" normalizeH="0" baseline="0" noProof="0" dirty="0" smtClean="0">
                <a:ln>
                  <a:noFill/>
                </a:ln>
                <a:solidFill>
                  <a:srgbClr val="CC0099"/>
                </a:solidFill>
                <a:effectLst/>
                <a:uLnTx/>
                <a:uFillTx/>
                <a:latin typeface="Courier New" pitchFamily="49" charset="0"/>
                <a:ea typeface="MS PGothic" pitchFamily="34" charset="-128"/>
                <a:cs typeface="+mn-cs"/>
              </a:rPr>
              <a:t>False</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69" name="Text Box 10"/>
          <p:cNvSpPr txBox="1">
            <a:spLocks noChangeArrowheads="1"/>
          </p:cNvSpPr>
          <p:nvPr/>
        </p:nvSpPr>
        <p:spPr bwMode="auto">
          <a:xfrm>
            <a:off x="1050234" y="6207125"/>
            <a:ext cx="3581152"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rPr>
              <a:t>How could we </a:t>
            </a:r>
            <a:r>
              <a:rPr kumimoji="0" lang="en-US" sz="1200" b="0" i="1" u="sng" strike="noStrike" kern="1200" cap="none" spc="0" normalizeH="0" baseline="0" noProof="0" dirty="0" smtClean="0">
                <a:ln>
                  <a:noFill/>
                </a:ln>
                <a:solidFill>
                  <a:srgbClr val="000000"/>
                </a:solidFill>
                <a:effectLst/>
                <a:uLnTx/>
                <a:uFillTx/>
                <a:latin typeface="Cambria" pitchFamily="18" charset="0"/>
              </a:rPr>
              <a:t>change the code above</a:t>
            </a:r>
            <a:r>
              <a:rPr kumimoji="0" lang="en-US" sz="1200" b="0" i="0" u="none" strike="noStrike" kern="1200" cap="none" spc="0" normalizeH="0" baseline="0" noProof="0" dirty="0" smtClean="0">
                <a:ln>
                  <a:noFill/>
                </a:ln>
                <a:solidFill>
                  <a:srgbClr val="000000"/>
                </a:solidFill>
                <a:effectLst/>
                <a:uLnTx/>
                <a:uFillTx/>
                <a:latin typeface="Cambria" pitchFamily="18" charset="0"/>
              </a:rPr>
              <a:t> to </a:t>
            </a:r>
            <a:r>
              <a:rPr lang="en-US" sz="1200" dirty="0" smtClean="0">
                <a:solidFill>
                  <a:srgbClr val="000000"/>
                </a:solidFill>
                <a:latin typeface="Cambria" pitchFamily="18" charset="0"/>
              </a:rPr>
              <a:t>check for two-in-a-row SOUTHWARD or DIAGONALLY !?!</a:t>
            </a:r>
            <a:endParaRPr kumimoji="0" lang="en-US" sz="1200" b="0" i="0" u="none" strike="noStrike" kern="1200" cap="none" spc="0" normalizeH="0" baseline="0" noProof="0" dirty="0">
              <a:ln>
                <a:noFill/>
              </a:ln>
              <a:solidFill>
                <a:srgbClr val="000000"/>
              </a:solidFill>
              <a:effectLst/>
              <a:uLnTx/>
              <a:uFillTx/>
              <a:latin typeface="Cambria" pitchFamily="18" charset="0"/>
            </a:endParaRPr>
          </a:p>
        </p:txBody>
      </p:sp>
      <p:sp>
        <p:nvSpPr>
          <p:cNvPr id="70" name="Text Box 6"/>
          <p:cNvSpPr txBox="1">
            <a:spLocks noChangeArrowheads="1"/>
          </p:cNvSpPr>
          <p:nvPr/>
        </p:nvSpPr>
        <p:spPr bwMode="auto">
          <a:xfrm>
            <a:off x="216696" y="6246840"/>
            <a:ext cx="919162" cy="276999"/>
          </a:xfrm>
          <a:prstGeom prst="rect">
            <a:avLst/>
          </a:prstGeom>
          <a:solidFill>
            <a:schemeClr val="bg1"/>
          </a:solidFill>
          <a:ln w="3175">
            <a:solidFill>
              <a:schemeClr val="bg1">
                <a:lumMod val="65000"/>
              </a:schemeClr>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CC0099"/>
                </a:solidFill>
                <a:effectLst/>
                <a:uLnTx/>
                <a:uFillTx/>
                <a:latin typeface="Cambria" pitchFamily="18" charset="0"/>
                <a:ea typeface="MS PGothic" pitchFamily="34" charset="-128"/>
                <a:cs typeface="+mn-cs"/>
              </a:rPr>
              <a:t>Challenge</a:t>
            </a:r>
            <a:r>
              <a:rPr kumimoji="0" lang="en-US" sz="1200" b="1" i="0" u="none" strike="noStrike" kern="1200" cap="none" spc="0" normalizeH="0" baseline="0" noProof="0" dirty="0" smtClean="0">
                <a:ln>
                  <a:noFill/>
                </a:ln>
                <a:solidFill>
                  <a:srgbClr val="008000"/>
                </a:solidFill>
                <a:effectLst/>
                <a:uLnTx/>
                <a:uFillTx/>
                <a:latin typeface="Cambria" pitchFamily="18" charset="0"/>
                <a:ea typeface="MS PGothic" pitchFamily="34" charset="-128"/>
                <a:cs typeface="+mn-cs"/>
              </a:rPr>
              <a:t>:</a:t>
            </a:r>
            <a:endParaRPr kumimoji="0" lang="en-US" sz="1200" b="0" i="0" u="none" strike="noStrike" kern="1200" cap="none" spc="0" normalizeH="0" baseline="0" noProof="0" dirty="0">
              <a:ln>
                <a:noFill/>
              </a:ln>
              <a:solidFill>
                <a:srgbClr val="008000"/>
              </a:solidFill>
              <a:effectLst/>
              <a:uLnTx/>
              <a:uFillTx/>
              <a:latin typeface="Cambria" pitchFamily="18" charset="0"/>
              <a:ea typeface="MS PGothic" pitchFamily="34" charset="-128"/>
              <a:cs typeface="+mn-cs"/>
            </a:endParaRPr>
          </a:p>
        </p:txBody>
      </p:sp>
      <p:sp>
        <p:nvSpPr>
          <p:cNvPr id="43" name="Rectangle 26"/>
          <p:cNvSpPr>
            <a:spLocks noChangeArrowheads="1"/>
          </p:cNvSpPr>
          <p:nvPr/>
        </p:nvSpPr>
        <p:spPr bwMode="auto">
          <a:xfrm>
            <a:off x="6629400" y="5106988"/>
            <a:ext cx="2301875" cy="1100137"/>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 name="Line 27"/>
          <p:cNvSpPr>
            <a:spLocks noChangeShapeType="1"/>
          </p:cNvSpPr>
          <p:nvPr/>
        </p:nvSpPr>
        <p:spPr bwMode="auto">
          <a:xfrm>
            <a:off x="6632575" y="5489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Line 28"/>
          <p:cNvSpPr>
            <a:spLocks noChangeShapeType="1"/>
          </p:cNvSpPr>
          <p:nvPr/>
        </p:nvSpPr>
        <p:spPr bwMode="auto">
          <a:xfrm>
            <a:off x="6635750" y="5810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3" name="Line 29"/>
          <p:cNvSpPr>
            <a:spLocks noChangeShapeType="1"/>
          </p:cNvSpPr>
          <p:nvPr/>
        </p:nvSpPr>
        <p:spPr bwMode="auto">
          <a:xfrm rot="-5400000">
            <a:off x="6634162" y="5654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5" name="Line 30"/>
          <p:cNvSpPr>
            <a:spLocks noChangeShapeType="1"/>
          </p:cNvSpPr>
          <p:nvPr/>
        </p:nvSpPr>
        <p:spPr bwMode="auto">
          <a:xfrm rot="-5400000">
            <a:off x="7172325" y="56530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7" name="Line 31"/>
          <p:cNvSpPr>
            <a:spLocks noChangeShapeType="1"/>
          </p:cNvSpPr>
          <p:nvPr/>
        </p:nvSpPr>
        <p:spPr bwMode="auto">
          <a:xfrm rot="-5400000">
            <a:off x="7732712" y="5651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8" name="Rectangle 7"/>
          <p:cNvSpPr>
            <a:spLocks noChangeArrowheads="1"/>
          </p:cNvSpPr>
          <p:nvPr/>
        </p:nvSpPr>
        <p:spPr bwMode="auto">
          <a:xfrm>
            <a:off x="7512980" y="4528835"/>
            <a:ext cx="4315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solidFill>
                  <a:srgbClr val="CC0099"/>
                </a:solidFill>
                <a:latin typeface="Courier New" pitchFamily="49" charset="0"/>
              </a:rPr>
              <a:t>B</a:t>
            </a:r>
            <a:endParaRPr kumimoji="0" lang="en-US" sz="3200" b="1" i="0" u="none" strike="noStrike" kern="1200" cap="none" spc="0" normalizeH="0" baseline="0" noProof="0" dirty="0">
              <a:ln>
                <a:noFill/>
              </a:ln>
              <a:solidFill>
                <a:srgbClr val="CC0099"/>
              </a:solidFill>
              <a:effectLst/>
              <a:uLnTx/>
              <a:uFillTx/>
              <a:latin typeface="Courier New" pitchFamily="49" charset="0"/>
            </a:endParaRPr>
          </a:p>
        </p:txBody>
      </p:sp>
      <p:sp>
        <p:nvSpPr>
          <p:cNvPr id="72" name="TextBox 71"/>
          <p:cNvSpPr txBox="1"/>
          <p:nvPr/>
        </p:nvSpPr>
        <p:spPr>
          <a:xfrm>
            <a:off x="6513512" y="6234069"/>
            <a:ext cx="2554288" cy="584775"/>
          </a:xfrm>
          <a:prstGeom prst="rect">
            <a:avLst/>
          </a:prstGeom>
          <a:noFill/>
        </p:spPr>
        <p:txBody>
          <a:bodyPr wrap="square" rtlCol="0">
            <a:spAutoFit/>
          </a:bodyPr>
          <a:lstStyle/>
          <a:p>
            <a:r>
              <a:rPr lang="en-US" sz="1600" dirty="0" smtClean="0">
                <a:latin typeface="Cambria" panose="02040503050406030204" pitchFamily="18" charset="0"/>
              </a:rPr>
              <a:t>What </a:t>
            </a:r>
            <a:r>
              <a:rPr lang="en-US" sz="1600" b="1" dirty="0" err="1" smtClean="0">
                <a:latin typeface="Calibri" panose="020F0502020204030204" pitchFamily="34" charset="0"/>
                <a:cs typeface="Calibri" panose="020F0502020204030204" pitchFamily="34" charset="0"/>
              </a:rPr>
              <a:t>two_in_a_row</a:t>
            </a:r>
            <a:r>
              <a:rPr lang="en-US" sz="1600" b="1" dirty="0" smtClean="0">
                <a:latin typeface="Calibri" panose="020F0502020204030204" pitchFamily="34" charset="0"/>
                <a:cs typeface="Calibri" panose="020F0502020204030204" pitchFamily="34" charset="0"/>
              </a:rPr>
              <a:t>(A)</a:t>
            </a:r>
            <a:r>
              <a:rPr lang="en-US" sz="1600" dirty="0" smtClean="0">
                <a:latin typeface="Cambria" panose="02040503050406030204" pitchFamily="18" charset="0"/>
              </a:rPr>
              <a:t> places into B...</a:t>
            </a:r>
            <a:endParaRPr lang="en-US" sz="1600" dirty="0">
              <a:latin typeface="Cambria" panose="02040503050406030204" pitchFamily="18" charset="0"/>
            </a:endParaRPr>
          </a:p>
        </p:txBody>
      </p:sp>
      <p:sp>
        <p:nvSpPr>
          <p:cNvPr id="73" name="Text Box 4"/>
          <p:cNvSpPr txBox="1">
            <a:spLocks noChangeArrowheads="1"/>
          </p:cNvSpPr>
          <p:nvPr/>
        </p:nvSpPr>
        <p:spPr bwMode="auto">
          <a:xfrm>
            <a:off x="6610735" y="5069420"/>
            <a:ext cx="2286000" cy="1200329"/>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C0099"/>
                </a:solidFill>
                <a:effectLst/>
                <a:uLnTx/>
                <a:uFillTx/>
                <a:latin typeface="Consolas" panose="020B0609020204030204" pitchFamily="49" charset="0"/>
              </a:rPr>
              <a:t> </a:t>
            </a:r>
            <a:r>
              <a:rPr lang="en-US" sz="2000" b="1" dirty="0">
                <a:solidFill>
                  <a:schemeClr val="accent2">
                    <a:lumMod val="60000"/>
                    <a:lumOff val="40000"/>
                  </a:schemeClr>
                </a:solidFill>
                <a:latin typeface="Consolas" panose="020B0609020204030204" pitchFamily="49" charset="0"/>
              </a:rPr>
              <a:t>F</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a:solidFill>
                  <a:srgbClr val="CC0099"/>
                </a:solidFill>
                <a:latin typeface="Consolas" panose="020B0609020204030204" pitchFamily="49" charset="0"/>
              </a:rPr>
              <a:t>T</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a:solidFill>
                  <a:srgbClr val="CC0099"/>
                </a:solidFill>
                <a:latin typeface="Consolas" panose="020B0609020204030204" pitchFamily="49" charset="0"/>
              </a:rPr>
              <a:t>T</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a:solidFill>
                  <a:schemeClr val="bg1">
                    <a:lumMod val="65000"/>
                  </a:schemeClr>
                </a:solidFill>
                <a:latin typeface="Consolas" panose="020B0609020204030204" pitchFamily="49" charset="0"/>
              </a:rPr>
              <a:t>F</a:t>
            </a:r>
            <a:endParaRPr kumimoji="0" lang="en-US" sz="2000" b="1" i="0" u="none" strike="noStrike" kern="1200" cap="none" spc="0" normalizeH="0" baseline="0" noProof="0" dirty="0">
              <a:ln>
                <a:noFill/>
              </a:ln>
              <a:solidFill>
                <a:schemeClr val="bg1">
                  <a:lumMod val="65000"/>
                </a:schemeClr>
              </a:solidFill>
              <a:effectLst/>
              <a:uLnTx/>
              <a:uFillTx/>
              <a:latin typeface="Consolas" panose="020B0609020204030204" pitchFamily="49" charset="0"/>
            </a:endParaRPr>
          </a:p>
          <a:p>
            <a:pPr lvl="0" algn="l">
              <a:lnSpc>
                <a:spcPct val="120000"/>
              </a:lnSpc>
              <a:defRPr/>
            </a:pPr>
            <a:r>
              <a:rPr kumimoji="0" lang="en-US" sz="2000" b="1" i="0" u="none" strike="noStrike" kern="1200" cap="none" spc="0" normalizeH="0" baseline="0" noProof="0" dirty="0">
                <a:ln>
                  <a:noFill/>
                </a:ln>
                <a:solidFill>
                  <a:srgbClr val="CC0099"/>
                </a:solidFill>
                <a:effectLst/>
                <a:uLnTx/>
                <a:uFillTx/>
                <a:latin typeface="Consolas" panose="020B0609020204030204" pitchFamily="49" charset="0"/>
              </a:rPr>
              <a:t> </a:t>
            </a:r>
            <a:r>
              <a:rPr lang="en-US" sz="2000" b="1" dirty="0">
                <a:solidFill>
                  <a:srgbClr val="CC0099"/>
                </a:solidFill>
                <a:latin typeface="Consolas" panose="020B0609020204030204" pitchFamily="49" charset="0"/>
              </a:rPr>
              <a:t>T</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smtClean="0">
                <a:solidFill>
                  <a:schemeClr val="accent2">
                    <a:lumMod val="60000"/>
                    <a:lumOff val="40000"/>
                  </a:schemeClr>
                </a:solidFill>
                <a:latin typeface="Consolas" panose="020B0609020204030204" pitchFamily="49" charset="0"/>
              </a:rPr>
              <a:t>F</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smtClean="0">
                <a:solidFill>
                  <a:srgbClr val="CC0099"/>
                </a:solidFill>
                <a:latin typeface="Consolas" panose="020B0609020204030204" pitchFamily="49" charset="0"/>
              </a:rPr>
              <a:t>T</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a:solidFill>
                  <a:schemeClr val="bg1">
                    <a:lumMod val="65000"/>
                  </a:schemeClr>
                </a:solidFill>
                <a:latin typeface="Consolas" panose="020B0609020204030204" pitchFamily="49" charset="0"/>
              </a:rPr>
              <a:t>F</a:t>
            </a:r>
          </a:p>
          <a:p>
            <a:pPr lvl="0" algn="l">
              <a:lnSpc>
                <a:spcPct val="120000"/>
              </a:lnSpc>
              <a:defRPr/>
            </a:pP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a:solidFill>
                  <a:schemeClr val="accent2">
                    <a:lumMod val="60000"/>
                    <a:lumOff val="40000"/>
                  </a:schemeClr>
                </a:solidFill>
                <a:latin typeface="Consolas" panose="020B0609020204030204" pitchFamily="49" charset="0"/>
              </a:rPr>
              <a:t>F</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a:solidFill>
                  <a:srgbClr val="CC0099"/>
                </a:solidFill>
                <a:latin typeface="Consolas" panose="020B0609020204030204" pitchFamily="49" charset="0"/>
              </a:rPr>
              <a:t>T</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smtClean="0">
                <a:solidFill>
                  <a:schemeClr val="accent2">
                    <a:lumMod val="60000"/>
                    <a:lumOff val="40000"/>
                  </a:schemeClr>
                </a:solidFill>
                <a:latin typeface="Consolas" panose="020B0609020204030204" pitchFamily="49" charset="0"/>
              </a:rPr>
              <a:t>F</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a:solidFill>
                  <a:schemeClr val="bg1">
                    <a:lumMod val="65000"/>
                  </a:schemeClr>
                </a:solidFill>
                <a:latin typeface="Consolas" panose="020B0609020204030204" pitchFamily="49" charset="0"/>
              </a:rPr>
              <a:t>F</a:t>
            </a:r>
          </a:p>
        </p:txBody>
      </p:sp>
    </p:spTree>
    <p:extLst>
      <p:ext uri="{BB962C8B-B14F-4D97-AF65-F5344CB8AC3E}">
        <p14:creationId xmlns:p14="http://schemas.microsoft.com/office/powerpoint/2010/main" val="32738656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28599" y="195254"/>
            <a:ext cx="27820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ja-JP" sz="36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hw9pr2…</a:t>
            </a:r>
            <a:endParaRPr kumimoji="0" lang="en-US" sz="36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34819"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4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2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2   2</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2</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4</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2   4   4   2</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34825"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6"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7"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8"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29"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0"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0</a:t>
            </a:r>
          </a:p>
        </p:txBody>
      </p:sp>
      <p:sp>
        <p:nvSpPr>
          <p:cNvPr id="34831"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1</a:t>
            </a:r>
          </a:p>
        </p:txBody>
      </p:sp>
      <p:sp>
        <p:nvSpPr>
          <p:cNvPr id="34832"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row 2</a:t>
            </a:r>
          </a:p>
        </p:txBody>
      </p:sp>
      <p:sp>
        <p:nvSpPr>
          <p:cNvPr id="34833"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4"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5"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4836"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0</a:t>
            </a:r>
          </a:p>
        </p:txBody>
      </p:sp>
      <p:sp>
        <p:nvSpPr>
          <p:cNvPr id="34837"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1</a:t>
            </a:r>
          </a:p>
        </p:txBody>
      </p:sp>
      <p:sp>
        <p:nvSpPr>
          <p:cNvPr id="34838"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2</a:t>
            </a:r>
          </a:p>
        </p:txBody>
      </p:sp>
      <p:sp>
        <p:nvSpPr>
          <p:cNvPr id="34839"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3</a:t>
            </a: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 [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[4, 2, 2, 2], </a:t>
            </a:r>
            <a:endPar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2, 4, 4], </a:t>
            </a:r>
            <a:endPar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20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4, 4, 2] </a:t>
            </a:r>
            <a:r>
              <a:rPr kumimoji="0" lang="en-US" sz="20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51" name="Rectangle 7"/>
          <p:cNvSpPr>
            <a:spLocks noChangeArrowheads="1"/>
          </p:cNvSpPr>
          <p:nvPr/>
        </p:nvSpPr>
        <p:spPr bwMode="auto">
          <a:xfrm>
            <a:off x="7504111" y="1565274"/>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A</a:t>
            </a:r>
          </a:p>
        </p:txBody>
      </p:sp>
      <p:sp>
        <p:nvSpPr>
          <p:cNvPr id="55" name="Rounded Rectangle 54"/>
          <p:cNvSpPr/>
          <p:nvPr/>
        </p:nvSpPr>
        <p:spPr bwMode="auto">
          <a:xfrm>
            <a:off x="1394792" y="3653359"/>
            <a:ext cx="3906078" cy="1727024"/>
          </a:xfrm>
          <a:prstGeom prst="roundRect">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56" name="Rounded Rectangle 55"/>
          <p:cNvSpPr/>
          <p:nvPr/>
        </p:nvSpPr>
        <p:spPr bwMode="auto">
          <a:xfrm>
            <a:off x="2237962" y="4221636"/>
            <a:ext cx="2932289" cy="27375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58" name="Down Arrow 57"/>
          <p:cNvSpPr/>
          <p:nvPr/>
        </p:nvSpPr>
        <p:spPr bwMode="auto">
          <a:xfrm rot="4456310">
            <a:off x="4448276" y="3257693"/>
            <a:ext cx="534197" cy="739811"/>
          </a:xfrm>
          <a:prstGeom prst="downArrow">
            <a:avLst/>
          </a:prstGeom>
          <a:solidFill>
            <a:srgbClr val="CC00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59" name="Down Arrow 58"/>
          <p:cNvSpPr/>
          <p:nvPr/>
        </p:nvSpPr>
        <p:spPr bwMode="auto">
          <a:xfrm rot="5400000">
            <a:off x="5376992" y="4006982"/>
            <a:ext cx="534197" cy="739811"/>
          </a:xfrm>
          <a:prstGeom prst="downArrow">
            <a:avLst/>
          </a:prstGeom>
          <a:solidFill>
            <a:srgbClr val="CC00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0" name="Down Arrow 59"/>
          <p:cNvSpPr/>
          <p:nvPr/>
        </p:nvSpPr>
        <p:spPr bwMode="auto">
          <a:xfrm rot="5046611">
            <a:off x="4776463" y="4812847"/>
            <a:ext cx="534197" cy="739811"/>
          </a:xfrm>
          <a:prstGeom prst="downArrow">
            <a:avLst/>
          </a:prstGeom>
          <a:solidFill>
            <a:srgbClr val="CC00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1" name="Rectangle 60"/>
          <p:cNvSpPr/>
          <p:nvPr/>
        </p:nvSpPr>
        <p:spPr>
          <a:xfrm>
            <a:off x="4912832" y="3417082"/>
            <a:ext cx="1411767" cy="307777"/>
          </a:xfrm>
          <a:prstGeom prst="rect">
            <a:avLst/>
          </a:prstGeom>
          <a:solidFill>
            <a:schemeClr val="bg1"/>
          </a:solidFill>
          <a:ln>
            <a:solidFill>
              <a:srgbClr val="CC0099"/>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on the far edge!</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2" name="Rectangle 61"/>
          <p:cNvSpPr/>
          <p:nvPr/>
        </p:nvSpPr>
        <p:spPr>
          <a:xfrm>
            <a:off x="5867399" y="4236125"/>
            <a:ext cx="2304113" cy="307777"/>
          </a:xfrm>
          <a:prstGeom prst="rect">
            <a:avLst/>
          </a:prstGeom>
          <a:solidFill>
            <a:schemeClr val="bg1"/>
          </a:solidFill>
          <a:ln>
            <a:solidFill>
              <a:srgbClr val="CC0099"/>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2 in a row eastward – yes!</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63" name="Rectangle 62"/>
          <p:cNvSpPr/>
          <p:nvPr/>
        </p:nvSpPr>
        <p:spPr>
          <a:xfrm>
            <a:off x="5246859" y="4965386"/>
            <a:ext cx="1243931" cy="307777"/>
          </a:xfrm>
          <a:prstGeom prst="rect">
            <a:avLst/>
          </a:prstGeom>
          <a:solidFill>
            <a:schemeClr val="bg1"/>
          </a:solidFill>
          <a:ln>
            <a:solidFill>
              <a:srgbClr val="CC0099"/>
            </a:solid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not 2 in a row</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cxnSp>
        <p:nvCxnSpPr>
          <p:cNvPr id="64" name="Straight Connector 9"/>
          <p:cNvCxnSpPr>
            <a:cxnSpLocks noChangeShapeType="1"/>
          </p:cNvCxnSpPr>
          <p:nvPr/>
        </p:nvCxnSpPr>
        <p:spPr bwMode="auto">
          <a:xfrm>
            <a:off x="2502835" y="1444298"/>
            <a:ext cx="2565011" cy="0"/>
          </a:xfrm>
          <a:prstGeom prst="line">
            <a:avLst/>
          </a:prstGeom>
          <a:solidFill>
            <a:srgbClr val="CCFFCC"/>
          </a:solidFill>
          <a:ln w="12700">
            <a:noFill/>
            <a:round/>
            <a:headEnd/>
            <a:tailEnd/>
          </a:ln>
          <a:extLst/>
        </p:spPr>
      </p:cxnSp>
      <p:sp>
        <p:nvSpPr>
          <p:cNvPr id="66" name="Rectangle 3"/>
          <p:cNvSpPr>
            <a:spLocks noChangeArrowheads="1"/>
          </p:cNvSpPr>
          <p:nvPr/>
        </p:nvSpPr>
        <p:spPr bwMode="auto">
          <a:xfrm>
            <a:off x="163688" y="1430753"/>
            <a:ext cx="544688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l"/>
            <a:r>
              <a:rPr kumimoji="0" lang="en-US" sz="1800" b="1" i="0" u="none" strike="noStrike" kern="1200" cap="none" spc="0" normalizeH="0" baseline="0" noProof="0" dirty="0" err="1">
                <a:ln>
                  <a:noFill/>
                </a:ln>
                <a:solidFill>
                  <a:srgbClr val="EE7403"/>
                </a:solidFill>
                <a:effectLst/>
                <a:uLnTx/>
                <a:uFillTx/>
                <a:latin typeface="Courier New" pitchFamily="49" charset="0"/>
                <a:ea typeface="MS PGothic" pitchFamily="34" charset="-128"/>
                <a:cs typeface="+mn-cs"/>
              </a:rPr>
              <a:t>def</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lang="en-US" sz="1800" b="1" dirty="0" err="1" smtClean="0">
                <a:solidFill>
                  <a:srgbClr val="000000"/>
                </a:solidFill>
                <a:latin typeface="Courier New" pitchFamily="49" charset="0"/>
              </a:rPr>
              <a:t>two_in_a_row</a:t>
            </a:r>
            <a:r>
              <a:rPr lang="en-US" sz="1800" b="1" dirty="0" smtClean="0">
                <a:solidFill>
                  <a:srgbClr val="000000"/>
                </a:solidFill>
                <a:latin typeface="Courier New" pitchFamily="49" charset="0"/>
              </a:rPr>
              <a:t>(</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    """ what happens </a:t>
            </a:r>
            <a:r>
              <a:rPr lang="en-US" sz="1800" b="1" dirty="0" smtClean="0">
                <a:solidFill>
                  <a:srgbClr val="008000"/>
                </a:solidFill>
                <a:latin typeface="Courier New" pitchFamily="49" charset="0"/>
              </a:rPr>
              <a:t>here</a:t>
            </a:r>
            <a:r>
              <a:rPr kumimoji="0" lang="en-US" sz="18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NROWS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len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NCOLS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len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(A[0</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800" b="1" dirty="0">
                <a:solidFill>
                  <a:srgbClr val="000000"/>
                </a:solidFill>
                <a:latin typeface="Courier New" pitchFamily="49" charset="0"/>
              </a:rPr>
              <a:t> </a:t>
            </a:r>
            <a:r>
              <a:rPr lang="en-US" sz="1800" b="1" dirty="0" smtClean="0">
                <a:solidFill>
                  <a:srgbClr val="000000"/>
                </a:solidFill>
                <a:latin typeface="Courier New" pitchFamily="49" charset="0"/>
              </a:rPr>
              <a:t>   B = </a:t>
            </a:r>
            <a:r>
              <a:rPr lang="en-US" sz="1800" b="1" dirty="0" err="1" smtClean="0">
                <a:solidFill>
                  <a:srgbClr val="000000"/>
                </a:solidFill>
                <a:latin typeface="Courier New" pitchFamily="49" charset="0"/>
              </a:rPr>
              <a:t>deepcopy</a:t>
            </a:r>
            <a:r>
              <a:rPr lang="en-US" sz="1800" b="1" dirty="0" smtClean="0">
                <a:solidFill>
                  <a:srgbClr val="000000"/>
                </a:solidFill>
                <a:latin typeface="Courier New" pitchFamily="49" charset="0"/>
              </a:rPr>
              <a:t>( A )</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for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r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range(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0,NROWS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for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c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in</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range(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0,NCOLS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if</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c == NCOLS-1:</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a:t>
            </a:r>
            <a:r>
              <a:rPr lang="en-US" sz="1800" b="1" dirty="0">
                <a:solidFill>
                  <a:srgbClr val="000000"/>
                </a:solidFill>
                <a:latin typeface="Courier New" pitchFamily="49" charset="0"/>
              </a:rPr>
              <a:t>B</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][c] = </a:t>
            </a:r>
            <a:r>
              <a:rPr kumimoji="0" lang="en-US" sz="1800" b="1" i="0" u="none" strike="noStrike" kern="1200" cap="none" spc="0" normalizeH="0" baseline="0" noProof="0" dirty="0" smtClean="0">
                <a:ln>
                  <a:noFill/>
                </a:ln>
                <a:solidFill>
                  <a:srgbClr val="CC0099"/>
                </a:solidFill>
                <a:effectLst/>
                <a:uLnTx/>
                <a:uFillTx/>
                <a:latin typeface="Courier New" pitchFamily="49" charset="0"/>
                <a:ea typeface="MS PGothic" pitchFamily="34" charset="-128"/>
                <a:cs typeface="+mn-cs"/>
              </a:rPr>
              <a:t>False</a:t>
            </a:r>
            <a:endPar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err="1" smtClean="0">
                <a:ln>
                  <a:noFill/>
                </a:ln>
                <a:solidFill>
                  <a:srgbClr val="EE7403"/>
                </a:solidFill>
                <a:effectLst/>
                <a:uLnTx/>
                <a:uFillTx/>
                <a:latin typeface="Courier New" pitchFamily="49" charset="0"/>
                <a:ea typeface="MS PGothic" pitchFamily="34" charset="-128"/>
                <a:cs typeface="+mn-cs"/>
              </a:rPr>
              <a:t>elif</a:t>
            </a: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A[r][c]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A[r][c+1]:</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B[r][c] = </a:t>
            </a:r>
            <a:r>
              <a:rPr kumimoji="0" lang="en-US" sz="1800" b="1" i="0" u="none" strike="noStrike" kern="1200" cap="none" spc="0" normalizeH="0" baseline="0" noProof="0" dirty="0" smtClean="0">
                <a:ln>
                  <a:noFill/>
                </a:ln>
                <a:solidFill>
                  <a:srgbClr val="CC0099"/>
                </a:solidFill>
                <a:effectLst/>
                <a:uLnTx/>
                <a:uFillTx/>
                <a:latin typeface="Courier New" pitchFamily="49" charset="0"/>
                <a:ea typeface="MS PGothic" pitchFamily="34" charset="-128"/>
                <a:cs typeface="+mn-cs"/>
              </a:rPr>
              <a:t>True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EE7403"/>
                </a:solidFill>
                <a:effectLst/>
                <a:uLnTx/>
                <a:uFillTx/>
                <a:latin typeface="Courier New" pitchFamily="49" charset="0"/>
                <a:ea typeface="MS PGothic" pitchFamily="34" charset="-128"/>
                <a:cs typeface="+mn-cs"/>
              </a:rPr>
              <a:t>          else</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endParaRPr kumimoji="0" lang="en-US" sz="1800" b="1" i="0" u="none" strike="noStrike" kern="1200" cap="none" spc="0" normalizeH="0" baseline="0" noProof="0" dirty="0">
              <a:ln>
                <a:noFill/>
              </a:ln>
              <a:solidFill>
                <a:srgbClr val="CC0099"/>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B[r</a:t>
            </a:r>
            <a:r>
              <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][c] = </a:t>
            </a:r>
            <a:r>
              <a:rPr kumimoji="0" lang="en-US" sz="1800" b="1" i="0" u="none" strike="noStrike" kern="1200" cap="none" spc="0" normalizeH="0" baseline="0" noProof="0" dirty="0" smtClean="0">
                <a:ln>
                  <a:noFill/>
                </a:ln>
                <a:solidFill>
                  <a:srgbClr val="CC0099"/>
                </a:solidFill>
                <a:effectLst/>
                <a:uLnTx/>
                <a:uFillTx/>
                <a:latin typeface="Courier New" pitchFamily="49" charset="0"/>
                <a:ea typeface="MS PGothic" pitchFamily="34" charset="-128"/>
                <a:cs typeface="+mn-cs"/>
              </a:rPr>
              <a:t>False</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69" name="Text Box 10"/>
          <p:cNvSpPr txBox="1">
            <a:spLocks noChangeArrowheads="1"/>
          </p:cNvSpPr>
          <p:nvPr/>
        </p:nvSpPr>
        <p:spPr bwMode="auto">
          <a:xfrm>
            <a:off x="1050234" y="6207125"/>
            <a:ext cx="3581152" cy="461665"/>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rPr>
              <a:t>How could we </a:t>
            </a:r>
            <a:r>
              <a:rPr kumimoji="0" lang="en-US" sz="1200" b="0" i="1" u="sng" strike="noStrike" kern="1200" cap="none" spc="0" normalizeH="0" baseline="0" noProof="0" dirty="0" smtClean="0">
                <a:ln>
                  <a:noFill/>
                </a:ln>
                <a:solidFill>
                  <a:srgbClr val="000000"/>
                </a:solidFill>
                <a:effectLst/>
                <a:uLnTx/>
                <a:uFillTx/>
                <a:latin typeface="Cambria" pitchFamily="18" charset="0"/>
              </a:rPr>
              <a:t>change the code above</a:t>
            </a:r>
            <a:r>
              <a:rPr kumimoji="0" lang="en-US" sz="1200" b="0" i="0" u="none" strike="noStrike" kern="1200" cap="none" spc="0" normalizeH="0" baseline="0" noProof="0" dirty="0" smtClean="0">
                <a:ln>
                  <a:noFill/>
                </a:ln>
                <a:solidFill>
                  <a:srgbClr val="000000"/>
                </a:solidFill>
                <a:effectLst/>
                <a:uLnTx/>
                <a:uFillTx/>
                <a:latin typeface="Cambria" pitchFamily="18" charset="0"/>
              </a:rPr>
              <a:t> to </a:t>
            </a:r>
            <a:r>
              <a:rPr lang="en-US" sz="1200" dirty="0" smtClean="0">
                <a:solidFill>
                  <a:srgbClr val="000000"/>
                </a:solidFill>
                <a:latin typeface="Cambria" pitchFamily="18" charset="0"/>
              </a:rPr>
              <a:t>check for two-in-a-row SOUTHWARD or DIAGONALLY !?!</a:t>
            </a:r>
            <a:endParaRPr kumimoji="0" lang="en-US" sz="1200" b="0" i="0" u="none" strike="noStrike" kern="1200" cap="none" spc="0" normalizeH="0" baseline="0" noProof="0" dirty="0">
              <a:ln>
                <a:noFill/>
              </a:ln>
              <a:solidFill>
                <a:srgbClr val="000000"/>
              </a:solidFill>
              <a:effectLst/>
              <a:uLnTx/>
              <a:uFillTx/>
              <a:latin typeface="Cambria" pitchFamily="18" charset="0"/>
            </a:endParaRPr>
          </a:p>
        </p:txBody>
      </p:sp>
      <p:sp>
        <p:nvSpPr>
          <p:cNvPr id="70" name="Text Box 6"/>
          <p:cNvSpPr txBox="1">
            <a:spLocks noChangeArrowheads="1"/>
          </p:cNvSpPr>
          <p:nvPr/>
        </p:nvSpPr>
        <p:spPr bwMode="auto">
          <a:xfrm>
            <a:off x="216696" y="6246840"/>
            <a:ext cx="919162" cy="276999"/>
          </a:xfrm>
          <a:prstGeom prst="rect">
            <a:avLst/>
          </a:prstGeom>
          <a:solidFill>
            <a:schemeClr val="bg1"/>
          </a:solidFill>
          <a:ln w="3175">
            <a:solidFill>
              <a:schemeClr val="bg1">
                <a:lumMod val="65000"/>
              </a:schemeClr>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smtClean="0">
                <a:ln>
                  <a:noFill/>
                </a:ln>
                <a:solidFill>
                  <a:srgbClr val="CC0099"/>
                </a:solidFill>
                <a:effectLst/>
                <a:uLnTx/>
                <a:uFillTx/>
                <a:latin typeface="Cambria" pitchFamily="18" charset="0"/>
                <a:ea typeface="MS PGothic" pitchFamily="34" charset="-128"/>
                <a:cs typeface="+mn-cs"/>
              </a:rPr>
              <a:t>Challenge</a:t>
            </a:r>
            <a:r>
              <a:rPr kumimoji="0" lang="en-US" sz="1200" b="1" i="0" u="none" strike="noStrike" kern="1200" cap="none" spc="0" normalizeH="0" baseline="0" noProof="0" dirty="0" smtClean="0">
                <a:ln>
                  <a:noFill/>
                </a:ln>
                <a:solidFill>
                  <a:srgbClr val="008000"/>
                </a:solidFill>
                <a:effectLst/>
                <a:uLnTx/>
                <a:uFillTx/>
                <a:latin typeface="Cambria" pitchFamily="18" charset="0"/>
                <a:ea typeface="MS PGothic" pitchFamily="34" charset="-128"/>
                <a:cs typeface="+mn-cs"/>
              </a:rPr>
              <a:t>:</a:t>
            </a:r>
            <a:endParaRPr kumimoji="0" lang="en-US" sz="1200" b="0" i="0" u="none" strike="noStrike" kern="1200" cap="none" spc="0" normalizeH="0" baseline="0" noProof="0" dirty="0">
              <a:ln>
                <a:noFill/>
              </a:ln>
              <a:solidFill>
                <a:srgbClr val="008000"/>
              </a:solidFill>
              <a:effectLst/>
              <a:uLnTx/>
              <a:uFillTx/>
              <a:latin typeface="Cambria" pitchFamily="18" charset="0"/>
              <a:ea typeface="MS PGothic" pitchFamily="34" charset="-128"/>
              <a:cs typeface="+mn-cs"/>
            </a:endParaRPr>
          </a:p>
        </p:txBody>
      </p:sp>
      <p:sp>
        <p:nvSpPr>
          <p:cNvPr id="43" name="Rectangle 26"/>
          <p:cNvSpPr>
            <a:spLocks noChangeArrowheads="1"/>
          </p:cNvSpPr>
          <p:nvPr/>
        </p:nvSpPr>
        <p:spPr bwMode="auto">
          <a:xfrm>
            <a:off x="6629400" y="5106988"/>
            <a:ext cx="2301875" cy="1100137"/>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 name="Line 27"/>
          <p:cNvSpPr>
            <a:spLocks noChangeShapeType="1"/>
          </p:cNvSpPr>
          <p:nvPr/>
        </p:nvSpPr>
        <p:spPr bwMode="auto">
          <a:xfrm>
            <a:off x="6632575" y="5489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Line 28"/>
          <p:cNvSpPr>
            <a:spLocks noChangeShapeType="1"/>
          </p:cNvSpPr>
          <p:nvPr/>
        </p:nvSpPr>
        <p:spPr bwMode="auto">
          <a:xfrm>
            <a:off x="6635750" y="5810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3" name="Line 29"/>
          <p:cNvSpPr>
            <a:spLocks noChangeShapeType="1"/>
          </p:cNvSpPr>
          <p:nvPr/>
        </p:nvSpPr>
        <p:spPr bwMode="auto">
          <a:xfrm rot="-5400000">
            <a:off x="6634162" y="5654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5" name="Line 30"/>
          <p:cNvSpPr>
            <a:spLocks noChangeShapeType="1"/>
          </p:cNvSpPr>
          <p:nvPr/>
        </p:nvSpPr>
        <p:spPr bwMode="auto">
          <a:xfrm rot="-5400000">
            <a:off x="7172325" y="56530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7" name="Line 31"/>
          <p:cNvSpPr>
            <a:spLocks noChangeShapeType="1"/>
          </p:cNvSpPr>
          <p:nvPr/>
        </p:nvSpPr>
        <p:spPr bwMode="auto">
          <a:xfrm rot="-5400000">
            <a:off x="7732712" y="5651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8" name="Rectangle 7"/>
          <p:cNvSpPr>
            <a:spLocks noChangeArrowheads="1"/>
          </p:cNvSpPr>
          <p:nvPr/>
        </p:nvSpPr>
        <p:spPr bwMode="auto">
          <a:xfrm>
            <a:off x="7512980" y="4528835"/>
            <a:ext cx="4315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solidFill>
                  <a:srgbClr val="CC0099"/>
                </a:solidFill>
                <a:latin typeface="Courier New" pitchFamily="49" charset="0"/>
              </a:rPr>
              <a:t>B</a:t>
            </a:r>
            <a:endParaRPr kumimoji="0" lang="en-US" sz="3200" b="1" i="0" u="none" strike="noStrike" kern="1200" cap="none" spc="0" normalizeH="0" baseline="0" noProof="0" dirty="0">
              <a:ln>
                <a:noFill/>
              </a:ln>
              <a:solidFill>
                <a:srgbClr val="CC0099"/>
              </a:solidFill>
              <a:effectLst/>
              <a:uLnTx/>
              <a:uFillTx/>
              <a:latin typeface="Courier New" pitchFamily="49" charset="0"/>
            </a:endParaRPr>
          </a:p>
        </p:txBody>
      </p:sp>
      <p:sp>
        <p:nvSpPr>
          <p:cNvPr id="72" name="TextBox 71"/>
          <p:cNvSpPr txBox="1"/>
          <p:nvPr/>
        </p:nvSpPr>
        <p:spPr>
          <a:xfrm>
            <a:off x="6513512" y="6234069"/>
            <a:ext cx="2554288" cy="584775"/>
          </a:xfrm>
          <a:prstGeom prst="rect">
            <a:avLst/>
          </a:prstGeom>
          <a:noFill/>
        </p:spPr>
        <p:txBody>
          <a:bodyPr wrap="square" rtlCol="0">
            <a:spAutoFit/>
          </a:bodyPr>
          <a:lstStyle/>
          <a:p>
            <a:r>
              <a:rPr lang="en-US" sz="1600" dirty="0" smtClean="0">
                <a:latin typeface="Cambria" panose="02040503050406030204" pitchFamily="18" charset="0"/>
              </a:rPr>
              <a:t>What </a:t>
            </a:r>
            <a:r>
              <a:rPr lang="en-US" sz="1600" b="1" dirty="0" err="1" smtClean="0">
                <a:latin typeface="Calibri" panose="020F0502020204030204" pitchFamily="34" charset="0"/>
                <a:cs typeface="Calibri" panose="020F0502020204030204" pitchFamily="34" charset="0"/>
              </a:rPr>
              <a:t>two_in_a_row</a:t>
            </a:r>
            <a:r>
              <a:rPr lang="en-US" sz="1600" b="1" dirty="0" smtClean="0">
                <a:latin typeface="Calibri" panose="020F0502020204030204" pitchFamily="34" charset="0"/>
                <a:cs typeface="Calibri" panose="020F0502020204030204" pitchFamily="34" charset="0"/>
              </a:rPr>
              <a:t>(A)</a:t>
            </a:r>
            <a:r>
              <a:rPr lang="en-US" sz="1600" dirty="0" smtClean="0">
                <a:latin typeface="Cambria" panose="02040503050406030204" pitchFamily="18" charset="0"/>
              </a:rPr>
              <a:t> places into B...</a:t>
            </a:r>
            <a:endParaRPr lang="en-US" sz="1600" dirty="0">
              <a:latin typeface="Cambria" panose="02040503050406030204" pitchFamily="18" charset="0"/>
            </a:endParaRPr>
          </a:p>
        </p:txBody>
      </p:sp>
      <p:sp>
        <p:nvSpPr>
          <p:cNvPr id="73" name="Text Box 4"/>
          <p:cNvSpPr txBox="1">
            <a:spLocks noChangeArrowheads="1"/>
          </p:cNvSpPr>
          <p:nvPr/>
        </p:nvSpPr>
        <p:spPr bwMode="auto">
          <a:xfrm>
            <a:off x="6610735" y="5069420"/>
            <a:ext cx="2286000" cy="1200329"/>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C0099"/>
                </a:solidFill>
                <a:effectLst/>
                <a:uLnTx/>
                <a:uFillTx/>
                <a:latin typeface="Consolas" panose="020B0609020204030204" pitchFamily="49" charset="0"/>
              </a:rPr>
              <a:t> </a:t>
            </a:r>
            <a:r>
              <a:rPr lang="en-US" sz="2000" b="1" dirty="0">
                <a:solidFill>
                  <a:schemeClr val="accent2">
                    <a:lumMod val="60000"/>
                    <a:lumOff val="40000"/>
                  </a:schemeClr>
                </a:solidFill>
                <a:latin typeface="Consolas" panose="020B0609020204030204" pitchFamily="49" charset="0"/>
              </a:rPr>
              <a:t>F</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a:solidFill>
                  <a:srgbClr val="CC0099"/>
                </a:solidFill>
                <a:latin typeface="Consolas" panose="020B0609020204030204" pitchFamily="49" charset="0"/>
              </a:rPr>
              <a:t>T</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a:solidFill>
                  <a:srgbClr val="CC0099"/>
                </a:solidFill>
                <a:latin typeface="Consolas" panose="020B0609020204030204" pitchFamily="49" charset="0"/>
              </a:rPr>
              <a:t>T</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a:solidFill>
                  <a:schemeClr val="bg1">
                    <a:lumMod val="65000"/>
                  </a:schemeClr>
                </a:solidFill>
                <a:latin typeface="Consolas" panose="020B0609020204030204" pitchFamily="49" charset="0"/>
              </a:rPr>
              <a:t>F</a:t>
            </a:r>
            <a:endParaRPr kumimoji="0" lang="en-US" sz="2000" b="1" i="0" u="none" strike="noStrike" kern="1200" cap="none" spc="0" normalizeH="0" baseline="0" noProof="0" dirty="0">
              <a:ln>
                <a:noFill/>
              </a:ln>
              <a:solidFill>
                <a:schemeClr val="bg1">
                  <a:lumMod val="65000"/>
                </a:schemeClr>
              </a:solidFill>
              <a:effectLst/>
              <a:uLnTx/>
              <a:uFillTx/>
              <a:latin typeface="Consolas" panose="020B0609020204030204" pitchFamily="49" charset="0"/>
            </a:endParaRPr>
          </a:p>
          <a:p>
            <a:pPr lvl="0" algn="l">
              <a:lnSpc>
                <a:spcPct val="120000"/>
              </a:lnSpc>
              <a:defRPr/>
            </a:pPr>
            <a:r>
              <a:rPr kumimoji="0" lang="en-US" sz="2000" b="1" i="0" u="none" strike="noStrike" kern="1200" cap="none" spc="0" normalizeH="0" baseline="0" noProof="0" dirty="0">
                <a:ln>
                  <a:noFill/>
                </a:ln>
                <a:solidFill>
                  <a:srgbClr val="CC0099"/>
                </a:solidFill>
                <a:effectLst/>
                <a:uLnTx/>
                <a:uFillTx/>
                <a:latin typeface="Consolas" panose="020B0609020204030204" pitchFamily="49" charset="0"/>
              </a:rPr>
              <a:t> </a:t>
            </a:r>
            <a:r>
              <a:rPr lang="en-US" sz="2000" b="1" dirty="0">
                <a:solidFill>
                  <a:srgbClr val="CC0099"/>
                </a:solidFill>
                <a:latin typeface="Consolas" panose="020B0609020204030204" pitchFamily="49" charset="0"/>
              </a:rPr>
              <a:t>T</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smtClean="0">
                <a:solidFill>
                  <a:schemeClr val="accent2">
                    <a:lumMod val="60000"/>
                    <a:lumOff val="40000"/>
                  </a:schemeClr>
                </a:solidFill>
                <a:latin typeface="Consolas" panose="020B0609020204030204" pitchFamily="49" charset="0"/>
              </a:rPr>
              <a:t>F</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smtClean="0">
                <a:solidFill>
                  <a:srgbClr val="CC0099"/>
                </a:solidFill>
                <a:latin typeface="Consolas" panose="020B0609020204030204" pitchFamily="49" charset="0"/>
              </a:rPr>
              <a:t>T</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a:solidFill>
                  <a:schemeClr val="bg1">
                    <a:lumMod val="65000"/>
                  </a:schemeClr>
                </a:solidFill>
                <a:latin typeface="Consolas" panose="020B0609020204030204" pitchFamily="49" charset="0"/>
              </a:rPr>
              <a:t>F</a:t>
            </a:r>
          </a:p>
          <a:p>
            <a:pPr lvl="0" algn="l">
              <a:lnSpc>
                <a:spcPct val="120000"/>
              </a:lnSpc>
              <a:defRPr/>
            </a:pP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a:solidFill>
                  <a:schemeClr val="accent2">
                    <a:lumMod val="60000"/>
                    <a:lumOff val="40000"/>
                  </a:schemeClr>
                </a:solidFill>
                <a:latin typeface="Consolas" panose="020B0609020204030204" pitchFamily="49" charset="0"/>
              </a:rPr>
              <a:t>F</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a:solidFill>
                  <a:srgbClr val="CC0099"/>
                </a:solidFill>
                <a:latin typeface="Consolas" panose="020B0609020204030204" pitchFamily="49" charset="0"/>
              </a:rPr>
              <a:t>T</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smtClean="0">
                <a:solidFill>
                  <a:schemeClr val="accent2">
                    <a:lumMod val="60000"/>
                    <a:lumOff val="40000"/>
                  </a:schemeClr>
                </a:solidFill>
                <a:latin typeface="Consolas" panose="020B0609020204030204" pitchFamily="49" charset="0"/>
              </a:rPr>
              <a:t>F</a:t>
            </a:r>
            <a:r>
              <a:rPr kumimoji="0" lang="en-US" sz="2000" b="1" i="0" u="none" strike="noStrike" kern="1200" cap="none" spc="0" normalizeH="0" baseline="0" noProof="0" dirty="0" smtClean="0">
                <a:ln>
                  <a:noFill/>
                </a:ln>
                <a:solidFill>
                  <a:srgbClr val="CC0099"/>
                </a:solidFill>
                <a:effectLst/>
                <a:uLnTx/>
                <a:uFillTx/>
                <a:latin typeface="Consolas" panose="020B0609020204030204" pitchFamily="49" charset="0"/>
              </a:rPr>
              <a:t>   </a:t>
            </a:r>
            <a:r>
              <a:rPr lang="en-US" sz="2000" b="1" dirty="0">
                <a:solidFill>
                  <a:schemeClr val="bg1">
                    <a:lumMod val="65000"/>
                  </a:schemeClr>
                </a:solidFill>
                <a:latin typeface="Consolas" panose="020B0609020204030204" pitchFamily="49" charset="0"/>
              </a:rPr>
              <a:t>F</a:t>
            </a:r>
          </a:p>
        </p:txBody>
      </p:sp>
      <p:sp>
        <p:nvSpPr>
          <p:cNvPr id="42" name="Text Box 2"/>
          <p:cNvSpPr txBox="1">
            <a:spLocks noChangeArrowheads="1"/>
          </p:cNvSpPr>
          <p:nvPr/>
        </p:nvSpPr>
        <p:spPr bwMode="auto">
          <a:xfrm rot="21274770">
            <a:off x="2650186" y="590072"/>
            <a:ext cx="6134745" cy="1785104"/>
          </a:xfrm>
          <a:prstGeom prst="rect">
            <a:avLst/>
          </a:prstGeom>
          <a:solidFill>
            <a:schemeClr val="bg1">
              <a:lumMod val="95000"/>
            </a:schemeClr>
          </a:solidFill>
          <a:ln w="76200">
            <a:solidFill>
              <a:srgbClr val="FFCCFF"/>
            </a:solidFill>
            <a:miter lim="800000"/>
            <a:headEnd/>
            <a:tailEnd/>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55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Use as your hw9pr2 starting point... !</a:t>
            </a:r>
            <a:endParaRPr kumimoji="0" lang="en-US" sz="55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5" name="Down Arrow 44"/>
          <p:cNvSpPr/>
          <p:nvPr/>
        </p:nvSpPr>
        <p:spPr bwMode="auto">
          <a:xfrm rot="1741718">
            <a:off x="4563467" y="2304015"/>
            <a:ext cx="793750" cy="1003512"/>
          </a:xfrm>
          <a:prstGeom prst="downArrow">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Tree>
    <p:extLst>
      <p:ext uri="{BB962C8B-B14F-4D97-AF65-F5344CB8AC3E}">
        <p14:creationId xmlns:p14="http://schemas.microsoft.com/office/powerpoint/2010/main" val="13813565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0452" y="76200"/>
            <a:ext cx="352031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ja-JP" sz="27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First, try it by eye…</a:t>
            </a:r>
            <a:endParaRPr kumimoji="0" lang="en-US" sz="27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34847" name="Rectangle 23"/>
          <p:cNvSpPr>
            <a:spLocks noChangeArrowheads="1"/>
          </p:cNvSpPr>
          <p:nvPr/>
        </p:nvSpPr>
        <p:spPr bwMode="auto">
          <a:xfrm>
            <a:off x="838200" y="1143000"/>
            <a:ext cx="7289800" cy="2062103"/>
          </a:xfrm>
          <a:prstGeom prst="rect">
            <a:avLst/>
          </a:prstGeom>
          <a:solidFill>
            <a:schemeClr val="bg1">
              <a:lumMod val="95000"/>
            </a:schemeClr>
          </a:solidFill>
          <a:ln>
            <a:noFill/>
          </a:ln>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 = [ </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 '</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'X'</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'O'</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 '</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'O'</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'X'</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'X'</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'X'</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'O'</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'O'</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 '</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'X'</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'O</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'X'</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'O'</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endParaRPr kumimoji="0" lang="en-US" sz="3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t>
            </a:r>
            <a:r>
              <a:rPr kumimoji="0" lang="en-US" sz="32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'X'</a:t>
            </a:r>
            <a:r>
              <a:rPr kumimoji="0" lang="en-US" sz="3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'O'</a:t>
            </a:r>
            <a:r>
              <a:rPr kumimoji="0" lang="en-US" sz="3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'O'</a:t>
            </a:r>
            <a:r>
              <a:rPr kumimoji="0" lang="en-US" sz="3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 </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r>
              <a:rPr kumimoji="0" lang="en-US" sz="32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'X'</a:t>
            </a:r>
            <a:r>
              <a:rPr kumimoji="0" lang="en-US" sz="32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 </a:t>
            </a:r>
            <a:endParaRPr kumimoji="0" lang="en-US" sz="32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3" name="Rectangle 2"/>
          <p:cNvSpPr/>
          <p:nvPr/>
        </p:nvSpPr>
        <p:spPr>
          <a:xfrm>
            <a:off x="523408" y="3957935"/>
            <a:ext cx="497764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inarow_3east(</a:t>
            </a:r>
            <a:r>
              <a:rPr kumimoji="0" lang="en-US" sz="24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'X'</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1, </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0</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A)</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45" name="Rectangle 44"/>
          <p:cNvSpPr/>
          <p:nvPr/>
        </p:nvSpPr>
        <p:spPr>
          <a:xfrm>
            <a:off x="523408" y="4643735"/>
            <a:ext cx="5161991"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inarow_3south(</a:t>
            </a:r>
            <a:r>
              <a:rPr kumimoji="0" lang="en-US" sz="2400" b="1" i="0" u="none" strike="noStrike" kern="1200" cap="none" spc="0" normalizeH="0" baseline="0" noProof="0" dirty="0" smtClean="0">
                <a:ln>
                  <a:noFill/>
                </a:ln>
                <a:solidFill>
                  <a:srgbClr val="008000"/>
                </a:solidFill>
                <a:effectLst/>
                <a:uLnTx/>
                <a:uFillTx/>
                <a:latin typeface="Courier New" pitchFamily="49" charset="0"/>
                <a:ea typeface="MS PGothic" pitchFamily="34" charset="-128"/>
                <a:cs typeface="+mn-cs"/>
              </a:rPr>
              <a:t>'O'</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 0, 4, </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46" name="Rectangle 45"/>
          <p:cNvSpPr/>
          <p:nvPr/>
        </p:nvSpPr>
        <p:spPr>
          <a:xfrm>
            <a:off x="533400" y="5334000"/>
            <a:ext cx="589937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inarow_3southeast(</a:t>
            </a:r>
            <a:r>
              <a:rPr kumimoji="0" lang="en-US" sz="24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'X'</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2, 3, </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47" name="Rectangle 46"/>
          <p:cNvSpPr/>
          <p:nvPr/>
        </p:nvSpPr>
        <p:spPr>
          <a:xfrm>
            <a:off x="533400" y="6091535"/>
            <a:ext cx="589937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inarow_3northeast(</a:t>
            </a:r>
            <a:r>
              <a:rPr kumimoji="0" lang="en-US" sz="24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rPr>
              <a:t>'X'</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3, 1, </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a:t>
            </a:r>
            <a:r>
              <a:rPr kumimoji="0" lang="en-US" sz="2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cxnSp>
        <p:nvCxnSpPr>
          <p:cNvPr id="5" name="Straight Arrow Connector 4"/>
          <p:cNvCxnSpPr/>
          <p:nvPr/>
        </p:nvCxnSpPr>
        <p:spPr bwMode="auto">
          <a:xfrm>
            <a:off x="5685399" y="41887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48" name="Straight Arrow Connector 47"/>
          <p:cNvCxnSpPr/>
          <p:nvPr/>
        </p:nvCxnSpPr>
        <p:spPr bwMode="auto">
          <a:xfrm>
            <a:off x="5808371" y="48745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49" name="Straight Arrow Connector 48"/>
          <p:cNvCxnSpPr/>
          <p:nvPr/>
        </p:nvCxnSpPr>
        <p:spPr bwMode="auto">
          <a:xfrm>
            <a:off x="6426438" y="5551310"/>
            <a:ext cx="812562"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51" name="Straight Arrow Connector 50"/>
          <p:cNvCxnSpPr/>
          <p:nvPr/>
        </p:nvCxnSpPr>
        <p:spPr bwMode="auto">
          <a:xfrm>
            <a:off x="6468771" y="6322367"/>
            <a:ext cx="812562"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sp>
        <p:nvSpPr>
          <p:cNvPr id="7" name="TextBox 6"/>
          <p:cNvSpPr txBox="1"/>
          <p:nvPr/>
        </p:nvSpPr>
        <p:spPr>
          <a:xfrm>
            <a:off x="2776119" y="3773100"/>
            <a:ext cx="1000014"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checker</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3" name="TextBox 52"/>
          <p:cNvSpPr txBox="1"/>
          <p:nvPr/>
        </p:nvSpPr>
        <p:spPr>
          <a:xfrm>
            <a:off x="3670764" y="3588434"/>
            <a:ext cx="56539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start row</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4" name="TextBox 53"/>
          <p:cNvSpPr txBox="1"/>
          <p:nvPr/>
        </p:nvSpPr>
        <p:spPr>
          <a:xfrm>
            <a:off x="4257786" y="3588434"/>
            <a:ext cx="531525"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mn-cs"/>
              </a:rPr>
              <a:t>start col</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5" name="TextBox 54"/>
          <p:cNvSpPr txBox="1"/>
          <p:nvPr/>
        </p:nvSpPr>
        <p:spPr>
          <a:xfrm>
            <a:off x="4713111" y="3773100"/>
            <a:ext cx="695214"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smtClean="0">
                <a:ln>
                  <a:noFill/>
                </a:ln>
                <a:solidFill>
                  <a:srgbClr val="000000"/>
                </a:solidFill>
                <a:effectLst/>
                <a:uLnTx/>
                <a:uFillTx/>
                <a:latin typeface="Calibri" panose="020F0502020204030204" pitchFamily="34" charset="0"/>
                <a:ea typeface="MS PGothic" pitchFamily="34" charset="-128"/>
                <a:cs typeface="+mn-cs"/>
              </a:rPr>
              <a:t>LoL</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mn-cs"/>
            </a:endParaRPr>
          </a:p>
        </p:txBody>
      </p:sp>
      <p:sp>
        <p:nvSpPr>
          <p:cNvPr id="56" name="TextBox 55"/>
          <p:cNvSpPr txBox="1"/>
          <p:nvPr/>
        </p:nvSpPr>
        <p:spPr>
          <a:xfrm>
            <a:off x="7230533" y="3934851"/>
            <a:ext cx="1371600" cy="5078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smtClean="0">
                <a:ln>
                  <a:noFill/>
                </a:ln>
                <a:solidFill>
                  <a:srgbClr val="CC0099"/>
                </a:solidFill>
                <a:effectLst/>
                <a:uLnTx/>
                <a:uFillTx/>
                <a:latin typeface="Courier New" panose="02070309020205020404" pitchFamily="49" charset="0"/>
                <a:ea typeface="MS PGothic" pitchFamily="34" charset="-128"/>
                <a:cs typeface="Courier New" panose="02070309020205020404" pitchFamily="49" charset="0"/>
              </a:rPr>
              <a:t>True</a:t>
            </a:r>
            <a:endParaRPr kumimoji="0" lang="en-US" sz="2700" b="1" i="0" u="none" strike="noStrike" kern="1200" cap="none" spc="0" normalizeH="0" baseline="0" noProof="0" dirty="0">
              <a:ln>
                <a:noFill/>
              </a:ln>
              <a:solidFill>
                <a:srgbClr val="CC0099"/>
              </a:solidFill>
              <a:effectLst/>
              <a:uLnTx/>
              <a:uFillTx/>
              <a:latin typeface="Courier New" panose="02070309020205020404" pitchFamily="49" charset="0"/>
              <a:ea typeface="MS PGothic" pitchFamily="34" charset="-128"/>
              <a:cs typeface="Courier New" panose="02070309020205020404" pitchFamily="49" charset="0"/>
            </a:endParaRPr>
          </a:p>
        </p:txBody>
      </p:sp>
      <p:sp>
        <p:nvSpPr>
          <p:cNvPr id="57" name="Rectangle 22"/>
          <p:cNvSpPr>
            <a:spLocks noChangeArrowheads="1"/>
          </p:cNvSpPr>
          <p:nvPr/>
        </p:nvSpPr>
        <p:spPr bwMode="auto">
          <a:xfrm>
            <a:off x="2769537" y="887413"/>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0</a:t>
            </a:r>
          </a:p>
        </p:txBody>
      </p:sp>
      <p:sp>
        <p:nvSpPr>
          <p:cNvPr id="58" name="Rectangle 23"/>
          <p:cNvSpPr>
            <a:spLocks noChangeArrowheads="1"/>
          </p:cNvSpPr>
          <p:nvPr/>
        </p:nvSpPr>
        <p:spPr bwMode="auto">
          <a:xfrm>
            <a:off x="3783542" y="8985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1</a:t>
            </a:r>
          </a:p>
        </p:txBody>
      </p:sp>
      <p:sp>
        <p:nvSpPr>
          <p:cNvPr id="59" name="Rectangle 24"/>
          <p:cNvSpPr>
            <a:spLocks noChangeArrowheads="1"/>
          </p:cNvSpPr>
          <p:nvPr/>
        </p:nvSpPr>
        <p:spPr bwMode="auto">
          <a:xfrm>
            <a:off x="4763084"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2</a:t>
            </a:r>
          </a:p>
        </p:txBody>
      </p:sp>
      <p:sp>
        <p:nvSpPr>
          <p:cNvPr id="60" name="Rectangle 25"/>
          <p:cNvSpPr>
            <a:spLocks noChangeArrowheads="1"/>
          </p:cNvSpPr>
          <p:nvPr/>
        </p:nvSpPr>
        <p:spPr bwMode="auto">
          <a:xfrm>
            <a:off x="5701296"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6E0416"/>
                </a:solidFill>
                <a:effectLst/>
                <a:uLnTx/>
                <a:uFillTx/>
                <a:latin typeface="Calibri" panose="020F0502020204030204" pitchFamily="34" charset="0"/>
                <a:ea typeface="MS PGothic" pitchFamily="34" charset="-128"/>
                <a:cs typeface="+mn-cs"/>
              </a:rPr>
              <a:t>col 3</a:t>
            </a:r>
          </a:p>
        </p:txBody>
      </p:sp>
      <p:sp>
        <p:nvSpPr>
          <p:cNvPr id="61" name="Rectangle 25"/>
          <p:cNvSpPr>
            <a:spLocks noChangeArrowheads="1"/>
          </p:cNvSpPr>
          <p:nvPr/>
        </p:nvSpPr>
        <p:spPr bwMode="auto">
          <a:xfrm>
            <a:off x="6692956" y="903111"/>
            <a:ext cx="429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6E0416"/>
                </a:solidFill>
                <a:effectLst/>
                <a:uLnTx/>
                <a:uFillTx/>
                <a:latin typeface="Calibri" panose="020F0502020204030204" pitchFamily="34" charset="0"/>
                <a:ea typeface="MS PGothic" pitchFamily="34" charset="-128"/>
                <a:cs typeface="+mn-cs"/>
              </a:rPr>
              <a:t>col </a:t>
            </a:r>
            <a:r>
              <a:rPr kumimoji="0" lang="en-US" sz="1000" b="0" i="0" u="none" strike="noStrike" kern="1200" cap="none" spc="0" normalizeH="0" baseline="0" noProof="0" dirty="0" smtClean="0">
                <a:ln>
                  <a:noFill/>
                </a:ln>
                <a:solidFill>
                  <a:srgbClr val="6E0416"/>
                </a:solidFill>
                <a:effectLst/>
                <a:uLnTx/>
                <a:uFillTx/>
                <a:latin typeface="Calibri" panose="020F0502020204030204" pitchFamily="34" charset="0"/>
                <a:ea typeface="MS PGothic" pitchFamily="34" charset="-128"/>
                <a:cs typeface="+mn-cs"/>
              </a:rPr>
              <a:t>4</a:t>
            </a:r>
            <a:endParaRPr kumimoji="0" lang="en-US" sz="1000" b="0" i="0" u="none" strike="noStrike" kern="1200" cap="none" spc="0" normalizeH="0" baseline="0" noProof="0" dirty="0">
              <a:ln>
                <a:noFill/>
              </a:ln>
              <a:solidFill>
                <a:srgbClr val="6E0416"/>
              </a:solidFill>
              <a:effectLst/>
              <a:uLnTx/>
              <a:uFillTx/>
              <a:latin typeface="Calibri" panose="020F0502020204030204" pitchFamily="34" charset="0"/>
              <a:ea typeface="MS PGothic" pitchFamily="34" charset="-128"/>
              <a:cs typeface="+mn-cs"/>
            </a:endParaRPr>
          </a:p>
        </p:txBody>
      </p:sp>
      <p:sp>
        <p:nvSpPr>
          <p:cNvPr id="62" name="Rectangle 22"/>
          <p:cNvSpPr>
            <a:spLocks noChangeArrowheads="1"/>
          </p:cNvSpPr>
          <p:nvPr/>
        </p:nvSpPr>
        <p:spPr bwMode="auto">
          <a:xfrm>
            <a:off x="2057403" y="1314079"/>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6E0416"/>
                </a:solidFill>
                <a:effectLst/>
                <a:uLnTx/>
                <a:uFillTx/>
                <a:latin typeface="Calibri" panose="020F0502020204030204" pitchFamily="34" charset="0"/>
                <a:ea typeface="MS PGothic" pitchFamily="34" charset="-128"/>
                <a:cs typeface="+mn-cs"/>
              </a:rPr>
              <a:t>row </a:t>
            </a:r>
            <a:r>
              <a:rPr kumimoji="0" lang="en-US" sz="1000" b="0" i="0" u="none" strike="noStrike" kern="1200" cap="none" spc="0" normalizeH="0" baseline="0" noProof="0" dirty="0">
                <a:ln>
                  <a:noFill/>
                </a:ln>
                <a:solidFill>
                  <a:srgbClr val="6E0416"/>
                </a:solidFill>
                <a:effectLst/>
                <a:uLnTx/>
                <a:uFillTx/>
                <a:latin typeface="Calibri" panose="020F0502020204030204" pitchFamily="34" charset="0"/>
                <a:ea typeface="MS PGothic" pitchFamily="34" charset="-128"/>
                <a:cs typeface="+mn-cs"/>
              </a:rPr>
              <a:t>0</a:t>
            </a:r>
          </a:p>
        </p:txBody>
      </p:sp>
      <p:sp>
        <p:nvSpPr>
          <p:cNvPr id="63" name="Rectangle 23"/>
          <p:cNvSpPr>
            <a:spLocks noChangeArrowheads="1"/>
          </p:cNvSpPr>
          <p:nvPr/>
        </p:nvSpPr>
        <p:spPr bwMode="auto">
          <a:xfrm>
            <a:off x="2042975" y="1817511"/>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6E0416"/>
                </a:solidFill>
                <a:effectLst/>
                <a:uLnTx/>
                <a:uFillTx/>
                <a:latin typeface="Calibri" panose="020F0502020204030204" pitchFamily="34" charset="0"/>
                <a:ea typeface="MS PGothic" pitchFamily="34" charset="-128"/>
                <a:cs typeface="+mn-cs"/>
              </a:rPr>
              <a:t>row </a:t>
            </a:r>
            <a:r>
              <a:rPr kumimoji="0" lang="en-US" sz="1000" b="0" i="0" u="none" strike="noStrike" kern="1200" cap="none" spc="0" normalizeH="0" baseline="0" noProof="0" dirty="0">
                <a:ln>
                  <a:noFill/>
                </a:ln>
                <a:solidFill>
                  <a:srgbClr val="6E0416"/>
                </a:solidFill>
                <a:effectLst/>
                <a:uLnTx/>
                <a:uFillTx/>
                <a:latin typeface="Calibri" panose="020F0502020204030204" pitchFamily="34" charset="0"/>
                <a:ea typeface="MS PGothic" pitchFamily="34" charset="-128"/>
                <a:cs typeface="+mn-cs"/>
              </a:rPr>
              <a:t>1</a:t>
            </a:r>
          </a:p>
        </p:txBody>
      </p:sp>
      <p:sp>
        <p:nvSpPr>
          <p:cNvPr id="64" name="Rectangle 24"/>
          <p:cNvSpPr>
            <a:spLocks noChangeArrowheads="1"/>
          </p:cNvSpPr>
          <p:nvPr/>
        </p:nvSpPr>
        <p:spPr bwMode="auto">
          <a:xfrm>
            <a:off x="2057403" y="2289194"/>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6E0416"/>
                </a:solidFill>
                <a:effectLst/>
                <a:uLnTx/>
                <a:uFillTx/>
                <a:latin typeface="Calibri" panose="020F0502020204030204" pitchFamily="34" charset="0"/>
                <a:ea typeface="MS PGothic" pitchFamily="34" charset="-128"/>
                <a:cs typeface="+mn-cs"/>
              </a:rPr>
              <a:t>row </a:t>
            </a:r>
            <a:r>
              <a:rPr kumimoji="0" lang="en-US" sz="1000" b="0" i="0" u="none" strike="noStrike" kern="1200" cap="none" spc="0" normalizeH="0" baseline="0" noProof="0" dirty="0">
                <a:ln>
                  <a:noFill/>
                </a:ln>
                <a:solidFill>
                  <a:srgbClr val="6E0416"/>
                </a:solidFill>
                <a:effectLst/>
                <a:uLnTx/>
                <a:uFillTx/>
                <a:latin typeface="Calibri" panose="020F0502020204030204" pitchFamily="34" charset="0"/>
                <a:ea typeface="MS PGothic" pitchFamily="34" charset="-128"/>
                <a:cs typeface="+mn-cs"/>
              </a:rPr>
              <a:t>2</a:t>
            </a:r>
          </a:p>
        </p:txBody>
      </p:sp>
      <p:sp>
        <p:nvSpPr>
          <p:cNvPr id="65" name="Rectangle 25"/>
          <p:cNvSpPr>
            <a:spLocks noChangeArrowheads="1"/>
          </p:cNvSpPr>
          <p:nvPr/>
        </p:nvSpPr>
        <p:spPr bwMode="auto">
          <a:xfrm>
            <a:off x="2057403" y="2763326"/>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6E0416"/>
                </a:solidFill>
                <a:effectLst/>
                <a:uLnTx/>
                <a:uFillTx/>
                <a:latin typeface="Calibri" panose="020F0502020204030204" pitchFamily="34" charset="0"/>
                <a:ea typeface="MS PGothic" pitchFamily="34" charset="-128"/>
                <a:cs typeface="+mn-cs"/>
              </a:rPr>
              <a:t>row </a:t>
            </a:r>
            <a:r>
              <a:rPr kumimoji="0" lang="en-US" sz="1000" b="0" i="0" u="none" strike="noStrike" kern="1200" cap="none" spc="0" normalizeH="0" baseline="0" noProof="0" dirty="0">
                <a:ln>
                  <a:noFill/>
                </a:ln>
                <a:solidFill>
                  <a:srgbClr val="6E0416"/>
                </a:solidFill>
                <a:effectLst/>
                <a:uLnTx/>
                <a:uFillTx/>
                <a:latin typeface="Calibri" panose="020F0502020204030204" pitchFamily="34" charset="0"/>
                <a:ea typeface="MS PGothic" pitchFamily="34" charset="-128"/>
                <a:cs typeface="+mn-cs"/>
              </a:rPr>
              <a:t>3</a:t>
            </a:r>
          </a:p>
        </p:txBody>
      </p:sp>
      <p:sp>
        <p:nvSpPr>
          <p:cNvPr id="8" name="TextBox 7"/>
          <p:cNvSpPr txBox="1"/>
          <p:nvPr/>
        </p:nvSpPr>
        <p:spPr>
          <a:xfrm rot="21010212">
            <a:off x="7591219" y="3022116"/>
            <a:ext cx="14478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000000">
                    <a:lumMod val="50000"/>
                    <a:lumOff val="50000"/>
                  </a:srgbClr>
                </a:solidFill>
                <a:effectLst/>
                <a:uLnTx/>
                <a:uFillTx/>
                <a:latin typeface="Calibri" panose="020F0502020204030204" pitchFamily="34" charset="0"/>
                <a:ea typeface="MS PGothic" pitchFamily="34" charset="-128"/>
                <a:cs typeface="+mn-cs"/>
              </a:rPr>
              <a:t>the data </a:t>
            </a:r>
            <a:r>
              <a:rPr kumimoji="0" lang="en-US" sz="1200" b="0" i="0" u="sng" strike="noStrike" kern="1200" cap="none" spc="0" normalizeH="0" baseline="0" noProof="0" dirty="0" smtClean="0">
                <a:ln>
                  <a:noFill/>
                </a:ln>
                <a:solidFill>
                  <a:srgbClr val="000000">
                    <a:lumMod val="50000"/>
                    <a:lumOff val="50000"/>
                  </a:srgbClr>
                </a:solidFill>
                <a:effectLst/>
                <a:uLnTx/>
                <a:uFillTx/>
                <a:latin typeface="Calibri" panose="020F0502020204030204" pitchFamily="34" charset="0"/>
                <a:ea typeface="MS PGothic" pitchFamily="34" charset="-128"/>
                <a:cs typeface="+mn-cs"/>
              </a:rPr>
              <a:t>doesn't</a:t>
            </a:r>
            <a:r>
              <a:rPr kumimoji="0" lang="en-US" sz="1200" b="0" i="0" u="none" strike="noStrike" kern="1200" cap="none" spc="0" normalizeH="0" baseline="0" noProof="0" dirty="0" smtClean="0">
                <a:ln>
                  <a:noFill/>
                </a:ln>
                <a:solidFill>
                  <a:srgbClr val="000000">
                    <a:lumMod val="50000"/>
                    <a:lumOff val="50000"/>
                  </a:srgbClr>
                </a:solidFill>
                <a:effectLst/>
                <a:uLnTx/>
                <a:uFillTx/>
                <a:latin typeface="Calibri" panose="020F0502020204030204" pitchFamily="34" charset="0"/>
                <a:ea typeface="MS PGothic" pitchFamily="34" charset="-128"/>
                <a:cs typeface="+mn-cs"/>
              </a:rPr>
              <a:t> wrap  around</a:t>
            </a:r>
            <a:endParaRPr kumimoji="0" lang="en-US" sz="1200" b="0" i="0"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MS PGothic" pitchFamily="34" charset="-128"/>
              <a:cs typeface="+mn-cs"/>
            </a:endParaRPr>
          </a:p>
        </p:txBody>
      </p:sp>
      <p:sp>
        <p:nvSpPr>
          <p:cNvPr id="29" name="Text Box 2"/>
          <p:cNvSpPr txBox="1">
            <a:spLocks noChangeArrowheads="1"/>
          </p:cNvSpPr>
          <p:nvPr/>
        </p:nvSpPr>
        <p:spPr bwMode="auto">
          <a:xfrm>
            <a:off x="4419600" y="76200"/>
            <a:ext cx="45442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ja-JP" sz="27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then, on hw9pr2, </a:t>
            </a:r>
            <a:r>
              <a:rPr lang="en-US" altLang="ja-JP" sz="2700" i="1" dirty="0" smtClean="0">
                <a:solidFill>
                  <a:srgbClr val="000000"/>
                </a:solidFill>
                <a:latin typeface="Cambria" pitchFamily="18" charset="0"/>
              </a:rPr>
              <a:t>w/</a:t>
            </a:r>
            <a:r>
              <a:rPr kumimoji="0" lang="en-US" altLang="ja-JP" sz="27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Python!</a:t>
            </a:r>
            <a:endParaRPr kumimoji="0" lang="en-US" sz="27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30999307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3200400" cy="26479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18"/>
          <p:cNvSpPr txBox="1">
            <a:spLocks noChangeArrowheads="1"/>
          </p:cNvSpPr>
          <p:nvPr/>
        </p:nvSpPr>
        <p:spPr bwMode="auto">
          <a:xfrm>
            <a:off x="2667000" y="3268662"/>
            <a:ext cx="1524000" cy="369888"/>
          </a:xfrm>
          <a:prstGeom prst="rect">
            <a:avLst/>
          </a:prstGeom>
          <a:solidFill>
            <a:schemeClr val="bg1"/>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Cambria" pitchFamily="18" charset="0"/>
                <a:ea typeface="MS PGothic" pitchFamily="34" charset="-128"/>
                <a:cs typeface="+mn-cs"/>
              </a:rPr>
              <a:t>John </a:t>
            </a:r>
            <a:r>
              <a:rPr kumimoji="0" lang="en-US" sz="1800" b="0" i="0" u="none" strike="noStrike" kern="1200" cap="none" spc="0" normalizeH="0" baseline="0" noProof="0" dirty="0" smtClean="0">
                <a:ln>
                  <a:noFill/>
                </a:ln>
                <a:solidFill>
                  <a:srgbClr val="FFFFFF">
                    <a:lumMod val="50000"/>
                  </a:srgbClr>
                </a:solidFill>
                <a:effectLst/>
                <a:uLnTx/>
                <a:uFillTx/>
                <a:latin typeface="Cambria" pitchFamily="18" charset="0"/>
                <a:ea typeface="MS PGothic" pitchFamily="34" charset="-128"/>
                <a:cs typeface="+mn-cs"/>
              </a:rPr>
              <a:t>Conway</a:t>
            </a:r>
            <a:endParaRPr kumimoji="0" lang="en-US" sz="1800" b="0" i="0" u="none" strike="noStrike" kern="1200" cap="none" spc="0" normalizeH="0" baseline="0" noProof="0" dirty="0">
              <a:ln>
                <a:noFill/>
              </a:ln>
              <a:solidFill>
                <a:srgbClr val="FFFFFF">
                  <a:lumMod val="50000"/>
                </a:srgbClr>
              </a:solidFill>
              <a:effectLst/>
              <a:uLnTx/>
              <a:uFillTx/>
              <a:latin typeface="Cambria" pitchFamily="18" charset="0"/>
              <a:ea typeface="MS PGothic" pitchFamily="34" charset="-128"/>
              <a:cs typeface="+mn-cs"/>
            </a:endParaRPr>
          </a:p>
        </p:txBody>
      </p:sp>
      <p:sp>
        <p:nvSpPr>
          <p:cNvPr id="4" name="Text Box 5"/>
          <p:cNvSpPr txBox="1">
            <a:spLocks noChangeArrowheads="1"/>
          </p:cNvSpPr>
          <p:nvPr/>
        </p:nvSpPr>
        <p:spPr bwMode="auto">
          <a:xfrm>
            <a:off x="952500" y="1524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hw9pr1 (lab):  </a:t>
            </a:r>
            <a:r>
              <a:rPr kumimoji="0" lang="en-US" sz="32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Conway's Game of L</a:t>
            </a:r>
            <a:r>
              <a:rPr kumimoji="0" lang="en-US" altLang="ja-JP" sz="3200" b="1"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ife</a:t>
            </a:r>
            <a:endParaRPr kumimoji="0" lang="en-US"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 name="TextBox 4"/>
          <p:cNvSpPr txBox="1"/>
          <p:nvPr/>
        </p:nvSpPr>
        <p:spPr>
          <a:xfrm>
            <a:off x="6517355" y="6243935"/>
            <a:ext cx="902253" cy="461665"/>
          </a:xfrm>
          <a:prstGeom prst="rect">
            <a:avLst/>
          </a:prstGeom>
          <a:solidFill>
            <a:srgbClr val="CCECFF"/>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charset="0"/>
                <a:ea typeface="MS PGothic" pitchFamily="34" charset="-128"/>
                <a:cs typeface="+mn-cs"/>
              </a:rPr>
              <a:t>1970</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pic>
        <p:nvPicPr>
          <p:cNvPr id="2050" name="Picture 2" descr="http://ddi.cs.uni-potsdam.de/HyFISCH/Produzieren/lis_projekt/proj_gamelife/wh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di.cs.uni-potsdam.de/HyFISCH/Produzieren/lis_projekt/proj_gamelife/wh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ddi.cs.uni-potsdam.de/HyFISCH/Produzieren/lis_projekt/proj_gamelife/wh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0" name="Line 14"/>
          <p:cNvSpPr>
            <a:spLocks noChangeShapeType="1"/>
          </p:cNvSpPr>
          <p:nvPr/>
        </p:nvSpPr>
        <p:spPr bwMode="auto">
          <a:xfrm flipH="1">
            <a:off x="5410994" y="1074809"/>
            <a:ext cx="1150937" cy="2847975"/>
          </a:xfrm>
          <a:prstGeom prst="line">
            <a:avLst/>
          </a:prstGeom>
          <a:noFill/>
          <a:ln w="28575">
            <a:solidFill>
              <a:srgbClr val="CCEC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1" name="Line 15"/>
          <p:cNvSpPr>
            <a:spLocks noChangeShapeType="1"/>
          </p:cNvSpPr>
          <p:nvPr/>
        </p:nvSpPr>
        <p:spPr bwMode="auto">
          <a:xfrm>
            <a:off x="6563519" y="1084334"/>
            <a:ext cx="1150937" cy="2847975"/>
          </a:xfrm>
          <a:prstGeom prst="line">
            <a:avLst/>
          </a:prstGeom>
          <a:noFill/>
          <a:ln w="28575">
            <a:solidFill>
              <a:srgbClr val="CCEC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2" name="Line 16"/>
          <p:cNvSpPr>
            <a:spLocks noChangeShapeType="1"/>
          </p:cNvSpPr>
          <p:nvPr/>
        </p:nvSpPr>
        <p:spPr bwMode="auto">
          <a:xfrm flipV="1">
            <a:off x="5418931" y="3914847"/>
            <a:ext cx="2278063" cy="3175"/>
          </a:xfrm>
          <a:prstGeom prst="line">
            <a:avLst/>
          </a:prstGeom>
          <a:noFill/>
          <a:ln w="28575">
            <a:solidFill>
              <a:srgbClr val="CCECFF"/>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3" name="Line 17"/>
          <p:cNvSpPr>
            <a:spLocks noChangeShapeType="1"/>
          </p:cNvSpPr>
          <p:nvPr/>
        </p:nvSpPr>
        <p:spPr bwMode="auto">
          <a:xfrm flipV="1">
            <a:off x="5410994" y="2311472"/>
            <a:ext cx="1635125" cy="1595437"/>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4" name="Line 18"/>
          <p:cNvSpPr>
            <a:spLocks noChangeShapeType="1"/>
          </p:cNvSpPr>
          <p:nvPr/>
        </p:nvSpPr>
        <p:spPr bwMode="auto">
          <a:xfrm flipH="1" flipV="1">
            <a:off x="6299199" y="1761067"/>
            <a:ext cx="1405731" cy="2145842"/>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5" name="Text Box 19"/>
          <p:cNvSpPr txBox="1">
            <a:spLocks noChangeArrowheads="1"/>
          </p:cNvSpPr>
          <p:nvPr/>
        </p:nvSpPr>
        <p:spPr bwMode="auto">
          <a:xfrm>
            <a:off x="5380831" y="3646559"/>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60˚</a:t>
            </a:r>
          </a:p>
        </p:txBody>
      </p:sp>
      <p:sp>
        <p:nvSpPr>
          <p:cNvPr id="16" name="Text Box 20"/>
          <p:cNvSpPr txBox="1">
            <a:spLocks noChangeArrowheads="1"/>
          </p:cNvSpPr>
          <p:nvPr/>
        </p:nvSpPr>
        <p:spPr bwMode="auto">
          <a:xfrm>
            <a:off x="7042944" y="3649734"/>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70˚</a:t>
            </a:r>
          </a:p>
        </p:txBody>
      </p:sp>
      <p:sp>
        <p:nvSpPr>
          <p:cNvPr id="17" name="Text Box 21"/>
          <p:cNvSpPr txBox="1">
            <a:spLocks noChangeArrowheads="1"/>
          </p:cNvSpPr>
          <p:nvPr/>
        </p:nvSpPr>
        <p:spPr bwMode="auto">
          <a:xfrm>
            <a:off x="5434806" y="3224284"/>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20˚</a:t>
            </a:r>
          </a:p>
        </p:txBody>
      </p:sp>
      <p:sp>
        <p:nvSpPr>
          <p:cNvPr id="18" name="Text Box 22"/>
          <p:cNvSpPr txBox="1">
            <a:spLocks noChangeArrowheads="1"/>
          </p:cNvSpPr>
          <p:nvPr/>
        </p:nvSpPr>
        <p:spPr bwMode="auto">
          <a:xfrm>
            <a:off x="7443347" y="3295722"/>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10˚</a:t>
            </a:r>
          </a:p>
        </p:txBody>
      </p:sp>
      <p:sp>
        <p:nvSpPr>
          <p:cNvPr id="19" name="Freeform 23"/>
          <p:cNvSpPr>
            <a:spLocks/>
          </p:cNvSpPr>
          <p:nvPr/>
        </p:nvSpPr>
        <p:spPr bwMode="auto">
          <a:xfrm>
            <a:off x="7457634" y="3375097"/>
            <a:ext cx="214313" cy="71437"/>
          </a:xfrm>
          <a:custGeom>
            <a:avLst/>
            <a:gdLst>
              <a:gd name="T0" fmla="*/ 0 w 135"/>
              <a:gd name="T1" fmla="*/ 2147483647 h 45"/>
              <a:gd name="T2" fmla="*/ 2147483647 w 135"/>
              <a:gd name="T3" fmla="*/ 0 h 45"/>
              <a:gd name="T4" fmla="*/ 2147483647 w 135"/>
              <a:gd name="T5" fmla="*/ 2147483647 h 45"/>
              <a:gd name="T6" fmla="*/ 0 60000 65536"/>
              <a:gd name="T7" fmla="*/ 0 60000 65536"/>
              <a:gd name="T8" fmla="*/ 0 60000 65536"/>
              <a:gd name="T9" fmla="*/ 0 w 135"/>
              <a:gd name="T10" fmla="*/ 0 h 45"/>
              <a:gd name="T11" fmla="*/ 135 w 135"/>
              <a:gd name="T12" fmla="*/ 45 h 45"/>
            </a:gdLst>
            <a:ahLst/>
            <a:cxnLst>
              <a:cxn ang="T6">
                <a:pos x="T0" y="T1"/>
              </a:cxn>
              <a:cxn ang="T7">
                <a:pos x="T2" y="T3"/>
              </a:cxn>
              <a:cxn ang="T8">
                <a:pos x="T4" y="T5"/>
              </a:cxn>
            </a:cxnLst>
            <a:rect l="T9" t="T10" r="T11" b="T12"/>
            <a:pathLst>
              <a:path w="135" h="45">
                <a:moveTo>
                  <a:pt x="0" y="45"/>
                </a:moveTo>
                <a:cubicBezTo>
                  <a:pt x="18" y="17"/>
                  <a:pt x="20" y="9"/>
                  <a:pt x="50" y="0"/>
                </a:cubicBezTo>
                <a:cubicBezTo>
                  <a:pt x="88" y="12"/>
                  <a:pt x="87" y="40"/>
                  <a:pt x="135" y="40"/>
                </a:cubicBezTo>
              </a:path>
            </a:pathLst>
          </a:custGeom>
          <a:noFill/>
          <a:ln w="12700">
            <a:solidFill>
              <a:schemeClr val="tx1"/>
            </a:solidFill>
            <a:round/>
            <a:headEnd type="oval" w="sm" len="sm"/>
            <a:tailEnd type="triangle" w="sm"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0" name="Line 24"/>
          <p:cNvSpPr>
            <a:spLocks noChangeShapeType="1"/>
          </p:cNvSpPr>
          <p:nvPr/>
        </p:nvSpPr>
        <p:spPr bwMode="auto">
          <a:xfrm>
            <a:off x="6310489" y="1749778"/>
            <a:ext cx="735630" cy="545819"/>
          </a:xfrm>
          <a:prstGeom prst="line">
            <a:avLst/>
          </a:prstGeom>
          <a:noFill/>
          <a:ln w="12700" cap="rnd">
            <a:solidFill>
              <a:srgbClr val="1608F9"/>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1" name="Text Box 25"/>
          <p:cNvSpPr txBox="1">
            <a:spLocks noChangeArrowheads="1"/>
          </p:cNvSpPr>
          <p:nvPr/>
        </p:nvSpPr>
        <p:spPr bwMode="auto">
          <a:xfrm>
            <a:off x="6225822" y="192757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charset="0"/>
                <a:ea typeface="MS PGothic" pitchFamily="34" charset="-128"/>
                <a:cs typeface="+mn-cs"/>
              </a:rPr>
              <a:t>?</a:t>
            </a:r>
          </a:p>
        </p:txBody>
      </p:sp>
      <p:sp>
        <p:nvSpPr>
          <p:cNvPr id="22" name="Text Box 14"/>
          <p:cNvSpPr txBox="1">
            <a:spLocks noChangeArrowheads="1"/>
          </p:cNvSpPr>
          <p:nvPr/>
        </p:nvSpPr>
        <p:spPr bwMode="auto">
          <a:xfrm>
            <a:off x="7859212" y="3754509"/>
            <a:ext cx="10199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smtClean="0">
                <a:ln>
                  <a:noFill/>
                </a:ln>
                <a:solidFill>
                  <a:srgbClr val="000000">
                    <a:lumMod val="50000"/>
                    <a:lumOff val="50000"/>
                  </a:srgbClr>
                </a:solidFill>
                <a:effectLst/>
                <a:uLnTx/>
                <a:uFillTx/>
                <a:latin typeface="Cambria" pitchFamily="18" charset="0"/>
                <a:ea typeface="MS PGothic" pitchFamily="34" charset="-128"/>
                <a:cs typeface="+mn-cs"/>
              </a:rPr>
              <a:t>(no trig</a:t>
            </a:r>
            <a:r>
              <a:rPr kumimoji="0" lang="en-US" sz="1400" b="0" i="0" u="none" strike="noStrike" kern="1200" cap="none" spc="0" normalizeH="0" baseline="0" noProof="0" dirty="0">
                <a:ln>
                  <a:noFill/>
                </a:ln>
                <a:solidFill>
                  <a:srgbClr val="000000">
                    <a:lumMod val="50000"/>
                    <a:lumOff val="50000"/>
                  </a:srgbClr>
                </a:solidFill>
                <a:effectLst/>
                <a:uLnTx/>
                <a:uFillTx/>
                <a:latin typeface="Cambria" pitchFamily="18" charset="0"/>
                <a:ea typeface="MS PGothic" pitchFamily="34" charset="-128"/>
                <a:cs typeface="+mn-cs"/>
              </a:rPr>
              <a:t>)</a:t>
            </a:r>
          </a:p>
        </p:txBody>
      </p:sp>
      <p:pic>
        <p:nvPicPr>
          <p:cNvPr id="2056"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1692" t="30877" r="8073" b="47778"/>
          <a:stretch/>
        </p:blipFill>
        <p:spPr bwMode="auto">
          <a:xfrm>
            <a:off x="990600" y="5372311"/>
            <a:ext cx="5526755" cy="1333289"/>
          </a:xfrm>
          <a:prstGeom prst="rect">
            <a:avLst/>
          </a:prstGeom>
          <a:noFill/>
          <a:ln w="28575">
            <a:solidFill>
              <a:srgbClr val="CCECFF"/>
            </a:solidFill>
            <a:miter lim="800000"/>
            <a:headEnd/>
            <a:tailEnd/>
          </a:ln>
          <a:extLst>
            <a:ext uri="{909E8E84-426E-40DD-AFC4-6F175D3DCCD1}">
              <a14:hiddenFill xmlns:a14="http://schemas.microsoft.com/office/drawing/2010/main">
                <a:solidFill>
                  <a:schemeClr val="accent1"/>
                </a:solidFill>
              </a14:hiddenFill>
            </a:ext>
          </a:extLst>
        </p:spPr>
      </p:pic>
      <p:sp>
        <p:nvSpPr>
          <p:cNvPr id="27" name="TextBox 26"/>
          <p:cNvSpPr txBox="1"/>
          <p:nvPr/>
        </p:nvSpPr>
        <p:spPr>
          <a:xfrm>
            <a:off x="2419496" y="4495800"/>
            <a:ext cx="4995862" cy="461665"/>
          </a:xfrm>
          <a:prstGeom prst="rect">
            <a:avLst/>
          </a:prstGeom>
          <a:solidFill>
            <a:srgbClr val="CCECFF"/>
          </a:solidFill>
          <a:ln w="28575">
            <a:solidFill>
              <a:srgbClr val="CCECFF"/>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simple rules ~  surprising behavior </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28" name="TextBox 27"/>
          <p:cNvSpPr txBox="1"/>
          <p:nvPr/>
        </p:nvSpPr>
        <p:spPr>
          <a:xfrm>
            <a:off x="7942976" y="1094320"/>
            <a:ext cx="902253" cy="461665"/>
          </a:xfrm>
          <a:prstGeom prst="rect">
            <a:avLst/>
          </a:prstGeom>
          <a:solidFill>
            <a:srgbClr val="CCECFF"/>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Times" charset="0"/>
                <a:ea typeface="MS PGothic" pitchFamily="34" charset="-128"/>
                <a:cs typeface="+mn-cs"/>
              </a:rPr>
              <a:t>1995</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29" name="TextBox 28"/>
          <p:cNvSpPr txBox="1"/>
          <p:nvPr/>
        </p:nvSpPr>
        <p:spPr>
          <a:xfrm>
            <a:off x="1048543" y="3684064"/>
            <a:ext cx="3200400"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FFFFFF">
                    <a:lumMod val="65000"/>
                  </a:srgbClr>
                </a:solidFill>
                <a:effectLst/>
                <a:uLnTx/>
                <a:uFillTx/>
                <a:latin typeface="Cambria" pitchFamily="18" charset="0"/>
                <a:ea typeface="MS PGothic" pitchFamily="34" charset="-128"/>
                <a:cs typeface="+mn-cs"/>
              </a:rPr>
              <a:t>Geometer @ Princeton</a:t>
            </a:r>
            <a:endParaRPr kumimoji="0" lang="en-US" sz="1800" b="0" i="0" u="none" strike="noStrike" kern="1200" cap="none" spc="0" normalizeH="0" baseline="0" noProof="0" dirty="0">
              <a:ln>
                <a:noFill/>
              </a:ln>
              <a:solidFill>
                <a:srgbClr val="FFFFFF">
                  <a:lumMod val="65000"/>
                </a:srgbClr>
              </a:solidFill>
              <a:effectLst/>
              <a:uLnTx/>
              <a:uFillTx/>
              <a:latin typeface="Cambria" pitchFamily="18" charset="0"/>
              <a:ea typeface="MS PGothic" pitchFamily="34" charset="-128"/>
              <a:cs typeface="+mn-cs"/>
            </a:endParaRPr>
          </a:p>
        </p:txBody>
      </p:sp>
      <p:sp>
        <p:nvSpPr>
          <p:cNvPr id="7" name="Right Arrow 6"/>
          <p:cNvSpPr/>
          <p:nvPr/>
        </p:nvSpPr>
        <p:spPr bwMode="auto">
          <a:xfrm rot="12524554">
            <a:off x="4018789" y="5866174"/>
            <a:ext cx="579928" cy="411502"/>
          </a:xfrm>
          <a:prstGeom prst="rightArrow">
            <a:avLst/>
          </a:prstGeom>
          <a:solidFill>
            <a:srgbClr val="CCECFF"/>
          </a:solidFill>
          <a:ln w="9525" cap="flat" cmpd="sng" algn="ctr">
            <a:solidFill>
              <a:srgbClr val="CCE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30" name="TextBox 29"/>
          <p:cNvSpPr txBox="1"/>
          <p:nvPr/>
        </p:nvSpPr>
        <p:spPr>
          <a:xfrm>
            <a:off x="4543093" y="6105549"/>
            <a:ext cx="1640682"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rgbClr val="2D2DB9">
                    <a:lumMod val="60000"/>
                    <a:lumOff val="40000"/>
                  </a:srgbClr>
                </a:solidFill>
                <a:effectLst/>
                <a:uLnTx/>
                <a:uFillTx/>
                <a:latin typeface="Cambria" pitchFamily="18" charset="0"/>
                <a:ea typeface="MS PGothic" pitchFamily="34" charset="-128"/>
                <a:cs typeface="+mn-cs"/>
              </a:rPr>
              <a:t>not really solitaire...</a:t>
            </a:r>
            <a:endParaRPr kumimoji="0" lang="en-US" sz="1200" b="0" i="0" u="none" strike="noStrike" kern="1200" cap="none" spc="0" normalizeH="0" baseline="0" noProof="0" dirty="0">
              <a:ln>
                <a:noFill/>
              </a:ln>
              <a:solidFill>
                <a:srgbClr val="2D2DB9">
                  <a:lumMod val="60000"/>
                  <a:lumOff val="40000"/>
                </a:srgbClr>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3897805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752600" y="4819650"/>
            <a:ext cx="4634552" cy="489329"/>
          </a:xfrm>
          <a:prstGeom prst="roundRect">
            <a:avLst/>
          </a:prstGeom>
          <a:solidFill>
            <a:srgbClr val="FFCC99"/>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3075" name="Rectangle 41"/>
          <p:cNvSpPr>
            <a:spLocks noChangeArrowheads="1"/>
          </p:cNvSpPr>
          <p:nvPr/>
        </p:nvSpPr>
        <p:spPr bwMode="auto">
          <a:xfrm>
            <a:off x="304800" y="223838"/>
            <a:ext cx="6705600" cy="461962"/>
          </a:xfrm>
          <a:prstGeom prst="rect">
            <a:avLst/>
          </a:prstGeom>
          <a:solidFill>
            <a:schemeClr val="bg1">
              <a:lumMod val="95000"/>
            </a:schemeClr>
          </a:solidFill>
          <a:ln>
            <a:noFill/>
          </a:ln>
        </p:spPr>
        <p:txBody>
          <a:bodyPr>
            <a:spAutoFit/>
          </a:bodyPr>
          <a:lstStyle/>
          <a:p>
            <a:r>
              <a:rPr lang="en-US" b="1" i="1" dirty="0" smtClean="0">
                <a:latin typeface="Cambria" pitchFamily="18" charset="0"/>
              </a:rPr>
              <a:t>This</a:t>
            </a:r>
            <a:r>
              <a:rPr lang="en-US" b="1" i="1" dirty="0" smtClean="0">
                <a:latin typeface="Cambria" pitchFamily="18" charset="0"/>
              </a:rPr>
              <a:t> </a:t>
            </a:r>
            <a:r>
              <a:rPr lang="en-US" b="1" i="1" dirty="0">
                <a:latin typeface="Cambria" pitchFamily="18" charset="0"/>
              </a:rPr>
              <a:t>Thursday </a:t>
            </a:r>
            <a:r>
              <a:rPr lang="en-US" dirty="0">
                <a:latin typeface="Cambria" pitchFamily="18" charset="0"/>
              </a:rPr>
              <a:t>will be the CS 5 in-class </a:t>
            </a:r>
            <a:r>
              <a:rPr lang="en-US" dirty="0" smtClean="0">
                <a:latin typeface="Cambria" pitchFamily="18" charset="0"/>
              </a:rPr>
              <a:t>midterm</a:t>
            </a:r>
            <a:endParaRPr lang="en-US" dirty="0">
              <a:latin typeface="Cambria" pitchFamily="18" charset="0"/>
            </a:endParaRPr>
          </a:p>
        </p:txBody>
      </p:sp>
      <p:sp>
        <p:nvSpPr>
          <p:cNvPr id="3076" name="Rectangle 42"/>
          <p:cNvSpPr>
            <a:spLocks noChangeArrowheads="1"/>
          </p:cNvSpPr>
          <p:nvPr/>
        </p:nvSpPr>
        <p:spPr bwMode="auto">
          <a:xfrm>
            <a:off x="914400" y="903287"/>
            <a:ext cx="2362200" cy="415925"/>
          </a:xfrm>
          <a:prstGeom prst="rect">
            <a:avLst/>
          </a:prstGeom>
          <a:solidFill>
            <a:schemeClr val="bg1">
              <a:lumMod val="95000"/>
            </a:schemeClr>
          </a:solidFill>
          <a:ln>
            <a:noFill/>
          </a:ln>
          <a:extLst/>
        </p:spPr>
        <p:txBody>
          <a:bodyPr>
            <a:spAutoFit/>
          </a:bodyPr>
          <a:lstStyle/>
          <a:p>
            <a:pPr algn="l"/>
            <a:r>
              <a:rPr lang="en-US" sz="2100" b="1" i="1">
                <a:latin typeface="Cambria" pitchFamily="18" charset="0"/>
              </a:rPr>
              <a:t>Un</a:t>
            </a:r>
            <a:r>
              <a:rPr lang="en-US" sz="2100" b="1">
                <a:latin typeface="Cambria" pitchFamily="18" charset="0"/>
              </a:rPr>
              <a:t>-warnings:</a:t>
            </a:r>
          </a:p>
        </p:txBody>
      </p:sp>
      <p:sp>
        <p:nvSpPr>
          <p:cNvPr id="3077" name="Rectangle 43"/>
          <p:cNvSpPr>
            <a:spLocks noChangeArrowheads="1"/>
          </p:cNvSpPr>
          <p:nvPr/>
        </p:nvSpPr>
        <p:spPr bwMode="auto">
          <a:xfrm>
            <a:off x="1921335" y="2800875"/>
            <a:ext cx="28908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a:latin typeface="Cambria" pitchFamily="18" charset="0"/>
              </a:rPr>
              <a:t>worth 1 </a:t>
            </a:r>
            <a:r>
              <a:rPr lang="en-US" sz="2100" dirty="0" err="1">
                <a:latin typeface="Cambria" pitchFamily="18" charset="0"/>
              </a:rPr>
              <a:t>hw</a:t>
            </a:r>
            <a:r>
              <a:rPr lang="en-US" sz="2100" dirty="0">
                <a:latin typeface="Cambria" pitchFamily="18" charset="0"/>
              </a:rPr>
              <a:t> assignment</a:t>
            </a:r>
          </a:p>
        </p:txBody>
      </p:sp>
      <p:sp>
        <p:nvSpPr>
          <p:cNvPr id="3078" name="Rectangle 42"/>
          <p:cNvSpPr>
            <a:spLocks noChangeArrowheads="1"/>
          </p:cNvSpPr>
          <p:nvPr/>
        </p:nvSpPr>
        <p:spPr bwMode="auto">
          <a:xfrm>
            <a:off x="990600" y="3851275"/>
            <a:ext cx="2362200" cy="415925"/>
          </a:xfrm>
          <a:prstGeom prst="rect">
            <a:avLst/>
          </a:prstGeom>
          <a:solidFill>
            <a:schemeClr val="bg1">
              <a:lumMod val="95000"/>
            </a:schemeClr>
          </a:solidFill>
          <a:ln>
            <a:noFill/>
          </a:ln>
          <a:extLst/>
        </p:spPr>
        <p:txBody>
          <a:bodyPr>
            <a:spAutoFit/>
          </a:bodyPr>
          <a:lstStyle/>
          <a:p>
            <a:pPr algn="l"/>
            <a:r>
              <a:rPr lang="en-US" sz="2100" b="1" i="1">
                <a:latin typeface="Cambria" pitchFamily="18" charset="0"/>
              </a:rPr>
              <a:t>Suggestions:</a:t>
            </a:r>
            <a:endParaRPr lang="en-US" sz="2100" b="1">
              <a:latin typeface="Cambria" pitchFamily="18" charset="0"/>
            </a:endParaRPr>
          </a:p>
        </p:txBody>
      </p:sp>
      <p:sp>
        <p:nvSpPr>
          <p:cNvPr id="3079" name="Rectangle 43"/>
          <p:cNvSpPr>
            <a:spLocks noChangeArrowheads="1"/>
          </p:cNvSpPr>
          <p:nvPr/>
        </p:nvSpPr>
        <p:spPr bwMode="auto">
          <a:xfrm>
            <a:off x="1921335" y="4291012"/>
            <a:ext cx="52927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a:latin typeface="Cambria" pitchFamily="18" charset="0"/>
              </a:rPr>
              <a:t>go over in-class exercises and hwk problems</a:t>
            </a:r>
          </a:p>
        </p:txBody>
      </p:sp>
      <p:sp>
        <p:nvSpPr>
          <p:cNvPr id="3080" name="Rectangle 43"/>
          <p:cNvSpPr>
            <a:spLocks noChangeArrowheads="1"/>
          </p:cNvSpPr>
          <p:nvPr/>
        </p:nvSpPr>
        <p:spPr bwMode="auto">
          <a:xfrm>
            <a:off x="1921335" y="5357812"/>
            <a:ext cx="541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consider small </a:t>
            </a:r>
            <a:r>
              <a:rPr lang="en-US" sz="2100" i="1" dirty="0">
                <a:latin typeface="Cambria" pitchFamily="18" charset="0"/>
              </a:rPr>
              <a:t>variations</a:t>
            </a:r>
            <a:r>
              <a:rPr lang="en-US" sz="2100" dirty="0">
                <a:latin typeface="Cambria" pitchFamily="18" charset="0"/>
              </a:rPr>
              <a:t> of </a:t>
            </a:r>
            <a:r>
              <a:rPr lang="en-US" sz="2100" dirty="0" smtClean="0">
                <a:latin typeface="Cambria" pitchFamily="18" charset="0"/>
              </a:rPr>
              <a:t>old </a:t>
            </a:r>
            <a:r>
              <a:rPr lang="en-US" sz="2100" dirty="0">
                <a:latin typeface="Cambria" pitchFamily="18" charset="0"/>
              </a:rPr>
              <a:t>problems – and how </a:t>
            </a:r>
            <a:r>
              <a:rPr lang="en-US" sz="2100" dirty="0" smtClean="0">
                <a:latin typeface="Cambria" pitchFamily="18" charset="0"/>
              </a:rPr>
              <a:t>they </a:t>
            </a:r>
            <a:r>
              <a:rPr lang="en-US" sz="2100" dirty="0">
                <a:latin typeface="Cambria" pitchFamily="18" charset="0"/>
              </a:rPr>
              <a:t>would change the solutions…</a:t>
            </a:r>
          </a:p>
        </p:txBody>
      </p:sp>
      <p:sp>
        <p:nvSpPr>
          <p:cNvPr id="3081" name="Rectangle 43"/>
          <p:cNvSpPr>
            <a:spLocks noChangeArrowheads="1"/>
          </p:cNvSpPr>
          <p:nvPr/>
        </p:nvSpPr>
        <p:spPr bwMode="auto">
          <a:xfrm>
            <a:off x="1921335" y="3259565"/>
            <a:ext cx="63082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score worries?   </a:t>
            </a:r>
            <a:r>
              <a:rPr lang="en-US" sz="2100" i="1" dirty="0" smtClean="0">
                <a:latin typeface="Cambria" pitchFamily="18" charset="0"/>
              </a:rPr>
              <a:t>Extra</a:t>
            </a:r>
            <a:r>
              <a:rPr lang="en-US" sz="2100" dirty="0" smtClean="0">
                <a:latin typeface="Cambria" pitchFamily="18" charset="0"/>
              </a:rPr>
              <a:t> extra-credit in hw9 and beyond</a:t>
            </a:r>
            <a:endParaRPr lang="en-US" sz="2100" dirty="0">
              <a:latin typeface="Cambria" pitchFamily="18" charset="0"/>
            </a:endParaRPr>
          </a:p>
        </p:txBody>
      </p:sp>
      <p:sp>
        <p:nvSpPr>
          <p:cNvPr id="3082" name="Rectangle 43"/>
          <p:cNvSpPr>
            <a:spLocks noChangeArrowheads="1"/>
          </p:cNvSpPr>
          <p:nvPr/>
        </p:nvSpPr>
        <p:spPr bwMode="auto">
          <a:xfrm>
            <a:off x="1921335" y="4819650"/>
            <a:ext cx="428925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2100" dirty="0" smtClean="0">
                <a:latin typeface="Cambria" pitchFamily="18" charset="0"/>
              </a:rPr>
              <a:t>create </a:t>
            </a:r>
            <a:r>
              <a:rPr lang="en-US" sz="2100" dirty="0">
                <a:latin typeface="Cambria" pitchFamily="18" charset="0"/>
              </a:rPr>
              <a:t>a </a:t>
            </a:r>
            <a:r>
              <a:rPr lang="en-US" sz="2100" dirty="0" smtClean="0">
                <a:latin typeface="Cambria" pitchFamily="18" charset="0"/>
              </a:rPr>
              <a:t>page </a:t>
            </a:r>
            <a:r>
              <a:rPr lang="en-US" sz="2100" dirty="0">
                <a:latin typeface="Cambria" pitchFamily="18" charset="0"/>
              </a:rPr>
              <a:t>of </a:t>
            </a:r>
            <a:r>
              <a:rPr lang="en-US" sz="2100" dirty="0" smtClean="0">
                <a:latin typeface="Cambria" pitchFamily="18" charset="0"/>
              </a:rPr>
              <a:t>notes, 2-sided is OK</a:t>
            </a:r>
            <a:endParaRPr lang="en-US" sz="2100" dirty="0">
              <a:latin typeface="Cambria" pitchFamily="18" charset="0"/>
            </a:endParaRPr>
          </a:p>
        </p:txBody>
      </p:sp>
      <p:sp>
        <p:nvSpPr>
          <p:cNvPr id="12" name="Rectangle 43"/>
          <p:cNvSpPr>
            <a:spLocks noChangeArrowheads="1"/>
          </p:cNvSpPr>
          <p:nvPr/>
        </p:nvSpPr>
        <p:spPr bwMode="auto">
          <a:xfrm>
            <a:off x="1921334" y="1883922"/>
            <a:ext cx="630826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smtClean="0">
                <a:latin typeface="Cambria" pitchFamily="18" charset="0"/>
              </a:rPr>
              <a:t>worries? concerns?   See me…</a:t>
            </a:r>
            <a:endParaRPr lang="en-US" sz="2100" b="1" i="1" dirty="0">
              <a:latin typeface="Cambria" pitchFamily="18" charset="0"/>
            </a:endParaRPr>
          </a:p>
        </p:txBody>
      </p:sp>
      <p:sp>
        <p:nvSpPr>
          <p:cNvPr id="13" name="Rectangle 43"/>
          <p:cNvSpPr>
            <a:spLocks noChangeArrowheads="1"/>
          </p:cNvSpPr>
          <p:nvPr/>
        </p:nvSpPr>
        <p:spPr bwMode="auto">
          <a:xfrm>
            <a:off x="1921335" y="2342612"/>
            <a:ext cx="3962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a:latin typeface="Cambria" pitchFamily="18" charset="0"/>
              </a:rPr>
              <a:t>f</a:t>
            </a:r>
            <a:r>
              <a:rPr lang="en-US" sz="2100" dirty="0" smtClean="0">
                <a:latin typeface="Cambria" pitchFamily="18" charset="0"/>
              </a:rPr>
              <a:t>ive problems, written</a:t>
            </a:r>
            <a:endParaRPr lang="en-US" sz="2100" dirty="0">
              <a:latin typeface="Cambria" pitchFamily="18" charset="0"/>
            </a:endParaRPr>
          </a:p>
        </p:txBody>
      </p:sp>
      <p:sp>
        <p:nvSpPr>
          <p:cNvPr id="2" name="Rectangle 1"/>
          <p:cNvSpPr/>
          <p:nvPr/>
        </p:nvSpPr>
        <p:spPr>
          <a:xfrm>
            <a:off x="145503" y="6434979"/>
            <a:ext cx="3969297" cy="307777"/>
          </a:xfrm>
          <a:prstGeom prst="rect">
            <a:avLst/>
          </a:prstGeom>
          <a:solidFill>
            <a:srgbClr val="FFEAD5"/>
          </a:solidFill>
        </p:spPr>
        <p:txBody>
          <a:bodyPr wrap="square">
            <a:spAutoFit/>
          </a:bodyPr>
          <a:lstStyle/>
          <a:p>
            <a:r>
              <a:rPr lang="en-US" sz="1400" dirty="0" smtClean="0">
                <a:latin typeface="Calibri" pitchFamily="34" charset="0"/>
              </a:rPr>
              <a:t>only 5 minutes? Try list comprehensions &amp; </a:t>
            </a:r>
            <a:r>
              <a:rPr lang="en-US" sz="1400" b="1" dirty="0" err="1" smtClean="0">
                <a:latin typeface="Courier New" pitchFamily="49" charset="0"/>
                <a:cs typeface="Courier New" pitchFamily="49" charset="0"/>
              </a:rPr>
              <a:t>LoL</a:t>
            </a:r>
            <a:r>
              <a:rPr lang="en-US" sz="1400" dirty="0" err="1" smtClean="0">
                <a:latin typeface="Calibri" pitchFamily="34" charset="0"/>
              </a:rPr>
              <a:t>s</a:t>
            </a:r>
            <a:r>
              <a:rPr lang="en-US" sz="1400" dirty="0" smtClean="0">
                <a:latin typeface="Calibri" pitchFamily="34" charset="0"/>
              </a:rPr>
              <a:t>!</a:t>
            </a:r>
            <a:endParaRPr lang="en-US" sz="1400" dirty="0">
              <a:latin typeface="Calibri" pitchFamily="34" charset="0"/>
            </a:endParaRPr>
          </a:p>
        </p:txBody>
      </p:sp>
      <p:sp>
        <p:nvSpPr>
          <p:cNvPr id="17" name="Rectangle 43"/>
          <p:cNvSpPr>
            <a:spLocks noChangeArrowheads="1"/>
          </p:cNvSpPr>
          <p:nvPr/>
        </p:nvSpPr>
        <p:spPr bwMode="auto">
          <a:xfrm>
            <a:off x="1929714" y="1425232"/>
            <a:ext cx="63082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smtClean="0">
                <a:latin typeface="Cambria" pitchFamily="18" charset="0"/>
              </a:rPr>
              <a:t>accommodations? </a:t>
            </a:r>
            <a:r>
              <a:rPr lang="en-US" sz="2100" i="1" dirty="0" smtClean="0">
                <a:latin typeface="Cambria" pitchFamily="18" charset="0"/>
              </a:rPr>
              <a:t>Edwards available, early + late ...</a:t>
            </a:r>
            <a:endParaRPr lang="en-US" sz="2100" b="1" i="1" dirty="0">
              <a:latin typeface="Cambria" pitchFamily="18" charset="0"/>
            </a:endParaRPr>
          </a:p>
        </p:txBody>
      </p:sp>
      <p:sp>
        <p:nvSpPr>
          <p:cNvPr id="3" name="Right Arrow 2"/>
          <p:cNvSpPr/>
          <p:nvPr/>
        </p:nvSpPr>
        <p:spPr bwMode="auto">
          <a:xfrm>
            <a:off x="8229598" y="1470828"/>
            <a:ext cx="381001" cy="327368"/>
          </a:xfrm>
          <a:prstGeom prst="rightArrow">
            <a:avLst/>
          </a:prstGeom>
          <a:solidFill>
            <a:srgbClr val="FFCCFF"/>
          </a:solidFill>
          <a:ln w="3175" cap="flat" cmpd="sng" algn="ctr">
            <a:solidFill>
              <a:srgbClr val="CC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
        <p:nvSpPr>
          <p:cNvPr id="18" name="Right Arrow 17"/>
          <p:cNvSpPr/>
          <p:nvPr/>
        </p:nvSpPr>
        <p:spPr bwMode="auto">
          <a:xfrm>
            <a:off x="8420099" y="3303630"/>
            <a:ext cx="381001" cy="327368"/>
          </a:xfrm>
          <a:prstGeom prst="rightArrow">
            <a:avLst/>
          </a:prstGeom>
          <a:solidFill>
            <a:srgbClr val="CCFFCC"/>
          </a:solidFill>
          <a:ln w="317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40671807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bwMode="auto">
          <a:xfrm>
            <a:off x="4552950" y="2362200"/>
            <a:ext cx="4286250" cy="86119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4034"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Lab Problem:  </a:t>
            </a:r>
            <a:r>
              <a:rPr kumimoji="0" lang="en-US"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Conway's Game of L</a:t>
            </a:r>
            <a:r>
              <a:rPr kumimoji="0" lang="en-US" altLang="ja-JP"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ife</a:t>
            </a:r>
            <a:endParaRPr kumimoji="0" lang="en-US"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4035" name="Text Box 12"/>
          <p:cNvSpPr txBox="1">
            <a:spLocks noChangeArrowheads="1"/>
          </p:cNvSpPr>
          <p:nvPr/>
        </p:nvSpPr>
        <p:spPr bwMode="auto">
          <a:xfrm>
            <a:off x="4800600" y="1371600"/>
            <a:ext cx="3139825" cy="461665"/>
          </a:xfrm>
          <a:prstGeom prst="rect">
            <a:avLst/>
          </a:prstGeom>
          <a:solidFill>
            <a:schemeClr val="bg1">
              <a:lumMod val="95000"/>
            </a:schemeClr>
          </a:solidFill>
          <a:ln>
            <a:solidFill>
              <a:srgbClr val="FFCCFF"/>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Evolutionary rules</a:t>
            </a:r>
          </a:p>
        </p:txBody>
      </p:sp>
      <p:sp>
        <p:nvSpPr>
          <p:cNvPr id="44036" name="Rectangle 13"/>
          <p:cNvSpPr>
            <a:spLocks noChangeArrowheads="1"/>
          </p:cNvSpPr>
          <p:nvPr/>
        </p:nvSpPr>
        <p:spPr bwMode="auto">
          <a:xfrm>
            <a:off x="4572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37" name="Rectangle 14"/>
          <p:cNvSpPr>
            <a:spLocks noChangeArrowheads="1"/>
          </p:cNvSpPr>
          <p:nvPr/>
        </p:nvSpPr>
        <p:spPr bwMode="auto">
          <a:xfrm>
            <a:off x="10668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38" name="Rectangle 15"/>
          <p:cNvSpPr>
            <a:spLocks noChangeArrowheads="1"/>
          </p:cNvSpPr>
          <p:nvPr/>
        </p:nvSpPr>
        <p:spPr bwMode="auto">
          <a:xfrm>
            <a:off x="16764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39" name="Rectangle 16"/>
          <p:cNvSpPr>
            <a:spLocks noChangeArrowheads="1"/>
          </p:cNvSpPr>
          <p:nvPr/>
        </p:nvSpPr>
        <p:spPr bwMode="auto">
          <a:xfrm>
            <a:off x="4572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40" name="Rectangle 17"/>
          <p:cNvSpPr>
            <a:spLocks noChangeArrowheads="1"/>
          </p:cNvSpPr>
          <p:nvPr/>
        </p:nvSpPr>
        <p:spPr bwMode="auto">
          <a:xfrm>
            <a:off x="10668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41" name="Rectangle 18"/>
          <p:cNvSpPr>
            <a:spLocks noChangeArrowheads="1"/>
          </p:cNvSpPr>
          <p:nvPr/>
        </p:nvSpPr>
        <p:spPr bwMode="auto">
          <a:xfrm>
            <a:off x="16764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42" name="Rectangle 19"/>
          <p:cNvSpPr>
            <a:spLocks noChangeArrowheads="1"/>
          </p:cNvSpPr>
          <p:nvPr/>
        </p:nvSpPr>
        <p:spPr bwMode="auto">
          <a:xfrm>
            <a:off x="4572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43" name="Rectangle 20"/>
          <p:cNvSpPr>
            <a:spLocks noChangeArrowheads="1"/>
          </p:cNvSpPr>
          <p:nvPr/>
        </p:nvSpPr>
        <p:spPr bwMode="auto">
          <a:xfrm>
            <a:off x="10668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44" name="Rectangle 21"/>
          <p:cNvSpPr>
            <a:spLocks noChangeArrowheads="1"/>
          </p:cNvSpPr>
          <p:nvPr/>
        </p:nvSpPr>
        <p:spPr bwMode="auto">
          <a:xfrm>
            <a:off x="16764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45" name="Rectangle 22"/>
          <p:cNvSpPr>
            <a:spLocks noChangeArrowheads="1"/>
          </p:cNvSpPr>
          <p:nvPr/>
        </p:nvSpPr>
        <p:spPr bwMode="auto">
          <a:xfrm>
            <a:off x="22860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46" name="Rectangle 23"/>
          <p:cNvSpPr>
            <a:spLocks noChangeArrowheads="1"/>
          </p:cNvSpPr>
          <p:nvPr/>
        </p:nvSpPr>
        <p:spPr bwMode="auto">
          <a:xfrm>
            <a:off x="28956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47" name="Rectangle 24"/>
          <p:cNvSpPr>
            <a:spLocks noChangeArrowheads="1"/>
          </p:cNvSpPr>
          <p:nvPr/>
        </p:nvSpPr>
        <p:spPr bwMode="auto">
          <a:xfrm>
            <a:off x="35052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48" name="Rectangle 25"/>
          <p:cNvSpPr>
            <a:spLocks noChangeArrowheads="1"/>
          </p:cNvSpPr>
          <p:nvPr/>
        </p:nvSpPr>
        <p:spPr bwMode="auto">
          <a:xfrm>
            <a:off x="22860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49" name="Rectangle 26"/>
          <p:cNvSpPr>
            <a:spLocks noChangeArrowheads="1"/>
          </p:cNvSpPr>
          <p:nvPr/>
        </p:nvSpPr>
        <p:spPr bwMode="auto">
          <a:xfrm>
            <a:off x="28956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50" name="Rectangle 27"/>
          <p:cNvSpPr>
            <a:spLocks noChangeArrowheads="1"/>
          </p:cNvSpPr>
          <p:nvPr/>
        </p:nvSpPr>
        <p:spPr bwMode="auto">
          <a:xfrm>
            <a:off x="35052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52" name="Rectangle 29"/>
          <p:cNvSpPr>
            <a:spLocks noChangeArrowheads="1"/>
          </p:cNvSpPr>
          <p:nvPr/>
        </p:nvSpPr>
        <p:spPr bwMode="auto">
          <a:xfrm>
            <a:off x="28956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53" name="Rectangle 30"/>
          <p:cNvSpPr>
            <a:spLocks noChangeArrowheads="1"/>
          </p:cNvSpPr>
          <p:nvPr/>
        </p:nvSpPr>
        <p:spPr bwMode="auto">
          <a:xfrm>
            <a:off x="35052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54" name="Text Box 31"/>
          <p:cNvSpPr txBox="1">
            <a:spLocks noChangeArrowheads="1"/>
          </p:cNvSpPr>
          <p:nvPr/>
        </p:nvSpPr>
        <p:spPr bwMode="auto">
          <a:xfrm>
            <a:off x="1371600" y="1371600"/>
            <a:ext cx="1828800" cy="457200"/>
          </a:xfrm>
          <a:prstGeom prst="rect">
            <a:avLst/>
          </a:prstGeom>
          <a:solidFill>
            <a:schemeClr val="bg1">
              <a:lumMod val="95000"/>
            </a:schemeClr>
          </a:solidFill>
          <a:ln>
            <a:solidFill>
              <a:srgbClr val="FFCCFF"/>
            </a:solid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Grid World</a:t>
            </a:r>
          </a:p>
        </p:txBody>
      </p:sp>
      <p:sp>
        <p:nvSpPr>
          <p:cNvPr id="44055" name="Rectangle 32"/>
          <p:cNvSpPr>
            <a:spLocks noChangeArrowheads="1"/>
          </p:cNvSpPr>
          <p:nvPr/>
        </p:nvSpPr>
        <p:spPr bwMode="auto">
          <a:xfrm>
            <a:off x="4572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56" name="Rectangle 33"/>
          <p:cNvSpPr>
            <a:spLocks noChangeArrowheads="1"/>
          </p:cNvSpPr>
          <p:nvPr/>
        </p:nvSpPr>
        <p:spPr bwMode="auto">
          <a:xfrm>
            <a:off x="10668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57" name="Rectangle 34"/>
          <p:cNvSpPr>
            <a:spLocks noChangeArrowheads="1"/>
          </p:cNvSpPr>
          <p:nvPr/>
        </p:nvSpPr>
        <p:spPr bwMode="auto">
          <a:xfrm>
            <a:off x="16764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58" name="Rectangle 35"/>
          <p:cNvSpPr>
            <a:spLocks noChangeArrowheads="1"/>
          </p:cNvSpPr>
          <p:nvPr/>
        </p:nvSpPr>
        <p:spPr bwMode="auto">
          <a:xfrm>
            <a:off x="4572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59" name="Rectangle 36"/>
          <p:cNvSpPr>
            <a:spLocks noChangeArrowheads="1"/>
          </p:cNvSpPr>
          <p:nvPr/>
        </p:nvSpPr>
        <p:spPr bwMode="auto">
          <a:xfrm>
            <a:off x="10668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60" name="Rectangle 37"/>
          <p:cNvSpPr>
            <a:spLocks noChangeArrowheads="1"/>
          </p:cNvSpPr>
          <p:nvPr/>
        </p:nvSpPr>
        <p:spPr bwMode="auto">
          <a:xfrm>
            <a:off x="16764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61" name="Rectangle 38"/>
          <p:cNvSpPr>
            <a:spLocks noChangeArrowheads="1"/>
          </p:cNvSpPr>
          <p:nvPr/>
        </p:nvSpPr>
        <p:spPr bwMode="auto">
          <a:xfrm>
            <a:off x="4572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62" name="Rectangle 39"/>
          <p:cNvSpPr>
            <a:spLocks noChangeArrowheads="1"/>
          </p:cNvSpPr>
          <p:nvPr/>
        </p:nvSpPr>
        <p:spPr bwMode="auto">
          <a:xfrm>
            <a:off x="10668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63" name="Rectangle 40"/>
          <p:cNvSpPr>
            <a:spLocks noChangeArrowheads="1"/>
          </p:cNvSpPr>
          <p:nvPr/>
        </p:nvSpPr>
        <p:spPr bwMode="auto">
          <a:xfrm>
            <a:off x="16764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64" name="Rectangle 41"/>
          <p:cNvSpPr>
            <a:spLocks noChangeArrowheads="1"/>
          </p:cNvSpPr>
          <p:nvPr/>
        </p:nvSpPr>
        <p:spPr bwMode="auto">
          <a:xfrm>
            <a:off x="22860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65" name="Rectangle 42"/>
          <p:cNvSpPr>
            <a:spLocks noChangeArrowheads="1"/>
          </p:cNvSpPr>
          <p:nvPr/>
        </p:nvSpPr>
        <p:spPr bwMode="auto">
          <a:xfrm>
            <a:off x="28956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66" name="Rectangle 43"/>
          <p:cNvSpPr>
            <a:spLocks noChangeArrowheads="1"/>
          </p:cNvSpPr>
          <p:nvPr/>
        </p:nvSpPr>
        <p:spPr bwMode="auto">
          <a:xfrm>
            <a:off x="35052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67" name="Rectangle 44"/>
          <p:cNvSpPr>
            <a:spLocks noChangeArrowheads="1"/>
          </p:cNvSpPr>
          <p:nvPr/>
        </p:nvSpPr>
        <p:spPr bwMode="auto">
          <a:xfrm>
            <a:off x="22860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68" name="Rectangle 45"/>
          <p:cNvSpPr>
            <a:spLocks noChangeArrowheads="1"/>
          </p:cNvSpPr>
          <p:nvPr/>
        </p:nvSpPr>
        <p:spPr bwMode="auto">
          <a:xfrm>
            <a:off x="28956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69" name="Rectangle 46"/>
          <p:cNvSpPr>
            <a:spLocks noChangeArrowheads="1"/>
          </p:cNvSpPr>
          <p:nvPr/>
        </p:nvSpPr>
        <p:spPr bwMode="auto">
          <a:xfrm>
            <a:off x="35052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70" name="Rectangle 47"/>
          <p:cNvSpPr>
            <a:spLocks noChangeArrowheads="1"/>
          </p:cNvSpPr>
          <p:nvPr/>
        </p:nvSpPr>
        <p:spPr bwMode="auto">
          <a:xfrm>
            <a:off x="22860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71" name="Rectangle 48"/>
          <p:cNvSpPr>
            <a:spLocks noChangeArrowheads="1"/>
          </p:cNvSpPr>
          <p:nvPr/>
        </p:nvSpPr>
        <p:spPr bwMode="auto">
          <a:xfrm>
            <a:off x="28956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72" name="Rectangle 49"/>
          <p:cNvSpPr>
            <a:spLocks noChangeArrowheads="1"/>
          </p:cNvSpPr>
          <p:nvPr/>
        </p:nvSpPr>
        <p:spPr bwMode="auto">
          <a:xfrm>
            <a:off x="35052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73"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Everything depends on a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cell'</a:t>
            </a:r>
            <a:r>
              <a:rPr kumimoji="0" lang="en-US" altLang="ja-JP"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s eight </a:t>
            </a:r>
            <a:r>
              <a:rPr kumimoji="0" lang="en-US" altLang="ja-JP"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neighbors</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4074"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red cells are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"alive"</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4075" name="Text Box 52"/>
          <p:cNvSpPr txBox="1">
            <a:spLocks noChangeArrowheads="1"/>
          </p:cNvSpPr>
          <p:nvPr/>
        </p:nvSpPr>
        <p:spPr bwMode="auto">
          <a:xfrm>
            <a:off x="9144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rPr>
              <a:t>white cells are empty</a:t>
            </a:r>
          </a:p>
        </p:txBody>
      </p:sp>
      <p:sp>
        <p:nvSpPr>
          <p:cNvPr id="44076"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Exactly 3 neighbors give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birth to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 new, live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cell.</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4077"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Exactly 2 or 3 neighbors keep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an existing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cell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alive.</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4078"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Any other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of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neighbors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and the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central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cell dies…</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4079" name="Line 59"/>
          <p:cNvSpPr>
            <a:spLocks noChangeShapeType="1"/>
          </p:cNvSpPr>
          <p:nvPr/>
        </p:nvSpPr>
        <p:spPr bwMode="auto">
          <a:xfrm flipV="1">
            <a:off x="2574925" y="3352800"/>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80" name="Line 60"/>
          <p:cNvSpPr>
            <a:spLocks noChangeShapeType="1"/>
          </p:cNvSpPr>
          <p:nvPr/>
        </p:nvSpPr>
        <p:spPr bwMode="auto">
          <a:xfrm>
            <a:off x="2574925" y="4167188"/>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81" name="Line 61"/>
          <p:cNvSpPr>
            <a:spLocks noChangeShapeType="1"/>
          </p:cNvSpPr>
          <p:nvPr/>
        </p:nvSpPr>
        <p:spPr bwMode="auto">
          <a:xfrm rot="-5400000">
            <a:off x="3001963" y="3760788"/>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82" name="Line 62"/>
          <p:cNvSpPr>
            <a:spLocks noChangeShapeType="1"/>
          </p:cNvSpPr>
          <p:nvPr/>
        </p:nvSpPr>
        <p:spPr bwMode="auto">
          <a:xfrm rot="5400000" flipH="1">
            <a:off x="2179638" y="3763963"/>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83" name="Line 63"/>
          <p:cNvSpPr>
            <a:spLocks noChangeShapeType="1"/>
          </p:cNvSpPr>
          <p:nvPr/>
        </p:nvSpPr>
        <p:spPr bwMode="auto">
          <a:xfrm flipV="1">
            <a:off x="2776538" y="3413125"/>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84" name="Line 64"/>
          <p:cNvSpPr>
            <a:spLocks noChangeShapeType="1"/>
          </p:cNvSpPr>
          <p:nvPr/>
        </p:nvSpPr>
        <p:spPr bwMode="auto">
          <a:xfrm rot="5400000" flipV="1">
            <a:off x="2743200" y="4114800"/>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85" name="Line 65"/>
          <p:cNvSpPr>
            <a:spLocks noChangeShapeType="1"/>
          </p:cNvSpPr>
          <p:nvPr/>
        </p:nvSpPr>
        <p:spPr bwMode="auto">
          <a:xfrm rot="16200000" flipV="1">
            <a:off x="2057400" y="3429000"/>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4086" name="Line 66"/>
          <p:cNvSpPr>
            <a:spLocks noChangeShapeType="1"/>
          </p:cNvSpPr>
          <p:nvPr/>
        </p:nvSpPr>
        <p:spPr bwMode="auto">
          <a:xfrm rot="10800000" flipV="1">
            <a:off x="2074863" y="4137025"/>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2" name="TextBox 1"/>
          <p:cNvSpPr txBox="1"/>
          <p:nvPr/>
        </p:nvSpPr>
        <p:spPr>
          <a:xfrm rot="20596666">
            <a:off x="6098184" y="5689463"/>
            <a:ext cx="2737453" cy="584775"/>
          </a:xfrm>
          <a:prstGeom prst="rect">
            <a:avLst/>
          </a:prstGeom>
          <a:solidFill>
            <a:srgbClr val="FFCCCC"/>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Only 2 rules</a:t>
            </a:r>
            <a:endParaRPr kumimoji="0" lang="en-US" sz="3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4" name="TextBox 3"/>
          <p:cNvSpPr txBox="1"/>
          <p:nvPr/>
        </p:nvSpPr>
        <p:spPr>
          <a:xfrm>
            <a:off x="1768453" y="3226355"/>
            <a:ext cx="300082"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1</a:t>
            </a:r>
            <a:endParaRPr kumimoji="0" lang="en-US" sz="1800"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endParaRPr>
          </a:p>
        </p:txBody>
      </p:sp>
      <p:sp>
        <p:nvSpPr>
          <p:cNvPr id="59" name="TextBox 58"/>
          <p:cNvSpPr txBox="1"/>
          <p:nvPr/>
        </p:nvSpPr>
        <p:spPr>
          <a:xfrm>
            <a:off x="2547114" y="3060183"/>
            <a:ext cx="301686"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2</a:t>
            </a:r>
          </a:p>
        </p:txBody>
      </p:sp>
      <p:sp>
        <p:nvSpPr>
          <p:cNvPr id="60" name="TextBox 59"/>
          <p:cNvSpPr txBox="1"/>
          <p:nvPr/>
        </p:nvSpPr>
        <p:spPr>
          <a:xfrm>
            <a:off x="3118614" y="3264733"/>
            <a:ext cx="301686"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3</a:t>
            </a:r>
            <a:endParaRPr kumimoji="0" lang="en-US" sz="1800"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endParaRPr>
          </a:p>
        </p:txBody>
      </p:sp>
      <p:sp>
        <p:nvSpPr>
          <p:cNvPr id="61" name="TextBox 60"/>
          <p:cNvSpPr txBox="1"/>
          <p:nvPr/>
        </p:nvSpPr>
        <p:spPr>
          <a:xfrm>
            <a:off x="1755714" y="3874571"/>
            <a:ext cx="301686"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4</a:t>
            </a:r>
          </a:p>
        </p:txBody>
      </p:sp>
      <p:sp>
        <p:nvSpPr>
          <p:cNvPr id="62" name="TextBox 61"/>
          <p:cNvSpPr txBox="1"/>
          <p:nvPr/>
        </p:nvSpPr>
        <p:spPr>
          <a:xfrm>
            <a:off x="3156714" y="3897868"/>
            <a:ext cx="301686"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5</a:t>
            </a:r>
            <a:endParaRPr kumimoji="0" lang="en-US" sz="1800"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endParaRPr>
          </a:p>
        </p:txBody>
      </p:sp>
      <p:sp>
        <p:nvSpPr>
          <p:cNvPr id="63" name="TextBox 62"/>
          <p:cNvSpPr txBox="1"/>
          <p:nvPr/>
        </p:nvSpPr>
        <p:spPr>
          <a:xfrm>
            <a:off x="1912846" y="4493697"/>
            <a:ext cx="301686"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6</a:t>
            </a:r>
          </a:p>
        </p:txBody>
      </p:sp>
      <p:sp>
        <p:nvSpPr>
          <p:cNvPr id="64" name="TextBox 63"/>
          <p:cNvSpPr txBox="1"/>
          <p:nvPr/>
        </p:nvSpPr>
        <p:spPr>
          <a:xfrm>
            <a:off x="2563782" y="4507468"/>
            <a:ext cx="301686"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7</a:t>
            </a:r>
            <a:endParaRPr kumimoji="0" lang="en-US" sz="1800"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endParaRPr>
          </a:p>
        </p:txBody>
      </p:sp>
      <p:sp>
        <p:nvSpPr>
          <p:cNvPr id="65" name="TextBox 64"/>
          <p:cNvSpPr txBox="1"/>
          <p:nvPr/>
        </p:nvSpPr>
        <p:spPr>
          <a:xfrm>
            <a:off x="2933420" y="4483655"/>
            <a:ext cx="301686"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lumMod val="65000"/>
                  </a:srgbClr>
                </a:solidFill>
                <a:effectLst/>
                <a:uLnTx/>
                <a:uFillTx/>
                <a:latin typeface="Calibri" panose="020F0502020204030204" pitchFamily="34" charset="0"/>
                <a:ea typeface="MS PGothic" pitchFamily="34" charset="-128"/>
                <a:cs typeface="Calibri" panose="020F0502020204030204" pitchFamily="34" charset="0"/>
              </a:rPr>
              <a:t>8</a:t>
            </a:r>
          </a:p>
        </p:txBody>
      </p:sp>
      <p:cxnSp>
        <p:nvCxnSpPr>
          <p:cNvPr id="5" name="Straight Arrow Connector 4"/>
          <p:cNvCxnSpPr/>
          <p:nvPr/>
        </p:nvCxnSpPr>
        <p:spPr bwMode="auto">
          <a:xfrm flipH="1" flipV="1">
            <a:off x="7940425" y="4059237"/>
            <a:ext cx="493713" cy="1404164"/>
          </a:xfrm>
          <a:prstGeom prst="straightConnector1">
            <a:avLst/>
          </a:prstGeom>
          <a:solidFill>
            <a:schemeClr val="accent1"/>
          </a:solidFill>
          <a:ln w="9525" cap="flat" cmpd="sng" algn="ctr">
            <a:solidFill>
              <a:srgbClr val="CC3300"/>
            </a:solidFill>
            <a:prstDash val="solid"/>
            <a:round/>
            <a:headEnd type="none" w="med" len="med"/>
            <a:tailEnd type="triangle"/>
          </a:ln>
          <a:effectLst/>
        </p:spPr>
      </p:cxnSp>
      <p:cxnSp>
        <p:nvCxnSpPr>
          <p:cNvPr id="67" name="Straight Arrow Connector 66"/>
          <p:cNvCxnSpPr/>
          <p:nvPr/>
        </p:nvCxnSpPr>
        <p:spPr bwMode="auto">
          <a:xfrm flipH="1" flipV="1">
            <a:off x="7134101" y="5277799"/>
            <a:ext cx="1300037" cy="182151"/>
          </a:xfrm>
          <a:prstGeom prst="straightConnector1">
            <a:avLst/>
          </a:prstGeom>
          <a:solidFill>
            <a:schemeClr val="accent1"/>
          </a:solidFill>
          <a:ln w="9525" cap="flat" cmpd="sng" algn="ctr">
            <a:solidFill>
              <a:srgbClr val="CC3300"/>
            </a:solidFill>
            <a:prstDash val="solid"/>
            <a:round/>
            <a:headEnd type="none" w="med" len="med"/>
            <a:tailEnd type="triangle"/>
          </a:ln>
          <a:effectLst/>
        </p:spPr>
      </p:cxnSp>
      <p:sp>
        <p:nvSpPr>
          <p:cNvPr id="72" name="Rectangle 22"/>
          <p:cNvSpPr>
            <a:spLocks noChangeArrowheads="1"/>
          </p:cNvSpPr>
          <p:nvPr/>
        </p:nvSpPr>
        <p:spPr bwMode="auto">
          <a:xfrm>
            <a:off x="2286000" y="36576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8344289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552950" y="3406001"/>
            <a:ext cx="4286250" cy="861199"/>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5058"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59"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60"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61"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62"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63"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64"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65"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66" name="Rectangle 15"/>
          <p:cNvSpPr>
            <a:spLocks noChangeArrowheads="1"/>
          </p:cNvSpPr>
          <p:nvPr/>
        </p:nvSpPr>
        <p:spPr bwMode="auto">
          <a:xfrm>
            <a:off x="18288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67"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68"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69"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70" name="Rectangle 19"/>
          <p:cNvSpPr>
            <a:spLocks noChangeArrowheads="1"/>
          </p:cNvSpPr>
          <p:nvPr/>
        </p:nvSpPr>
        <p:spPr bwMode="auto">
          <a:xfrm>
            <a:off x="24384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71"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72"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75"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77"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78"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80"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81"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82"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83"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84"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85"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87" name="Rectangle 36"/>
          <p:cNvSpPr>
            <a:spLocks noChangeArrowheads="1"/>
          </p:cNvSpPr>
          <p:nvPr/>
        </p:nvSpPr>
        <p:spPr bwMode="auto">
          <a:xfrm>
            <a:off x="30480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88"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89" name="Rectangle 38"/>
          <p:cNvSpPr>
            <a:spLocks noChangeArrowheads="1"/>
          </p:cNvSpPr>
          <p:nvPr/>
        </p:nvSpPr>
        <p:spPr bwMode="auto">
          <a:xfrm>
            <a:off x="24384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90"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91"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92"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93"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94"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5096"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rPr>
              <a:t>white cells are empty</a:t>
            </a:r>
          </a:p>
        </p:txBody>
      </p:sp>
      <p:sp>
        <p:nvSpPr>
          <p:cNvPr id="48"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Lab Problem:  </a:t>
            </a:r>
            <a:r>
              <a:rPr kumimoji="0" lang="en-US"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Conway's Game of L</a:t>
            </a:r>
            <a:r>
              <a:rPr kumimoji="0" lang="en-US" altLang="ja-JP"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ife</a:t>
            </a:r>
            <a:endParaRPr kumimoji="0" lang="en-US"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1"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Everything depends on a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cell'</a:t>
            </a:r>
            <a:r>
              <a:rPr kumimoji="0" lang="en-US" altLang="ja-JP"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s eight </a:t>
            </a:r>
            <a:r>
              <a:rPr kumimoji="0" lang="en-US" altLang="ja-JP"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neighbors</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2"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red cells are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"alive"</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3"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Exactly 3 neighbors give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birth to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 new, live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cell.</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4"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Exactly 2 or 3 neighbors keep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an existing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cell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alive.</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5"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Any other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of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neighbors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and the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central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cell dies…</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6" name="TextBox 55"/>
          <p:cNvSpPr txBox="1"/>
          <p:nvPr/>
        </p:nvSpPr>
        <p:spPr>
          <a:xfrm rot="20995028">
            <a:off x="410683" y="490781"/>
            <a:ext cx="4426710" cy="584775"/>
          </a:xfrm>
          <a:prstGeom prst="rect">
            <a:avLst/>
          </a:prstGeom>
          <a:solidFill>
            <a:srgbClr val="FFCCFF"/>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"Parent generation"</a:t>
            </a:r>
            <a:endParaRPr kumimoji="0" lang="en-US" sz="3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4" name="Down Arrow 3"/>
          <p:cNvSpPr/>
          <p:nvPr/>
        </p:nvSpPr>
        <p:spPr bwMode="auto">
          <a:xfrm>
            <a:off x="3505200" y="762000"/>
            <a:ext cx="762000" cy="914400"/>
          </a:xfrm>
          <a:prstGeom prst="downArrow">
            <a:avLst/>
          </a:prstGeom>
          <a:solidFill>
            <a:srgbClr val="FFCC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57" name="Rectangle 22"/>
          <p:cNvSpPr>
            <a:spLocks noChangeArrowheads="1"/>
          </p:cNvSpPr>
          <p:nvPr/>
        </p:nvSpPr>
        <p:spPr bwMode="auto">
          <a:xfrm>
            <a:off x="2438400" y="36576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8" name="Rectangle 23"/>
          <p:cNvSpPr>
            <a:spLocks noChangeArrowheads="1"/>
          </p:cNvSpPr>
          <p:nvPr/>
        </p:nvSpPr>
        <p:spPr bwMode="auto">
          <a:xfrm>
            <a:off x="3048000" y="36576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9" name="Rectangle 28"/>
          <p:cNvSpPr>
            <a:spLocks noChangeArrowheads="1"/>
          </p:cNvSpPr>
          <p:nvPr/>
        </p:nvSpPr>
        <p:spPr bwMode="auto">
          <a:xfrm>
            <a:off x="1828800" y="42672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0" name="Rectangle 35"/>
          <p:cNvSpPr>
            <a:spLocks noChangeArrowheads="1"/>
          </p:cNvSpPr>
          <p:nvPr/>
        </p:nvSpPr>
        <p:spPr bwMode="auto">
          <a:xfrm>
            <a:off x="2438400" y="42672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1" name="Text Box 12"/>
          <p:cNvSpPr txBox="1">
            <a:spLocks noChangeArrowheads="1"/>
          </p:cNvSpPr>
          <p:nvPr/>
        </p:nvSpPr>
        <p:spPr bwMode="auto">
          <a:xfrm>
            <a:off x="4800600" y="1371600"/>
            <a:ext cx="3139825" cy="461665"/>
          </a:xfrm>
          <a:prstGeom prst="rect">
            <a:avLst/>
          </a:prstGeom>
          <a:solidFill>
            <a:schemeClr val="bg1">
              <a:lumMod val="95000"/>
            </a:schemeClr>
          </a:solidFill>
          <a:ln>
            <a:solidFill>
              <a:srgbClr val="FFCCFF"/>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Evolutionary rules</a:t>
            </a:r>
          </a:p>
        </p:txBody>
      </p:sp>
      <p:sp>
        <p:nvSpPr>
          <p:cNvPr id="62" name="Text Box 31"/>
          <p:cNvSpPr txBox="1">
            <a:spLocks noChangeArrowheads="1"/>
          </p:cNvSpPr>
          <p:nvPr/>
        </p:nvSpPr>
        <p:spPr bwMode="auto">
          <a:xfrm>
            <a:off x="1371600" y="1371600"/>
            <a:ext cx="1828800" cy="457200"/>
          </a:xfrm>
          <a:prstGeom prst="rect">
            <a:avLst/>
          </a:prstGeom>
          <a:solidFill>
            <a:schemeClr val="bg1">
              <a:lumMod val="95000"/>
            </a:schemeClr>
          </a:solidFill>
          <a:ln>
            <a:solidFill>
              <a:srgbClr val="FFCCFF"/>
            </a:solid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Grid World</a:t>
            </a:r>
          </a:p>
        </p:txBody>
      </p:sp>
      <p:sp>
        <p:nvSpPr>
          <p:cNvPr id="63" name="TextBox 62"/>
          <p:cNvSpPr txBox="1"/>
          <p:nvPr/>
        </p:nvSpPr>
        <p:spPr>
          <a:xfrm rot="20596666">
            <a:off x="8074953" y="4051736"/>
            <a:ext cx="992459" cy="338554"/>
          </a:xfrm>
          <a:prstGeom prst="rect">
            <a:avLst/>
          </a:prstGeom>
          <a:solidFill>
            <a:schemeClr val="bg1"/>
          </a:solidFill>
          <a:ln>
            <a:solidFill>
              <a:srgbClr val="CC33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rule 1</a:t>
            </a:r>
            <a:endParaRPr kumimoji="0" lang="en-US" sz="16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1809066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83"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84"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85"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86"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87"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88"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89"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90" name="Rectangle 15"/>
          <p:cNvSpPr>
            <a:spLocks noChangeArrowheads="1"/>
          </p:cNvSpPr>
          <p:nvPr/>
        </p:nvSpPr>
        <p:spPr bwMode="auto">
          <a:xfrm>
            <a:off x="1828800" y="36576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91"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92"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93"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94" name="Rectangle 19"/>
          <p:cNvSpPr>
            <a:spLocks noChangeArrowheads="1"/>
          </p:cNvSpPr>
          <p:nvPr/>
        </p:nvSpPr>
        <p:spPr bwMode="auto">
          <a:xfrm>
            <a:off x="24384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95"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96"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97" name="Rectangle 22"/>
          <p:cNvSpPr>
            <a:spLocks noChangeArrowheads="1"/>
          </p:cNvSpPr>
          <p:nvPr/>
        </p:nvSpPr>
        <p:spPr bwMode="auto">
          <a:xfrm>
            <a:off x="2438400" y="36576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98" name="Rectangle 23"/>
          <p:cNvSpPr>
            <a:spLocks noChangeArrowheads="1"/>
          </p:cNvSpPr>
          <p:nvPr/>
        </p:nvSpPr>
        <p:spPr bwMode="auto">
          <a:xfrm>
            <a:off x="3048000" y="36576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099"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01"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02"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03" name="Rectangle 28"/>
          <p:cNvSpPr>
            <a:spLocks noChangeArrowheads="1"/>
          </p:cNvSpPr>
          <p:nvPr/>
        </p:nvSpPr>
        <p:spPr bwMode="auto">
          <a:xfrm>
            <a:off x="1828800" y="42672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04"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05"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06"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07"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08"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09"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10" name="Rectangle 35"/>
          <p:cNvSpPr>
            <a:spLocks noChangeArrowheads="1"/>
          </p:cNvSpPr>
          <p:nvPr/>
        </p:nvSpPr>
        <p:spPr bwMode="auto">
          <a:xfrm>
            <a:off x="2438400" y="42672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11" name="Rectangle 36"/>
          <p:cNvSpPr>
            <a:spLocks noChangeArrowheads="1"/>
          </p:cNvSpPr>
          <p:nvPr/>
        </p:nvSpPr>
        <p:spPr bwMode="auto">
          <a:xfrm>
            <a:off x="3048000" y="42672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12"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13" name="Rectangle 38"/>
          <p:cNvSpPr>
            <a:spLocks noChangeArrowheads="1"/>
          </p:cNvSpPr>
          <p:nvPr/>
        </p:nvSpPr>
        <p:spPr bwMode="auto">
          <a:xfrm>
            <a:off x="24384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14"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15"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16"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17"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18"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6120"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rPr>
              <a:t>white cells are empty</a:t>
            </a:r>
          </a:p>
        </p:txBody>
      </p:sp>
      <p:sp>
        <p:nvSpPr>
          <p:cNvPr id="48" name="Rounded Rectangle 47"/>
          <p:cNvSpPr/>
          <p:nvPr/>
        </p:nvSpPr>
        <p:spPr bwMode="auto">
          <a:xfrm>
            <a:off x="4552949" y="4448737"/>
            <a:ext cx="4290261" cy="1964095"/>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9"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Lab Problem:  </a:t>
            </a:r>
            <a:r>
              <a:rPr kumimoji="0" lang="en-US"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Conway's Game of L</a:t>
            </a:r>
            <a:r>
              <a:rPr kumimoji="0" lang="en-US" altLang="ja-JP"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ife</a:t>
            </a:r>
            <a:endParaRPr kumimoji="0" lang="en-US"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2"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Everything depends on a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cell'</a:t>
            </a:r>
            <a:r>
              <a:rPr kumimoji="0" lang="en-US" altLang="ja-JP"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s eight </a:t>
            </a:r>
            <a:r>
              <a:rPr kumimoji="0" lang="en-US" altLang="ja-JP"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neighbors</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3"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red cells are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"alive"</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4"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Exactly 3 neighbors give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birth to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 new, live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cell.</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5"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Exactly 2 or 3 neighbors keep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an existing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cell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alive.</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6"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Any other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of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neighbors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and the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central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cell dies…</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7" name="TextBox 56"/>
          <p:cNvSpPr txBox="1"/>
          <p:nvPr/>
        </p:nvSpPr>
        <p:spPr>
          <a:xfrm rot="20995028">
            <a:off x="410683" y="535382"/>
            <a:ext cx="4426710" cy="584775"/>
          </a:xfrm>
          <a:prstGeom prst="rect">
            <a:avLst/>
          </a:prstGeom>
          <a:solidFill>
            <a:srgbClr val="FFCCFF"/>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"Child generation"</a:t>
            </a:r>
            <a:endParaRPr kumimoji="0" lang="en-US" sz="3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58" name="Down Arrow 57"/>
          <p:cNvSpPr/>
          <p:nvPr/>
        </p:nvSpPr>
        <p:spPr bwMode="auto">
          <a:xfrm>
            <a:off x="3505200" y="806601"/>
            <a:ext cx="762000" cy="914400"/>
          </a:xfrm>
          <a:prstGeom prst="downArrow">
            <a:avLst/>
          </a:prstGeom>
          <a:solidFill>
            <a:srgbClr val="FFCC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59" name="TextBox 58"/>
          <p:cNvSpPr txBox="1"/>
          <p:nvPr/>
        </p:nvSpPr>
        <p:spPr>
          <a:xfrm rot="20596666">
            <a:off x="7997963" y="6235881"/>
            <a:ext cx="992459" cy="338554"/>
          </a:xfrm>
          <a:prstGeom prst="rect">
            <a:avLst/>
          </a:prstGeom>
          <a:solidFill>
            <a:schemeClr val="bg1"/>
          </a:solidFill>
          <a:ln>
            <a:solidFill>
              <a:srgbClr val="CC33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rule 2</a:t>
            </a:r>
            <a:endParaRPr kumimoji="0" lang="en-US" sz="16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60" name="Text Box 12"/>
          <p:cNvSpPr txBox="1">
            <a:spLocks noChangeArrowheads="1"/>
          </p:cNvSpPr>
          <p:nvPr/>
        </p:nvSpPr>
        <p:spPr bwMode="auto">
          <a:xfrm>
            <a:off x="4800600" y="1371600"/>
            <a:ext cx="3139825" cy="461665"/>
          </a:xfrm>
          <a:prstGeom prst="rect">
            <a:avLst/>
          </a:prstGeom>
          <a:solidFill>
            <a:schemeClr val="bg1">
              <a:lumMod val="95000"/>
            </a:schemeClr>
          </a:solidFill>
          <a:ln>
            <a:solidFill>
              <a:srgbClr val="FFCCFF"/>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Evolutionary rules</a:t>
            </a:r>
          </a:p>
        </p:txBody>
      </p:sp>
      <p:sp>
        <p:nvSpPr>
          <p:cNvPr id="61" name="Text Box 31"/>
          <p:cNvSpPr txBox="1">
            <a:spLocks noChangeArrowheads="1"/>
          </p:cNvSpPr>
          <p:nvPr/>
        </p:nvSpPr>
        <p:spPr bwMode="auto">
          <a:xfrm>
            <a:off x="1371600" y="1371600"/>
            <a:ext cx="1828800" cy="457200"/>
          </a:xfrm>
          <a:prstGeom prst="rect">
            <a:avLst/>
          </a:prstGeom>
          <a:solidFill>
            <a:schemeClr val="bg1">
              <a:lumMod val="95000"/>
            </a:schemeClr>
          </a:solidFill>
          <a:ln>
            <a:solidFill>
              <a:srgbClr val="FFCCFF"/>
            </a:solid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Grid World</a:t>
            </a:r>
          </a:p>
        </p:txBody>
      </p:sp>
    </p:spTree>
    <p:extLst>
      <p:ext uri="{BB962C8B-B14F-4D97-AF65-F5344CB8AC3E}">
        <p14:creationId xmlns:p14="http://schemas.microsoft.com/office/powerpoint/2010/main" val="13722411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07"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08"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09"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10"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11"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12"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13"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14" name="Rectangle 15"/>
          <p:cNvSpPr>
            <a:spLocks noChangeArrowheads="1"/>
          </p:cNvSpPr>
          <p:nvPr/>
        </p:nvSpPr>
        <p:spPr bwMode="auto">
          <a:xfrm>
            <a:off x="1828800" y="36576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15"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16"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17"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18" name="Rectangle 19"/>
          <p:cNvSpPr>
            <a:spLocks noChangeArrowheads="1"/>
          </p:cNvSpPr>
          <p:nvPr/>
        </p:nvSpPr>
        <p:spPr bwMode="auto">
          <a:xfrm>
            <a:off x="2438400" y="30480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19"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20"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21" name="Rectangle 22"/>
          <p:cNvSpPr>
            <a:spLocks noChangeArrowheads="1"/>
          </p:cNvSpPr>
          <p:nvPr/>
        </p:nvSpPr>
        <p:spPr bwMode="auto">
          <a:xfrm>
            <a:off x="24384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22" name="Rectangle 23"/>
          <p:cNvSpPr>
            <a:spLocks noChangeArrowheads="1"/>
          </p:cNvSpPr>
          <p:nvPr/>
        </p:nvSpPr>
        <p:spPr bwMode="auto">
          <a:xfrm>
            <a:off x="3048000" y="36576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23"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25"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26"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27" name="Rectangle 28"/>
          <p:cNvSpPr>
            <a:spLocks noChangeArrowheads="1"/>
          </p:cNvSpPr>
          <p:nvPr/>
        </p:nvSpPr>
        <p:spPr bwMode="auto">
          <a:xfrm>
            <a:off x="1828800" y="42672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28"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29"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30"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31"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32"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33"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34" name="Rectangle 35"/>
          <p:cNvSpPr>
            <a:spLocks noChangeArrowheads="1"/>
          </p:cNvSpPr>
          <p:nvPr/>
        </p:nvSpPr>
        <p:spPr bwMode="auto">
          <a:xfrm>
            <a:off x="24384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35" name="Rectangle 36"/>
          <p:cNvSpPr>
            <a:spLocks noChangeArrowheads="1"/>
          </p:cNvSpPr>
          <p:nvPr/>
        </p:nvSpPr>
        <p:spPr bwMode="auto">
          <a:xfrm>
            <a:off x="3048000" y="42672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36"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37" name="Rectangle 38"/>
          <p:cNvSpPr>
            <a:spLocks noChangeArrowheads="1"/>
          </p:cNvSpPr>
          <p:nvPr/>
        </p:nvSpPr>
        <p:spPr bwMode="auto">
          <a:xfrm>
            <a:off x="2438400" y="48768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38"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39"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40"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41"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42"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7143" name="Text Box 45"/>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rPr>
              <a:t>red cells are alive</a:t>
            </a:r>
          </a:p>
        </p:txBody>
      </p:sp>
      <p:sp>
        <p:nvSpPr>
          <p:cNvPr id="47144"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rPr>
              <a:t>white cells are empty</a:t>
            </a:r>
          </a:p>
        </p:txBody>
      </p:sp>
      <p:sp>
        <p:nvSpPr>
          <p:cNvPr id="49"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Lab Problem:  </a:t>
            </a:r>
            <a:r>
              <a:rPr kumimoji="0" lang="en-US"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Conway's Game of L</a:t>
            </a:r>
            <a:r>
              <a:rPr kumimoji="0" lang="en-US" altLang="ja-JP"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ife</a:t>
            </a:r>
            <a:endParaRPr kumimoji="0" lang="en-US" sz="32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2"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Everything depends on a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cell'</a:t>
            </a:r>
            <a:r>
              <a:rPr kumimoji="0" lang="en-US" altLang="ja-JP"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s eight </a:t>
            </a:r>
            <a:r>
              <a:rPr kumimoji="0" lang="en-US" altLang="ja-JP"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neighbors</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4"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Exactly 3 neighbors give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birth to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 new, live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cell.</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5"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Exactly 2 or 3 neighbors keep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an existing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cell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alive.</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6"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Any other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of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neighbors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and the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central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cell dies…</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7" name="TextBox 56"/>
          <p:cNvSpPr txBox="1"/>
          <p:nvPr/>
        </p:nvSpPr>
        <p:spPr>
          <a:xfrm rot="20596666">
            <a:off x="5867229" y="2407365"/>
            <a:ext cx="2848858" cy="584775"/>
          </a:xfrm>
          <a:prstGeom prst="rect">
            <a:avLst/>
          </a:prstGeom>
          <a:solidFill>
            <a:schemeClr val="bg1"/>
          </a:solidFill>
          <a:ln>
            <a:solidFill>
              <a:srgbClr val="CC33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What's next?</a:t>
            </a:r>
            <a:endParaRPr kumimoji="0" lang="en-US" sz="3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53" name="TextBox 52"/>
          <p:cNvSpPr txBox="1"/>
          <p:nvPr/>
        </p:nvSpPr>
        <p:spPr>
          <a:xfrm rot="20995028">
            <a:off x="410683" y="490781"/>
            <a:ext cx="4426710" cy="584775"/>
          </a:xfrm>
          <a:prstGeom prst="rect">
            <a:avLst/>
          </a:prstGeom>
          <a:solidFill>
            <a:srgbClr val="FFCCFF"/>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"Grandchild generation"</a:t>
            </a:r>
            <a:endParaRPr kumimoji="0" lang="en-US" sz="3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58" name="Down Arrow 57"/>
          <p:cNvSpPr/>
          <p:nvPr/>
        </p:nvSpPr>
        <p:spPr bwMode="auto">
          <a:xfrm>
            <a:off x="3505200" y="762000"/>
            <a:ext cx="762000" cy="914400"/>
          </a:xfrm>
          <a:prstGeom prst="downArrow">
            <a:avLst/>
          </a:prstGeom>
          <a:solidFill>
            <a:srgbClr val="FFCC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59" name="Rectangle 15"/>
          <p:cNvSpPr>
            <a:spLocks noChangeArrowheads="1"/>
          </p:cNvSpPr>
          <p:nvPr/>
        </p:nvSpPr>
        <p:spPr bwMode="auto">
          <a:xfrm>
            <a:off x="1828800" y="36576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0" name="Rectangle 23"/>
          <p:cNvSpPr>
            <a:spLocks noChangeArrowheads="1"/>
          </p:cNvSpPr>
          <p:nvPr/>
        </p:nvSpPr>
        <p:spPr bwMode="auto">
          <a:xfrm>
            <a:off x="3048000" y="36576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1" name="Rectangle 28"/>
          <p:cNvSpPr>
            <a:spLocks noChangeArrowheads="1"/>
          </p:cNvSpPr>
          <p:nvPr/>
        </p:nvSpPr>
        <p:spPr bwMode="auto">
          <a:xfrm>
            <a:off x="1828800" y="42672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2" name="Rectangle 36"/>
          <p:cNvSpPr>
            <a:spLocks noChangeArrowheads="1"/>
          </p:cNvSpPr>
          <p:nvPr/>
        </p:nvSpPr>
        <p:spPr bwMode="auto">
          <a:xfrm>
            <a:off x="3048000" y="42672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3" name="Rectangle 23"/>
          <p:cNvSpPr>
            <a:spLocks noChangeArrowheads="1"/>
          </p:cNvSpPr>
          <p:nvPr/>
        </p:nvSpPr>
        <p:spPr bwMode="auto">
          <a:xfrm>
            <a:off x="2438400" y="30480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4" name="Rectangle 23"/>
          <p:cNvSpPr>
            <a:spLocks noChangeArrowheads="1"/>
          </p:cNvSpPr>
          <p:nvPr/>
        </p:nvSpPr>
        <p:spPr bwMode="auto">
          <a:xfrm>
            <a:off x="2444635" y="4878552"/>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5" name="Text Box 12"/>
          <p:cNvSpPr txBox="1">
            <a:spLocks noChangeArrowheads="1"/>
          </p:cNvSpPr>
          <p:nvPr/>
        </p:nvSpPr>
        <p:spPr bwMode="auto">
          <a:xfrm>
            <a:off x="4800600" y="1371600"/>
            <a:ext cx="3139825" cy="461665"/>
          </a:xfrm>
          <a:prstGeom prst="rect">
            <a:avLst/>
          </a:prstGeom>
          <a:solidFill>
            <a:schemeClr val="bg1">
              <a:lumMod val="95000"/>
            </a:schemeClr>
          </a:solidFill>
          <a:ln>
            <a:solidFill>
              <a:srgbClr val="FFCCFF"/>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Evolutionary rules</a:t>
            </a:r>
          </a:p>
        </p:txBody>
      </p:sp>
      <p:sp>
        <p:nvSpPr>
          <p:cNvPr id="66" name="Text Box 31"/>
          <p:cNvSpPr txBox="1">
            <a:spLocks noChangeArrowheads="1"/>
          </p:cNvSpPr>
          <p:nvPr/>
        </p:nvSpPr>
        <p:spPr bwMode="auto">
          <a:xfrm>
            <a:off x="1371600" y="1371600"/>
            <a:ext cx="1828800" cy="457200"/>
          </a:xfrm>
          <a:prstGeom prst="rect">
            <a:avLst/>
          </a:prstGeom>
          <a:solidFill>
            <a:schemeClr val="bg1">
              <a:lumMod val="95000"/>
            </a:schemeClr>
          </a:solidFill>
          <a:ln>
            <a:solidFill>
              <a:srgbClr val="FFCCFF"/>
            </a:solid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Grid World</a:t>
            </a:r>
          </a:p>
        </p:txBody>
      </p:sp>
    </p:spTree>
    <p:extLst>
      <p:ext uri="{BB962C8B-B14F-4D97-AF65-F5344CB8AC3E}">
        <p14:creationId xmlns:p14="http://schemas.microsoft.com/office/powerpoint/2010/main" val="18115235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2"/>
          <p:cNvSpPr>
            <a:spLocks noChangeArrowheads="1"/>
          </p:cNvSpPr>
          <p:nvPr/>
        </p:nvSpPr>
        <p:spPr bwMode="auto">
          <a:xfrm>
            <a:off x="457200" y="2667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79" name="Rectangle 13"/>
          <p:cNvSpPr>
            <a:spLocks noChangeArrowheads="1"/>
          </p:cNvSpPr>
          <p:nvPr/>
        </p:nvSpPr>
        <p:spPr bwMode="auto">
          <a:xfrm>
            <a:off x="1066800" y="2667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80" name="Rectangle 14"/>
          <p:cNvSpPr>
            <a:spLocks noChangeArrowheads="1"/>
          </p:cNvSpPr>
          <p:nvPr/>
        </p:nvSpPr>
        <p:spPr bwMode="auto">
          <a:xfrm>
            <a:off x="1676400" y="2667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81" name="Rectangle 15"/>
          <p:cNvSpPr>
            <a:spLocks noChangeArrowheads="1"/>
          </p:cNvSpPr>
          <p:nvPr/>
        </p:nvSpPr>
        <p:spPr bwMode="auto">
          <a:xfrm>
            <a:off x="457200" y="3276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82" name="Rectangle 16"/>
          <p:cNvSpPr>
            <a:spLocks noChangeArrowheads="1"/>
          </p:cNvSpPr>
          <p:nvPr/>
        </p:nvSpPr>
        <p:spPr bwMode="auto">
          <a:xfrm>
            <a:off x="1066800" y="32766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83" name="Rectangle 17"/>
          <p:cNvSpPr>
            <a:spLocks noChangeArrowheads="1"/>
          </p:cNvSpPr>
          <p:nvPr/>
        </p:nvSpPr>
        <p:spPr bwMode="auto">
          <a:xfrm>
            <a:off x="1676400" y="3276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84" name="Rectangle 18"/>
          <p:cNvSpPr>
            <a:spLocks noChangeArrowheads="1"/>
          </p:cNvSpPr>
          <p:nvPr/>
        </p:nvSpPr>
        <p:spPr bwMode="auto">
          <a:xfrm>
            <a:off x="457200" y="3886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85" name="Rectangle 19"/>
          <p:cNvSpPr>
            <a:spLocks noChangeArrowheads="1"/>
          </p:cNvSpPr>
          <p:nvPr/>
        </p:nvSpPr>
        <p:spPr bwMode="auto">
          <a:xfrm>
            <a:off x="1066800" y="3886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86" name="Rectangle 20"/>
          <p:cNvSpPr>
            <a:spLocks noChangeArrowheads="1"/>
          </p:cNvSpPr>
          <p:nvPr/>
        </p:nvSpPr>
        <p:spPr bwMode="auto">
          <a:xfrm>
            <a:off x="1676400" y="38862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87" name="Rectangle 21"/>
          <p:cNvSpPr>
            <a:spLocks noChangeArrowheads="1"/>
          </p:cNvSpPr>
          <p:nvPr/>
        </p:nvSpPr>
        <p:spPr bwMode="auto">
          <a:xfrm>
            <a:off x="2286000" y="2667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88" name="Rectangle 22"/>
          <p:cNvSpPr>
            <a:spLocks noChangeArrowheads="1"/>
          </p:cNvSpPr>
          <p:nvPr/>
        </p:nvSpPr>
        <p:spPr bwMode="auto">
          <a:xfrm>
            <a:off x="2895600" y="2667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89" name="Rectangle 23"/>
          <p:cNvSpPr>
            <a:spLocks noChangeArrowheads="1"/>
          </p:cNvSpPr>
          <p:nvPr/>
        </p:nvSpPr>
        <p:spPr bwMode="auto">
          <a:xfrm>
            <a:off x="3505200" y="2667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90" name="Rectangle 24"/>
          <p:cNvSpPr>
            <a:spLocks noChangeArrowheads="1"/>
          </p:cNvSpPr>
          <p:nvPr/>
        </p:nvSpPr>
        <p:spPr bwMode="auto">
          <a:xfrm>
            <a:off x="2286000" y="3276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91" name="Rectangle 25"/>
          <p:cNvSpPr>
            <a:spLocks noChangeArrowheads="1"/>
          </p:cNvSpPr>
          <p:nvPr/>
        </p:nvSpPr>
        <p:spPr bwMode="auto">
          <a:xfrm>
            <a:off x="2895600" y="3276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92" name="Rectangle 26"/>
          <p:cNvSpPr>
            <a:spLocks noChangeArrowheads="1"/>
          </p:cNvSpPr>
          <p:nvPr/>
        </p:nvSpPr>
        <p:spPr bwMode="auto">
          <a:xfrm>
            <a:off x="3505200" y="3276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93" name="Rectangle 27"/>
          <p:cNvSpPr>
            <a:spLocks noChangeArrowheads="1"/>
          </p:cNvSpPr>
          <p:nvPr/>
        </p:nvSpPr>
        <p:spPr bwMode="auto">
          <a:xfrm>
            <a:off x="2286000" y="3886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94" name="Rectangle 28"/>
          <p:cNvSpPr>
            <a:spLocks noChangeArrowheads="1"/>
          </p:cNvSpPr>
          <p:nvPr/>
        </p:nvSpPr>
        <p:spPr bwMode="auto">
          <a:xfrm>
            <a:off x="2895600" y="38862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95" name="Rectangle 29"/>
          <p:cNvSpPr>
            <a:spLocks noChangeArrowheads="1"/>
          </p:cNvSpPr>
          <p:nvPr/>
        </p:nvSpPr>
        <p:spPr bwMode="auto">
          <a:xfrm>
            <a:off x="3505200" y="3886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96" name="Rectangle 30"/>
          <p:cNvSpPr>
            <a:spLocks noChangeArrowheads="1"/>
          </p:cNvSpPr>
          <p:nvPr/>
        </p:nvSpPr>
        <p:spPr bwMode="auto">
          <a:xfrm>
            <a:off x="457200" y="4495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97" name="Rectangle 31"/>
          <p:cNvSpPr>
            <a:spLocks noChangeArrowheads="1"/>
          </p:cNvSpPr>
          <p:nvPr/>
        </p:nvSpPr>
        <p:spPr bwMode="auto">
          <a:xfrm>
            <a:off x="1066800" y="4495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98" name="Rectangle 32"/>
          <p:cNvSpPr>
            <a:spLocks noChangeArrowheads="1"/>
          </p:cNvSpPr>
          <p:nvPr/>
        </p:nvSpPr>
        <p:spPr bwMode="auto">
          <a:xfrm>
            <a:off x="1676400" y="4495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199" name="Rectangle 33"/>
          <p:cNvSpPr>
            <a:spLocks noChangeArrowheads="1"/>
          </p:cNvSpPr>
          <p:nvPr/>
        </p:nvSpPr>
        <p:spPr bwMode="auto">
          <a:xfrm>
            <a:off x="457200" y="5105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00" name="Rectangle 34"/>
          <p:cNvSpPr>
            <a:spLocks noChangeArrowheads="1"/>
          </p:cNvSpPr>
          <p:nvPr/>
        </p:nvSpPr>
        <p:spPr bwMode="auto">
          <a:xfrm>
            <a:off x="1066800" y="5105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01" name="Rectangle 35"/>
          <p:cNvSpPr>
            <a:spLocks noChangeArrowheads="1"/>
          </p:cNvSpPr>
          <p:nvPr/>
        </p:nvSpPr>
        <p:spPr bwMode="auto">
          <a:xfrm>
            <a:off x="1676400" y="5105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02" name="Rectangle 36"/>
          <p:cNvSpPr>
            <a:spLocks noChangeArrowheads="1"/>
          </p:cNvSpPr>
          <p:nvPr/>
        </p:nvSpPr>
        <p:spPr bwMode="auto">
          <a:xfrm>
            <a:off x="457200" y="5715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03" name="Rectangle 37"/>
          <p:cNvSpPr>
            <a:spLocks noChangeArrowheads="1"/>
          </p:cNvSpPr>
          <p:nvPr/>
        </p:nvSpPr>
        <p:spPr bwMode="auto">
          <a:xfrm>
            <a:off x="1066800" y="5715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04" name="Rectangle 38"/>
          <p:cNvSpPr>
            <a:spLocks noChangeArrowheads="1"/>
          </p:cNvSpPr>
          <p:nvPr/>
        </p:nvSpPr>
        <p:spPr bwMode="auto">
          <a:xfrm>
            <a:off x="1676400" y="5715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05" name="Rectangle 39"/>
          <p:cNvSpPr>
            <a:spLocks noChangeArrowheads="1"/>
          </p:cNvSpPr>
          <p:nvPr/>
        </p:nvSpPr>
        <p:spPr bwMode="auto">
          <a:xfrm>
            <a:off x="2286000" y="44958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06" name="Rectangle 40"/>
          <p:cNvSpPr>
            <a:spLocks noChangeArrowheads="1"/>
          </p:cNvSpPr>
          <p:nvPr/>
        </p:nvSpPr>
        <p:spPr bwMode="auto">
          <a:xfrm>
            <a:off x="2895600" y="4495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07" name="Rectangle 41"/>
          <p:cNvSpPr>
            <a:spLocks noChangeArrowheads="1"/>
          </p:cNvSpPr>
          <p:nvPr/>
        </p:nvSpPr>
        <p:spPr bwMode="auto">
          <a:xfrm>
            <a:off x="3505200" y="4495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08" name="Rectangle 42"/>
          <p:cNvSpPr>
            <a:spLocks noChangeArrowheads="1"/>
          </p:cNvSpPr>
          <p:nvPr/>
        </p:nvSpPr>
        <p:spPr bwMode="auto">
          <a:xfrm>
            <a:off x="2286000" y="5105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09" name="Rectangle 43"/>
          <p:cNvSpPr>
            <a:spLocks noChangeArrowheads="1"/>
          </p:cNvSpPr>
          <p:nvPr/>
        </p:nvSpPr>
        <p:spPr bwMode="auto">
          <a:xfrm>
            <a:off x="2895600" y="5105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10" name="Rectangle 44"/>
          <p:cNvSpPr>
            <a:spLocks noChangeArrowheads="1"/>
          </p:cNvSpPr>
          <p:nvPr/>
        </p:nvSpPr>
        <p:spPr bwMode="auto">
          <a:xfrm>
            <a:off x="3505200" y="5105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11" name="Rectangle 45"/>
          <p:cNvSpPr>
            <a:spLocks noChangeArrowheads="1"/>
          </p:cNvSpPr>
          <p:nvPr/>
        </p:nvSpPr>
        <p:spPr bwMode="auto">
          <a:xfrm>
            <a:off x="2286000" y="5715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12" name="Rectangle 46"/>
          <p:cNvSpPr>
            <a:spLocks noChangeArrowheads="1"/>
          </p:cNvSpPr>
          <p:nvPr/>
        </p:nvSpPr>
        <p:spPr bwMode="auto">
          <a:xfrm>
            <a:off x="2895600" y="5715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13" name="Rectangle 47"/>
          <p:cNvSpPr>
            <a:spLocks noChangeArrowheads="1"/>
          </p:cNvSpPr>
          <p:nvPr/>
        </p:nvSpPr>
        <p:spPr bwMode="auto">
          <a:xfrm>
            <a:off x="3505200" y="5715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214" name="Text Box 84"/>
          <p:cNvSpPr txBox="1">
            <a:spLocks noChangeArrowheads="1"/>
          </p:cNvSpPr>
          <p:nvPr/>
        </p:nvSpPr>
        <p:spPr bwMode="auto">
          <a:xfrm>
            <a:off x="4786563" y="2546684"/>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rPr>
              <a:t>For each </a:t>
            </a:r>
            <a:r>
              <a:rPr kumimoji="0" lang="en-US" sz="2400" b="0" i="0" u="none" strike="noStrike" kern="1200" cap="none" spc="0" normalizeH="0" baseline="0" noProof="0" dirty="0" smtClean="0">
                <a:ln>
                  <a:noFill/>
                </a:ln>
                <a:solidFill>
                  <a:srgbClr val="000000"/>
                </a:solidFill>
                <a:effectLst/>
                <a:uLnTx/>
                <a:uFillTx/>
                <a:latin typeface="Times" charset="0"/>
                <a:ea typeface="MS PGothic" pitchFamily="34" charset="-128"/>
                <a:cs typeface="+mn-cs"/>
              </a:rPr>
              <a:t>cell… </a:t>
            </a: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50215" name="Text Box 85"/>
          <p:cNvSpPr txBox="1">
            <a:spLocks noChangeArrowheads="1"/>
          </p:cNvSpPr>
          <p:nvPr/>
        </p:nvSpPr>
        <p:spPr bwMode="auto">
          <a:xfrm>
            <a:off x="5105400" y="3387566"/>
            <a:ext cx="36576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3 live neighbors – </a:t>
            </a:r>
            <a:r>
              <a:rPr kumimoji="0" lang="en-US" sz="20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life!</a:t>
            </a:r>
            <a:endParaRPr kumimoji="0" lang="en-US" sz="20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2 live </a:t>
            </a:r>
            <a:r>
              <a:rPr kumimoji="0" 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neighbors – </a:t>
            </a:r>
            <a:r>
              <a:rPr kumimoji="0" lang="en-US" sz="20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same</a:t>
            </a:r>
            <a:endParaRPr kumimoji="0" lang="en-US" sz="20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0, 1, 4, 5, 6, 7, or 8 </a:t>
            </a:r>
            <a:r>
              <a:rPr kumimoji="0" 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live neighbors – </a:t>
            </a:r>
            <a:r>
              <a:rPr kumimoji="0" lang="en-US" sz="2000" b="1"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death</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computed all at once, not cell-by-cell, so the </a:t>
            </a:r>
            <a:r>
              <a:rPr kumimoji="0" lang="en-US" sz="2000" b="1" i="0" u="none" strike="noStrike" kern="1200" cap="none" spc="0" normalizeH="0" baseline="0" noProof="0" dirty="0" smtClean="0">
                <a:ln>
                  <a:noFill/>
                </a:ln>
                <a:solidFill>
                  <a:srgbClr val="FF0000"/>
                </a:solidFill>
                <a:effectLst/>
                <a:uLnTx/>
                <a:uFillTx/>
                <a:latin typeface="Cambria" pitchFamily="18" charset="0"/>
                <a:ea typeface="MS PGothic" pitchFamily="34" charset="-128"/>
                <a:cs typeface="+mn-cs"/>
              </a:rPr>
              <a:t>?</a:t>
            </a:r>
            <a:r>
              <a:rPr kumimoji="0" 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left does NOT come to life, but </a:t>
            </a:r>
            <a:r>
              <a:rPr kumimoji="0" lang="en-US" sz="2000" b="1" i="0" u="none" strike="noStrike" kern="1200" cap="none" spc="0" normalizeH="0" baseline="0" noProof="0" dirty="0" smtClean="0">
                <a:ln>
                  <a:noFill/>
                </a:ln>
                <a:solidFill>
                  <a:srgbClr val="1608F9"/>
                </a:solidFill>
                <a:effectLst/>
                <a:uLnTx/>
                <a:uFillTx/>
                <a:latin typeface="Cambria" pitchFamily="18" charset="0"/>
                <a:ea typeface="MS PGothic" pitchFamily="34" charset="-128"/>
                <a:cs typeface="+mn-cs"/>
              </a:rPr>
              <a:t>?</a:t>
            </a:r>
            <a:r>
              <a:rPr kumimoji="0" lang="en-US" sz="2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does!</a:t>
            </a:r>
            <a:endParaRPr kumimoji="0" lang="en-US" sz="2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0216" name="Rectangle 86"/>
          <p:cNvSpPr>
            <a:spLocks noChangeArrowheads="1"/>
          </p:cNvSpPr>
          <p:nvPr/>
        </p:nvSpPr>
        <p:spPr bwMode="auto">
          <a:xfrm>
            <a:off x="4800600" y="6477000"/>
            <a:ext cx="422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808080"/>
                </a:solidFill>
                <a:effectLst/>
                <a:uLnTx/>
                <a:uFillTx/>
                <a:latin typeface="Calibri" pitchFamily="34" charset="0"/>
                <a:ea typeface="MS PGothic" pitchFamily="34" charset="-128"/>
                <a:cs typeface="+mn-cs"/>
              </a:rPr>
              <a:t>http://www.math.com/students/wonders/life/life.html</a:t>
            </a:r>
          </a:p>
        </p:txBody>
      </p:sp>
      <p:sp>
        <p:nvSpPr>
          <p:cNvPr id="50217" name="Text Box 102"/>
          <p:cNvSpPr txBox="1">
            <a:spLocks noChangeArrowheads="1"/>
          </p:cNvSpPr>
          <p:nvPr/>
        </p:nvSpPr>
        <p:spPr bwMode="auto">
          <a:xfrm>
            <a:off x="1819275" y="4572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charset="0"/>
                <a:ea typeface="MS PGothic" pitchFamily="34" charset="-128"/>
                <a:cs typeface="+mn-cs"/>
              </a:rPr>
              <a:t>?</a:t>
            </a:r>
          </a:p>
        </p:txBody>
      </p:sp>
      <p:sp>
        <p:nvSpPr>
          <p:cNvPr id="50223"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Lab Problem:  </a:t>
            </a:r>
            <a:r>
              <a:rPr kumimoji="0" lang="en-US" sz="40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Creating l</a:t>
            </a:r>
            <a:r>
              <a:rPr kumimoji="0" lang="en-US" altLang="ja-JP" sz="40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ife</a:t>
            </a:r>
            <a:endParaRPr kumimoji="0" lang="en-US" sz="40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9" name="Rectangle 123"/>
          <p:cNvSpPr>
            <a:spLocks noChangeArrowheads="1"/>
          </p:cNvSpPr>
          <p:nvPr/>
        </p:nvSpPr>
        <p:spPr bwMode="auto">
          <a:xfrm>
            <a:off x="2209800" y="1447800"/>
            <a:ext cx="4802188" cy="461963"/>
          </a:xfrm>
          <a:prstGeom prst="rect">
            <a:avLst/>
          </a:prstGeom>
          <a:solidFill>
            <a:srgbClr val="FFCCFF"/>
          </a:solidFill>
          <a:ln>
            <a:solidFill>
              <a:srgbClr val="FFCCFF"/>
            </a:solidFill>
          </a:ln>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next_life_generation</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 )</a:t>
            </a:r>
          </a:p>
        </p:txBody>
      </p:sp>
      <p:sp>
        <p:nvSpPr>
          <p:cNvPr id="44" name="Text Box 102"/>
          <p:cNvSpPr txBox="1">
            <a:spLocks noChangeArrowheads="1"/>
          </p:cNvSpPr>
          <p:nvPr/>
        </p:nvSpPr>
        <p:spPr bwMode="auto">
          <a:xfrm>
            <a:off x="2438400" y="39624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1608F9"/>
                </a:solidFill>
                <a:effectLst/>
                <a:uLnTx/>
                <a:uFillTx/>
                <a:latin typeface="Times" charset="0"/>
                <a:ea typeface="MS PGothic" pitchFamily="34" charset="-128"/>
                <a:cs typeface="+mn-cs"/>
              </a:rPr>
              <a:t>?</a:t>
            </a:r>
          </a:p>
        </p:txBody>
      </p:sp>
      <p:sp>
        <p:nvSpPr>
          <p:cNvPr id="46" name="Rectangle 23"/>
          <p:cNvSpPr>
            <a:spLocks noChangeArrowheads="1"/>
          </p:cNvSpPr>
          <p:nvPr/>
        </p:nvSpPr>
        <p:spPr bwMode="auto">
          <a:xfrm>
            <a:off x="1066800" y="32766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 name="Rectangle 23"/>
          <p:cNvSpPr>
            <a:spLocks noChangeArrowheads="1"/>
          </p:cNvSpPr>
          <p:nvPr/>
        </p:nvSpPr>
        <p:spPr bwMode="auto">
          <a:xfrm>
            <a:off x="1663148" y="38862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1" name="Rectangle 23"/>
          <p:cNvSpPr>
            <a:spLocks noChangeArrowheads="1"/>
          </p:cNvSpPr>
          <p:nvPr/>
        </p:nvSpPr>
        <p:spPr bwMode="auto">
          <a:xfrm>
            <a:off x="2273370" y="4487518"/>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Rectangle 23"/>
          <p:cNvSpPr>
            <a:spLocks noChangeArrowheads="1"/>
          </p:cNvSpPr>
          <p:nvPr/>
        </p:nvSpPr>
        <p:spPr bwMode="auto">
          <a:xfrm>
            <a:off x="2898705" y="3888685"/>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39452581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ChangeArrowheads="1"/>
          </p:cNvSpPr>
          <p:nvPr/>
        </p:nvSpPr>
        <p:spPr bwMode="auto">
          <a:xfrm>
            <a:off x="533400" y="2819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31" name="Rectangle 12"/>
          <p:cNvSpPr>
            <a:spLocks noChangeArrowheads="1"/>
          </p:cNvSpPr>
          <p:nvPr/>
        </p:nvSpPr>
        <p:spPr bwMode="auto">
          <a:xfrm>
            <a:off x="1143000" y="2819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32" name="Rectangle 13"/>
          <p:cNvSpPr>
            <a:spLocks noChangeArrowheads="1"/>
          </p:cNvSpPr>
          <p:nvPr/>
        </p:nvSpPr>
        <p:spPr bwMode="auto">
          <a:xfrm>
            <a:off x="1752600" y="2819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33" name="Rectangle 14"/>
          <p:cNvSpPr>
            <a:spLocks noChangeArrowheads="1"/>
          </p:cNvSpPr>
          <p:nvPr/>
        </p:nvSpPr>
        <p:spPr bwMode="auto">
          <a:xfrm>
            <a:off x="533400" y="3429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34" name="Rectangle 15"/>
          <p:cNvSpPr>
            <a:spLocks noChangeArrowheads="1"/>
          </p:cNvSpPr>
          <p:nvPr/>
        </p:nvSpPr>
        <p:spPr bwMode="auto">
          <a:xfrm>
            <a:off x="1143000" y="3429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35" name="Rectangle 16"/>
          <p:cNvSpPr>
            <a:spLocks noChangeArrowheads="1"/>
          </p:cNvSpPr>
          <p:nvPr/>
        </p:nvSpPr>
        <p:spPr bwMode="auto">
          <a:xfrm>
            <a:off x="1752600" y="34290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36" name="Rectangle 17"/>
          <p:cNvSpPr>
            <a:spLocks noChangeArrowheads="1"/>
          </p:cNvSpPr>
          <p:nvPr/>
        </p:nvSpPr>
        <p:spPr bwMode="auto">
          <a:xfrm>
            <a:off x="533400" y="4038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37" name="Rectangle 18"/>
          <p:cNvSpPr>
            <a:spLocks noChangeArrowheads="1"/>
          </p:cNvSpPr>
          <p:nvPr/>
        </p:nvSpPr>
        <p:spPr bwMode="auto">
          <a:xfrm>
            <a:off x="1143000" y="4038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38" name="Rectangle 19"/>
          <p:cNvSpPr>
            <a:spLocks noChangeArrowheads="1"/>
          </p:cNvSpPr>
          <p:nvPr/>
        </p:nvSpPr>
        <p:spPr bwMode="auto">
          <a:xfrm>
            <a:off x="1752600" y="40386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39" name="Rectangle 20"/>
          <p:cNvSpPr>
            <a:spLocks noChangeArrowheads="1"/>
          </p:cNvSpPr>
          <p:nvPr/>
        </p:nvSpPr>
        <p:spPr bwMode="auto">
          <a:xfrm>
            <a:off x="2362200" y="2819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40" name="Rectangle 21"/>
          <p:cNvSpPr>
            <a:spLocks noChangeArrowheads="1"/>
          </p:cNvSpPr>
          <p:nvPr/>
        </p:nvSpPr>
        <p:spPr bwMode="auto">
          <a:xfrm>
            <a:off x="2971800" y="2819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41" name="Rectangle 22"/>
          <p:cNvSpPr>
            <a:spLocks noChangeArrowheads="1"/>
          </p:cNvSpPr>
          <p:nvPr/>
        </p:nvSpPr>
        <p:spPr bwMode="auto">
          <a:xfrm>
            <a:off x="3581400" y="2819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42" name="Rectangle 23"/>
          <p:cNvSpPr>
            <a:spLocks noChangeArrowheads="1"/>
          </p:cNvSpPr>
          <p:nvPr/>
        </p:nvSpPr>
        <p:spPr bwMode="auto">
          <a:xfrm>
            <a:off x="2362200" y="3429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43" name="Rectangle 24"/>
          <p:cNvSpPr>
            <a:spLocks noChangeArrowheads="1"/>
          </p:cNvSpPr>
          <p:nvPr/>
        </p:nvSpPr>
        <p:spPr bwMode="auto">
          <a:xfrm>
            <a:off x="2971800" y="3429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44" name="Rectangle 25"/>
          <p:cNvSpPr>
            <a:spLocks noChangeArrowheads="1"/>
          </p:cNvSpPr>
          <p:nvPr/>
        </p:nvSpPr>
        <p:spPr bwMode="auto">
          <a:xfrm>
            <a:off x="3581400" y="3429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45" name="Rectangle 26"/>
          <p:cNvSpPr>
            <a:spLocks noChangeArrowheads="1"/>
          </p:cNvSpPr>
          <p:nvPr/>
        </p:nvSpPr>
        <p:spPr bwMode="auto">
          <a:xfrm>
            <a:off x="2362200" y="4038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46" name="Rectangle 27"/>
          <p:cNvSpPr>
            <a:spLocks noChangeArrowheads="1"/>
          </p:cNvSpPr>
          <p:nvPr/>
        </p:nvSpPr>
        <p:spPr bwMode="auto">
          <a:xfrm>
            <a:off x="2971800" y="4038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47" name="Rectangle 28"/>
          <p:cNvSpPr>
            <a:spLocks noChangeArrowheads="1"/>
          </p:cNvSpPr>
          <p:nvPr/>
        </p:nvSpPr>
        <p:spPr bwMode="auto">
          <a:xfrm>
            <a:off x="3581400" y="4038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48" name="Rectangle 29"/>
          <p:cNvSpPr>
            <a:spLocks noChangeArrowheads="1"/>
          </p:cNvSpPr>
          <p:nvPr/>
        </p:nvSpPr>
        <p:spPr bwMode="auto">
          <a:xfrm>
            <a:off x="533400" y="4648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49" name="Rectangle 30"/>
          <p:cNvSpPr>
            <a:spLocks noChangeArrowheads="1"/>
          </p:cNvSpPr>
          <p:nvPr/>
        </p:nvSpPr>
        <p:spPr bwMode="auto">
          <a:xfrm>
            <a:off x="1143000" y="4648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50" name="Rectangle 31"/>
          <p:cNvSpPr>
            <a:spLocks noChangeArrowheads="1"/>
          </p:cNvSpPr>
          <p:nvPr/>
        </p:nvSpPr>
        <p:spPr bwMode="auto">
          <a:xfrm>
            <a:off x="1752600" y="46482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51" name="Rectangle 32"/>
          <p:cNvSpPr>
            <a:spLocks noChangeArrowheads="1"/>
          </p:cNvSpPr>
          <p:nvPr/>
        </p:nvSpPr>
        <p:spPr bwMode="auto">
          <a:xfrm>
            <a:off x="533400" y="5257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52" name="Rectangle 33"/>
          <p:cNvSpPr>
            <a:spLocks noChangeArrowheads="1"/>
          </p:cNvSpPr>
          <p:nvPr/>
        </p:nvSpPr>
        <p:spPr bwMode="auto">
          <a:xfrm>
            <a:off x="1143000" y="5257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53" name="Rectangle 34"/>
          <p:cNvSpPr>
            <a:spLocks noChangeArrowheads="1"/>
          </p:cNvSpPr>
          <p:nvPr/>
        </p:nvSpPr>
        <p:spPr bwMode="auto">
          <a:xfrm>
            <a:off x="1752600" y="5257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54" name="Rectangle 35"/>
          <p:cNvSpPr>
            <a:spLocks noChangeArrowheads="1"/>
          </p:cNvSpPr>
          <p:nvPr/>
        </p:nvSpPr>
        <p:spPr bwMode="auto">
          <a:xfrm>
            <a:off x="533400" y="5867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55" name="Rectangle 36"/>
          <p:cNvSpPr>
            <a:spLocks noChangeArrowheads="1"/>
          </p:cNvSpPr>
          <p:nvPr/>
        </p:nvSpPr>
        <p:spPr bwMode="auto">
          <a:xfrm>
            <a:off x="1143000" y="5867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56" name="Rectangle 37"/>
          <p:cNvSpPr>
            <a:spLocks noChangeArrowheads="1"/>
          </p:cNvSpPr>
          <p:nvPr/>
        </p:nvSpPr>
        <p:spPr bwMode="auto">
          <a:xfrm>
            <a:off x="1752600" y="5867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57" name="Rectangle 38"/>
          <p:cNvSpPr>
            <a:spLocks noChangeArrowheads="1"/>
          </p:cNvSpPr>
          <p:nvPr/>
        </p:nvSpPr>
        <p:spPr bwMode="auto">
          <a:xfrm>
            <a:off x="2362200" y="4648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58" name="Rectangle 39"/>
          <p:cNvSpPr>
            <a:spLocks noChangeArrowheads="1"/>
          </p:cNvSpPr>
          <p:nvPr/>
        </p:nvSpPr>
        <p:spPr bwMode="auto">
          <a:xfrm>
            <a:off x="2971800" y="4648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59" name="Rectangle 40"/>
          <p:cNvSpPr>
            <a:spLocks noChangeArrowheads="1"/>
          </p:cNvSpPr>
          <p:nvPr/>
        </p:nvSpPr>
        <p:spPr bwMode="auto">
          <a:xfrm>
            <a:off x="3581400" y="4648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60" name="Rectangle 41"/>
          <p:cNvSpPr>
            <a:spLocks noChangeArrowheads="1"/>
          </p:cNvSpPr>
          <p:nvPr/>
        </p:nvSpPr>
        <p:spPr bwMode="auto">
          <a:xfrm>
            <a:off x="2362200" y="5257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62" name="Rectangle 43"/>
          <p:cNvSpPr>
            <a:spLocks noChangeArrowheads="1"/>
          </p:cNvSpPr>
          <p:nvPr/>
        </p:nvSpPr>
        <p:spPr bwMode="auto">
          <a:xfrm>
            <a:off x="3581400" y="5257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63" name="Rectangle 44"/>
          <p:cNvSpPr>
            <a:spLocks noChangeArrowheads="1"/>
          </p:cNvSpPr>
          <p:nvPr/>
        </p:nvSpPr>
        <p:spPr bwMode="auto">
          <a:xfrm>
            <a:off x="2362200" y="5867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64" name="Rectangle 45"/>
          <p:cNvSpPr>
            <a:spLocks noChangeArrowheads="1"/>
          </p:cNvSpPr>
          <p:nvPr/>
        </p:nvSpPr>
        <p:spPr bwMode="auto">
          <a:xfrm>
            <a:off x="2971800" y="5867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65" name="Rectangle 46"/>
          <p:cNvSpPr>
            <a:spLocks noChangeArrowheads="1"/>
          </p:cNvSpPr>
          <p:nvPr/>
        </p:nvSpPr>
        <p:spPr bwMode="auto">
          <a:xfrm>
            <a:off x="3581400" y="5867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66" name="Rectangle 47"/>
          <p:cNvSpPr>
            <a:spLocks noChangeArrowheads="1"/>
          </p:cNvSpPr>
          <p:nvPr/>
        </p:nvSpPr>
        <p:spPr bwMode="auto">
          <a:xfrm>
            <a:off x="4953000" y="2819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67" name="Rectangle 48"/>
          <p:cNvSpPr>
            <a:spLocks noChangeArrowheads="1"/>
          </p:cNvSpPr>
          <p:nvPr/>
        </p:nvSpPr>
        <p:spPr bwMode="auto">
          <a:xfrm>
            <a:off x="5562600" y="2819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68" name="Rectangle 49"/>
          <p:cNvSpPr>
            <a:spLocks noChangeArrowheads="1"/>
          </p:cNvSpPr>
          <p:nvPr/>
        </p:nvSpPr>
        <p:spPr bwMode="auto">
          <a:xfrm>
            <a:off x="6172200" y="2819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69" name="Rectangle 50"/>
          <p:cNvSpPr>
            <a:spLocks noChangeArrowheads="1"/>
          </p:cNvSpPr>
          <p:nvPr/>
        </p:nvSpPr>
        <p:spPr bwMode="auto">
          <a:xfrm>
            <a:off x="4953000" y="3429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70" name="Rectangle 51"/>
          <p:cNvSpPr>
            <a:spLocks noChangeArrowheads="1"/>
          </p:cNvSpPr>
          <p:nvPr/>
        </p:nvSpPr>
        <p:spPr bwMode="auto">
          <a:xfrm>
            <a:off x="5562600" y="3429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71" name="Rectangle 52"/>
          <p:cNvSpPr>
            <a:spLocks noChangeArrowheads="1"/>
          </p:cNvSpPr>
          <p:nvPr/>
        </p:nvSpPr>
        <p:spPr bwMode="auto">
          <a:xfrm>
            <a:off x="6172200" y="3429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72" name="Rectangle 53"/>
          <p:cNvSpPr>
            <a:spLocks noChangeArrowheads="1"/>
          </p:cNvSpPr>
          <p:nvPr/>
        </p:nvSpPr>
        <p:spPr bwMode="auto">
          <a:xfrm>
            <a:off x="4953000" y="4038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73" name="Rectangle 54"/>
          <p:cNvSpPr>
            <a:spLocks noChangeArrowheads="1"/>
          </p:cNvSpPr>
          <p:nvPr/>
        </p:nvSpPr>
        <p:spPr bwMode="auto">
          <a:xfrm>
            <a:off x="5562600" y="40386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74" name="Rectangle 55"/>
          <p:cNvSpPr>
            <a:spLocks noChangeArrowheads="1"/>
          </p:cNvSpPr>
          <p:nvPr/>
        </p:nvSpPr>
        <p:spPr bwMode="auto">
          <a:xfrm>
            <a:off x="6172200" y="40386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75" name="Rectangle 56"/>
          <p:cNvSpPr>
            <a:spLocks noChangeArrowheads="1"/>
          </p:cNvSpPr>
          <p:nvPr/>
        </p:nvSpPr>
        <p:spPr bwMode="auto">
          <a:xfrm>
            <a:off x="6781800" y="2819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76" name="Rectangle 57"/>
          <p:cNvSpPr>
            <a:spLocks noChangeArrowheads="1"/>
          </p:cNvSpPr>
          <p:nvPr/>
        </p:nvSpPr>
        <p:spPr bwMode="auto">
          <a:xfrm>
            <a:off x="7391400" y="2819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77" name="Rectangle 58"/>
          <p:cNvSpPr>
            <a:spLocks noChangeArrowheads="1"/>
          </p:cNvSpPr>
          <p:nvPr/>
        </p:nvSpPr>
        <p:spPr bwMode="auto">
          <a:xfrm>
            <a:off x="8001000" y="2819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78" name="Rectangle 59"/>
          <p:cNvSpPr>
            <a:spLocks noChangeArrowheads="1"/>
          </p:cNvSpPr>
          <p:nvPr/>
        </p:nvSpPr>
        <p:spPr bwMode="auto">
          <a:xfrm>
            <a:off x="6781800" y="3429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79" name="Rectangle 60"/>
          <p:cNvSpPr>
            <a:spLocks noChangeArrowheads="1"/>
          </p:cNvSpPr>
          <p:nvPr/>
        </p:nvSpPr>
        <p:spPr bwMode="auto">
          <a:xfrm>
            <a:off x="7391400" y="3429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80" name="Rectangle 61"/>
          <p:cNvSpPr>
            <a:spLocks noChangeArrowheads="1"/>
          </p:cNvSpPr>
          <p:nvPr/>
        </p:nvSpPr>
        <p:spPr bwMode="auto">
          <a:xfrm>
            <a:off x="8001000" y="34290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81" name="Rectangle 62"/>
          <p:cNvSpPr>
            <a:spLocks noChangeArrowheads="1"/>
          </p:cNvSpPr>
          <p:nvPr/>
        </p:nvSpPr>
        <p:spPr bwMode="auto">
          <a:xfrm>
            <a:off x="6781800" y="4038600"/>
            <a:ext cx="609600" cy="609600"/>
          </a:xfrm>
          <a:prstGeom prst="rect">
            <a:avLst/>
          </a:prstGeom>
          <a:solidFill>
            <a:srgbClr val="FFCCCC"/>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82" name="Rectangle 63"/>
          <p:cNvSpPr>
            <a:spLocks noChangeArrowheads="1"/>
          </p:cNvSpPr>
          <p:nvPr/>
        </p:nvSpPr>
        <p:spPr bwMode="auto">
          <a:xfrm>
            <a:off x="7391400" y="4038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83" name="Rectangle 64"/>
          <p:cNvSpPr>
            <a:spLocks noChangeArrowheads="1"/>
          </p:cNvSpPr>
          <p:nvPr/>
        </p:nvSpPr>
        <p:spPr bwMode="auto">
          <a:xfrm>
            <a:off x="8001000" y="40386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84" name="Rectangle 65"/>
          <p:cNvSpPr>
            <a:spLocks noChangeArrowheads="1"/>
          </p:cNvSpPr>
          <p:nvPr/>
        </p:nvSpPr>
        <p:spPr bwMode="auto">
          <a:xfrm>
            <a:off x="4953000" y="4648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85" name="Rectangle 66"/>
          <p:cNvSpPr>
            <a:spLocks noChangeArrowheads="1"/>
          </p:cNvSpPr>
          <p:nvPr/>
        </p:nvSpPr>
        <p:spPr bwMode="auto">
          <a:xfrm>
            <a:off x="5562600" y="4648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86" name="Rectangle 67"/>
          <p:cNvSpPr>
            <a:spLocks noChangeArrowheads="1"/>
          </p:cNvSpPr>
          <p:nvPr/>
        </p:nvSpPr>
        <p:spPr bwMode="auto">
          <a:xfrm>
            <a:off x="6172200" y="4648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87" name="Rectangle 68"/>
          <p:cNvSpPr>
            <a:spLocks noChangeArrowheads="1"/>
          </p:cNvSpPr>
          <p:nvPr/>
        </p:nvSpPr>
        <p:spPr bwMode="auto">
          <a:xfrm>
            <a:off x="4953000" y="5257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88" name="Rectangle 69"/>
          <p:cNvSpPr>
            <a:spLocks noChangeArrowheads="1"/>
          </p:cNvSpPr>
          <p:nvPr/>
        </p:nvSpPr>
        <p:spPr bwMode="auto">
          <a:xfrm>
            <a:off x="5562600" y="5257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89" name="Rectangle 70"/>
          <p:cNvSpPr>
            <a:spLocks noChangeArrowheads="1"/>
          </p:cNvSpPr>
          <p:nvPr/>
        </p:nvSpPr>
        <p:spPr bwMode="auto">
          <a:xfrm>
            <a:off x="6172200" y="5257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90" name="Rectangle 71"/>
          <p:cNvSpPr>
            <a:spLocks noChangeArrowheads="1"/>
          </p:cNvSpPr>
          <p:nvPr/>
        </p:nvSpPr>
        <p:spPr bwMode="auto">
          <a:xfrm>
            <a:off x="4953000" y="5867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91" name="Rectangle 72"/>
          <p:cNvSpPr>
            <a:spLocks noChangeArrowheads="1"/>
          </p:cNvSpPr>
          <p:nvPr/>
        </p:nvSpPr>
        <p:spPr bwMode="auto">
          <a:xfrm>
            <a:off x="5562600" y="5867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92" name="Rectangle 73"/>
          <p:cNvSpPr>
            <a:spLocks noChangeArrowheads="1"/>
          </p:cNvSpPr>
          <p:nvPr/>
        </p:nvSpPr>
        <p:spPr bwMode="auto">
          <a:xfrm>
            <a:off x="6172200" y="5867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93" name="Rectangle 74"/>
          <p:cNvSpPr>
            <a:spLocks noChangeArrowheads="1"/>
          </p:cNvSpPr>
          <p:nvPr/>
        </p:nvSpPr>
        <p:spPr bwMode="auto">
          <a:xfrm>
            <a:off x="6781800" y="4648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94" name="Rectangle 75"/>
          <p:cNvSpPr>
            <a:spLocks noChangeArrowheads="1"/>
          </p:cNvSpPr>
          <p:nvPr/>
        </p:nvSpPr>
        <p:spPr bwMode="auto">
          <a:xfrm>
            <a:off x="7391400" y="4648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95" name="Rectangle 76"/>
          <p:cNvSpPr>
            <a:spLocks noChangeArrowheads="1"/>
          </p:cNvSpPr>
          <p:nvPr/>
        </p:nvSpPr>
        <p:spPr bwMode="auto">
          <a:xfrm>
            <a:off x="8001000" y="46482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96" name="Rectangle 77"/>
          <p:cNvSpPr>
            <a:spLocks noChangeArrowheads="1"/>
          </p:cNvSpPr>
          <p:nvPr/>
        </p:nvSpPr>
        <p:spPr bwMode="auto">
          <a:xfrm>
            <a:off x="6781800" y="5257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97" name="Rectangle 78"/>
          <p:cNvSpPr>
            <a:spLocks noChangeArrowheads="1"/>
          </p:cNvSpPr>
          <p:nvPr/>
        </p:nvSpPr>
        <p:spPr bwMode="auto">
          <a:xfrm>
            <a:off x="7391400" y="5257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98" name="Rectangle 79"/>
          <p:cNvSpPr>
            <a:spLocks noChangeArrowheads="1"/>
          </p:cNvSpPr>
          <p:nvPr/>
        </p:nvSpPr>
        <p:spPr bwMode="auto">
          <a:xfrm>
            <a:off x="8001000" y="52578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199" name="Rectangle 80"/>
          <p:cNvSpPr>
            <a:spLocks noChangeArrowheads="1"/>
          </p:cNvSpPr>
          <p:nvPr/>
        </p:nvSpPr>
        <p:spPr bwMode="auto">
          <a:xfrm>
            <a:off x="6781800" y="5867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200" name="Rectangle 81"/>
          <p:cNvSpPr>
            <a:spLocks noChangeArrowheads="1"/>
          </p:cNvSpPr>
          <p:nvPr/>
        </p:nvSpPr>
        <p:spPr bwMode="auto">
          <a:xfrm>
            <a:off x="7391400" y="5867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201" name="Rectangle 82"/>
          <p:cNvSpPr>
            <a:spLocks noChangeArrowheads="1"/>
          </p:cNvSpPr>
          <p:nvPr/>
        </p:nvSpPr>
        <p:spPr bwMode="auto">
          <a:xfrm>
            <a:off x="8001000" y="5867400"/>
            <a:ext cx="609600" cy="6096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48202" name="Text Box 83"/>
          <p:cNvSpPr txBox="1">
            <a:spLocks noChangeArrowheads="1"/>
          </p:cNvSpPr>
          <p:nvPr/>
        </p:nvSpPr>
        <p:spPr bwMode="auto">
          <a:xfrm>
            <a:off x="5029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0</a:t>
            </a:r>
          </a:p>
        </p:txBody>
      </p:sp>
      <p:sp>
        <p:nvSpPr>
          <p:cNvPr id="48203" name="Text Box 84"/>
          <p:cNvSpPr txBox="1">
            <a:spLocks noChangeArrowheads="1"/>
          </p:cNvSpPr>
          <p:nvPr/>
        </p:nvSpPr>
        <p:spPr bwMode="auto">
          <a:xfrm>
            <a:off x="56388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1</a:t>
            </a:r>
          </a:p>
        </p:txBody>
      </p:sp>
      <p:sp>
        <p:nvSpPr>
          <p:cNvPr id="48204" name="Text Box 85"/>
          <p:cNvSpPr txBox="1">
            <a:spLocks noChangeArrowheads="1"/>
          </p:cNvSpPr>
          <p:nvPr/>
        </p:nvSpPr>
        <p:spPr bwMode="auto">
          <a:xfrm>
            <a:off x="62484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2</a:t>
            </a:r>
          </a:p>
        </p:txBody>
      </p:sp>
      <p:sp>
        <p:nvSpPr>
          <p:cNvPr id="48205" name="Text Box 86"/>
          <p:cNvSpPr txBox="1">
            <a:spLocks noChangeArrowheads="1"/>
          </p:cNvSpPr>
          <p:nvPr/>
        </p:nvSpPr>
        <p:spPr bwMode="auto">
          <a:xfrm>
            <a:off x="68580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3</a:t>
            </a:r>
          </a:p>
        </p:txBody>
      </p:sp>
      <p:sp>
        <p:nvSpPr>
          <p:cNvPr id="48206" name="Text Box 87"/>
          <p:cNvSpPr txBox="1">
            <a:spLocks noChangeArrowheads="1"/>
          </p:cNvSpPr>
          <p:nvPr/>
        </p:nvSpPr>
        <p:spPr bwMode="auto">
          <a:xfrm>
            <a:off x="7467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4</a:t>
            </a:r>
          </a:p>
        </p:txBody>
      </p:sp>
      <p:sp>
        <p:nvSpPr>
          <p:cNvPr id="48207" name="Text Box 88"/>
          <p:cNvSpPr txBox="1">
            <a:spLocks noChangeArrowheads="1"/>
          </p:cNvSpPr>
          <p:nvPr/>
        </p:nvSpPr>
        <p:spPr bwMode="auto">
          <a:xfrm>
            <a:off x="8077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5</a:t>
            </a:r>
          </a:p>
        </p:txBody>
      </p:sp>
      <p:sp>
        <p:nvSpPr>
          <p:cNvPr id="48208" name="Text Box 89"/>
          <p:cNvSpPr txBox="1">
            <a:spLocks noChangeArrowheads="1"/>
          </p:cNvSpPr>
          <p:nvPr/>
        </p:nvSpPr>
        <p:spPr bwMode="auto">
          <a:xfrm>
            <a:off x="609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0</a:t>
            </a:r>
          </a:p>
        </p:txBody>
      </p:sp>
      <p:sp>
        <p:nvSpPr>
          <p:cNvPr id="48209" name="Text Box 90"/>
          <p:cNvSpPr txBox="1">
            <a:spLocks noChangeArrowheads="1"/>
          </p:cNvSpPr>
          <p:nvPr/>
        </p:nvSpPr>
        <p:spPr bwMode="auto">
          <a:xfrm>
            <a:off x="12192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1</a:t>
            </a:r>
          </a:p>
        </p:txBody>
      </p:sp>
      <p:sp>
        <p:nvSpPr>
          <p:cNvPr id="48210" name="Text Box 91"/>
          <p:cNvSpPr txBox="1">
            <a:spLocks noChangeArrowheads="1"/>
          </p:cNvSpPr>
          <p:nvPr/>
        </p:nvSpPr>
        <p:spPr bwMode="auto">
          <a:xfrm>
            <a:off x="18288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2</a:t>
            </a:r>
          </a:p>
        </p:txBody>
      </p:sp>
      <p:sp>
        <p:nvSpPr>
          <p:cNvPr id="48211" name="Text Box 92"/>
          <p:cNvSpPr txBox="1">
            <a:spLocks noChangeArrowheads="1"/>
          </p:cNvSpPr>
          <p:nvPr/>
        </p:nvSpPr>
        <p:spPr bwMode="auto">
          <a:xfrm>
            <a:off x="24384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3</a:t>
            </a:r>
          </a:p>
        </p:txBody>
      </p:sp>
      <p:sp>
        <p:nvSpPr>
          <p:cNvPr id="48212" name="Text Box 93"/>
          <p:cNvSpPr txBox="1">
            <a:spLocks noChangeArrowheads="1"/>
          </p:cNvSpPr>
          <p:nvPr/>
        </p:nvSpPr>
        <p:spPr bwMode="auto">
          <a:xfrm>
            <a:off x="30480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4</a:t>
            </a:r>
          </a:p>
        </p:txBody>
      </p:sp>
      <p:sp>
        <p:nvSpPr>
          <p:cNvPr id="48213" name="Text Box 94"/>
          <p:cNvSpPr txBox="1">
            <a:spLocks noChangeArrowheads="1"/>
          </p:cNvSpPr>
          <p:nvPr/>
        </p:nvSpPr>
        <p:spPr bwMode="auto">
          <a:xfrm>
            <a:off x="36576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5</a:t>
            </a:r>
          </a:p>
        </p:txBody>
      </p:sp>
      <p:sp>
        <p:nvSpPr>
          <p:cNvPr id="48214" name="Text Box 95"/>
          <p:cNvSpPr txBox="1">
            <a:spLocks noChangeArrowheads="1"/>
          </p:cNvSpPr>
          <p:nvPr/>
        </p:nvSpPr>
        <p:spPr bwMode="auto">
          <a:xfrm>
            <a:off x="184150" y="30035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0</a:t>
            </a:r>
          </a:p>
        </p:txBody>
      </p:sp>
      <p:sp>
        <p:nvSpPr>
          <p:cNvPr id="48215" name="Text Box 96"/>
          <p:cNvSpPr txBox="1">
            <a:spLocks noChangeArrowheads="1"/>
          </p:cNvSpPr>
          <p:nvPr/>
        </p:nvSpPr>
        <p:spPr bwMode="auto">
          <a:xfrm>
            <a:off x="188913" y="35814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1</a:t>
            </a:r>
          </a:p>
        </p:txBody>
      </p:sp>
      <p:sp>
        <p:nvSpPr>
          <p:cNvPr id="48216" name="Text Box 97"/>
          <p:cNvSpPr txBox="1">
            <a:spLocks noChangeArrowheads="1"/>
          </p:cNvSpPr>
          <p:nvPr/>
        </p:nvSpPr>
        <p:spPr bwMode="auto">
          <a:xfrm>
            <a:off x="184150" y="41878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2</a:t>
            </a:r>
          </a:p>
        </p:txBody>
      </p:sp>
      <p:sp>
        <p:nvSpPr>
          <p:cNvPr id="48217" name="Text Box 98"/>
          <p:cNvSpPr txBox="1">
            <a:spLocks noChangeArrowheads="1"/>
          </p:cNvSpPr>
          <p:nvPr/>
        </p:nvSpPr>
        <p:spPr bwMode="auto">
          <a:xfrm>
            <a:off x="188913" y="4808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3</a:t>
            </a:r>
          </a:p>
        </p:txBody>
      </p:sp>
      <p:sp>
        <p:nvSpPr>
          <p:cNvPr id="48218" name="Text Box 99"/>
          <p:cNvSpPr txBox="1">
            <a:spLocks noChangeArrowheads="1"/>
          </p:cNvSpPr>
          <p:nvPr/>
        </p:nvSpPr>
        <p:spPr bwMode="auto">
          <a:xfrm>
            <a:off x="184150" y="54181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4</a:t>
            </a:r>
          </a:p>
        </p:txBody>
      </p:sp>
      <p:sp>
        <p:nvSpPr>
          <p:cNvPr id="48219" name="Text Box 100"/>
          <p:cNvSpPr txBox="1">
            <a:spLocks noChangeArrowheads="1"/>
          </p:cNvSpPr>
          <p:nvPr/>
        </p:nvSpPr>
        <p:spPr bwMode="auto">
          <a:xfrm>
            <a:off x="184150" y="60277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5</a:t>
            </a:r>
          </a:p>
        </p:txBody>
      </p:sp>
      <p:sp>
        <p:nvSpPr>
          <p:cNvPr id="48220" name="Text Box 101"/>
          <p:cNvSpPr txBox="1">
            <a:spLocks noChangeArrowheads="1"/>
          </p:cNvSpPr>
          <p:nvPr/>
        </p:nvSpPr>
        <p:spPr bwMode="auto">
          <a:xfrm>
            <a:off x="4595813" y="29956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0</a:t>
            </a:r>
          </a:p>
        </p:txBody>
      </p:sp>
      <p:sp>
        <p:nvSpPr>
          <p:cNvPr id="48221" name="Text Box 102"/>
          <p:cNvSpPr txBox="1">
            <a:spLocks noChangeArrowheads="1"/>
          </p:cNvSpPr>
          <p:nvPr/>
        </p:nvSpPr>
        <p:spPr bwMode="auto">
          <a:xfrm>
            <a:off x="4600575" y="357346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1</a:t>
            </a:r>
          </a:p>
        </p:txBody>
      </p:sp>
      <p:sp>
        <p:nvSpPr>
          <p:cNvPr id="48222" name="Text Box 103"/>
          <p:cNvSpPr txBox="1">
            <a:spLocks noChangeArrowheads="1"/>
          </p:cNvSpPr>
          <p:nvPr/>
        </p:nvSpPr>
        <p:spPr bwMode="auto">
          <a:xfrm>
            <a:off x="4595813" y="417988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2</a:t>
            </a:r>
          </a:p>
        </p:txBody>
      </p:sp>
      <p:sp>
        <p:nvSpPr>
          <p:cNvPr id="48223" name="Text Box 104"/>
          <p:cNvSpPr txBox="1">
            <a:spLocks noChangeArrowheads="1"/>
          </p:cNvSpPr>
          <p:nvPr/>
        </p:nvSpPr>
        <p:spPr bwMode="auto">
          <a:xfrm>
            <a:off x="4600575" y="4800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3</a:t>
            </a:r>
          </a:p>
        </p:txBody>
      </p:sp>
      <p:sp>
        <p:nvSpPr>
          <p:cNvPr id="48224" name="Text Box 105"/>
          <p:cNvSpPr txBox="1">
            <a:spLocks noChangeArrowheads="1"/>
          </p:cNvSpPr>
          <p:nvPr/>
        </p:nvSpPr>
        <p:spPr bwMode="auto">
          <a:xfrm>
            <a:off x="4595813"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4</a:t>
            </a:r>
          </a:p>
        </p:txBody>
      </p:sp>
      <p:sp>
        <p:nvSpPr>
          <p:cNvPr id="48225" name="Text Box 106"/>
          <p:cNvSpPr txBox="1">
            <a:spLocks noChangeArrowheads="1"/>
          </p:cNvSpPr>
          <p:nvPr/>
        </p:nvSpPr>
        <p:spPr bwMode="auto">
          <a:xfrm>
            <a:off x="4595813" y="6019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charset="0"/>
                <a:ea typeface="MS PGothic" pitchFamily="34" charset="-128"/>
                <a:cs typeface="+mn-cs"/>
              </a:rPr>
              <a:t>5</a:t>
            </a:r>
          </a:p>
        </p:txBody>
      </p:sp>
      <p:sp>
        <p:nvSpPr>
          <p:cNvPr id="48229" name="Text Box 126"/>
          <p:cNvSpPr txBox="1">
            <a:spLocks noChangeArrowheads="1"/>
          </p:cNvSpPr>
          <p:nvPr/>
        </p:nvSpPr>
        <p:spPr bwMode="auto">
          <a:xfrm>
            <a:off x="762000" y="2057400"/>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old </a:t>
            </a:r>
            <a:r>
              <a:rPr kumimoji="0" 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generation is the input, A</a:t>
            </a:r>
            <a:endParaRPr kumimoji="0" 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8230" name="Text Box 127"/>
          <p:cNvSpPr txBox="1">
            <a:spLocks noChangeArrowheads="1"/>
          </p:cNvSpPr>
          <p:nvPr/>
        </p:nvSpPr>
        <p:spPr bwMode="auto">
          <a:xfrm>
            <a:off x="5133975" y="2057400"/>
            <a:ext cx="3295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returns </a:t>
            </a:r>
            <a:r>
              <a:rPr kumimoji="0" 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the next generation</a:t>
            </a:r>
            <a:endParaRPr kumimoji="0" 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8231"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Lab Problem:  </a:t>
            </a:r>
            <a:r>
              <a:rPr kumimoji="0" lang="en-US" sz="40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Creating l</a:t>
            </a:r>
            <a:r>
              <a:rPr kumimoji="0" lang="en-US" altLang="ja-JP" sz="40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ife</a:t>
            </a:r>
            <a:endParaRPr kumimoji="0" lang="en-US" sz="40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2" name="Right Arrow 1"/>
          <p:cNvSpPr/>
          <p:nvPr/>
        </p:nvSpPr>
        <p:spPr bwMode="auto">
          <a:xfrm>
            <a:off x="4038600" y="4139484"/>
            <a:ext cx="533400" cy="460375"/>
          </a:xfrm>
          <a:prstGeom prst="rightArrow">
            <a:avLst/>
          </a:prstGeom>
          <a:solidFill>
            <a:schemeClr val="bg1">
              <a:lumMod val="65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103" name="Right Arrow 102"/>
          <p:cNvSpPr/>
          <p:nvPr/>
        </p:nvSpPr>
        <p:spPr bwMode="auto">
          <a:xfrm>
            <a:off x="8382000" y="4139484"/>
            <a:ext cx="533400" cy="460375"/>
          </a:xfrm>
          <a:prstGeom prst="rightArrow">
            <a:avLst/>
          </a:prstGeom>
          <a:solidFill>
            <a:schemeClr val="bg1">
              <a:lumMod val="65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104" name="Text Box 127"/>
          <p:cNvSpPr txBox="1">
            <a:spLocks noChangeArrowheads="1"/>
          </p:cNvSpPr>
          <p:nvPr/>
        </p:nvSpPr>
        <p:spPr bwMode="auto">
          <a:xfrm>
            <a:off x="8685565" y="4093177"/>
            <a:ext cx="5048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700" b="1" i="0" u="none" strike="noStrike" kern="1200" cap="none" spc="0" normalizeH="0" baseline="0" noProof="0" dirty="0" smtClean="0">
                <a:ln>
                  <a:noFill/>
                </a:ln>
                <a:solidFill>
                  <a:srgbClr val="FF0000"/>
                </a:solidFill>
                <a:effectLst/>
                <a:uLnTx/>
                <a:uFillTx/>
                <a:latin typeface="Cambria" pitchFamily="18" charset="0"/>
                <a:ea typeface="MS PGothic" pitchFamily="34" charset="-128"/>
                <a:cs typeface="+mn-cs"/>
              </a:rPr>
              <a:t>?</a:t>
            </a:r>
            <a:endParaRPr kumimoji="0" lang="en-US" sz="2700" b="1" i="0" u="none" strike="noStrike" kern="1200" cap="none" spc="0" normalizeH="0" baseline="0" noProof="0" dirty="0">
              <a:ln>
                <a:noFill/>
              </a:ln>
              <a:solidFill>
                <a:srgbClr val="FF0000"/>
              </a:solidFill>
              <a:effectLst/>
              <a:uLnTx/>
              <a:uFillTx/>
              <a:latin typeface="Cambria" pitchFamily="18" charset="0"/>
              <a:ea typeface="MS PGothic" pitchFamily="34" charset="-128"/>
              <a:cs typeface="+mn-cs"/>
            </a:endParaRPr>
          </a:p>
        </p:txBody>
      </p:sp>
      <p:sp>
        <p:nvSpPr>
          <p:cNvPr id="105" name="Rectangle 23"/>
          <p:cNvSpPr>
            <a:spLocks noChangeArrowheads="1"/>
          </p:cNvSpPr>
          <p:nvPr/>
        </p:nvSpPr>
        <p:spPr bwMode="auto">
          <a:xfrm>
            <a:off x="1752600" y="3434314"/>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06" name="Rectangle 23"/>
          <p:cNvSpPr>
            <a:spLocks noChangeArrowheads="1"/>
          </p:cNvSpPr>
          <p:nvPr/>
        </p:nvSpPr>
        <p:spPr bwMode="auto">
          <a:xfrm>
            <a:off x="1749288" y="40386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07" name="Rectangle 23"/>
          <p:cNvSpPr>
            <a:spLocks noChangeArrowheads="1"/>
          </p:cNvSpPr>
          <p:nvPr/>
        </p:nvSpPr>
        <p:spPr bwMode="auto">
          <a:xfrm>
            <a:off x="1752600" y="464820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08" name="Rectangle 23"/>
          <p:cNvSpPr>
            <a:spLocks noChangeArrowheads="1"/>
          </p:cNvSpPr>
          <p:nvPr/>
        </p:nvSpPr>
        <p:spPr bwMode="auto">
          <a:xfrm>
            <a:off x="5567155" y="4042292"/>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09" name="Rectangle 23"/>
          <p:cNvSpPr>
            <a:spLocks noChangeArrowheads="1"/>
          </p:cNvSpPr>
          <p:nvPr/>
        </p:nvSpPr>
        <p:spPr bwMode="auto">
          <a:xfrm>
            <a:off x="6172200" y="4040740"/>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10" name="Rectangle 23"/>
          <p:cNvSpPr>
            <a:spLocks noChangeArrowheads="1"/>
          </p:cNvSpPr>
          <p:nvPr/>
        </p:nvSpPr>
        <p:spPr bwMode="auto">
          <a:xfrm>
            <a:off x="6785106" y="4043914"/>
            <a:ext cx="609600" cy="609600"/>
          </a:xfrm>
          <a:prstGeom prst="rect">
            <a:avLst/>
          </a:prstGeom>
          <a:pattFill prst="smCheck">
            <a:fgClr>
              <a:srgbClr val="C00000"/>
            </a:fgClr>
            <a:bgClr>
              <a:schemeClr val="bg1"/>
            </a:bgClr>
          </a:patt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111" name="Rectangle 123"/>
          <p:cNvSpPr>
            <a:spLocks noChangeArrowheads="1"/>
          </p:cNvSpPr>
          <p:nvPr/>
        </p:nvSpPr>
        <p:spPr bwMode="auto">
          <a:xfrm>
            <a:off x="2209800" y="1295400"/>
            <a:ext cx="4802188" cy="461963"/>
          </a:xfrm>
          <a:prstGeom prst="rect">
            <a:avLst/>
          </a:prstGeom>
          <a:solidFill>
            <a:srgbClr val="FFCCFF"/>
          </a:solidFill>
          <a:ln>
            <a:solidFill>
              <a:srgbClr val="FFCCFF"/>
            </a:solidFill>
          </a:ln>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Courier New" pitchFamily="49" charset="0"/>
                <a:ea typeface="MS PGothic" pitchFamily="34" charset="-128"/>
                <a:cs typeface="+mn-cs"/>
              </a:rPr>
              <a:t>next_life_generation</a:t>
            </a:r>
            <a:r>
              <a:rPr kumimoji="0" lang="en-US" sz="2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 A )</a:t>
            </a:r>
          </a:p>
        </p:txBody>
      </p:sp>
    </p:spTree>
    <p:extLst>
      <p:ext uri="{BB962C8B-B14F-4D97-AF65-F5344CB8AC3E}">
        <p14:creationId xmlns:p14="http://schemas.microsoft.com/office/powerpoint/2010/main" val="16156640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9"/>
          <p:cNvSpPr txBox="1">
            <a:spLocks noChangeArrowheads="1"/>
          </p:cNvSpPr>
          <p:nvPr/>
        </p:nvSpPr>
        <p:spPr bwMode="auto">
          <a:xfrm>
            <a:off x="293687" y="1524000"/>
            <a:ext cx="3287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Stable configurations</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t>
            </a:r>
          </a:p>
        </p:txBody>
      </p:sp>
      <p:sp>
        <p:nvSpPr>
          <p:cNvPr id="51203" name="Text Box 10"/>
          <p:cNvSpPr txBox="1">
            <a:spLocks noChangeArrowheads="1"/>
          </p:cNvSpPr>
          <p:nvPr/>
        </p:nvSpPr>
        <p:spPr bwMode="auto">
          <a:xfrm>
            <a:off x="1286627" y="3459163"/>
            <a:ext cx="1268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Periodic</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1205" name="Text Box 13"/>
          <p:cNvSpPr txBox="1">
            <a:spLocks noChangeArrowheads="1"/>
          </p:cNvSpPr>
          <p:nvPr/>
        </p:nvSpPr>
        <p:spPr bwMode="auto">
          <a:xfrm>
            <a:off x="533400" y="1904273"/>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Cambria" pitchFamily="18" charset="0"/>
                <a:ea typeface="MS PGothic" pitchFamily="34" charset="-128"/>
                <a:cs typeface="+mn-cs"/>
              </a:rPr>
              <a:t>"rocks"</a:t>
            </a:r>
          </a:p>
        </p:txBody>
      </p:sp>
      <p:sp>
        <p:nvSpPr>
          <p:cNvPr id="51206" name="Text Box 14"/>
          <p:cNvSpPr txBox="1">
            <a:spLocks noChangeArrowheads="1"/>
          </p:cNvSpPr>
          <p:nvPr/>
        </p:nvSpPr>
        <p:spPr bwMode="auto">
          <a:xfrm>
            <a:off x="1444877" y="3850441"/>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Cambria" pitchFamily="18" charset="0"/>
                <a:ea typeface="MS PGothic" pitchFamily="34" charset="-128"/>
                <a:cs typeface="+mn-cs"/>
              </a:rPr>
              <a:t>"plants"</a:t>
            </a:r>
          </a:p>
        </p:txBody>
      </p:sp>
      <p:sp>
        <p:nvSpPr>
          <p:cNvPr id="51207" name="Text Box 15"/>
          <p:cNvSpPr txBox="1">
            <a:spLocks noChangeArrowheads="1"/>
          </p:cNvSpPr>
          <p:nvPr/>
        </p:nvSpPr>
        <p:spPr bwMode="auto">
          <a:xfrm>
            <a:off x="1717717" y="6075766"/>
            <a:ext cx="14635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Cambria" pitchFamily="18" charset="0"/>
                <a:ea typeface="MS PGothic" pitchFamily="34" charset="-128"/>
                <a:cs typeface="+mn-cs"/>
              </a:rPr>
              <a:t>"animals"</a:t>
            </a:r>
          </a:p>
        </p:txBody>
      </p:sp>
      <p:sp>
        <p:nvSpPr>
          <p:cNvPr id="51209" name="Text Box 17"/>
          <p:cNvSpPr txBox="1">
            <a:spLocks noChangeArrowheads="1"/>
          </p:cNvSpPr>
          <p:nvPr/>
        </p:nvSpPr>
        <p:spPr bwMode="auto">
          <a:xfrm>
            <a:off x="5029200" y="4386386"/>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period 3</a:t>
            </a:r>
          </a:p>
        </p:txBody>
      </p:sp>
      <p:sp>
        <p:nvSpPr>
          <p:cNvPr id="51210" name="Text Box 18"/>
          <p:cNvSpPr txBox="1">
            <a:spLocks noChangeArrowheads="1"/>
          </p:cNvSpPr>
          <p:nvPr/>
        </p:nvSpPr>
        <p:spPr bwMode="auto">
          <a:xfrm>
            <a:off x="2997032" y="4097548"/>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period 2</a:t>
            </a:r>
          </a:p>
        </p:txBody>
      </p:sp>
      <p:pic>
        <p:nvPicPr>
          <p:cNvPr id="51212" name="Picture 20" descr="Game_of_life_b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073" y="13144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21" descr="30px-Game_of_life_b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895" y="1524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itchFamily="18" charset="0"/>
                <a:ea typeface="MS PGothic" pitchFamily="34" charset="-128"/>
                <a:cs typeface="+mn-cs"/>
              </a:rPr>
              <a:t>Lab Problem:  </a:t>
            </a:r>
            <a:r>
              <a:rPr kumimoji="0" lang="en-US" sz="4000" b="1" i="1" u="none" strike="noStrike" kern="1200" cap="none" spc="0" normalizeH="0" baseline="0" noProof="0">
                <a:ln>
                  <a:noFill/>
                </a:ln>
                <a:solidFill>
                  <a:srgbClr val="000000"/>
                </a:solidFill>
                <a:effectLst/>
                <a:uLnTx/>
                <a:uFillTx/>
                <a:latin typeface="Cambria" pitchFamily="18" charset="0"/>
                <a:ea typeface="MS PGothic" pitchFamily="34" charset="-128"/>
                <a:cs typeface="+mn-cs"/>
              </a:rPr>
              <a:t>Creating l</a:t>
            </a:r>
            <a:r>
              <a:rPr kumimoji="0" lang="en-US" altLang="ja-JP" sz="4000" b="1" i="1" u="none" strike="noStrike" kern="1200" cap="none" spc="0" normalizeH="0" baseline="0" noProof="0">
                <a:ln>
                  <a:noFill/>
                </a:ln>
                <a:solidFill>
                  <a:srgbClr val="000000"/>
                </a:solidFill>
                <a:effectLst/>
                <a:uLnTx/>
                <a:uFillTx/>
                <a:latin typeface="Cambria" pitchFamily="18" charset="0"/>
                <a:ea typeface="MS PGothic" pitchFamily="34" charset="-128"/>
                <a:cs typeface="+mn-cs"/>
              </a:rPr>
              <a:t>ife</a:t>
            </a:r>
            <a:endParaRPr kumimoji="0" lang="en-US" sz="4000" b="1" i="1" u="none" strike="noStrike" kern="1200" cap="none" spc="0" normalizeH="0" baseline="0" noProof="0">
              <a:ln>
                <a:noFill/>
              </a:ln>
              <a:solidFill>
                <a:srgbClr val="000000"/>
              </a:solidFill>
              <a:effectLst/>
              <a:uLnTx/>
              <a:uFillTx/>
              <a:latin typeface="Cambria" pitchFamily="18" charset="0"/>
              <a:ea typeface="MS PGothic" pitchFamily="34" charset="-128"/>
              <a:cs typeface="+mn-cs"/>
            </a:endParaRPr>
          </a:p>
        </p:txBody>
      </p:sp>
      <p:pic>
        <p:nvPicPr>
          <p:cNvPr id="3074" name="Picture 2" descr="Game of life blinke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2739" y="3124201"/>
            <a:ext cx="960187" cy="960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0"/>
          <p:cNvSpPr txBox="1">
            <a:spLocks noChangeArrowheads="1"/>
          </p:cNvSpPr>
          <p:nvPr/>
        </p:nvSpPr>
        <p:spPr bwMode="auto">
          <a:xfrm>
            <a:off x="1524000" y="5682734"/>
            <a:ext cx="2392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Self-propagating</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3752" y="5497138"/>
            <a:ext cx="1132262" cy="1132262"/>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5769" y="3041400"/>
            <a:ext cx="1304925" cy="1304925"/>
          </a:xfrm>
          <a:prstGeom prst="rect">
            <a:avLst/>
          </a:prstGeom>
        </p:spPr>
      </p:pic>
      <p:sp>
        <p:nvSpPr>
          <p:cNvPr id="23" name="Text Box 17"/>
          <p:cNvSpPr txBox="1">
            <a:spLocks noChangeArrowheads="1"/>
          </p:cNvSpPr>
          <p:nvPr/>
        </p:nvSpPr>
        <p:spPr bwMode="auto">
          <a:xfrm>
            <a:off x="3368587" y="6279316"/>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glider</a:t>
            </a:r>
            <a:endParaRPr kumimoji="0" 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pic>
        <p:nvPicPr>
          <p:cNvPr id="2050" name="Picture 2" descr="An animated image of the spaceship"/>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4569742"/>
            <a:ext cx="1492678" cy="2112047"/>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7"/>
          <p:cNvSpPr txBox="1">
            <a:spLocks noChangeArrowheads="1"/>
          </p:cNvSpPr>
          <p:nvPr/>
        </p:nvSpPr>
        <p:spPr bwMode="auto">
          <a:xfrm>
            <a:off x="6070600" y="6456690"/>
            <a:ext cx="1371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Copperhead: 2016</a:t>
            </a:r>
            <a:endParaRPr kumimoji="0" lang="en-US" sz="11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Tree>
    <p:extLst>
      <p:ext uri="{BB962C8B-B14F-4D97-AF65-F5344CB8AC3E}">
        <p14:creationId xmlns:p14="http://schemas.microsoft.com/office/powerpoint/2010/main" val="25683953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9"/>
          <p:cNvSpPr txBox="1">
            <a:spLocks noChangeArrowheads="1"/>
          </p:cNvSpPr>
          <p:nvPr/>
        </p:nvSpPr>
        <p:spPr bwMode="auto">
          <a:xfrm>
            <a:off x="293687" y="1524000"/>
            <a:ext cx="3287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Stable configurations</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a:t>
            </a:r>
          </a:p>
        </p:txBody>
      </p:sp>
      <p:sp>
        <p:nvSpPr>
          <p:cNvPr id="51203" name="Text Box 10"/>
          <p:cNvSpPr txBox="1">
            <a:spLocks noChangeArrowheads="1"/>
          </p:cNvSpPr>
          <p:nvPr/>
        </p:nvSpPr>
        <p:spPr bwMode="auto">
          <a:xfrm>
            <a:off x="1286627" y="3459163"/>
            <a:ext cx="1268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Periodic</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1205" name="Text Box 13"/>
          <p:cNvSpPr txBox="1">
            <a:spLocks noChangeArrowheads="1"/>
          </p:cNvSpPr>
          <p:nvPr/>
        </p:nvSpPr>
        <p:spPr bwMode="auto">
          <a:xfrm>
            <a:off x="533400" y="1904273"/>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Cambria" pitchFamily="18" charset="0"/>
                <a:ea typeface="MS PGothic" pitchFamily="34" charset="-128"/>
                <a:cs typeface="+mn-cs"/>
              </a:rPr>
              <a:t>"rocks"</a:t>
            </a:r>
          </a:p>
        </p:txBody>
      </p:sp>
      <p:sp>
        <p:nvSpPr>
          <p:cNvPr id="51206" name="Text Box 14"/>
          <p:cNvSpPr txBox="1">
            <a:spLocks noChangeArrowheads="1"/>
          </p:cNvSpPr>
          <p:nvPr/>
        </p:nvSpPr>
        <p:spPr bwMode="auto">
          <a:xfrm>
            <a:off x="1444877" y="3850441"/>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Cambria" pitchFamily="18" charset="0"/>
                <a:ea typeface="MS PGothic" pitchFamily="34" charset="-128"/>
                <a:cs typeface="+mn-cs"/>
              </a:rPr>
              <a:t>"plants"</a:t>
            </a:r>
          </a:p>
        </p:txBody>
      </p:sp>
      <p:sp>
        <p:nvSpPr>
          <p:cNvPr id="51207" name="Text Box 15"/>
          <p:cNvSpPr txBox="1">
            <a:spLocks noChangeArrowheads="1"/>
          </p:cNvSpPr>
          <p:nvPr/>
        </p:nvSpPr>
        <p:spPr bwMode="auto">
          <a:xfrm>
            <a:off x="1717717" y="6075766"/>
            <a:ext cx="14635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8000"/>
                </a:solidFill>
                <a:effectLst/>
                <a:uLnTx/>
                <a:uFillTx/>
                <a:latin typeface="Cambria" pitchFamily="18" charset="0"/>
                <a:ea typeface="MS PGothic" pitchFamily="34" charset="-128"/>
                <a:cs typeface="+mn-cs"/>
              </a:rPr>
              <a:t>"animals"</a:t>
            </a:r>
          </a:p>
        </p:txBody>
      </p:sp>
      <p:sp>
        <p:nvSpPr>
          <p:cNvPr id="51209" name="Text Box 17"/>
          <p:cNvSpPr txBox="1">
            <a:spLocks noChangeArrowheads="1"/>
          </p:cNvSpPr>
          <p:nvPr/>
        </p:nvSpPr>
        <p:spPr bwMode="auto">
          <a:xfrm>
            <a:off x="5029200" y="4386386"/>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period 3</a:t>
            </a:r>
          </a:p>
        </p:txBody>
      </p:sp>
      <p:sp>
        <p:nvSpPr>
          <p:cNvPr id="51210" name="Text Box 18"/>
          <p:cNvSpPr txBox="1">
            <a:spLocks noChangeArrowheads="1"/>
          </p:cNvSpPr>
          <p:nvPr/>
        </p:nvSpPr>
        <p:spPr bwMode="auto">
          <a:xfrm>
            <a:off x="2997032" y="4097548"/>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period 2</a:t>
            </a:r>
          </a:p>
        </p:txBody>
      </p:sp>
      <p:pic>
        <p:nvPicPr>
          <p:cNvPr id="51212" name="Picture 20" descr="Game_of_life_b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073" y="13144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21" descr="30px-Game_of_life_b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895" y="1524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Life</a:t>
            </a:r>
            <a:r>
              <a:rPr kumimoji="0" lang="en-US" sz="40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 HMC?</a:t>
            </a:r>
            <a:endParaRPr kumimoji="0" lang="en-US" sz="4000" b="1"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pic>
        <p:nvPicPr>
          <p:cNvPr id="3074" name="Picture 2" descr="Game of life blinke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2739" y="3124201"/>
            <a:ext cx="960187" cy="960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0"/>
          <p:cNvSpPr txBox="1">
            <a:spLocks noChangeArrowheads="1"/>
          </p:cNvSpPr>
          <p:nvPr/>
        </p:nvSpPr>
        <p:spPr bwMode="auto">
          <a:xfrm>
            <a:off x="1524000" y="5682734"/>
            <a:ext cx="2392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Self-propagating</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3752" y="5497138"/>
            <a:ext cx="1132262" cy="1132262"/>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5769" y="3041400"/>
            <a:ext cx="1304925" cy="1304925"/>
          </a:xfrm>
          <a:prstGeom prst="rect">
            <a:avLst/>
          </a:prstGeom>
        </p:spPr>
      </p:pic>
      <p:sp>
        <p:nvSpPr>
          <p:cNvPr id="23" name="Text Box 17"/>
          <p:cNvSpPr txBox="1">
            <a:spLocks noChangeArrowheads="1"/>
          </p:cNvSpPr>
          <p:nvPr/>
        </p:nvSpPr>
        <p:spPr bwMode="auto">
          <a:xfrm>
            <a:off x="3368587" y="6279316"/>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glider</a:t>
            </a:r>
            <a:endParaRPr kumimoji="0" lang="en-US" sz="18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pic>
        <p:nvPicPr>
          <p:cNvPr id="2050" name="Picture 2" descr="An animated image of the spaceship"/>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4569742"/>
            <a:ext cx="1492678" cy="2112047"/>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7"/>
          <p:cNvSpPr txBox="1">
            <a:spLocks noChangeArrowheads="1"/>
          </p:cNvSpPr>
          <p:nvPr/>
        </p:nvSpPr>
        <p:spPr bwMode="auto">
          <a:xfrm>
            <a:off x="6070600" y="6456690"/>
            <a:ext cx="1371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Copperhead: 2016</a:t>
            </a:r>
            <a:endParaRPr kumimoji="0" lang="en-US" sz="11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pic>
        <p:nvPicPr>
          <p:cNvPr id="20" name="Picture 5" descr="C:\Users\Owner\Desktop\ims_11_3_15_fbreak_google_LA\112APPLE\IMG_2109.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3751"/>
          <a:stretch/>
        </p:blipFill>
        <p:spPr bwMode="auto">
          <a:xfrm>
            <a:off x="266178" y="1580593"/>
            <a:ext cx="8695392" cy="497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9257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53943"/>
            <a:ext cx="6930003" cy="6380003"/>
          </a:xfrm>
          <a:prstGeom prst="rect">
            <a:avLst/>
          </a:prstGeom>
        </p:spPr>
      </p:pic>
      <p:sp>
        <p:nvSpPr>
          <p:cNvPr id="4" name="Rectangle 3"/>
          <p:cNvSpPr/>
          <p:nvPr/>
        </p:nvSpPr>
        <p:spPr>
          <a:xfrm>
            <a:off x="6097384" y="152400"/>
            <a:ext cx="2818016" cy="707886"/>
          </a:xfrm>
          <a:prstGeom prst="rect">
            <a:avLst/>
          </a:prstGeom>
          <a:solidFill>
            <a:schemeClr val="bg1">
              <a:lumMod val="85000"/>
            </a:schemeClr>
          </a:solidFill>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L</a:t>
            </a:r>
            <a:r>
              <a:rPr kumimoji="0" lang="en-US" altLang="ja-JP" sz="400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ife @ </a:t>
            </a:r>
            <a:r>
              <a:rPr kumimoji="0" lang="en-US" altLang="ja-JP" sz="400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HMC!</a:t>
            </a:r>
            <a:endParaRPr kumimoji="0" lang="en-US" sz="400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6" name="Rectangle 5"/>
          <p:cNvSpPr/>
          <p:nvPr/>
        </p:nvSpPr>
        <p:spPr>
          <a:xfrm>
            <a:off x="4584700" y="6568673"/>
            <a:ext cx="4572000" cy="215444"/>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chemeClr val="bg1">
                    <a:lumMod val="85000"/>
                  </a:schemeClr>
                </a:solidFill>
                <a:effectLst/>
                <a:uLnTx/>
                <a:uFillTx/>
                <a:latin typeface="Calibri" panose="020F0502020204030204" pitchFamily="34" charset="0"/>
                <a:ea typeface="MS PGothic" pitchFamily="34" charset="-128"/>
                <a:cs typeface="Calibri" panose="020F0502020204030204" pitchFamily="34" charset="0"/>
              </a:rPr>
              <a:t>www.youtube.com/watch?v=xP5-iIeKXE8</a:t>
            </a:r>
            <a:endParaRPr kumimoji="0" lang="en-US" sz="800" b="0" i="0" u="none" strike="noStrike" kern="1200" cap="none" spc="0" normalizeH="0" baseline="0" noProof="0" dirty="0">
              <a:ln>
                <a:noFill/>
              </a:ln>
              <a:solidFill>
                <a:schemeClr val="bg1">
                  <a:lumMod val="85000"/>
                </a:schemeClr>
              </a:solidFill>
              <a:effectLst/>
              <a:uLnTx/>
              <a:uFillTx/>
              <a:latin typeface="Calibri" panose="020F0502020204030204" pitchFamily="34" charset="0"/>
              <a:ea typeface="MS PGothic" pitchFamily="34" charset="-128"/>
              <a:cs typeface="Calibri" panose="020F050202020403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5375" y="5568190"/>
            <a:ext cx="1554481" cy="962383"/>
          </a:xfrm>
          <a:prstGeom prst="rect">
            <a:avLst/>
          </a:prstGeom>
        </p:spPr>
      </p:pic>
      <p:sp>
        <p:nvSpPr>
          <p:cNvPr id="8" name="Rectangle 7"/>
          <p:cNvSpPr/>
          <p:nvPr/>
        </p:nvSpPr>
        <p:spPr>
          <a:xfrm>
            <a:off x="7383353" y="5150535"/>
            <a:ext cx="1613903" cy="323165"/>
          </a:xfrm>
          <a:prstGeom prst="rect">
            <a:avLst/>
          </a:prstGeom>
          <a:noFill/>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500" b="1" i="1" u="none" strike="noStrike" kern="1200" cap="none" spc="0" normalizeH="0" baseline="0" noProof="0" dirty="0" smtClean="0">
                <a:ln>
                  <a:noFill/>
                </a:ln>
                <a:solidFill>
                  <a:schemeClr val="bg1">
                    <a:lumMod val="85000"/>
                  </a:schemeClr>
                </a:solidFill>
                <a:effectLst/>
                <a:uLnTx/>
                <a:uFillTx/>
                <a:latin typeface="Cambria" pitchFamily="18" charset="0"/>
                <a:ea typeface="MS PGothic" pitchFamily="34" charset="-128"/>
                <a:cs typeface="+mn-cs"/>
              </a:rPr>
              <a:t>Life, universally!</a:t>
            </a:r>
            <a:endParaRPr kumimoji="0" lang="en-US" sz="1500" b="1" i="1" u="none" strike="noStrike" kern="1200" cap="none" spc="0" normalizeH="0" baseline="0" noProof="0" dirty="0">
              <a:ln>
                <a:noFill/>
              </a:ln>
              <a:solidFill>
                <a:schemeClr val="bg1">
                  <a:lumMod val="85000"/>
                </a:schemeClr>
              </a:solidFill>
              <a:effectLst/>
              <a:uLnTx/>
              <a:uFillTx/>
              <a:latin typeface="Cambria" pitchFamily="18" charset="0"/>
              <a:ea typeface="MS PGothic" pitchFamily="34" charset="-128"/>
              <a:cs typeface="+mn-cs"/>
            </a:endParaRPr>
          </a:p>
        </p:txBody>
      </p:sp>
      <p:sp>
        <p:nvSpPr>
          <p:cNvPr id="3" name="Down Arrow 2"/>
          <p:cNvSpPr/>
          <p:nvPr/>
        </p:nvSpPr>
        <p:spPr bwMode="auto">
          <a:xfrm rot="4292003">
            <a:off x="6451599" y="2361432"/>
            <a:ext cx="838200" cy="1066800"/>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3923755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6"/>
          <p:cNvSpPr txBox="1">
            <a:spLocks noChangeArrowheads="1"/>
          </p:cNvSpPr>
          <p:nvPr/>
        </p:nvSpPr>
        <p:spPr bwMode="auto">
          <a:xfrm>
            <a:off x="685800" y="1331488"/>
            <a:ext cx="693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Many life </a:t>
            </a: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configurations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expand forever…</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2227" name="Text Box 7"/>
          <p:cNvSpPr txBox="1">
            <a:spLocks noChangeArrowheads="1"/>
          </p:cNvSpPr>
          <p:nvPr/>
        </p:nvSpPr>
        <p:spPr bwMode="auto">
          <a:xfrm>
            <a:off x="1979613" y="4485914"/>
            <a:ext cx="5603875" cy="83099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What is the largest amount of the life universe that can be filled with cells?</a:t>
            </a:r>
          </a:p>
        </p:txBody>
      </p:sp>
      <p:sp>
        <p:nvSpPr>
          <p:cNvPr id="52228" name="Text Box 8"/>
          <p:cNvSpPr txBox="1">
            <a:spLocks noChangeArrowheads="1"/>
          </p:cNvSpPr>
          <p:nvPr/>
        </p:nvSpPr>
        <p:spPr bwMode="auto">
          <a:xfrm>
            <a:off x="1638300" y="5710535"/>
            <a:ext cx="6286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How sophisticated can </a:t>
            </a:r>
            <a:r>
              <a:rPr kumimoji="0" lang="en-US" sz="2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Life-structures get?</a:t>
            </a:r>
            <a:endParaRPr kumimoji="0" lang="en-US" sz="2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52229" name="Rectangle 9"/>
          <p:cNvSpPr>
            <a:spLocks noChangeArrowheads="1"/>
          </p:cNvSpPr>
          <p:nvPr/>
        </p:nvSpPr>
        <p:spPr bwMode="auto">
          <a:xfrm>
            <a:off x="6388768" y="6407150"/>
            <a:ext cx="26181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www.ibiblio.org/lifepatterns</a:t>
            </a:r>
            <a:r>
              <a:rPr kumimoji="0" lang="en-US" sz="16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t>
            </a:r>
          </a:p>
        </p:txBody>
      </p:sp>
      <p:pic>
        <p:nvPicPr>
          <p:cNvPr id="52231" name="Picture 11" descr="Gospers_glider_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28044"/>
            <a:ext cx="2241550" cy="1612900"/>
          </a:xfrm>
          <a:prstGeom prst="rect">
            <a:avLst/>
          </a:prstGeom>
          <a:noFill/>
          <a:ln w="28575">
            <a:solidFill>
              <a:srgbClr val="1608F9"/>
            </a:solidFill>
            <a:miter lim="800000"/>
            <a:headEnd/>
            <a:tailEnd/>
          </a:ln>
          <a:extLst>
            <a:ext uri="{909E8E84-426E-40DD-AFC4-6F175D3DCCD1}">
              <a14:hiddenFill xmlns:a14="http://schemas.microsoft.com/office/drawing/2010/main">
                <a:solidFill>
                  <a:srgbClr val="FFFFFF"/>
                </a:solidFill>
              </a14:hiddenFill>
            </a:ext>
          </a:extLst>
        </p:spPr>
      </p:pic>
      <p:sp>
        <p:nvSpPr>
          <p:cNvPr id="52233" name="Rectangle 15"/>
          <p:cNvSpPr>
            <a:spLocks noChangeArrowheads="1"/>
          </p:cNvSpPr>
          <p:nvPr/>
        </p:nvSpPr>
        <p:spPr bwMode="auto">
          <a:xfrm>
            <a:off x="6974726" y="3669268"/>
            <a:ext cx="942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608F9"/>
                </a:solidFill>
                <a:effectLst/>
                <a:uLnTx/>
                <a:uFillTx/>
                <a:latin typeface="Cambria" pitchFamily="18" charset="0"/>
                <a:ea typeface="MS PGothic" pitchFamily="34" charset="-128"/>
                <a:cs typeface="+mn-cs"/>
              </a:rPr>
              <a:t>"glider"</a:t>
            </a:r>
          </a:p>
        </p:txBody>
      </p:sp>
      <p:sp>
        <p:nvSpPr>
          <p:cNvPr id="52234" name="Rectangle 16"/>
          <p:cNvSpPr>
            <a:spLocks noChangeArrowheads="1"/>
          </p:cNvSpPr>
          <p:nvPr/>
        </p:nvSpPr>
        <p:spPr bwMode="auto">
          <a:xfrm>
            <a:off x="3546476" y="2128044"/>
            <a:ext cx="2509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608F9"/>
                </a:solidFill>
                <a:effectLst/>
                <a:uLnTx/>
                <a:uFillTx/>
                <a:latin typeface="Cambria" pitchFamily="18" charset="0"/>
                <a:ea typeface="MS PGothic" pitchFamily="34" charset="-128"/>
                <a:cs typeface="+mn-cs"/>
              </a:rPr>
              <a:t>"Gosper glider gun"</a:t>
            </a:r>
          </a:p>
        </p:txBody>
      </p:sp>
      <p:sp>
        <p:nvSpPr>
          <p:cNvPr id="52235" name="Text Box 5"/>
          <p:cNvSpPr txBox="1">
            <a:spLocks noChangeArrowheads="1"/>
          </p:cNvSpPr>
          <p:nvPr/>
        </p:nvSpPr>
        <p:spPr bwMode="auto">
          <a:xfrm>
            <a:off x="169545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itchFamily="18" charset="0"/>
                <a:ea typeface="MS PGothic" pitchFamily="34" charset="-128"/>
                <a:cs typeface="+mn-cs"/>
              </a:rPr>
              <a:t>Lab Problem:  </a:t>
            </a:r>
            <a:r>
              <a:rPr kumimoji="0" lang="en-US" sz="4000" b="1" i="1" u="none" strike="noStrike" kern="1200" cap="none" spc="0" normalizeH="0" baseline="0" noProof="0">
                <a:ln>
                  <a:noFill/>
                </a:ln>
                <a:solidFill>
                  <a:srgbClr val="000000"/>
                </a:solidFill>
                <a:effectLst/>
                <a:uLnTx/>
                <a:uFillTx/>
                <a:latin typeface="Cambria" pitchFamily="18" charset="0"/>
                <a:ea typeface="MS PGothic" pitchFamily="34" charset="-128"/>
                <a:cs typeface="+mn-cs"/>
              </a:rPr>
              <a:t>Creating l</a:t>
            </a:r>
            <a:r>
              <a:rPr kumimoji="0" lang="en-US" altLang="ja-JP" sz="4000" b="1" i="1" u="none" strike="noStrike" kern="1200" cap="none" spc="0" normalizeH="0" baseline="0" noProof="0">
                <a:ln>
                  <a:noFill/>
                </a:ln>
                <a:solidFill>
                  <a:srgbClr val="000000"/>
                </a:solidFill>
                <a:effectLst/>
                <a:uLnTx/>
                <a:uFillTx/>
                <a:latin typeface="Cambria" pitchFamily="18" charset="0"/>
                <a:ea typeface="MS PGothic" pitchFamily="34" charset="-128"/>
                <a:cs typeface="+mn-cs"/>
              </a:rPr>
              <a:t>ife</a:t>
            </a:r>
            <a:endParaRPr kumimoji="0" lang="en-US" sz="4000" b="1" i="1" u="none" strike="noStrike" kern="1200" cap="none" spc="0" normalizeH="0" baseline="0" noProof="0">
              <a:ln>
                <a:noFill/>
              </a:ln>
              <a:solidFill>
                <a:srgbClr val="000000"/>
              </a:solidFill>
              <a:effectLst/>
              <a:uLnTx/>
              <a:uFillTx/>
              <a:latin typeface="Cambria" pitchFamily="18" charset="0"/>
              <a:ea typeface="MS PGothic" pitchFamily="34" charset="-128"/>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907" y="2144086"/>
            <a:ext cx="1502524" cy="1502524"/>
          </a:xfrm>
          <a:prstGeom prst="rect">
            <a:avLst/>
          </a:prstGeom>
        </p:spPr>
      </p:pic>
    </p:spTree>
    <p:extLst>
      <p:ext uri="{BB962C8B-B14F-4D97-AF65-F5344CB8AC3E}">
        <p14:creationId xmlns:p14="http://schemas.microsoft.com/office/powerpoint/2010/main" val="3909371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0"/>
          <p:cNvSpPr>
            <a:spLocks/>
          </p:cNvSpPr>
          <p:nvPr/>
        </p:nvSpPr>
        <p:spPr bwMode="auto">
          <a:xfrm>
            <a:off x="457200" y="1219200"/>
            <a:ext cx="3235325" cy="5170646"/>
          </a:xfrm>
          <a:prstGeom prst="rect">
            <a:avLst/>
          </a:prstGeom>
          <a:solidFill>
            <a:srgbClr val="CCFFCC"/>
          </a:solidFill>
          <a:ln>
            <a:noFill/>
          </a:ln>
          <a:extLst/>
        </p:spPr>
        <p:txBody>
          <a:bodyPr lIns="0" tIns="0" rIns="40639" bIns="0">
            <a:spAutoFit/>
          </a:bodyPr>
          <a:lstStyle/>
          <a:p>
            <a:pPr marL="39688" algn="r" eaLnBrk="1" hangingPunct="1"/>
            <a:r>
              <a:rPr lang="en-US" sz="4200" b="1" dirty="0">
                <a:latin typeface="Courier New" pitchFamily="49" charset="0"/>
                <a:cs typeface="Courier New" pitchFamily="49" charset="0"/>
                <a:sym typeface="Courier New" pitchFamily="49" charset="0"/>
              </a:rPr>
              <a:t>1</a:t>
            </a:r>
          </a:p>
          <a:p>
            <a:pPr marL="39688" algn="r" eaLnBrk="1" hangingPunct="1"/>
            <a:r>
              <a:rPr lang="en-US" sz="4200" b="1" dirty="0">
                <a:latin typeface="Courier New" pitchFamily="49" charset="0"/>
                <a:cs typeface="Courier New" pitchFamily="49" charset="0"/>
                <a:sym typeface="Courier New" pitchFamily="49" charset="0"/>
              </a:rPr>
              <a:t>11</a:t>
            </a:r>
          </a:p>
          <a:p>
            <a:pPr marL="39688" algn="r" eaLnBrk="1" hangingPunct="1"/>
            <a:r>
              <a:rPr lang="en-US" sz="4200" b="1" dirty="0">
                <a:latin typeface="Courier New" pitchFamily="49" charset="0"/>
                <a:cs typeface="Courier New" pitchFamily="49" charset="0"/>
                <a:sym typeface="Courier New" pitchFamily="49" charset="0"/>
              </a:rPr>
              <a:t>21</a:t>
            </a:r>
          </a:p>
          <a:p>
            <a:pPr marL="39688" algn="r" eaLnBrk="1" hangingPunct="1"/>
            <a:r>
              <a:rPr lang="en-US" sz="4200" b="1" dirty="0">
                <a:latin typeface="Courier New" pitchFamily="49" charset="0"/>
                <a:cs typeface="Courier New" pitchFamily="49" charset="0"/>
                <a:sym typeface="Courier New" pitchFamily="49" charset="0"/>
              </a:rPr>
              <a:t>1211</a:t>
            </a:r>
          </a:p>
          <a:p>
            <a:pPr marL="39688" algn="r" eaLnBrk="1" hangingPunct="1"/>
            <a:r>
              <a:rPr lang="en-US" sz="4200" b="1" dirty="0">
                <a:latin typeface="Courier New" pitchFamily="49" charset="0"/>
                <a:cs typeface="Courier New" pitchFamily="49" charset="0"/>
                <a:sym typeface="Courier New" pitchFamily="49" charset="0"/>
              </a:rPr>
              <a:t>111221</a:t>
            </a:r>
          </a:p>
          <a:p>
            <a:pPr marL="39688" algn="r" eaLnBrk="1" hangingPunct="1"/>
            <a:r>
              <a:rPr lang="en-US" sz="4200" b="1" dirty="0">
                <a:latin typeface="Courier New" pitchFamily="49" charset="0"/>
                <a:cs typeface="Courier New" pitchFamily="49" charset="0"/>
                <a:sym typeface="Courier New" pitchFamily="49" charset="0"/>
              </a:rPr>
              <a:t>312211</a:t>
            </a:r>
          </a:p>
          <a:p>
            <a:pPr marL="39688" algn="r" eaLnBrk="1" hangingPunct="1"/>
            <a:r>
              <a:rPr lang="en-US" sz="4200" b="1" dirty="0" smtClean="0">
                <a:latin typeface="Courier New" pitchFamily="49" charset="0"/>
                <a:cs typeface="Courier New" pitchFamily="49" charset="0"/>
                <a:sym typeface="Courier New" pitchFamily="49" charset="0"/>
              </a:rPr>
              <a:t>13112221</a:t>
            </a:r>
          </a:p>
          <a:p>
            <a:pPr marL="39688" algn="r" eaLnBrk="1" hangingPunct="1"/>
            <a:r>
              <a:rPr lang="en-US" sz="4200" b="1" dirty="0" smtClean="0">
                <a:latin typeface="Courier New" pitchFamily="49" charset="0"/>
                <a:cs typeface="Courier New" pitchFamily="49" charset="0"/>
                <a:sym typeface="Courier New" pitchFamily="49" charset="0"/>
              </a:rPr>
              <a:t>…</a:t>
            </a:r>
            <a:endParaRPr lang="en-US" sz="4200" b="1" dirty="0">
              <a:latin typeface="Courier New" pitchFamily="49" charset="0"/>
              <a:cs typeface="Courier New" pitchFamily="49" charset="0"/>
              <a:sym typeface="Courier New" pitchFamily="49" charset="0"/>
            </a:endParaRPr>
          </a:p>
        </p:txBody>
      </p:sp>
      <p:sp>
        <p:nvSpPr>
          <p:cNvPr id="47108" name="Rectangle 1031"/>
          <p:cNvSpPr>
            <a:spLocks/>
          </p:cNvSpPr>
          <p:nvPr/>
        </p:nvSpPr>
        <p:spPr bwMode="auto">
          <a:xfrm>
            <a:off x="4101306" y="1485900"/>
            <a:ext cx="4493419" cy="3543300"/>
          </a:xfrm>
          <a:prstGeom prst="rect">
            <a:avLst/>
          </a:prstGeom>
          <a:noFill/>
          <a:ln w="9525">
            <a:noFill/>
            <a:miter lim="800000"/>
            <a:headEnd/>
            <a:tailEnd/>
          </a:ln>
        </p:spPr>
        <p:txBody>
          <a:bodyPr lIns="0" tIns="0" rIns="40639" bIns="0"/>
          <a:lstStyle/>
          <a:p>
            <a:pPr marL="39688" eaLnBrk="1" hangingPunct="1">
              <a:spcBef>
                <a:spcPts val="1600"/>
              </a:spcBef>
              <a:defRPr/>
            </a:pPr>
            <a:r>
              <a:rPr lang="en-US" sz="2800" dirty="0">
                <a:solidFill>
                  <a:srgbClr val="000000"/>
                </a:solidFill>
                <a:latin typeface="Cambria" pitchFamily="18" charset="0"/>
                <a:cs typeface="Arial" pitchFamily="34" charset="0"/>
                <a:sym typeface="Arial" pitchFamily="34" charset="0"/>
              </a:rPr>
              <a:t>In the limit, the length of the Nth term of the read-it-and-weep sequence is</a:t>
            </a:r>
          </a:p>
          <a:p>
            <a:pPr marL="39688" algn="l" eaLnBrk="1" hangingPunct="1">
              <a:lnSpc>
                <a:spcPts val="2400"/>
              </a:lnSpc>
              <a:spcBef>
                <a:spcPts val="1600"/>
              </a:spcBef>
              <a:defRPr/>
            </a:pPr>
            <a:endParaRPr lang="en-US" sz="2800" dirty="0">
              <a:solidFill>
                <a:srgbClr val="000000"/>
              </a:solidFill>
              <a:latin typeface="Cambria" pitchFamily="18" charset="0"/>
              <a:cs typeface="Arial" pitchFamily="34" charset="0"/>
              <a:sym typeface="Arial" pitchFamily="34" charset="0"/>
            </a:endParaRPr>
          </a:p>
          <a:p>
            <a:pPr marL="39688" algn="l" eaLnBrk="1" hangingPunct="1">
              <a:lnSpc>
                <a:spcPts val="2400"/>
              </a:lnSpc>
              <a:spcBef>
                <a:spcPts val="1600"/>
              </a:spcBef>
              <a:defRPr/>
            </a:pPr>
            <a:r>
              <a:rPr lang="en-US" sz="2800" i="1" dirty="0">
                <a:solidFill>
                  <a:srgbClr val="000000"/>
                </a:solidFill>
                <a:latin typeface="Cambria" pitchFamily="18" charset="0"/>
                <a:cs typeface="Arial" pitchFamily="34" charset="0"/>
                <a:sym typeface="Arial" pitchFamily="34" charset="0"/>
              </a:rPr>
              <a:t>(</a:t>
            </a:r>
            <a:r>
              <a:rPr lang="en-US" sz="2800" i="1" dirty="0">
                <a:solidFill>
                  <a:srgbClr val="008000"/>
                </a:solidFill>
                <a:latin typeface="Cambria" pitchFamily="18" charset="0"/>
                <a:cs typeface="Arial" pitchFamily="34" charset="0"/>
                <a:sym typeface="Arial" pitchFamily="34" charset="0"/>
              </a:rPr>
              <a:t>1.303577...</a:t>
            </a:r>
            <a:r>
              <a:rPr lang="en-US" sz="2800" i="1" dirty="0">
                <a:solidFill>
                  <a:srgbClr val="000000"/>
                </a:solidFill>
                <a:latin typeface="Cambria" pitchFamily="18" charset="0"/>
                <a:cs typeface="Arial" pitchFamily="34" charset="0"/>
                <a:sym typeface="Arial" pitchFamily="34" charset="0"/>
              </a:rPr>
              <a:t>)</a:t>
            </a:r>
          </a:p>
        </p:txBody>
      </p:sp>
      <p:sp>
        <p:nvSpPr>
          <p:cNvPr id="50180" name="Line 1032"/>
          <p:cNvSpPr>
            <a:spLocks noChangeShapeType="1"/>
          </p:cNvSpPr>
          <p:nvPr/>
        </p:nvSpPr>
        <p:spPr bwMode="auto">
          <a:xfrm rot="10800000" flipV="1">
            <a:off x="6483703" y="3209396"/>
            <a:ext cx="1079500" cy="1659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50181" name="Rectangle 1033"/>
          <p:cNvSpPr>
            <a:spLocks/>
          </p:cNvSpPr>
          <p:nvPr/>
        </p:nvSpPr>
        <p:spPr bwMode="auto">
          <a:xfrm>
            <a:off x="7451725" y="3033712"/>
            <a:ext cx="15398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spcBef>
                <a:spcPts val="1050"/>
              </a:spcBef>
            </a:pPr>
            <a:r>
              <a:rPr lang="en-US" sz="1800" dirty="0">
                <a:solidFill>
                  <a:srgbClr val="000000"/>
                </a:solidFill>
                <a:latin typeface="Calibri" pitchFamily="34" charset="0"/>
                <a:cs typeface="Arial" pitchFamily="34" charset="0"/>
                <a:sym typeface="Arial" pitchFamily="34" charset="0"/>
              </a:rPr>
              <a:t>exponential growth</a:t>
            </a:r>
          </a:p>
        </p:txBody>
      </p:sp>
      <p:sp>
        <p:nvSpPr>
          <p:cNvPr id="50182" name="Text Box 1055"/>
          <p:cNvSpPr txBox="1">
            <a:spLocks noChangeArrowheads="1"/>
          </p:cNvSpPr>
          <p:nvPr/>
        </p:nvSpPr>
        <p:spPr bwMode="auto">
          <a:xfrm>
            <a:off x="457200" y="228600"/>
            <a:ext cx="83010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l">
              <a:spcBef>
                <a:spcPct val="50000"/>
              </a:spcBef>
            </a:pPr>
            <a:r>
              <a:rPr lang="en-US" sz="4200" dirty="0" smtClean="0">
                <a:solidFill>
                  <a:srgbClr val="000000"/>
                </a:solidFill>
                <a:latin typeface="Cambria" pitchFamily="18" charset="0"/>
              </a:rPr>
              <a:t>Ex. Cr. #1:</a:t>
            </a:r>
            <a:r>
              <a:rPr lang="en-US" sz="4200" i="1" dirty="0" smtClean="0">
                <a:solidFill>
                  <a:srgbClr val="000000"/>
                </a:solidFill>
                <a:latin typeface="Cambria" pitchFamily="18" charset="0"/>
              </a:rPr>
              <a:t>   Read-it-and-weep</a:t>
            </a:r>
            <a:endParaRPr lang="en-US" sz="4200" dirty="0">
              <a:solidFill>
                <a:srgbClr val="000000"/>
              </a:solidFill>
              <a:latin typeface="Cambria" pitchFamily="18" charset="0"/>
            </a:endParaRPr>
          </a:p>
        </p:txBody>
      </p:sp>
      <p:sp>
        <p:nvSpPr>
          <p:cNvPr id="50183" name="Rectangle 9"/>
          <p:cNvSpPr>
            <a:spLocks noChangeArrowheads="1"/>
          </p:cNvSpPr>
          <p:nvPr/>
        </p:nvSpPr>
        <p:spPr bwMode="auto">
          <a:xfrm>
            <a:off x="6003925" y="3195638"/>
            <a:ext cx="407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latin typeface="Arial" pitchFamily="34" charset="0"/>
                <a:cs typeface="Arial" pitchFamily="34" charset="0"/>
                <a:sym typeface="Arial" pitchFamily="34" charset="0"/>
              </a:rPr>
              <a:t>N</a:t>
            </a:r>
            <a:endParaRPr lang="en-US" dirty="0">
              <a:solidFill>
                <a:srgbClr val="000000"/>
              </a:solidFill>
            </a:endParaRPr>
          </a:p>
        </p:txBody>
      </p:sp>
      <p:sp>
        <p:nvSpPr>
          <p:cNvPr id="50184" name="Rectangle 1033"/>
          <p:cNvSpPr>
            <a:spLocks/>
          </p:cNvSpPr>
          <p:nvPr/>
        </p:nvSpPr>
        <p:spPr bwMode="auto">
          <a:xfrm>
            <a:off x="4312003" y="4772025"/>
            <a:ext cx="434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050"/>
              </a:spcBef>
            </a:pPr>
            <a:r>
              <a:rPr lang="en-US" sz="1800" b="1" dirty="0" smtClean="0">
                <a:solidFill>
                  <a:srgbClr val="008000"/>
                </a:solidFill>
                <a:latin typeface="Cambria" pitchFamily="18" charset="0"/>
                <a:cs typeface="Arial" pitchFamily="34" charset="0"/>
                <a:sym typeface="Arial" pitchFamily="34" charset="0"/>
              </a:rPr>
              <a:t>this </a:t>
            </a:r>
            <a:r>
              <a:rPr lang="en-US" sz="1800" b="1" dirty="0">
                <a:solidFill>
                  <a:srgbClr val="008000"/>
                </a:solidFill>
                <a:latin typeface="Cambria" pitchFamily="18" charset="0"/>
                <a:cs typeface="Arial" pitchFamily="34" charset="0"/>
                <a:sym typeface="Arial" pitchFamily="34" charset="0"/>
              </a:rPr>
              <a:t>base</a:t>
            </a:r>
            <a:r>
              <a:rPr lang="en-US" sz="1800" dirty="0">
                <a:solidFill>
                  <a:srgbClr val="008000"/>
                </a:solidFill>
                <a:latin typeface="Cambria" pitchFamily="18" charset="0"/>
                <a:cs typeface="Arial" pitchFamily="34" charset="0"/>
                <a:sym typeface="Arial" pitchFamily="34" charset="0"/>
              </a:rPr>
              <a:t> </a:t>
            </a:r>
            <a:r>
              <a:rPr lang="en-US" sz="1800" dirty="0">
                <a:solidFill>
                  <a:srgbClr val="000000"/>
                </a:solidFill>
                <a:latin typeface="Cambria" pitchFamily="18" charset="0"/>
                <a:cs typeface="Arial" pitchFamily="34" charset="0"/>
                <a:sym typeface="Arial" pitchFamily="34" charset="0"/>
              </a:rPr>
              <a:t>was found </a:t>
            </a:r>
            <a:r>
              <a:rPr lang="en-US" sz="1800" dirty="0" smtClean="0">
                <a:solidFill>
                  <a:srgbClr val="000000"/>
                </a:solidFill>
                <a:latin typeface="Cambria" pitchFamily="18" charset="0"/>
                <a:cs typeface="Arial" pitchFamily="34" charset="0"/>
                <a:sym typeface="Arial" pitchFamily="34" charset="0"/>
              </a:rPr>
              <a:t>computationally </a:t>
            </a:r>
            <a:r>
              <a:rPr lang="en-US" sz="1800" dirty="0">
                <a:solidFill>
                  <a:srgbClr val="000000"/>
                </a:solidFill>
                <a:latin typeface="Cambria" pitchFamily="18" charset="0"/>
                <a:cs typeface="Arial" pitchFamily="34" charset="0"/>
                <a:sym typeface="Arial" pitchFamily="34" charset="0"/>
              </a:rPr>
              <a:t>by taking repeated ratios of term lengths...</a:t>
            </a:r>
          </a:p>
        </p:txBody>
      </p:sp>
      <p:sp>
        <p:nvSpPr>
          <p:cNvPr id="50185" name="Line 1032"/>
          <p:cNvSpPr>
            <a:spLocks noChangeShapeType="1"/>
          </p:cNvSpPr>
          <p:nvPr/>
        </p:nvSpPr>
        <p:spPr bwMode="auto">
          <a:xfrm rot="10800000">
            <a:off x="4872214" y="3886200"/>
            <a:ext cx="4586" cy="762000"/>
          </a:xfrm>
          <a:prstGeom prst="line">
            <a:avLst/>
          </a:prstGeom>
          <a:noFill/>
          <a:ln w="952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2" name="Rectangle 1"/>
          <p:cNvSpPr/>
          <p:nvPr/>
        </p:nvSpPr>
        <p:spPr>
          <a:xfrm>
            <a:off x="5562600" y="6241181"/>
            <a:ext cx="3292697" cy="369332"/>
          </a:xfrm>
          <a:prstGeom prst="rect">
            <a:avLst/>
          </a:prstGeom>
          <a:solidFill>
            <a:srgbClr val="CCFFCC"/>
          </a:solidFill>
        </p:spPr>
        <p:txBody>
          <a:bodyPr wrap="none">
            <a:spAutoFit/>
          </a:bodyPr>
          <a:lstStyle/>
          <a:p>
            <a:r>
              <a:rPr lang="en-US" sz="1800" i="1" dirty="0" smtClean="0">
                <a:latin typeface="Cambria" pitchFamily="18" charset="0"/>
                <a:cs typeface="Arial" pitchFamily="34" charset="0"/>
                <a:sym typeface="Arial" pitchFamily="34" charset="0"/>
              </a:rPr>
              <a:t>growth determined </a:t>
            </a:r>
            <a:r>
              <a:rPr lang="en-US" sz="1800" i="1" u="sng" dirty="0" smtClean="0">
                <a:latin typeface="Cambria" pitchFamily="18" charset="0"/>
                <a:cs typeface="Arial" pitchFamily="34" charset="0"/>
                <a:sym typeface="Arial" pitchFamily="34" charset="0"/>
              </a:rPr>
              <a:t>empirically</a:t>
            </a:r>
            <a:r>
              <a:rPr lang="en-US" sz="1800" i="1" dirty="0" smtClean="0">
                <a:latin typeface="Cambria" pitchFamily="18" charset="0"/>
                <a:cs typeface="Arial" pitchFamily="34" charset="0"/>
                <a:sym typeface="Arial" pitchFamily="34" charset="0"/>
              </a:rPr>
              <a:t>...</a:t>
            </a:r>
            <a:endParaRPr lang="en-US" sz="1800" i="1" dirty="0"/>
          </a:p>
        </p:txBody>
      </p:sp>
    </p:spTree>
    <p:extLst>
      <p:ext uri="{BB962C8B-B14F-4D97-AF65-F5344CB8AC3E}">
        <p14:creationId xmlns:p14="http://schemas.microsoft.com/office/powerpoint/2010/main" val="348493905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5"/>
          <p:cNvSpPr txBox="1">
            <a:spLocks noChangeArrowheads="1"/>
          </p:cNvSpPr>
          <p:nvPr/>
        </p:nvSpPr>
        <p:spPr bwMode="auto">
          <a:xfrm>
            <a:off x="809625" y="595313"/>
            <a:ext cx="76200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Today you'll be</a:t>
            </a:r>
            <a:endParaRPr kumimoji="0" lang="en-US" sz="4200" b="0" i="0" u="none" strike="noStrike" kern="1200" cap="none" spc="0" normalizeH="0" baseline="0" noProof="0" dirty="0">
              <a:ln>
                <a:noFill/>
              </a:ln>
              <a:solidFill>
                <a:srgbClr val="1608F9"/>
              </a:solidFill>
              <a:effectLst/>
              <a:uLnTx/>
              <a:uFillTx/>
              <a:latin typeface="Cambria" pitchFamily="18" charset="0"/>
              <a:ea typeface="MS PGothic" pitchFamily="34" charset="-128"/>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200" b="1" i="1" u="none" strike="noStrike" kern="1200" cap="none" spc="0" normalizeH="0" baseline="0" noProof="0" dirty="0" err="1">
                <a:ln>
                  <a:noFill/>
                </a:ln>
                <a:solidFill>
                  <a:srgbClr val="1608F9"/>
                </a:solidFill>
                <a:effectLst/>
                <a:uLnTx/>
                <a:uFillTx/>
                <a:latin typeface="Cambria" pitchFamily="18" charset="0"/>
                <a:ea typeface="MS PGothic" pitchFamily="34" charset="-128"/>
                <a:cs typeface="+mn-cs"/>
              </a:rPr>
              <a:t>Lifing</a:t>
            </a:r>
            <a:r>
              <a:rPr kumimoji="0" lang="en-US" sz="4200" b="1" i="1" u="none" strike="noStrike" kern="1200" cap="none" spc="0" normalizeH="0" baseline="0" noProof="0" dirty="0">
                <a:ln>
                  <a:noFill/>
                </a:ln>
                <a:solidFill>
                  <a:srgbClr val="1608F9"/>
                </a:solidFill>
                <a:effectLst/>
                <a:uLnTx/>
                <a:uFillTx/>
                <a:latin typeface="Cambria" pitchFamily="18" charset="0"/>
                <a:ea typeface="MS PGothic" pitchFamily="34" charset="-128"/>
                <a:cs typeface="+mn-cs"/>
              </a:rPr>
              <a:t> it up</a:t>
            </a:r>
            <a:endParaRPr kumimoji="0" lang="en-US" sz="4200" b="0" i="0" u="none" strike="noStrike" kern="1200" cap="none" spc="0" normalizeH="0" baseline="0" noProof="0" dirty="0">
              <a:ln>
                <a:noFill/>
              </a:ln>
              <a:solidFill>
                <a:srgbClr val="1608F9"/>
              </a:solidFill>
              <a:effectLst/>
              <a:uLnTx/>
              <a:uFillTx/>
              <a:latin typeface="Cambria" pitchFamily="18" charset="0"/>
              <a:ea typeface="MS PGothic" pitchFamily="34" charset="-128"/>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in lab!</a:t>
            </a:r>
            <a:endParaRPr kumimoji="0" lang="en-US" sz="4200" b="0" i="0" u="none" strike="noStrike" kern="1200" cap="none" spc="0" normalizeH="0" baseline="0" noProof="0" dirty="0">
              <a:ln>
                <a:noFill/>
              </a:ln>
              <a:solidFill>
                <a:srgbClr val="1608F9"/>
              </a:solidFill>
              <a:effectLst/>
              <a:uLnTx/>
              <a:uFillTx/>
              <a:latin typeface="Cambria" pitchFamily="18" charset="0"/>
              <a:ea typeface="MS PGothic" pitchFamily="34" charset="-128"/>
              <a:cs typeface="+mn-cs"/>
            </a:endParaRPr>
          </a:p>
        </p:txBody>
      </p:sp>
      <p:sp>
        <p:nvSpPr>
          <p:cNvPr id="53252" name="Rectangle 7"/>
          <p:cNvSpPr>
            <a:spLocks noChangeArrowheads="1"/>
          </p:cNvSpPr>
          <p:nvPr/>
        </p:nvSpPr>
        <p:spPr bwMode="auto">
          <a:xfrm>
            <a:off x="7051675" y="5867400"/>
            <a:ext cx="1835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1608F9"/>
                </a:solidFill>
                <a:effectLst/>
                <a:uLnTx/>
                <a:uFillTx/>
                <a:latin typeface="Cambria" pitchFamily="18" charset="0"/>
                <a:ea typeface="MS PGothic" pitchFamily="34" charset="-128"/>
                <a:cs typeface="+mn-cs"/>
              </a:rPr>
              <a:t>on over…</a:t>
            </a:r>
          </a:p>
        </p:txBody>
      </p:sp>
      <p:sp>
        <p:nvSpPr>
          <p:cNvPr id="53253" name="Rectangle 8"/>
          <p:cNvSpPr>
            <a:spLocks noChangeArrowheads="1"/>
          </p:cNvSpPr>
          <p:nvPr/>
        </p:nvSpPr>
        <p:spPr bwMode="auto">
          <a:xfrm>
            <a:off x="4462463" y="5867400"/>
            <a:ext cx="5953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1608F9"/>
                </a:solidFill>
                <a:effectLst/>
                <a:uLnTx/>
                <a:uFillTx/>
                <a:latin typeface="Cambria" pitchFamily="18" charset="0"/>
                <a:ea typeface="MS PGothic" pitchFamily="34" charset="-128"/>
                <a:cs typeface="+mn-cs"/>
              </a:rPr>
              <a:t>so</a:t>
            </a:r>
          </a:p>
        </p:txBody>
      </p:sp>
      <p:sp>
        <p:nvSpPr>
          <p:cNvPr id="53254" name="Ink 6"/>
          <p:cNvSpPr>
            <a:spLocks noRot="1" noChangeAspect="1" noEditPoints="1" noChangeArrowheads="1" noChangeShapeType="1" noTextEdit="1"/>
          </p:cNvSpPr>
          <p:nvPr/>
        </p:nvSpPr>
        <p:spPr bwMode="auto">
          <a:xfrm>
            <a:off x="7062788" y="2098675"/>
            <a:ext cx="1587" cy="1588"/>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extrusionOk="0">
                <a:moveTo>
                  <a:pt x="0" y="0"/>
                </a:moveTo>
                <a:lnTo>
                  <a:pt x="0" y="0"/>
                </a:lnTo>
              </a:path>
            </a:pathLst>
          </a:custGeom>
          <a:noFill/>
          <a:ln w="19050" cap="rnd">
            <a:solidFill>
              <a:srgbClr val="5F4B79"/>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 name="Rectangle 7"/>
          <p:cNvSpPr>
            <a:spLocks noChangeArrowheads="1"/>
          </p:cNvSpPr>
          <p:nvPr/>
        </p:nvSpPr>
        <p:spPr bwMode="auto">
          <a:xfrm>
            <a:off x="5853147" y="6411039"/>
            <a:ext cx="4523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1608F9"/>
                </a:solidFill>
                <a:effectLst/>
                <a:uLnTx/>
                <a:uFillTx/>
                <a:latin typeface="Cambria" pitchFamily="18" charset="0"/>
                <a:ea typeface="MS PGothic" pitchFamily="34" charset="-128"/>
                <a:cs typeface="+mn-cs"/>
              </a:rPr>
              <a:t>glide</a:t>
            </a:r>
            <a:endParaRPr kumimoji="0" lang="en-US" sz="1000" b="0" i="0" u="none" strike="noStrike" kern="1200" cap="none" spc="0" normalizeH="0" baseline="0" noProof="0" dirty="0">
              <a:ln>
                <a:noFill/>
              </a:ln>
              <a:solidFill>
                <a:srgbClr val="1608F9"/>
              </a:solidFill>
              <a:effectLst/>
              <a:uLnTx/>
              <a:uFillTx/>
              <a:latin typeface="Cambria" pitchFamily="18" charset="0"/>
              <a:ea typeface="MS PGothic" pitchFamily="34" charset="-128"/>
              <a:cs typeface="+mn-cs"/>
            </a:endParaRPr>
          </a:p>
        </p:txBody>
      </p:sp>
      <p:pic>
        <p:nvPicPr>
          <p:cNvPr id="1026" name="Picture 2" descr="Image result for animated gif conway life glid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02586" y="4847309"/>
            <a:ext cx="1553490" cy="1553491"/>
          </a:xfrm>
          <a:prstGeom prst="rect">
            <a:avLst/>
          </a:prstGeom>
          <a:noFill/>
          <a:ln>
            <a:solidFill>
              <a:srgbClr val="1608F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2762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0583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879600" y="1523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7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Rules rule!?</a:t>
            </a:r>
            <a:endParaRPr kumimoji="0" lang="en-US" sz="27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1" name="Rectangle 6"/>
          <p:cNvSpPr>
            <a:spLocks noChangeArrowheads="1"/>
          </p:cNvSpPr>
          <p:nvPr/>
        </p:nvSpPr>
        <p:spPr bwMode="auto">
          <a:xfrm>
            <a:off x="76200" y="12954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conform1(</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42</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rPr>
              <a:t>return </a:t>
            </a:r>
            <a:r>
              <a:rPr kumimoji="0" lang="en-US" sz="2100" b="0" i="0" u="none" strike="noStrike" kern="1200" cap="none" spc="0" normalizeH="0" baseline="0" noProof="0" dirty="0" err="1">
                <a:ln>
                  <a:noFill/>
                </a:ln>
                <a:solidFill>
                  <a:srgbClr val="1608F9"/>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a:t>
            </a:r>
            <a:endPar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endParaRPr>
          </a:p>
        </p:txBody>
      </p:sp>
      <p:sp>
        <p:nvSpPr>
          <p:cNvPr id="7173" name="Rectangle 6"/>
          <p:cNvSpPr>
            <a:spLocks noChangeArrowheads="1"/>
          </p:cNvSpPr>
          <p:nvPr/>
        </p:nvSpPr>
        <p:spPr bwMode="auto">
          <a:xfrm>
            <a:off x="2743200" y="12954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conform2(L)</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[42,42]</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EE7403"/>
                </a:solidFill>
                <a:effectLst/>
                <a:uLnTx/>
                <a:uFillTx/>
                <a:latin typeface="Calibri" pitchFamily="34" charset="0"/>
                <a:ea typeface="MS PGothic" pitchFamily="34" charset="-128"/>
                <a:cs typeface="+mn-cs"/>
              </a:rPr>
              <a:t>return </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75" name="Text Box 5"/>
          <p:cNvSpPr txBox="1">
            <a:spLocks noChangeArrowheads="1"/>
          </p:cNvSpPr>
          <p:nvPr/>
        </p:nvSpPr>
        <p:spPr bwMode="auto">
          <a:xfrm>
            <a:off x="100013" y="-6350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Try it!</a:t>
            </a:r>
            <a:endParaRPr kumimoji="0" lang="en-US" sz="42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7" name="Text Box 5"/>
          <p:cNvSpPr txBox="1">
            <a:spLocks noChangeArrowheads="1"/>
          </p:cNvSpPr>
          <p:nvPr/>
        </p:nvSpPr>
        <p:spPr bwMode="auto">
          <a:xfrm>
            <a:off x="3997533" y="270505"/>
            <a:ext cx="4997855" cy="307777"/>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Trace each </a:t>
            </a:r>
            <a:r>
              <a:rPr kumimoji="0" lang="en-US" sz="1400" b="0" i="0" u="none" strike="noStrike" kern="1200" cap="none" spc="0" normalizeH="0" baseline="0" noProof="0" dirty="0" err="1" smtClean="0">
                <a:ln>
                  <a:noFill/>
                </a:ln>
                <a:solidFill>
                  <a:srgbClr val="000000"/>
                </a:solidFill>
                <a:effectLst/>
                <a:uLnTx/>
                <a:uFillTx/>
                <a:latin typeface="Cambria" pitchFamily="18" charset="0"/>
                <a:ea typeface="MS PGothic" pitchFamily="34" charset="-128"/>
                <a:cs typeface="+mn-cs"/>
              </a:rPr>
              <a:t>f'n</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What do  </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main1</a:t>
            </a:r>
            <a:r>
              <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 </a:t>
            </a: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Courier New" pitchFamily="49" charset="0"/>
              </a:rPr>
              <a:t>main2</a:t>
            </a:r>
            <a:r>
              <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and </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Courier New" pitchFamily="49" charset="0"/>
              </a:rPr>
              <a:t>main3</a:t>
            </a:r>
            <a:r>
              <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 </a:t>
            </a:r>
            <a:r>
              <a:rPr kumimoji="0" lang="en-US" sz="14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print?</a:t>
            </a:r>
            <a:endParaRPr kumimoji="0" lang="en-US" sz="14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178" name="Rectangle 6"/>
          <p:cNvSpPr>
            <a:spLocks noChangeArrowheads="1"/>
          </p:cNvSpPr>
          <p:nvPr/>
        </p:nvSpPr>
        <p:spPr bwMode="auto">
          <a:xfrm>
            <a:off x="6038850" y="12954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008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conform3(L)</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[0</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42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L</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[1</a:t>
            </a:r>
            <a:r>
              <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rPr>
              <a:t>] = </a:t>
            </a:r>
            <a:r>
              <a:rPr kumimoji="0" lang="en-US" sz="2100" b="0" i="0" u="none" strike="noStrike" kern="1200" cap="none" spc="0" normalizeH="0" baseline="0" noProof="0" dirty="0" smtClean="0">
                <a:ln>
                  <a:noFill/>
                </a:ln>
                <a:solidFill>
                  <a:srgbClr val="1608F9"/>
                </a:solidFill>
                <a:effectLst/>
                <a:uLnTx/>
                <a:uFillTx/>
                <a:latin typeface="Calibri" pitchFamily="34" charset="0"/>
                <a:ea typeface="MS PGothic" pitchFamily="34" charset="-128"/>
                <a:cs typeface="+mn-cs"/>
              </a:rPr>
              <a:t>42</a:t>
            </a:r>
            <a:endParaRPr kumimoji="0" lang="en-US" sz="2100" b="0" i="0" u="none" strike="noStrike" kern="1200" cap="none" spc="0" normalizeH="0" baseline="0" noProof="0" dirty="0">
              <a:ln>
                <a:noFill/>
              </a:ln>
              <a:solidFill>
                <a:srgbClr val="1608F9"/>
              </a:solidFill>
              <a:effectLst/>
              <a:uLnTx/>
              <a:uFillTx/>
              <a:latin typeface="Calibri" pitchFamily="34" charset="0"/>
              <a:ea typeface="MS PGothic" pitchFamily="34" charset="-128"/>
              <a:cs typeface="+mn-cs"/>
            </a:endParaRPr>
          </a:p>
        </p:txBody>
      </p:sp>
      <p:sp>
        <p:nvSpPr>
          <p:cNvPr id="7182" name="AutoShape 10"/>
          <p:cNvSpPr>
            <a:spLocks noChangeArrowheads="1"/>
          </p:cNvSpPr>
          <p:nvPr/>
        </p:nvSpPr>
        <p:spPr bwMode="auto">
          <a:xfrm>
            <a:off x="1576136" y="21336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3" name="Rectangle 11"/>
          <p:cNvSpPr>
            <a:spLocks noChangeArrowheads="1"/>
          </p:cNvSpPr>
          <p:nvPr/>
        </p:nvSpPr>
        <p:spPr bwMode="auto">
          <a:xfrm>
            <a:off x="1608303" y="23637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1608F9"/>
                </a:solidFill>
                <a:effectLst/>
                <a:uLnTx/>
                <a:uFillTx/>
                <a:latin typeface="Courier New" pitchFamily="49" charset="0"/>
                <a:ea typeface="MS PGothic" pitchFamily="34" charset="-128"/>
                <a:cs typeface="+mn-cs"/>
              </a:rPr>
              <a:t>fav</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7184" name="AutoShape 10"/>
          <p:cNvSpPr>
            <a:spLocks noChangeArrowheads="1"/>
          </p:cNvSpPr>
          <p:nvPr/>
        </p:nvSpPr>
        <p:spPr bwMode="auto">
          <a:xfrm>
            <a:off x="444500" y="34296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5" name="Rectangle 11"/>
          <p:cNvSpPr>
            <a:spLocks noChangeArrowheads="1"/>
          </p:cNvSpPr>
          <p:nvPr/>
        </p:nvSpPr>
        <p:spPr bwMode="auto">
          <a:xfrm>
            <a:off x="512763" y="36598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ourier New" pitchFamily="49" charset="0"/>
                <a:ea typeface="MS PGothic" pitchFamily="34" charset="-128"/>
                <a:cs typeface="+mn-cs"/>
              </a:rPr>
              <a:t>fav</a:t>
            </a:r>
          </a:p>
        </p:txBody>
      </p:sp>
      <p:sp>
        <p:nvSpPr>
          <p:cNvPr id="7188" name="AutoShape 10"/>
          <p:cNvSpPr>
            <a:spLocks noChangeArrowheads="1"/>
          </p:cNvSpPr>
          <p:nvPr/>
        </p:nvSpPr>
        <p:spPr bwMode="auto">
          <a:xfrm>
            <a:off x="7782134" y="21117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89" name="Rectangle 11"/>
          <p:cNvSpPr>
            <a:spLocks noChangeArrowheads="1"/>
          </p:cNvSpPr>
          <p:nvPr/>
        </p:nvSpPr>
        <p:spPr bwMode="auto">
          <a:xfrm>
            <a:off x="8022887" y="23659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1608F9"/>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7190" name="AutoShape 10"/>
          <p:cNvSpPr>
            <a:spLocks noChangeArrowheads="1"/>
          </p:cNvSpPr>
          <p:nvPr/>
        </p:nvSpPr>
        <p:spPr bwMode="auto">
          <a:xfrm>
            <a:off x="2871536" y="34611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7191" name="Rectangle 11"/>
          <p:cNvSpPr>
            <a:spLocks noChangeArrowheads="1"/>
          </p:cNvSpPr>
          <p:nvPr/>
        </p:nvSpPr>
        <p:spPr bwMode="auto">
          <a:xfrm>
            <a:off x="3124321" y="37034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 name="Rectangle 2"/>
          <p:cNvSpPr/>
          <p:nvPr/>
        </p:nvSpPr>
        <p:spPr>
          <a:xfrm>
            <a:off x="817623" y="3376954"/>
            <a:ext cx="301686" cy="369332"/>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7</a:t>
            </a:r>
            <a:endParaRPr kumimoji="0" lang="en-US" sz="1800" b="1"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4" name="Freeform 16"/>
          <p:cNvSpPr>
            <a:spLocks/>
          </p:cNvSpPr>
          <p:nvPr/>
        </p:nvSpPr>
        <p:spPr bwMode="auto">
          <a:xfrm>
            <a:off x="3392904" y="32004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5" name="Rectangle 34"/>
          <p:cNvSpPr/>
          <p:nvPr/>
        </p:nvSpPr>
        <p:spPr>
          <a:xfrm>
            <a:off x="945482" y="6568318"/>
            <a:ext cx="7510372" cy="2616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Notice that there are NO assignment statements after these function calls!   The return values </a:t>
            </a:r>
            <a:r>
              <a:rPr kumimoji="0" lang="en-US" sz="1100" b="0" i="1" u="sng"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aren't being used</a:t>
            </a:r>
            <a:r>
              <a:rPr kumimoji="0" lang="en-US" sz="11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sz="11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p:txBody>
      </p:sp>
      <p:sp>
        <p:nvSpPr>
          <p:cNvPr id="37" name="AutoShape 19"/>
          <p:cNvSpPr>
            <a:spLocks noChangeArrowheads="1"/>
          </p:cNvSpPr>
          <p:nvPr/>
        </p:nvSpPr>
        <p:spPr bwMode="auto">
          <a:xfrm>
            <a:off x="4127500" y="34931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39" name="Text Box 22"/>
          <p:cNvSpPr txBox="1">
            <a:spLocks noChangeArrowheads="1"/>
          </p:cNvSpPr>
          <p:nvPr/>
        </p:nvSpPr>
        <p:spPr bwMode="auto">
          <a:xfrm>
            <a:off x="3997533" y="36816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L[0]</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41" name="Text Box 29"/>
          <p:cNvSpPr txBox="1">
            <a:spLocks noChangeArrowheads="1"/>
          </p:cNvSpPr>
          <p:nvPr/>
        </p:nvSpPr>
        <p:spPr bwMode="auto">
          <a:xfrm>
            <a:off x="4127500" y="34538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7</a:t>
            </a:r>
          </a:p>
        </p:txBody>
      </p:sp>
      <p:sp>
        <p:nvSpPr>
          <p:cNvPr id="5" name="Rectangle 4"/>
          <p:cNvSpPr/>
          <p:nvPr/>
        </p:nvSpPr>
        <p:spPr>
          <a:xfrm>
            <a:off x="2958787" y="4279232"/>
            <a:ext cx="2146613" cy="138499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main2()</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[7,11]</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conform2(L)</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EE7403"/>
                </a:solidFill>
                <a:effectLst/>
                <a:uLnTx/>
                <a:uFillTx/>
                <a:latin typeface="Calibri" pitchFamily="34" charset="0"/>
                <a:ea typeface="MS PGothic" pitchFamily="34" charset="-128"/>
                <a:cs typeface="+mn-cs"/>
              </a:rPr>
              <a:t>print</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(L)</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7" name="Rectangle 6"/>
          <p:cNvSpPr/>
          <p:nvPr/>
        </p:nvSpPr>
        <p:spPr>
          <a:xfrm>
            <a:off x="186978" y="4279232"/>
            <a:ext cx="2251422" cy="138499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main1()</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 = 7</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conform1(</a:t>
            </a:r>
            <a:r>
              <a:rPr kumimoji="0" lang="en-US" sz="2100" b="0" i="0" u="none" strike="noStrike" kern="1200" cap="none" spc="0" normalizeH="0" baseline="0" noProof="0" dirty="0" err="1">
                <a:ln>
                  <a:noFill/>
                </a:ln>
                <a:solidFill>
                  <a:srgbClr val="000000"/>
                </a:solidFill>
                <a:effectLst/>
                <a:uLnTx/>
                <a:uFillTx/>
                <a:latin typeface="Calibri" pitchFamily="34" charset="0"/>
                <a:ea typeface="MS PGothic" pitchFamily="34" charset="-128"/>
                <a:cs typeface="+mn-cs"/>
              </a:rPr>
              <a:t>fav</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EE7403"/>
                </a:solidFill>
                <a:effectLst/>
                <a:uLnTx/>
                <a:uFillTx/>
                <a:latin typeface="Calibri" pitchFamily="34" charset="0"/>
                <a:ea typeface="MS PGothic" pitchFamily="34" charset="-128"/>
                <a:cs typeface="+mn-cs"/>
              </a:rPr>
              <a:t>print</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(fav)</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p:txBody>
      </p:sp>
      <p:sp>
        <p:nvSpPr>
          <p:cNvPr id="9" name="Rectangle 8"/>
          <p:cNvSpPr/>
          <p:nvPr/>
        </p:nvSpPr>
        <p:spPr>
          <a:xfrm>
            <a:off x="6248400" y="4279232"/>
            <a:ext cx="2069306" cy="13782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err="1">
                <a:ln>
                  <a:noFill/>
                </a:ln>
                <a:solidFill>
                  <a:srgbClr val="EE7403"/>
                </a:solidFill>
                <a:effectLst/>
                <a:uLnTx/>
                <a:uFillTx/>
                <a:latin typeface="Calibri" pitchFamily="34" charset="0"/>
                <a:ea typeface="MS PGothic" pitchFamily="34" charset="-128"/>
                <a:cs typeface="+mn-cs"/>
              </a:rPr>
              <a:t>def</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main3()</a:t>
            </a:r>
            <a:endPar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L = [7,11]</a:t>
            </a: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rPr>
              <a:t>conform3(L)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srgbClr val="3333CC"/>
                </a:solidFill>
                <a:effectLst/>
                <a:uLnTx/>
                <a:uFillTx/>
                <a:latin typeface="Calibri" pitchFamily="34" charset="0"/>
                <a:ea typeface="MS PGothic" pitchFamily="34" charset="-128"/>
                <a:cs typeface="+mn-cs"/>
              </a:rPr>
              <a:t>    </a:t>
            </a:r>
            <a:r>
              <a:rPr kumimoji="0" lang="en-US" sz="2100" b="0" i="0" u="none" strike="noStrike" kern="1200" cap="none" spc="0" normalizeH="0" baseline="0" noProof="0" dirty="0" smtClean="0">
                <a:ln>
                  <a:noFill/>
                </a:ln>
                <a:solidFill>
                  <a:srgbClr val="EE7403"/>
                </a:solidFill>
                <a:effectLst/>
                <a:uLnTx/>
                <a:uFillTx/>
                <a:latin typeface="Calibri" pitchFamily="34" charset="0"/>
                <a:ea typeface="MS PGothic" pitchFamily="34" charset="-128"/>
                <a:cs typeface="+mn-cs"/>
              </a:rPr>
              <a:t>print</a:t>
            </a:r>
            <a:r>
              <a:rPr kumimoji="0" lang="en-US" sz="2100" b="0" i="0" u="none" strike="noStrike" kern="1200" cap="none" spc="0" normalizeH="0" baseline="0" noProof="0" dirty="0" smtClean="0">
                <a:ln>
                  <a:noFill/>
                </a:ln>
                <a:solidFill>
                  <a:srgbClr val="000000"/>
                </a:solidFill>
                <a:effectLst/>
                <a:uLnTx/>
                <a:uFillTx/>
                <a:latin typeface="Calibri" pitchFamily="34" charset="0"/>
                <a:ea typeface="MS PGothic" pitchFamily="34" charset="-128"/>
                <a:cs typeface="+mn-cs"/>
              </a:rPr>
              <a:t>(L)</a:t>
            </a:r>
            <a:endParaRPr kumimoji="0" lang="en-US" sz="21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
        <p:nvSpPr>
          <p:cNvPr id="49" name="AutoShape 10"/>
          <p:cNvSpPr>
            <a:spLocks noChangeArrowheads="1"/>
          </p:cNvSpPr>
          <p:nvPr/>
        </p:nvSpPr>
        <p:spPr bwMode="auto">
          <a:xfrm>
            <a:off x="4505534" y="21598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0" name="Rectangle 11"/>
          <p:cNvSpPr>
            <a:spLocks noChangeArrowheads="1"/>
          </p:cNvSpPr>
          <p:nvPr/>
        </p:nvSpPr>
        <p:spPr bwMode="auto">
          <a:xfrm>
            <a:off x="4746287" y="24141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1608F9"/>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8000"/>
              </a:solidFill>
              <a:effectLst/>
              <a:uLnTx/>
              <a:uFillTx/>
              <a:latin typeface="Courier New" pitchFamily="49" charset="0"/>
              <a:ea typeface="MS PGothic" pitchFamily="34" charset="-128"/>
              <a:cs typeface="+mn-cs"/>
            </a:endParaRPr>
          </a:p>
        </p:txBody>
      </p:sp>
      <p:sp>
        <p:nvSpPr>
          <p:cNvPr id="51" name="AutoShape 19"/>
          <p:cNvSpPr>
            <a:spLocks noChangeArrowheads="1"/>
          </p:cNvSpPr>
          <p:nvPr/>
        </p:nvSpPr>
        <p:spPr bwMode="auto">
          <a:xfrm>
            <a:off x="4986338" y="34803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2" name="Text Box 22"/>
          <p:cNvSpPr txBox="1">
            <a:spLocks noChangeArrowheads="1"/>
          </p:cNvSpPr>
          <p:nvPr/>
        </p:nvSpPr>
        <p:spPr bwMode="auto">
          <a:xfrm>
            <a:off x="4856371" y="36687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L[1</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53" name="Text Box 29"/>
          <p:cNvSpPr txBox="1">
            <a:spLocks noChangeArrowheads="1"/>
          </p:cNvSpPr>
          <p:nvPr/>
        </p:nvSpPr>
        <p:spPr bwMode="auto">
          <a:xfrm>
            <a:off x="4986338" y="34410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11</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4" name="AutoShape 10"/>
          <p:cNvSpPr>
            <a:spLocks noChangeArrowheads="1"/>
          </p:cNvSpPr>
          <p:nvPr/>
        </p:nvSpPr>
        <p:spPr bwMode="auto">
          <a:xfrm>
            <a:off x="6071936" y="34671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5" name="Rectangle 11"/>
          <p:cNvSpPr>
            <a:spLocks noChangeArrowheads="1"/>
          </p:cNvSpPr>
          <p:nvPr/>
        </p:nvSpPr>
        <p:spPr bwMode="auto">
          <a:xfrm>
            <a:off x="6324721" y="37093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a:t>
            </a:r>
            <a:endParaRPr kumimoji="0" lang="en-US" sz="18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6" name="Freeform 16"/>
          <p:cNvSpPr>
            <a:spLocks/>
          </p:cNvSpPr>
          <p:nvPr/>
        </p:nvSpPr>
        <p:spPr bwMode="auto">
          <a:xfrm>
            <a:off x="6593304" y="32063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7" name="AutoShape 19"/>
          <p:cNvSpPr>
            <a:spLocks noChangeArrowheads="1"/>
          </p:cNvSpPr>
          <p:nvPr/>
        </p:nvSpPr>
        <p:spPr bwMode="auto">
          <a:xfrm>
            <a:off x="7327900" y="34991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58" name="Text Box 22"/>
          <p:cNvSpPr txBox="1">
            <a:spLocks noChangeArrowheads="1"/>
          </p:cNvSpPr>
          <p:nvPr/>
        </p:nvSpPr>
        <p:spPr bwMode="auto">
          <a:xfrm>
            <a:off x="7197933" y="36876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L[0]</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59" name="Text Box 29"/>
          <p:cNvSpPr txBox="1">
            <a:spLocks noChangeArrowheads="1"/>
          </p:cNvSpPr>
          <p:nvPr/>
        </p:nvSpPr>
        <p:spPr bwMode="auto">
          <a:xfrm>
            <a:off x="7327900" y="34598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7</a:t>
            </a:r>
          </a:p>
        </p:txBody>
      </p:sp>
      <p:sp>
        <p:nvSpPr>
          <p:cNvPr id="60" name="AutoShape 19"/>
          <p:cNvSpPr>
            <a:spLocks noChangeArrowheads="1"/>
          </p:cNvSpPr>
          <p:nvPr/>
        </p:nvSpPr>
        <p:spPr bwMode="auto">
          <a:xfrm>
            <a:off x="8186738" y="34862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
        <p:nvSpPr>
          <p:cNvPr id="61" name="Text Box 22"/>
          <p:cNvSpPr txBox="1">
            <a:spLocks noChangeArrowheads="1"/>
          </p:cNvSpPr>
          <p:nvPr/>
        </p:nvSpPr>
        <p:spPr bwMode="auto">
          <a:xfrm>
            <a:off x="8056771" y="36747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L[1</a:t>
            </a:r>
            <a:r>
              <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rPr>
              <a:t>]</a:t>
            </a:r>
          </a:p>
        </p:txBody>
      </p:sp>
      <p:sp>
        <p:nvSpPr>
          <p:cNvPr id="62" name="Text Box 29"/>
          <p:cNvSpPr txBox="1">
            <a:spLocks noChangeArrowheads="1"/>
          </p:cNvSpPr>
          <p:nvPr/>
        </p:nvSpPr>
        <p:spPr bwMode="auto">
          <a:xfrm>
            <a:off x="8186738" y="34470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Courier New" pitchFamily="49" charset="0"/>
                <a:ea typeface="MS PGothic" pitchFamily="34" charset="-128"/>
                <a:cs typeface="+mn-cs"/>
              </a:rPr>
              <a:t>11</a:t>
            </a:r>
            <a:endParaRPr kumimoji="0" lang="en-US" sz="1400" b="1" i="0" u="none" strike="noStrike" kern="1200" cap="none" spc="0" normalizeH="0" baseline="0" noProof="0" dirty="0">
              <a:ln>
                <a:noFill/>
              </a:ln>
              <a:solidFill>
                <a:srgbClr val="000000"/>
              </a:solidFill>
              <a:effectLst/>
              <a:uLnTx/>
              <a:uFillTx/>
              <a:latin typeface="Courier New" pitchFamily="49" charset="0"/>
              <a:ea typeface="MS PGothic" pitchFamily="34" charset="-128"/>
              <a:cs typeface="+mn-cs"/>
            </a:endParaRPr>
          </a:p>
        </p:txBody>
      </p:sp>
      <p:sp>
        <p:nvSpPr>
          <p:cNvPr id="45" name="Text Box 5"/>
          <p:cNvSpPr txBox="1">
            <a:spLocks noChangeArrowheads="1"/>
          </p:cNvSpPr>
          <p:nvPr/>
        </p:nvSpPr>
        <p:spPr bwMode="auto">
          <a:xfrm>
            <a:off x="5562600" y="711802"/>
            <a:ext cx="3276600" cy="27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T</a:t>
            </a: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hought experiments: </a:t>
            </a:r>
            <a:r>
              <a:rPr kumimoji="0" lang="en-US" sz="1200" b="0" i="1"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Don't hand this in…</a:t>
            </a:r>
            <a:endParaRPr kumimoji="0" lang="en-US" sz="1200" b="0" i="1"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7" name="Down Arrow 46"/>
          <p:cNvSpPr/>
          <p:nvPr/>
        </p:nvSpPr>
        <p:spPr bwMode="auto">
          <a:xfrm>
            <a:off x="1048580"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3" name="Down Arrow 62"/>
          <p:cNvSpPr/>
          <p:nvPr/>
        </p:nvSpPr>
        <p:spPr bwMode="auto">
          <a:xfrm>
            <a:off x="3728648"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sp>
        <p:nvSpPr>
          <p:cNvPr id="65" name="Down Arrow 64"/>
          <p:cNvSpPr/>
          <p:nvPr/>
        </p:nvSpPr>
        <p:spPr bwMode="auto">
          <a:xfrm>
            <a:off x="704775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pitchFamily="1" charset="0"/>
              <a:ea typeface="MS PGothic" pitchFamily="34" charset="-128"/>
              <a:cs typeface="+mn-cs"/>
            </a:endParaRPr>
          </a:p>
        </p:txBody>
      </p:sp>
      <p:cxnSp>
        <p:nvCxnSpPr>
          <p:cNvPr id="8" name="Straight Connector 7"/>
          <p:cNvCxnSpPr/>
          <p:nvPr/>
        </p:nvCxnSpPr>
        <p:spPr bwMode="auto">
          <a:xfrm>
            <a:off x="282827" y="2971800"/>
            <a:ext cx="2166352"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6" name="Straight Connector 65"/>
          <p:cNvCxnSpPr/>
          <p:nvPr/>
        </p:nvCxnSpPr>
        <p:spPr bwMode="auto">
          <a:xfrm>
            <a:off x="2828780"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7" name="Straight Connector 66"/>
          <p:cNvCxnSpPr/>
          <p:nvPr/>
        </p:nvCxnSpPr>
        <p:spPr bwMode="auto">
          <a:xfrm>
            <a:off x="6070933"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sp>
        <p:nvSpPr>
          <p:cNvPr id="68" name="Text Box 5"/>
          <p:cNvSpPr txBox="1">
            <a:spLocks noChangeArrowheads="1"/>
          </p:cNvSpPr>
          <p:nvPr/>
        </p:nvSpPr>
        <p:spPr bwMode="auto">
          <a:xfrm>
            <a:off x="674860" y="711802"/>
            <a:ext cx="1576387" cy="276999"/>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Numbers:  by value.</a:t>
            </a:r>
          </a:p>
        </p:txBody>
      </p:sp>
      <p:sp>
        <p:nvSpPr>
          <p:cNvPr id="12" name="Rectangle 11"/>
          <p:cNvSpPr/>
          <p:nvPr/>
        </p:nvSpPr>
        <p:spPr>
          <a:xfrm>
            <a:off x="2301467" y="711802"/>
            <a:ext cx="1450462" cy="276999"/>
          </a:xfrm>
          <a:prstGeom prst="rect">
            <a:avLst/>
          </a:prstGeom>
          <a:solidFill>
            <a:schemeClr val="bg1">
              <a:lumMod val="95000"/>
            </a:schemeClr>
          </a:solidFill>
        </p:spPr>
        <p:txBody>
          <a:bodyPr wrap="none">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Lists:  </a:t>
            </a:r>
            <a:r>
              <a:rPr kumimoji="0" lang="en-US" sz="1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rPr>
              <a:t>by reference.</a:t>
            </a:r>
          </a:p>
        </p:txBody>
      </p:sp>
      <p:sp>
        <p:nvSpPr>
          <p:cNvPr id="69" name="Rectangle 68"/>
          <p:cNvSpPr/>
          <p:nvPr/>
        </p:nvSpPr>
        <p:spPr>
          <a:xfrm>
            <a:off x="3943832" y="711802"/>
            <a:ext cx="1453668" cy="276999"/>
          </a:xfrm>
          <a:prstGeom prst="rect">
            <a:avLst/>
          </a:prstGeom>
          <a:solidFill>
            <a:schemeClr val="bg1">
              <a:lumMod val="95000"/>
            </a:schemeClr>
          </a:solidFill>
        </p:spPr>
        <p:txBody>
          <a:bodyPr wrap="none">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Function calls </a:t>
            </a:r>
            <a:r>
              <a:rPr kumimoji="0" lang="en-US" sz="1200" b="0" i="1" u="sng"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copy</a:t>
            </a:r>
            <a:r>
              <a:rPr kumimoji="0" lang="en-US" sz="1200" b="0" i="0" u="none" strike="noStrike" kern="1200" cap="none" spc="0" normalizeH="0" baseline="0" noProof="0" dirty="0" smtClean="0">
                <a:ln>
                  <a:noFill/>
                </a:ln>
                <a:solidFill>
                  <a:srgbClr val="000000"/>
                </a:solidFill>
                <a:effectLst/>
                <a:uLnTx/>
                <a:uFillTx/>
                <a:latin typeface="Cambria" pitchFamily="18" charset="0"/>
                <a:ea typeface="MS PGothic" pitchFamily="34" charset="-128"/>
                <a:cs typeface="+mn-cs"/>
              </a:rPr>
              <a:t>.</a:t>
            </a:r>
            <a:endParaRPr kumimoji="0" lang="en-US" sz="1200" b="0" i="0" u="none" strike="noStrike" kern="1200" cap="none" spc="0" normalizeH="0" baseline="0" noProof="0" dirty="0">
              <a:ln>
                <a:noFill/>
              </a:ln>
              <a:solidFill>
                <a:srgbClr val="000000"/>
              </a:solidFill>
              <a:effectLst/>
              <a:uLnTx/>
              <a:uFillTx/>
              <a:latin typeface="Cambria" pitchFamily="18" charset="0"/>
              <a:ea typeface="MS PGothic" pitchFamily="34" charset="-128"/>
              <a:cs typeface="+mn-cs"/>
            </a:endParaRPr>
          </a:p>
        </p:txBody>
      </p:sp>
      <p:sp>
        <p:nvSpPr>
          <p:cNvPr id="70" name="Rectangle 11"/>
          <p:cNvSpPr>
            <a:spLocks noChangeArrowheads="1"/>
          </p:cNvSpPr>
          <p:nvPr/>
        </p:nvSpPr>
        <p:spPr bwMode="auto">
          <a:xfrm>
            <a:off x="3091989" y="3529085"/>
            <a:ext cx="473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42042</a:t>
            </a: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p:sp>
        <p:nvSpPr>
          <p:cNvPr id="71" name="Rectangle 11"/>
          <p:cNvSpPr>
            <a:spLocks noChangeArrowheads="1"/>
          </p:cNvSpPr>
          <p:nvPr/>
        </p:nvSpPr>
        <p:spPr bwMode="auto">
          <a:xfrm>
            <a:off x="6312729" y="3529085"/>
            <a:ext cx="47320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itchFamily="34" charset="-128"/>
                <a:cs typeface="Calibri" panose="020F0502020204030204" pitchFamily="34" charset="0"/>
              </a:rPr>
              <a:t>42042</a:t>
            </a:r>
            <a:endPar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10" name="Ink 9"/>
              <p14:cNvContentPartPr/>
              <p14:nvPr/>
            </p14:nvContentPartPr>
            <p14:xfrm>
              <a:off x="134280" y="804960"/>
              <a:ext cx="8897040" cy="5743440"/>
            </p14:xfrm>
          </p:contentPart>
        </mc:Choice>
        <mc:Fallback xmlns="">
          <p:pic>
            <p:nvPicPr>
              <p:cNvPr id="10" name="Ink 9"/>
              <p:cNvPicPr/>
              <p:nvPr/>
            </p:nvPicPr>
            <p:blipFill>
              <a:blip r:embed="rId4"/>
              <a:stretch>
                <a:fillRect/>
              </a:stretch>
            </p:blipFill>
            <p:spPr>
              <a:xfrm>
                <a:off x="118440" y="788400"/>
                <a:ext cx="8919720" cy="5776560"/>
              </a:xfrm>
              <a:prstGeom prst="rect">
                <a:avLst/>
              </a:prstGeom>
            </p:spPr>
          </p:pic>
        </mc:Fallback>
      </mc:AlternateContent>
    </p:spTree>
    <p:extLst>
      <p:ext uri="{BB962C8B-B14F-4D97-AF65-F5344CB8AC3E}">
        <p14:creationId xmlns:p14="http://schemas.microsoft.com/office/powerpoint/2010/main" val="18682398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bwMode="auto">
          <a:xfrm>
            <a:off x="247818" y="597568"/>
            <a:ext cx="5111625" cy="503377"/>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2" name="Rounded Rectangle 1"/>
          <p:cNvSpPr/>
          <p:nvPr/>
        </p:nvSpPr>
        <p:spPr bwMode="auto">
          <a:xfrm>
            <a:off x="247818" y="3648957"/>
            <a:ext cx="6858000" cy="517979"/>
          </a:xfrm>
          <a:prstGeom prst="roundRect">
            <a:avLst/>
          </a:prstGeom>
          <a:solidFill>
            <a:srgbClr val="FFCC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9900"/>
              </a:solidFill>
              <a:effectLst/>
              <a:latin typeface="Times" pitchFamily="1" charset="0"/>
            </a:endParaRPr>
          </a:p>
        </p:txBody>
      </p:sp>
      <p:sp>
        <p:nvSpPr>
          <p:cNvPr id="34" name="Rounded Rectangle 33"/>
          <p:cNvSpPr/>
          <p:nvPr/>
        </p:nvSpPr>
        <p:spPr bwMode="auto">
          <a:xfrm>
            <a:off x="247818" y="4667884"/>
            <a:ext cx="5418886" cy="535181"/>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5122" name="Text Box 5"/>
          <p:cNvSpPr txBox="1">
            <a:spLocks noChangeArrowheads="1"/>
          </p:cNvSpPr>
          <p:nvPr/>
        </p:nvSpPr>
        <p:spPr bwMode="auto">
          <a:xfrm>
            <a:off x="6204342" y="152400"/>
            <a:ext cx="25466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4000" dirty="0" smtClean="0">
                <a:latin typeface="Cambria" pitchFamily="18" charset="0"/>
              </a:rPr>
              <a:t>In CS, </a:t>
            </a:r>
            <a:r>
              <a:rPr lang="en-US" sz="4000" b="1" i="1" dirty="0" smtClean="0">
                <a:latin typeface="Cambria" pitchFamily="18" charset="0"/>
              </a:rPr>
              <a:t>rules</a:t>
            </a:r>
            <a:r>
              <a:rPr lang="en-US" sz="4000" dirty="0" smtClean="0">
                <a:latin typeface="Cambria" pitchFamily="18" charset="0"/>
              </a:rPr>
              <a:t> rule!</a:t>
            </a:r>
            <a:endParaRPr lang="en-US" sz="4000" i="1" dirty="0">
              <a:latin typeface="Cambria" pitchFamily="18" charset="0"/>
            </a:endParaRPr>
          </a:p>
        </p:txBody>
      </p:sp>
      <p:sp>
        <p:nvSpPr>
          <p:cNvPr id="15" name="Rectangle 14"/>
          <p:cNvSpPr/>
          <p:nvPr/>
        </p:nvSpPr>
        <p:spPr>
          <a:xfrm>
            <a:off x="339725" y="3680844"/>
            <a:ext cx="6659644" cy="461665"/>
          </a:xfrm>
          <a:prstGeom prst="rect">
            <a:avLst/>
          </a:prstGeom>
        </p:spPr>
        <p:txBody>
          <a:bodyPr wrap="none">
            <a:spAutoFit/>
          </a:bodyPr>
          <a:lstStyle/>
          <a:p>
            <a:pPr algn="l"/>
            <a:r>
              <a:rPr lang="en-US" dirty="0" smtClean="0">
                <a:latin typeface="Cambria" pitchFamily="18" charset="0"/>
              </a:rPr>
              <a:t>(1b) Numbers and strings are handled "by </a:t>
            </a:r>
            <a:r>
              <a:rPr lang="en-US" b="1" dirty="0" smtClean="0">
                <a:latin typeface="Cambria" pitchFamily="18" charset="0"/>
              </a:rPr>
              <a:t>value</a:t>
            </a:r>
            <a:r>
              <a:rPr lang="en-US" dirty="0" smtClean="0">
                <a:latin typeface="Cambria" pitchFamily="18" charset="0"/>
              </a:rPr>
              <a:t>"</a:t>
            </a:r>
          </a:p>
        </p:txBody>
      </p:sp>
      <p:sp>
        <p:nvSpPr>
          <p:cNvPr id="18" name="Rectangle 17"/>
          <p:cNvSpPr/>
          <p:nvPr/>
        </p:nvSpPr>
        <p:spPr>
          <a:xfrm>
            <a:off x="304800" y="4717703"/>
            <a:ext cx="5244064" cy="461665"/>
          </a:xfrm>
          <a:prstGeom prst="rect">
            <a:avLst/>
          </a:prstGeom>
        </p:spPr>
        <p:txBody>
          <a:bodyPr wrap="none">
            <a:spAutoFit/>
          </a:bodyPr>
          <a:lstStyle/>
          <a:p>
            <a:pPr algn="l"/>
            <a:r>
              <a:rPr lang="en-US" dirty="0" smtClean="0">
                <a:latin typeface="Cambria" pitchFamily="18" charset="0"/>
              </a:rPr>
              <a:t>(2) Functions receive inputs "by copy"</a:t>
            </a:r>
            <a:endParaRPr lang="en-US" dirty="0"/>
          </a:p>
        </p:txBody>
      </p:sp>
      <p:sp>
        <p:nvSpPr>
          <p:cNvPr id="19" name="Rectangle 18"/>
          <p:cNvSpPr/>
          <p:nvPr/>
        </p:nvSpPr>
        <p:spPr>
          <a:xfrm>
            <a:off x="5446296" y="4449745"/>
            <a:ext cx="2590800" cy="923330"/>
          </a:xfrm>
          <a:prstGeom prst="rect">
            <a:avLst/>
          </a:prstGeom>
        </p:spPr>
        <p:txBody>
          <a:bodyPr wrap="square">
            <a:spAutoFit/>
          </a:bodyPr>
          <a:lstStyle/>
          <a:p>
            <a:r>
              <a:rPr lang="en-US" sz="1800" dirty="0" smtClean="0">
                <a:latin typeface="Cambria" pitchFamily="18" charset="0"/>
              </a:rPr>
              <a:t>The contents of the variable's "box" in memory are </a:t>
            </a:r>
            <a:r>
              <a:rPr lang="en-US" sz="1800" u="sng" dirty="0" smtClean="0">
                <a:latin typeface="Cambria" pitchFamily="18" charset="0"/>
              </a:rPr>
              <a:t>copied</a:t>
            </a:r>
            <a:r>
              <a:rPr lang="en-US" sz="1800" dirty="0" smtClean="0">
                <a:latin typeface="Cambria" pitchFamily="18" charset="0"/>
              </a:rPr>
              <a:t>.</a:t>
            </a:r>
            <a:endParaRPr lang="en-US" sz="1800" dirty="0"/>
          </a:p>
        </p:txBody>
      </p:sp>
      <p:sp>
        <p:nvSpPr>
          <p:cNvPr id="60" name="AutoShape 7"/>
          <p:cNvSpPr>
            <a:spLocks noChangeArrowheads="1"/>
          </p:cNvSpPr>
          <p:nvPr/>
        </p:nvSpPr>
        <p:spPr bwMode="auto">
          <a:xfrm>
            <a:off x="1981200" y="5562600"/>
            <a:ext cx="1692935" cy="8382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61" name="Rectangle 8"/>
          <p:cNvSpPr>
            <a:spLocks noChangeArrowheads="1"/>
          </p:cNvSpPr>
          <p:nvPr/>
        </p:nvSpPr>
        <p:spPr bwMode="auto">
          <a:xfrm>
            <a:off x="2630622" y="5530768"/>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7</a:t>
            </a:r>
          </a:p>
        </p:txBody>
      </p:sp>
      <p:sp>
        <p:nvSpPr>
          <p:cNvPr id="62" name="Rectangle 9"/>
          <p:cNvSpPr>
            <a:spLocks noChangeArrowheads="1"/>
          </p:cNvSpPr>
          <p:nvPr/>
        </p:nvSpPr>
        <p:spPr bwMode="auto">
          <a:xfrm>
            <a:off x="2297236" y="6010024"/>
            <a:ext cx="598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smtClean="0">
                <a:latin typeface="Courier New" pitchFamily="49" charset="0"/>
              </a:rPr>
              <a:t>fav</a:t>
            </a:r>
            <a:endParaRPr lang="en-US" sz="1800" b="1" dirty="0">
              <a:solidFill>
                <a:schemeClr val="accent2"/>
              </a:solidFill>
              <a:latin typeface="Courier New" pitchFamily="49" charset="0"/>
            </a:endParaRPr>
          </a:p>
        </p:txBody>
      </p:sp>
      <p:sp>
        <p:nvSpPr>
          <p:cNvPr id="64" name="AutoShape 7"/>
          <p:cNvSpPr>
            <a:spLocks noChangeArrowheads="1"/>
          </p:cNvSpPr>
          <p:nvPr/>
        </p:nvSpPr>
        <p:spPr bwMode="auto">
          <a:xfrm>
            <a:off x="4174198" y="5783431"/>
            <a:ext cx="1692935" cy="838200"/>
          </a:xfrm>
          <a:prstGeom prst="cube">
            <a:avLst>
              <a:gd name="adj" fmla="val 46366"/>
            </a:avLst>
          </a:prstGeom>
          <a:solidFill>
            <a:schemeClr val="bg1"/>
          </a:solidFill>
          <a:ln w="28575">
            <a:solidFill>
              <a:srgbClr val="1608F9"/>
            </a:solidFill>
            <a:miter lim="800000"/>
            <a:headEnd/>
            <a:tailEnd/>
          </a:ln>
        </p:spPr>
        <p:txBody>
          <a:bodyPr wrap="none" anchor="ctr"/>
          <a:lstStyle/>
          <a:p>
            <a:endParaRPr lang="en-US"/>
          </a:p>
        </p:txBody>
      </p:sp>
      <p:sp>
        <p:nvSpPr>
          <p:cNvPr id="65" name="Rectangle 8"/>
          <p:cNvSpPr>
            <a:spLocks noChangeArrowheads="1"/>
          </p:cNvSpPr>
          <p:nvPr/>
        </p:nvSpPr>
        <p:spPr bwMode="auto">
          <a:xfrm>
            <a:off x="4823620" y="5751599"/>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1608F9"/>
                </a:solidFill>
                <a:latin typeface="Courier New" pitchFamily="49" charset="0"/>
              </a:rPr>
              <a:t>7</a:t>
            </a:r>
          </a:p>
        </p:txBody>
      </p:sp>
      <p:sp>
        <p:nvSpPr>
          <p:cNvPr id="66" name="Rectangle 9"/>
          <p:cNvSpPr>
            <a:spLocks noChangeArrowheads="1"/>
          </p:cNvSpPr>
          <p:nvPr/>
        </p:nvSpPr>
        <p:spPr bwMode="auto">
          <a:xfrm>
            <a:off x="4628092" y="6230855"/>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1608F9"/>
                </a:solidFill>
                <a:latin typeface="Courier New" pitchFamily="49" charset="0"/>
              </a:rPr>
              <a:t>x</a:t>
            </a:r>
          </a:p>
        </p:txBody>
      </p:sp>
      <p:sp>
        <p:nvSpPr>
          <p:cNvPr id="6" name="Rectangle 5"/>
          <p:cNvSpPr/>
          <p:nvPr/>
        </p:nvSpPr>
        <p:spPr>
          <a:xfrm>
            <a:off x="5867400" y="5543490"/>
            <a:ext cx="1569660" cy="400110"/>
          </a:xfrm>
          <a:prstGeom prst="rect">
            <a:avLst/>
          </a:prstGeom>
        </p:spPr>
        <p:txBody>
          <a:bodyPr wrap="none">
            <a:spAutoFit/>
          </a:bodyPr>
          <a:lstStyle/>
          <a:p>
            <a:r>
              <a:rPr lang="en-US" sz="2000" b="1" dirty="0" err="1" smtClean="0">
                <a:solidFill>
                  <a:srgbClr val="1608F9"/>
                </a:solidFill>
                <a:latin typeface="Courier New" pitchFamily="49" charset="0"/>
                <a:cs typeface="Courier New" pitchFamily="49" charset="0"/>
              </a:rPr>
              <a:t>def</a:t>
            </a:r>
            <a:r>
              <a:rPr lang="en-US" sz="2000" b="1" dirty="0" smtClean="0">
                <a:solidFill>
                  <a:srgbClr val="1608F9"/>
                </a:solidFill>
                <a:latin typeface="Courier New" pitchFamily="49" charset="0"/>
                <a:cs typeface="Courier New" pitchFamily="49" charset="0"/>
              </a:rPr>
              <a:t> f(x):</a:t>
            </a:r>
            <a:endParaRPr lang="en-US" sz="2000" b="1" dirty="0">
              <a:solidFill>
                <a:srgbClr val="1608F9"/>
              </a:solidFill>
              <a:latin typeface="Courier New" pitchFamily="49" charset="0"/>
              <a:cs typeface="Courier New" pitchFamily="49" charset="0"/>
            </a:endParaRPr>
          </a:p>
        </p:txBody>
      </p:sp>
      <p:cxnSp>
        <p:nvCxnSpPr>
          <p:cNvPr id="8" name="Straight Arrow Connector 7"/>
          <p:cNvCxnSpPr/>
          <p:nvPr/>
        </p:nvCxnSpPr>
        <p:spPr bwMode="auto">
          <a:xfrm>
            <a:off x="3021398" y="5747335"/>
            <a:ext cx="1810526" cy="244391"/>
          </a:xfrm>
          <a:prstGeom prst="straightConnector1">
            <a:avLst/>
          </a:prstGeom>
          <a:solidFill>
            <a:schemeClr val="accent1"/>
          </a:solidFill>
          <a:ln w="28575" cap="flat" cmpd="sng" algn="ctr">
            <a:solidFill>
              <a:srgbClr val="1608F9"/>
            </a:solidFill>
            <a:prstDash val="solid"/>
            <a:round/>
            <a:headEnd type="none" w="med" len="med"/>
            <a:tailEnd type="arrow"/>
          </a:ln>
          <a:effectLst/>
        </p:spPr>
      </p:cxnSp>
      <p:sp>
        <p:nvSpPr>
          <p:cNvPr id="9" name="Rectangle 8"/>
          <p:cNvSpPr/>
          <p:nvPr/>
        </p:nvSpPr>
        <p:spPr>
          <a:xfrm>
            <a:off x="6367796" y="6230855"/>
            <a:ext cx="2526632" cy="461665"/>
          </a:xfrm>
          <a:prstGeom prst="rect">
            <a:avLst/>
          </a:prstGeom>
        </p:spPr>
        <p:txBody>
          <a:bodyPr wrap="square">
            <a:spAutoFit/>
          </a:bodyPr>
          <a:lstStyle/>
          <a:p>
            <a:r>
              <a:rPr lang="en-US" b="1" dirty="0" smtClean="0">
                <a:solidFill>
                  <a:srgbClr val="1608F9"/>
                </a:solidFill>
                <a:latin typeface="Courier New" pitchFamily="49" charset="0"/>
                <a:cs typeface="Courier New" pitchFamily="49" charset="0"/>
              </a:rPr>
              <a:t>x</a:t>
            </a:r>
            <a:r>
              <a:rPr lang="en-US" dirty="0">
                <a:latin typeface="Cambria" pitchFamily="18" charset="0"/>
              </a:rPr>
              <a:t> </a:t>
            </a:r>
            <a:r>
              <a:rPr lang="en-US" dirty="0" smtClean="0">
                <a:latin typeface="Cambria" pitchFamily="18" charset="0"/>
              </a:rPr>
              <a:t>is a copy of </a:t>
            </a:r>
            <a:r>
              <a:rPr lang="en-US" b="1" dirty="0" smtClean="0">
                <a:latin typeface="Courier New" pitchFamily="49" charset="0"/>
                <a:cs typeface="Courier New" pitchFamily="49" charset="0"/>
              </a:rPr>
              <a:t>fav</a:t>
            </a:r>
            <a:endParaRPr lang="en-US" b="1" dirty="0">
              <a:latin typeface="Courier New" pitchFamily="49" charset="0"/>
              <a:cs typeface="Courier New" pitchFamily="49" charset="0"/>
            </a:endParaRPr>
          </a:p>
        </p:txBody>
      </p:sp>
      <p:sp>
        <p:nvSpPr>
          <p:cNvPr id="71" name="AutoShape 15"/>
          <p:cNvSpPr>
            <a:spLocks noChangeArrowheads="1"/>
          </p:cNvSpPr>
          <p:nvPr/>
        </p:nvSpPr>
        <p:spPr bwMode="auto">
          <a:xfrm>
            <a:off x="733425" y="2455360"/>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endParaRPr lang="en-US"/>
          </a:p>
        </p:txBody>
      </p:sp>
      <p:sp>
        <p:nvSpPr>
          <p:cNvPr id="72" name="Freeform 16"/>
          <p:cNvSpPr>
            <a:spLocks/>
          </p:cNvSpPr>
          <p:nvPr/>
        </p:nvSpPr>
        <p:spPr bwMode="auto">
          <a:xfrm>
            <a:off x="1395412" y="2121317"/>
            <a:ext cx="1157288" cy="454025"/>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 name="Text Box 17"/>
          <p:cNvSpPr txBox="1">
            <a:spLocks noChangeArrowheads="1"/>
          </p:cNvSpPr>
          <p:nvPr/>
        </p:nvSpPr>
        <p:spPr bwMode="auto">
          <a:xfrm>
            <a:off x="849312" y="2782220"/>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CC3300"/>
                </a:solidFill>
                <a:latin typeface="Courier New" pitchFamily="49" charset="0"/>
              </a:rPr>
              <a:t>L</a:t>
            </a:r>
          </a:p>
        </p:txBody>
      </p:sp>
      <p:sp>
        <p:nvSpPr>
          <p:cNvPr id="74" name="AutoShape 18"/>
          <p:cNvSpPr>
            <a:spLocks noChangeArrowheads="1"/>
          </p:cNvSpPr>
          <p:nvPr/>
        </p:nvSpPr>
        <p:spPr bwMode="auto">
          <a:xfrm>
            <a:off x="2409825" y="2630905"/>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5" name="AutoShape 19"/>
          <p:cNvSpPr>
            <a:spLocks noChangeArrowheads="1"/>
          </p:cNvSpPr>
          <p:nvPr/>
        </p:nvSpPr>
        <p:spPr bwMode="auto">
          <a:xfrm>
            <a:off x="3171825" y="2630905"/>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6" name="AutoShape 20"/>
          <p:cNvSpPr>
            <a:spLocks noChangeArrowheads="1"/>
          </p:cNvSpPr>
          <p:nvPr/>
        </p:nvSpPr>
        <p:spPr bwMode="auto">
          <a:xfrm>
            <a:off x="4010025" y="2630905"/>
            <a:ext cx="825500" cy="601662"/>
          </a:xfrm>
          <a:prstGeom prst="cube">
            <a:avLst>
              <a:gd name="adj" fmla="val 46366"/>
            </a:avLst>
          </a:prstGeom>
          <a:solidFill>
            <a:schemeClr val="bg1"/>
          </a:solidFill>
          <a:ln w="28575">
            <a:solidFill>
              <a:srgbClr val="008000"/>
            </a:solidFill>
            <a:miter lim="800000"/>
            <a:headEnd/>
            <a:tailEnd/>
          </a:ln>
        </p:spPr>
        <p:txBody>
          <a:bodyPr wrap="none" anchor="ctr"/>
          <a:lstStyle/>
          <a:p>
            <a:endParaRPr lang="en-US"/>
          </a:p>
        </p:txBody>
      </p:sp>
      <p:sp>
        <p:nvSpPr>
          <p:cNvPr id="77" name="Text Box 21"/>
          <p:cNvSpPr txBox="1">
            <a:spLocks noChangeArrowheads="1"/>
          </p:cNvSpPr>
          <p:nvPr/>
        </p:nvSpPr>
        <p:spPr bwMode="auto">
          <a:xfrm>
            <a:off x="2297112" y="293570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L[0]</a:t>
            </a:r>
          </a:p>
        </p:txBody>
      </p:sp>
      <p:sp>
        <p:nvSpPr>
          <p:cNvPr id="78" name="Text Box 22"/>
          <p:cNvSpPr txBox="1">
            <a:spLocks noChangeArrowheads="1"/>
          </p:cNvSpPr>
          <p:nvPr/>
        </p:nvSpPr>
        <p:spPr bwMode="auto">
          <a:xfrm>
            <a:off x="3052762" y="293570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L[1]</a:t>
            </a:r>
          </a:p>
        </p:txBody>
      </p:sp>
      <p:sp>
        <p:nvSpPr>
          <p:cNvPr id="79" name="Text Box 23"/>
          <p:cNvSpPr txBox="1">
            <a:spLocks noChangeArrowheads="1"/>
          </p:cNvSpPr>
          <p:nvPr/>
        </p:nvSpPr>
        <p:spPr bwMode="auto">
          <a:xfrm>
            <a:off x="3883025" y="293570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L[2]</a:t>
            </a:r>
          </a:p>
        </p:txBody>
      </p:sp>
      <p:sp>
        <p:nvSpPr>
          <p:cNvPr id="80" name="Text Box 24"/>
          <p:cNvSpPr txBox="1">
            <a:spLocks noChangeArrowheads="1"/>
          </p:cNvSpPr>
          <p:nvPr/>
        </p:nvSpPr>
        <p:spPr bwMode="auto">
          <a:xfrm>
            <a:off x="526492" y="1708919"/>
            <a:ext cx="11499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5000"/>
              </a:lnSpc>
              <a:spcBef>
                <a:spcPts val="0"/>
              </a:spcBef>
            </a:pPr>
            <a:r>
              <a:rPr lang="en-US" sz="1400" b="1" i="1" dirty="0" smtClean="0">
                <a:solidFill>
                  <a:srgbClr val="CC3300"/>
                </a:solidFill>
                <a:latin typeface="Calibri" panose="020F0502020204030204" pitchFamily="34" charset="0"/>
              </a:rPr>
              <a:t>"Reference"</a:t>
            </a:r>
            <a:endParaRPr lang="en-US" sz="1400" b="1" i="1" dirty="0">
              <a:solidFill>
                <a:srgbClr val="CC3300"/>
              </a:solidFill>
              <a:latin typeface="Calibri" panose="020F0502020204030204" pitchFamily="34" charset="0"/>
            </a:endParaRPr>
          </a:p>
          <a:p>
            <a:pPr>
              <a:lnSpc>
                <a:spcPct val="75000"/>
              </a:lnSpc>
              <a:spcBef>
                <a:spcPts val="0"/>
              </a:spcBef>
            </a:pPr>
            <a:r>
              <a:rPr lang="en-US" sz="1400" b="1" i="1" dirty="0" smtClean="0">
                <a:solidFill>
                  <a:srgbClr val="CC3300"/>
                </a:solidFill>
                <a:latin typeface="Calibri" panose="020F0502020204030204" pitchFamily="34" charset="0"/>
              </a:rPr>
              <a:t>"Pointer"</a:t>
            </a:r>
            <a:endParaRPr lang="en-US" sz="1400" b="1" i="1" dirty="0">
              <a:solidFill>
                <a:srgbClr val="CC3300"/>
              </a:solidFill>
              <a:latin typeface="Calibri" panose="020F0502020204030204" pitchFamily="34" charset="0"/>
            </a:endParaRPr>
          </a:p>
          <a:p>
            <a:pPr>
              <a:lnSpc>
                <a:spcPct val="75000"/>
              </a:lnSpc>
              <a:spcBef>
                <a:spcPts val="0"/>
              </a:spcBef>
            </a:pPr>
            <a:r>
              <a:rPr lang="en-US" sz="1400" b="1" dirty="0">
                <a:latin typeface="Calibri" panose="020F0502020204030204" pitchFamily="34" charset="0"/>
                <a:cs typeface="Courier New" pitchFamily="49" charset="0"/>
              </a:rPr>
              <a:t>id</a:t>
            </a:r>
          </a:p>
        </p:txBody>
      </p:sp>
      <p:sp>
        <p:nvSpPr>
          <p:cNvPr id="81" name="Text Box 26"/>
          <p:cNvSpPr txBox="1">
            <a:spLocks noChangeArrowheads="1"/>
          </p:cNvSpPr>
          <p:nvPr/>
        </p:nvSpPr>
        <p:spPr bwMode="auto">
          <a:xfrm>
            <a:off x="1884362" y="1868905"/>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CC3300"/>
                </a:solidFill>
                <a:latin typeface="Courier New" pitchFamily="49" charset="0"/>
              </a:rPr>
              <a:t>L = [</a:t>
            </a:r>
            <a:r>
              <a:rPr lang="en-US" b="1" dirty="0">
                <a:latin typeface="Courier New" pitchFamily="49" charset="0"/>
              </a:rPr>
              <a:t>5</a:t>
            </a:r>
            <a:r>
              <a:rPr lang="en-US" b="1" dirty="0">
                <a:solidFill>
                  <a:srgbClr val="CC3300"/>
                </a:solidFill>
                <a:latin typeface="Courier New" pitchFamily="49" charset="0"/>
              </a:rPr>
              <a:t>,</a:t>
            </a:r>
            <a:r>
              <a:rPr lang="en-US" b="1" dirty="0">
                <a:latin typeface="Courier New" pitchFamily="49" charset="0"/>
              </a:rPr>
              <a:t>42</a:t>
            </a:r>
            <a:r>
              <a:rPr lang="en-US" b="1" dirty="0">
                <a:solidFill>
                  <a:srgbClr val="CC3300"/>
                </a:solidFill>
                <a:latin typeface="Courier New" pitchFamily="49" charset="0"/>
              </a:rPr>
              <a:t>,</a:t>
            </a:r>
            <a:r>
              <a:rPr lang="en-US" b="1" dirty="0">
                <a:solidFill>
                  <a:srgbClr val="008000"/>
                </a:solidFill>
                <a:latin typeface="Courier New" pitchFamily="49" charset="0"/>
              </a:rPr>
              <a:t>'hi'</a:t>
            </a:r>
            <a:r>
              <a:rPr lang="en-US" b="1" dirty="0">
                <a:solidFill>
                  <a:srgbClr val="CC3300"/>
                </a:solidFill>
                <a:latin typeface="Courier New" pitchFamily="49" charset="0"/>
              </a:rPr>
              <a:t>]</a:t>
            </a:r>
          </a:p>
        </p:txBody>
      </p:sp>
      <p:sp>
        <p:nvSpPr>
          <p:cNvPr id="82" name="Text Box 28"/>
          <p:cNvSpPr txBox="1">
            <a:spLocks noChangeArrowheads="1"/>
          </p:cNvSpPr>
          <p:nvPr/>
        </p:nvSpPr>
        <p:spPr bwMode="auto">
          <a:xfrm>
            <a:off x="2417762" y="2630905"/>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5</a:t>
            </a:r>
          </a:p>
        </p:txBody>
      </p:sp>
      <p:sp>
        <p:nvSpPr>
          <p:cNvPr id="83" name="Text Box 29"/>
          <p:cNvSpPr txBox="1">
            <a:spLocks noChangeArrowheads="1"/>
          </p:cNvSpPr>
          <p:nvPr/>
        </p:nvSpPr>
        <p:spPr bwMode="auto">
          <a:xfrm>
            <a:off x="3171825" y="2627730"/>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42</a:t>
            </a:r>
          </a:p>
        </p:txBody>
      </p:sp>
      <p:sp>
        <p:nvSpPr>
          <p:cNvPr id="84" name="Text Box 30"/>
          <p:cNvSpPr txBox="1">
            <a:spLocks noChangeArrowheads="1"/>
          </p:cNvSpPr>
          <p:nvPr/>
        </p:nvSpPr>
        <p:spPr bwMode="auto">
          <a:xfrm>
            <a:off x="4017962" y="2624555"/>
            <a:ext cx="804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08000"/>
                </a:solidFill>
                <a:latin typeface="Courier New" pitchFamily="49" charset="0"/>
              </a:rPr>
              <a:t>'hi'</a:t>
            </a:r>
          </a:p>
        </p:txBody>
      </p:sp>
      <p:sp>
        <p:nvSpPr>
          <p:cNvPr id="85" name="AutoShape 36"/>
          <p:cNvSpPr>
            <a:spLocks noChangeArrowheads="1"/>
          </p:cNvSpPr>
          <p:nvPr/>
        </p:nvSpPr>
        <p:spPr bwMode="auto">
          <a:xfrm>
            <a:off x="6570662" y="2534067"/>
            <a:ext cx="1331913" cy="696913"/>
          </a:xfrm>
          <a:prstGeom prst="cube">
            <a:avLst>
              <a:gd name="adj" fmla="val 46366"/>
            </a:avLst>
          </a:prstGeom>
          <a:solidFill>
            <a:schemeClr val="bg1"/>
          </a:solidFill>
          <a:ln w="28575">
            <a:solidFill>
              <a:srgbClr val="008000"/>
            </a:solidFill>
            <a:miter lim="800000"/>
            <a:headEnd/>
            <a:tailEnd/>
          </a:ln>
        </p:spPr>
        <p:txBody>
          <a:bodyPr wrap="none" anchor="ctr"/>
          <a:lstStyle/>
          <a:p>
            <a:endParaRPr lang="en-US"/>
          </a:p>
        </p:txBody>
      </p:sp>
      <p:sp>
        <p:nvSpPr>
          <p:cNvPr id="86" name="Text Box 37"/>
          <p:cNvSpPr txBox="1">
            <a:spLocks noChangeArrowheads="1"/>
          </p:cNvSpPr>
          <p:nvPr/>
        </p:nvSpPr>
        <p:spPr bwMode="auto">
          <a:xfrm>
            <a:off x="6700837" y="2873792"/>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s</a:t>
            </a:r>
            <a:endParaRPr lang="en-US" sz="1800" b="1">
              <a:solidFill>
                <a:srgbClr val="008000"/>
              </a:solidFill>
              <a:latin typeface="Courier New" pitchFamily="49" charset="0"/>
            </a:endParaRPr>
          </a:p>
        </p:txBody>
      </p:sp>
      <p:sp>
        <p:nvSpPr>
          <p:cNvPr id="87" name="Text Box 38"/>
          <p:cNvSpPr txBox="1">
            <a:spLocks noChangeArrowheads="1"/>
          </p:cNvSpPr>
          <p:nvPr/>
        </p:nvSpPr>
        <p:spPr bwMode="auto">
          <a:xfrm>
            <a:off x="6826250" y="254676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solidFill>
                  <a:srgbClr val="008000"/>
                </a:solidFill>
                <a:latin typeface="Courier New" pitchFamily="49" charset="0"/>
              </a:rPr>
              <a:t>'hi'</a:t>
            </a:r>
          </a:p>
        </p:txBody>
      </p:sp>
      <p:sp>
        <p:nvSpPr>
          <p:cNvPr id="88" name="Text Box 39"/>
          <p:cNvSpPr txBox="1">
            <a:spLocks noChangeArrowheads="1"/>
          </p:cNvSpPr>
          <p:nvPr/>
        </p:nvSpPr>
        <p:spPr bwMode="auto">
          <a:xfrm>
            <a:off x="5884862" y="1868905"/>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s = </a:t>
            </a:r>
            <a:r>
              <a:rPr lang="en-US" b="1" dirty="0">
                <a:solidFill>
                  <a:srgbClr val="008000"/>
                </a:solidFill>
                <a:latin typeface="Courier New" pitchFamily="49" charset="0"/>
              </a:rPr>
              <a:t>'hi'</a:t>
            </a:r>
          </a:p>
        </p:txBody>
      </p:sp>
      <p:sp>
        <p:nvSpPr>
          <p:cNvPr id="4" name="Down Arrow 3"/>
          <p:cNvSpPr/>
          <p:nvPr/>
        </p:nvSpPr>
        <p:spPr bwMode="auto">
          <a:xfrm>
            <a:off x="824177" y="1046349"/>
            <a:ext cx="491998" cy="662570"/>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304800" y="625726"/>
            <a:ext cx="5486400" cy="461665"/>
          </a:xfrm>
          <a:prstGeom prst="rect">
            <a:avLst/>
          </a:prstGeom>
        </p:spPr>
        <p:txBody>
          <a:bodyPr wrap="square">
            <a:spAutoFit/>
          </a:bodyPr>
          <a:lstStyle/>
          <a:p>
            <a:pPr algn="l"/>
            <a:r>
              <a:rPr lang="en-US" dirty="0">
                <a:latin typeface="Cambria" pitchFamily="18" charset="0"/>
              </a:rPr>
              <a:t>(1a) Lists are handled "by </a:t>
            </a:r>
            <a:r>
              <a:rPr lang="en-US" b="1" dirty="0">
                <a:latin typeface="Cambria" pitchFamily="18" charset="0"/>
              </a:rPr>
              <a:t>reference</a:t>
            </a:r>
            <a:r>
              <a:rPr lang="en-US" dirty="0">
                <a:latin typeface="Cambria" pitchFamily="18" charset="0"/>
              </a:rPr>
              <a:t>"</a:t>
            </a:r>
            <a:endParaRPr lang="en-US" dirty="0"/>
          </a:p>
        </p:txBody>
      </p:sp>
      <p:sp>
        <p:nvSpPr>
          <p:cNvPr id="42" name="Text Box 17"/>
          <p:cNvSpPr txBox="1">
            <a:spLocks noChangeArrowheads="1"/>
          </p:cNvSpPr>
          <p:nvPr/>
        </p:nvSpPr>
        <p:spPr bwMode="auto">
          <a:xfrm>
            <a:off x="825083" y="2536603"/>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latin typeface="Calibri" panose="020F0502020204030204" pitchFamily="34" charset="0"/>
              </a:rPr>
              <a:t>42,000,042</a:t>
            </a:r>
            <a:endParaRPr lang="en-US" sz="1200" b="1" dirty="0">
              <a:latin typeface="Calibri" panose="020F0502020204030204" pitchFamily="34" charset="0"/>
            </a:endParaRPr>
          </a:p>
        </p:txBody>
      </p:sp>
      <p:sp>
        <p:nvSpPr>
          <p:cNvPr id="37" name="Down Arrow 36"/>
          <p:cNvSpPr/>
          <p:nvPr/>
        </p:nvSpPr>
        <p:spPr bwMode="auto">
          <a:xfrm rot="10800000">
            <a:off x="3260305" y="3201696"/>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8" name="Down Arrow 37"/>
          <p:cNvSpPr/>
          <p:nvPr/>
        </p:nvSpPr>
        <p:spPr bwMode="auto">
          <a:xfrm rot="10800000">
            <a:off x="4072116" y="3173919"/>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9" name="Down Arrow 38"/>
          <p:cNvSpPr/>
          <p:nvPr/>
        </p:nvSpPr>
        <p:spPr bwMode="auto">
          <a:xfrm rot="10800000">
            <a:off x="2483892" y="3173919"/>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3" name="Down Arrow 42"/>
          <p:cNvSpPr/>
          <p:nvPr/>
        </p:nvSpPr>
        <p:spPr bwMode="auto">
          <a:xfrm rot="10800000">
            <a:off x="6729812" y="3185029"/>
            <a:ext cx="426677" cy="511134"/>
          </a:xfrm>
          <a:prstGeom prst="downArrow">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7" name="Rectangle 46"/>
          <p:cNvSpPr/>
          <p:nvPr/>
        </p:nvSpPr>
        <p:spPr>
          <a:xfrm>
            <a:off x="215156" y="5562600"/>
            <a:ext cx="1435008" cy="1015663"/>
          </a:xfrm>
          <a:prstGeom prst="rect">
            <a:avLst/>
          </a:prstGeom>
        </p:spPr>
        <p:txBody>
          <a:bodyPr wrap="none">
            <a:spAutoFit/>
          </a:bodyPr>
          <a:lstStyle/>
          <a:p>
            <a:pPr algn="l"/>
            <a:r>
              <a:rPr lang="en-US" sz="2000" b="1" dirty="0" smtClean="0">
                <a:latin typeface="Calibri" panose="020F0502020204030204" pitchFamily="34" charset="0"/>
                <a:cs typeface="Courier New" pitchFamily="49" charset="0"/>
              </a:rPr>
              <a:t>in main:</a:t>
            </a:r>
          </a:p>
          <a:p>
            <a:pPr algn="l"/>
            <a:r>
              <a:rPr lang="en-US" sz="2000" b="1" dirty="0" smtClean="0">
                <a:latin typeface="Calibri" panose="020F0502020204030204" pitchFamily="34" charset="0"/>
                <a:cs typeface="Courier New" pitchFamily="49" charset="0"/>
              </a:rPr>
              <a:t>   </a:t>
            </a:r>
            <a:r>
              <a:rPr lang="en-US" sz="2000" b="1" dirty="0" smtClean="0">
                <a:latin typeface="Courier New" panose="02070309020205020404" pitchFamily="49" charset="0"/>
                <a:cs typeface="Courier New" panose="02070309020205020404" pitchFamily="49" charset="0"/>
              </a:rPr>
              <a:t>fav = 7</a:t>
            </a:r>
          </a:p>
          <a:p>
            <a:pPr algn="l"/>
            <a:r>
              <a:rPr lang="en-US" sz="2000" b="1" dirty="0" smtClean="0">
                <a:latin typeface="Courier New" panose="02070309020205020404" pitchFamily="49" charset="0"/>
                <a:cs typeface="Courier New" panose="02070309020205020404" pitchFamily="49" charset="0"/>
              </a:rPr>
              <a:t> f(fav)</a:t>
            </a:r>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1272527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8128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anose="02040503050406030204" pitchFamily="18" charset="0"/>
              </a:rPr>
              <a:t>Reference     vs.    Value</a:t>
            </a:r>
          </a:p>
        </p:txBody>
      </p:sp>
      <p:sp>
        <p:nvSpPr>
          <p:cNvPr id="9233" name="Line 33"/>
          <p:cNvSpPr>
            <a:spLocks noChangeShapeType="1"/>
          </p:cNvSpPr>
          <p:nvPr/>
        </p:nvSpPr>
        <p:spPr bwMode="auto">
          <a:xfrm>
            <a:off x="4800600" y="2133601"/>
            <a:ext cx="0" cy="3289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02" name="Text Box 13"/>
          <p:cNvSpPr txBox="1">
            <a:spLocks noChangeArrowheads="1"/>
          </p:cNvSpPr>
          <p:nvPr/>
        </p:nvSpPr>
        <p:spPr bwMode="auto">
          <a:xfrm>
            <a:off x="1077913" y="1084263"/>
            <a:ext cx="6934200" cy="400110"/>
          </a:xfrm>
          <a:prstGeom prst="rect">
            <a:avLst/>
          </a:prstGeom>
          <a:solidFill>
            <a:schemeClr val="bg1">
              <a:lumMod val="95000"/>
            </a:schemeClr>
          </a:solidFill>
          <a:ln>
            <a:noFill/>
          </a:ln>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defRPr/>
            </a:pPr>
            <a:r>
              <a:rPr lang="en-US" sz="2000" dirty="0" smtClean="0">
                <a:latin typeface="Calibri" pitchFamily="34" charset="0"/>
                <a:cs typeface="Calibri" pitchFamily="34" charset="0"/>
              </a:rPr>
              <a:t>Python's two methods for handling data</a:t>
            </a:r>
          </a:p>
        </p:txBody>
      </p:sp>
      <p:sp>
        <p:nvSpPr>
          <p:cNvPr id="7203" name="Rectangle 1"/>
          <p:cNvSpPr>
            <a:spLocks noChangeArrowheads="1"/>
          </p:cNvSpPr>
          <p:nvPr/>
        </p:nvSpPr>
        <p:spPr bwMode="auto">
          <a:xfrm>
            <a:off x="415925" y="4306888"/>
            <a:ext cx="4206875" cy="646331"/>
          </a:xfrm>
          <a:prstGeom prst="rect">
            <a:avLst/>
          </a:prstGeom>
          <a:solidFill>
            <a:schemeClr val="bg1">
              <a:lumMod val="95000"/>
            </a:schemeClr>
          </a:solidFill>
          <a:ln>
            <a:noFill/>
          </a:ln>
        </p:spPr>
        <p:txBody>
          <a:bodyPr wrap="square">
            <a:spAutoFit/>
          </a:bodyPr>
          <a:lstStyle/>
          <a:p>
            <a:pPr>
              <a:defRPr/>
            </a:pPr>
            <a:r>
              <a:rPr lang="en-US" sz="1800" b="1" dirty="0">
                <a:latin typeface="Calibri" pitchFamily="34" charset="0"/>
                <a:cs typeface="Calibri" pitchFamily="34" charset="0"/>
              </a:rPr>
              <a:t>Lists</a:t>
            </a:r>
            <a:r>
              <a:rPr lang="en-US" sz="1800" dirty="0">
                <a:latin typeface="Calibri" pitchFamily="34" charset="0"/>
                <a:cs typeface="Calibri" pitchFamily="34" charset="0"/>
              </a:rPr>
              <a:t> are handled </a:t>
            </a:r>
            <a:r>
              <a:rPr lang="en-US" sz="1800" b="1" dirty="0">
                <a:solidFill>
                  <a:srgbClr val="CC3300"/>
                </a:solidFill>
                <a:latin typeface="Calibri" pitchFamily="34" charset="0"/>
                <a:cs typeface="Calibri" pitchFamily="34" charset="0"/>
              </a:rPr>
              <a:t>by </a:t>
            </a:r>
            <a:r>
              <a:rPr lang="en-US" sz="1800" b="1" dirty="0" smtClean="0">
                <a:solidFill>
                  <a:srgbClr val="CC3300"/>
                </a:solidFill>
                <a:latin typeface="Calibri" pitchFamily="34" charset="0"/>
                <a:cs typeface="Calibri" pitchFamily="34" charset="0"/>
              </a:rPr>
              <a:t>reference</a:t>
            </a:r>
            <a:r>
              <a:rPr lang="en-US" sz="1800" dirty="0" smtClean="0">
                <a:latin typeface="Calibri" pitchFamily="34" charset="0"/>
                <a:cs typeface="Calibri" pitchFamily="34" charset="0"/>
              </a:rPr>
              <a:t>: </a:t>
            </a:r>
          </a:p>
          <a:p>
            <a:pPr>
              <a:defRPr/>
            </a:pPr>
            <a:r>
              <a:rPr lang="en-US" sz="1800" b="1" dirty="0" smtClean="0">
                <a:solidFill>
                  <a:srgbClr val="CC3300"/>
                </a:solidFill>
                <a:latin typeface="Courier New" pitchFamily="49" charset="0"/>
              </a:rPr>
              <a:t>L</a:t>
            </a:r>
            <a:r>
              <a:rPr lang="en-US" sz="1800" dirty="0" smtClean="0">
                <a:latin typeface="Calibri" pitchFamily="34" charset="0"/>
                <a:cs typeface="Calibri" pitchFamily="34" charset="0"/>
              </a:rPr>
              <a:t> </a:t>
            </a:r>
            <a:r>
              <a:rPr lang="en-US" sz="1800" dirty="0">
                <a:latin typeface="Calibri" pitchFamily="34" charset="0"/>
                <a:cs typeface="Calibri" pitchFamily="34" charset="0"/>
              </a:rPr>
              <a:t>really </a:t>
            </a:r>
            <a:r>
              <a:rPr lang="en-US" sz="1800" dirty="0" smtClean="0">
                <a:latin typeface="Calibri" pitchFamily="34" charset="0"/>
                <a:cs typeface="Calibri" pitchFamily="34" charset="0"/>
              </a:rPr>
              <a:t>holds </a:t>
            </a:r>
            <a:r>
              <a:rPr lang="en-US" sz="1800" dirty="0">
                <a:latin typeface="Calibri" pitchFamily="34" charset="0"/>
                <a:cs typeface="Calibri" pitchFamily="34" charset="0"/>
              </a:rPr>
              <a:t>a </a:t>
            </a:r>
            <a:r>
              <a:rPr lang="en-US" sz="1800" i="1" dirty="0">
                <a:latin typeface="Calibri" pitchFamily="34" charset="0"/>
                <a:cs typeface="Calibri" pitchFamily="34" charset="0"/>
              </a:rPr>
              <a:t>memory </a:t>
            </a:r>
            <a:r>
              <a:rPr lang="en-US" sz="1800" i="1" dirty="0" smtClean="0">
                <a:latin typeface="Calibri" pitchFamily="34" charset="0"/>
                <a:cs typeface="Calibri" pitchFamily="34" charset="0"/>
              </a:rPr>
              <a:t>address</a:t>
            </a:r>
            <a:endParaRPr lang="en-US" sz="1800" dirty="0"/>
          </a:p>
        </p:txBody>
      </p:sp>
      <p:sp>
        <p:nvSpPr>
          <p:cNvPr id="7204" name="Rectangle 59"/>
          <p:cNvSpPr>
            <a:spLocks noChangeArrowheads="1"/>
          </p:cNvSpPr>
          <p:nvPr/>
        </p:nvSpPr>
        <p:spPr bwMode="auto">
          <a:xfrm>
            <a:off x="4987925" y="4306888"/>
            <a:ext cx="4003675" cy="646112"/>
          </a:xfrm>
          <a:prstGeom prst="rect">
            <a:avLst/>
          </a:prstGeom>
          <a:solidFill>
            <a:schemeClr val="bg1">
              <a:lumMod val="95000"/>
            </a:schemeClr>
          </a:solidFill>
          <a:ln>
            <a:noFill/>
          </a:ln>
        </p:spPr>
        <p:txBody>
          <a:bodyPr>
            <a:spAutoFit/>
          </a:bodyPr>
          <a:lstStyle/>
          <a:p>
            <a:pPr>
              <a:defRPr/>
            </a:pPr>
            <a:r>
              <a:rPr lang="en-US" sz="1800" b="1" dirty="0" smtClean="0">
                <a:latin typeface="Calibri" pitchFamily="34" charset="0"/>
                <a:cs typeface="Calibri" pitchFamily="34" charset="0"/>
              </a:rPr>
              <a:t>Numeric </a:t>
            </a:r>
            <a:r>
              <a:rPr lang="en-US" sz="1800" b="1" dirty="0">
                <a:latin typeface="Calibri" pitchFamily="34" charset="0"/>
                <a:cs typeface="Calibri" pitchFamily="34" charset="0"/>
              </a:rPr>
              <a:t>data</a:t>
            </a:r>
            <a:r>
              <a:rPr lang="en-US" sz="1800" dirty="0">
                <a:latin typeface="Calibri" pitchFamily="34" charset="0"/>
                <a:cs typeface="Calibri" pitchFamily="34" charset="0"/>
              </a:rPr>
              <a:t> and </a:t>
            </a:r>
            <a:r>
              <a:rPr lang="en-US" sz="1800" b="1" dirty="0">
                <a:latin typeface="Calibri" pitchFamily="34" charset="0"/>
                <a:cs typeface="Calibri" pitchFamily="34" charset="0"/>
              </a:rPr>
              <a:t>strings</a:t>
            </a:r>
            <a:r>
              <a:rPr lang="en-US" sz="1800" dirty="0">
                <a:latin typeface="Calibri" pitchFamily="34" charset="0"/>
                <a:cs typeface="Calibri" pitchFamily="34" charset="0"/>
              </a:rPr>
              <a:t> are handled </a:t>
            </a:r>
            <a:r>
              <a:rPr lang="en-US" sz="1800" b="1" dirty="0">
                <a:solidFill>
                  <a:srgbClr val="CC3300"/>
                </a:solidFill>
                <a:latin typeface="Calibri" pitchFamily="34" charset="0"/>
                <a:cs typeface="Calibri" pitchFamily="34" charset="0"/>
              </a:rPr>
              <a:t>by value</a:t>
            </a:r>
            <a:r>
              <a:rPr lang="en-US" sz="1800" dirty="0">
                <a:latin typeface="Calibri" pitchFamily="34" charset="0"/>
                <a:cs typeface="Calibri" pitchFamily="34" charset="0"/>
              </a:rPr>
              <a:t>: imagine they </a:t>
            </a:r>
            <a:r>
              <a:rPr lang="en-US" sz="1800" i="1" dirty="0">
                <a:latin typeface="Calibri" pitchFamily="34" charset="0"/>
                <a:cs typeface="Calibri" pitchFamily="34" charset="0"/>
              </a:rPr>
              <a:t>hold</a:t>
            </a:r>
            <a:r>
              <a:rPr lang="en-US" sz="1800" b="1" i="1" dirty="0">
                <a:latin typeface="Calibri" pitchFamily="34" charset="0"/>
                <a:cs typeface="Calibri" pitchFamily="34" charset="0"/>
              </a:rPr>
              <a:t> </a:t>
            </a:r>
            <a:r>
              <a:rPr lang="en-US" sz="1800" dirty="0">
                <a:latin typeface="Calibri" pitchFamily="34" charset="0"/>
                <a:cs typeface="Calibri" pitchFamily="34" charset="0"/>
              </a:rPr>
              <a:t>the data</a:t>
            </a:r>
            <a:endParaRPr lang="en-US" sz="1800" dirty="0"/>
          </a:p>
        </p:txBody>
      </p:sp>
      <p:sp>
        <p:nvSpPr>
          <p:cNvPr id="47" name="AutoShape 15"/>
          <p:cNvSpPr>
            <a:spLocks noChangeArrowheads="1"/>
          </p:cNvSpPr>
          <p:nvPr/>
        </p:nvSpPr>
        <p:spPr bwMode="auto">
          <a:xfrm>
            <a:off x="390525" y="3101055"/>
            <a:ext cx="1331912" cy="696912"/>
          </a:xfrm>
          <a:prstGeom prst="cube">
            <a:avLst>
              <a:gd name="adj" fmla="val 46366"/>
            </a:avLst>
          </a:prstGeom>
          <a:solidFill>
            <a:schemeClr val="bg1"/>
          </a:solidFill>
          <a:ln w="28575">
            <a:solidFill>
              <a:srgbClr val="CC3300"/>
            </a:solidFill>
            <a:miter lim="800000"/>
            <a:headEnd/>
            <a:tailEnd/>
          </a:ln>
        </p:spPr>
        <p:txBody>
          <a:bodyPr wrap="none" anchor="ctr"/>
          <a:lstStyle/>
          <a:p>
            <a:endParaRPr lang="en-US"/>
          </a:p>
        </p:txBody>
      </p:sp>
      <p:sp>
        <p:nvSpPr>
          <p:cNvPr id="48" name="Freeform 16"/>
          <p:cNvSpPr>
            <a:spLocks/>
          </p:cNvSpPr>
          <p:nvPr/>
        </p:nvSpPr>
        <p:spPr bwMode="auto">
          <a:xfrm>
            <a:off x="1052512" y="2767012"/>
            <a:ext cx="1157288" cy="454025"/>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 name="Text Box 17"/>
          <p:cNvSpPr txBox="1">
            <a:spLocks noChangeArrowheads="1"/>
          </p:cNvSpPr>
          <p:nvPr/>
        </p:nvSpPr>
        <p:spPr bwMode="auto">
          <a:xfrm>
            <a:off x="506412" y="3427915"/>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solidFill>
                  <a:srgbClr val="CC3300"/>
                </a:solidFill>
                <a:latin typeface="Courier New" pitchFamily="49" charset="0"/>
              </a:rPr>
              <a:t>L</a:t>
            </a:r>
          </a:p>
        </p:txBody>
      </p:sp>
      <p:sp>
        <p:nvSpPr>
          <p:cNvPr id="50" name="AutoShape 18"/>
          <p:cNvSpPr>
            <a:spLocks noChangeArrowheads="1"/>
          </p:cNvSpPr>
          <p:nvPr/>
        </p:nvSpPr>
        <p:spPr bwMode="auto">
          <a:xfrm>
            <a:off x="2066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1" name="AutoShape 19"/>
          <p:cNvSpPr>
            <a:spLocks noChangeArrowheads="1"/>
          </p:cNvSpPr>
          <p:nvPr/>
        </p:nvSpPr>
        <p:spPr bwMode="auto">
          <a:xfrm>
            <a:off x="2828925" y="3276600"/>
            <a:ext cx="825500" cy="601662"/>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2" name="AutoShape 20"/>
          <p:cNvSpPr>
            <a:spLocks noChangeArrowheads="1"/>
          </p:cNvSpPr>
          <p:nvPr/>
        </p:nvSpPr>
        <p:spPr bwMode="auto">
          <a:xfrm>
            <a:off x="3667125" y="3276600"/>
            <a:ext cx="825500" cy="601662"/>
          </a:xfrm>
          <a:prstGeom prst="cube">
            <a:avLst>
              <a:gd name="adj" fmla="val 46366"/>
            </a:avLst>
          </a:prstGeom>
          <a:solidFill>
            <a:schemeClr val="bg1"/>
          </a:solidFill>
          <a:ln w="28575">
            <a:solidFill>
              <a:srgbClr val="008000"/>
            </a:solidFill>
            <a:miter lim="800000"/>
            <a:headEnd/>
            <a:tailEnd/>
          </a:ln>
        </p:spPr>
        <p:txBody>
          <a:bodyPr wrap="none" anchor="ctr"/>
          <a:lstStyle/>
          <a:p>
            <a:endParaRPr lang="en-US"/>
          </a:p>
        </p:txBody>
      </p:sp>
      <p:sp>
        <p:nvSpPr>
          <p:cNvPr id="53" name="Text Box 21"/>
          <p:cNvSpPr txBox="1">
            <a:spLocks noChangeArrowheads="1"/>
          </p:cNvSpPr>
          <p:nvPr/>
        </p:nvSpPr>
        <p:spPr bwMode="auto">
          <a:xfrm>
            <a:off x="195421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L[0]</a:t>
            </a:r>
          </a:p>
        </p:txBody>
      </p:sp>
      <p:sp>
        <p:nvSpPr>
          <p:cNvPr id="54" name="Text Box 22"/>
          <p:cNvSpPr txBox="1">
            <a:spLocks noChangeArrowheads="1"/>
          </p:cNvSpPr>
          <p:nvPr/>
        </p:nvSpPr>
        <p:spPr bwMode="auto">
          <a:xfrm>
            <a:off x="2709862" y="35814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L[1]</a:t>
            </a:r>
          </a:p>
        </p:txBody>
      </p:sp>
      <p:sp>
        <p:nvSpPr>
          <p:cNvPr id="55" name="Text Box 23"/>
          <p:cNvSpPr txBox="1">
            <a:spLocks noChangeArrowheads="1"/>
          </p:cNvSpPr>
          <p:nvPr/>
        </p:nvSpPr>
        <p:spPr bwMode="auto">
          <a:xfrm>
            <a:off x="3540125" y="3581400"/>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L[2]</a:t>
            </a:r>
          </a:p>
        </p:txBody>
      </p:sp>
      <p:sp>
        <p:nvSpPr>
          <p:cNvPr id="56" name="Text Box 24"/>
          <p:cNvSpPr txBox="1">
            <a:spLocks noChangeArrowheads="1"/>
          </p:cNvSpPr>
          <p:nvPr/>
        </p:nvSpPr>
        <p:spPr bwMode="auto">
          <a:xfrm>
            <a:off x="183592" y="2354614"/>
            <a:ext cx="11499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5000"/>
              </a:lnSpc>
              <a:spcBef>
                <a:spcPts val="0"/>
              </a:spcBef>
            </a:pPr>
            <a:r>
              <a:rPr lang="en-US" sz="1400" b="1" i="1" dirty="0" smtClean="0">
                <a:solidFill>
                  <a:srgbClr val="CC3300"/>
                </a:solidFill>
                <a:latin typeface="Calibri" panose="020F0502020204030204" pitchFamily="34" charset="0"/>
              </a:rPr>
              <a:t>"Reference"</a:t>
            </a:r>
            <a:endParaRPr lang="en-US" sz="1400" b="1" i="1" dirty="0">
              <a:solidFill>
                <a:srgbClr val="CC3300"/>
              </a:solidFill>
              <a:latin typeface="Calibri" panose="020F0502020204030204" pitchFamily="34" charset="0"/>
            </a:endParaRPr>
          </a:p>
          <a:p>
            <a:pPr>
              <a:lnSpc>
                <a:spcPct val="75000"/>
              </a:lnSpc>
              <a:spcBef>
                <a:spcPts val="0"/>
              </a:spcBef>
            </a:pPr>
            <a:r>
              <a:rPr lang="en-US" sz="1400" b="1" i="1" dirty="0" smtClean="0">
                <a:solidFill>
                  <a:srgbClr val="CC3300"/>
                </a:solidFill>
                <a:latin typeface="Calibri" panose="020F0502020204030204" pitchFamily="34" charset="0"/>
              </a:rPr>
              <a:t>"Pointer"</a:t>
            </a:r>
            <a:endParaRPr lang="en-US" sz="1400" b="1" i="1" dirty="0">
              <a:solidFill>
                <a:srgbClr val="CC3300"/>
              </a:solidFill>
              <a:latin typeface="Calibri" panose="020F0502020204030204" pitchFamily="34" charset="0"/>
            </a:endParaRPr>
          </a:p>
          <a:p>
            <a:pPr>
              <a:lnSpc>
                <a:spcPct val="75000"/>
              </a:lnSpc>
              <a:spcBef>
                <a:spcPts val="0"/>
              </a:spcBef>
            </a:pPr>
            <a:r>
              <a:rPr lang="en-US" sz="1400" b="1" dirty="0">
                <a:latin typeface="Calibri" panose="020F0502020204030204" pitchFamily="34" charset="0"/>
                <a:cs typeface="Courier New" pitchFamily="49" charset="0"/>
              </a:rPr>
              <a:t>id</a:t>
            </a:r>
          </a:p>
        </p:txBody>
      </p:sp>
      <p:sp>
        <p:nvSpPr>
          <p:cNvPr id="57" name="Text Box 26"/>
          <p:cNvSpPr txBox="1">
            <a:spLocks noChangeArrowheads="1"/>
          </p:cNvSpPr>
          <p:nvPr/>
        </p:nvSpPr>
        <p:spPr bwMode="auto">
          <a:xfrm>
            <a:off x="1541462" y="2514600"/>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CC3300"/>
                </a:solidFill>
                <a:latin typeface="Courier New" pitchFamily="49" charset="0"/>
              </a:rPr>
              <a:t>L = [</a:t>
            </a:r>
            <a:r>
              <a:rPr lang="en-US" b="1" dirty="0">
                <a:latin typeface="Courier New" pitchFamily="49" charset="0"/>
              </a:rPr>
              <a:t>5</a:t>
            </a:r>
            <a:r>
              <a:rPr lang="en-US" b="1" dirty="0">
                <a:solidFill>
                  <a:srgbClr val="CC3300"/>
                </a:solidFill>
                <a:latin typeface="Courier New" pitchFamily="49" charset="0"/>
              </a:rPr>
              <a:t>,</a:t>
            </a:r>
            <a:r>
              <a:rPr lang="en-US" b="1" dirty="0">
                <a:latin typeface="Courier New" pitchFamily="49" charset="0"/>
              </a:rPr>
              <a:t>42</a:t>
            </a:r>
            <a:r>
              <a:rPr lang="en-US" b="1" dirty="0">
                <a:solidFill>
                  <a:srgbClr val="CC3300"/>
                </a:solidFill>
                <a:latin typeface="Courier New" pitchFamily="49" charset="0"/>
              </a:rPr>
              <a:t>,</a:t>
            </a:r>
            <a:r>
              <a:rPr lang="en-US" b="1" dirty="0">
                <a:solidFill>
                  <a:srgbClr val="008000"/>
                </a:solidFill>
                <a:latin typeface="Courier New" pitchFamily="49" charset="0"/>
              </a:rPr>
              <a:t>'hi'</a:t>
            </a:r>
            <a:r>
              <a:rPr lang="en-US" b="1" dirty="0">
                <a:solidFill>
                  <a:srgbClr val="CC3300"/>
                </a:solidFill>
                <a:latin typeface="Courier New" pitchFamily="49" charset="0"/>
              </a:rPr>
              <a:t>]</a:t>
            </a:r>
          </a:p>
        </p:txBody>
      </p:sp>
      <p:sp>
        <p:nvSpPr>
          <p:cNvPr id="58" name="Text Box 28"/>
          <p:cNvSpPr txBox="1">
            <a:spLocks noChangeArrowheads="1"/>
          </p:cNvSpPr>
          <p:nvPr/>
        </p:nvSpPr>
        <p:spPr bwMode="auto">
          <a:xfrm>
            <a:off x="2074862" y="3276600"/>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5</a:t>
            </a:r>
          </a:p>
        </p:txBody>
      </p:sp>
      <p:sp>
        <p:nvSpPr>
          <p:cNvPr id="59" name="Text Box 29"/>
          <p:cNvSpPr txBox="1">
            <a:spLocks noChangeArrowheads="1"/>
          </p:cNvSpPr>
          <p:nvPr/>
        </p:nvSpPr>
        <p:spPr bwMode="auto">
          <a:xfrm>
            <a:off x="2828925" y="327342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42</a:t>
            </a:r>
          </a:p>
        </p:txBody>
      </p:sp>
      <p:sp>
        <p:nvSpPr>
          <p:cNvPr id="60" name="Text Box 30"/>
          <p:cNvSpPr txBox="1">
            <a:spLocks noChangeArrowheads="1"/>
          </p:cNvSpPr>
          <p:nvPr/>
        </p:nvSpPr>
        <p:spPr bwMode="auto">
          <a:xfrm>
            <a:off x="3675062" y="3270250"/>
            <a:ext cx="804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a:solidFill>
                  <a:srgbClr val="008000"/>
                </a:solidFill>
                <a:latin typeface="Courier New" pitchFamily="49" charset="0"/>
              </a:rPr>
              <a:t>'hi'</a:t>
            </a:r>
          </a:p>
        </p:txBody>
      </p:sp>
      <p:sp>
        <p:nvSpPr>
          <p:cNvPr id="61" name="Text Box 17"/>
          <p:cNvSpPr txBox="1">
            <a:spLocks noChangeArrowheads="1"/>
          </p:cNvSpPr>
          <p:nvPr/>
        </p:nvSpPr>
        <p:spPr bwMode="auto">
          <a:xfrm>
            <a:off x="482183" y="3182298"/>
            <a:ext cx="1004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b="1" dirty="0" smtClean="0">
                <a:latin typeface="Calibri" panose="020F0502020204030204" pitchFamily="34" charset="0"/>
              </a:rPr>
              <a:t>42,000,042</a:t>
            </a:r>
            <a:endParaRPr lang="en-US" sz="1200" b="1" dirty="0">
              <a:latin typeface="Calibri" panose="020F0502020204030204" pitchFamily="34" charset="0"/>
            </a:endParaRPr>
          </a:p>
        </p:txBody>
      </p:sp>
      <p:sp>
        <p:nvSpPr>
          <p:cNvPr id="62" name="AutoShape 36"/>
          <p:cNvSpPr>
            <a:spLocks noChangeArrowheads="1"/>
          </p:cNvSpPr>
          <p:nvPr/>
        </p:nvSpPr>
        <p:spPr bwMode="auto">
          <a:xfrm>
            <a:off x="5257800" y="3103562"/>
            <a:ext cx="1331913" cy="696913"/>
          </a:xfrm>
          <a:prstGeom prst="cube">
            <a:avLst>
              <a:gd name="adj" fmla="val 46366"/>
            </a:avLst>
          </a:prstGeom>
          <a:solidFill>
            <a:schemeClr val="bg1"/>
          </a:solidFill>
          <a:ln w="28575">
            <a:solidFill>
              <a:srgbClr val="008000"/>
            </a:solidFill>
            <a:miter lim="800000"/>
            <a:headEnd/>
            <a:tailEnd/>
          </a:ln>
        </p:spPr>
        <p:txBody>
          <a:bodyPr wrap="none" anchor="ctr"/>
          <a:lstStyle/>
          <a:p>
            <a:endParaRPr lang="en-US"/>
          </a:p>
        </p:txBody>
      </p:sp>
      <p:sp>
        <p:nvSpPr>
          <p:cNvPr id="63" name="Text Box 37"/>
          <p:cNvSpPr txBox="1">
            <a:spLocks noChangeArrowheads="1"/>
          </p:cNvSpPr>
          <p:nvPr/>
        </p:nvSpPr>
        <p:spPr bwMode="auto">
          <a:xfrm>
            <a:off x="5387975" y="3443287"/>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a:latin typeface="Courier New" pitchFamily="49" charset="0"/>
              </a:rPr>
              <a:t>s</a:t>
            </a:r>
            <a:endParaRPr lang="en-US" sz="1800" b="1">
              <a:solidFill>
                <a:srgbClr val="008000"/>
              </a:solidFill>
              <a:latin typeface="Courier New" pitchFamily="49" charset="0"/>
            </a:endParaRPr>
          </a:p>
        </p:txBody>
      </p:sp>
      <p:sp>
        <p:nvSpPr>
          <p:cNvPr id="64" name="Text Box 38"/>
          <p:cNvSpPr txBox="1">
            <a:spLocks noChangeArrowheads="1"/>
          </p:cNvSpPr>
          <p:nvPr/>
        </p:nvSpPr>
        <p:spPr bwMode="auto">
          <a:xfrm>
            <a:off x="5513388" y="311626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solidFill>
                  <a:srgbClr val="008000"/>
                </a:solidFill>
                <a:latin typeface="Courier New" pitchFamily="49" charset="0"/>
              </a:rPr>
              <a:t>'hi'</a:t>
            </a:r>
          </a:p>
        </p:txBody>
      </p:sp>
      <p:sp>
        <p:nvSpPr>
          <p:cNvPr id="65" name="Text Box 39"/>
          <p:cNvSpPr txBox="1">
            <a:spLocks noChangeArrowheads="1"/>
          </p:cNvSpPr>
          <p:nvPr/>
        </p:nvSpPr>
        <p:spPr bwMode="auto">
          <a:xfrm>
            <a:off x="4572000" y="2438400"/>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s = </a:t>
            </a:r>
            <a:r>
              <a:rPr lang="en-US" b="1" dirty="0">
                <a:solidFill>
                  <a:srgbClr val="008000"/>
                </a:solidFill>
                <a:latin typeface="Courier New" pitchFamily="49" charset="0"/>
              </a:rPr>
              <a:t>'hi'</a:t>
            </a:r>
          </a:p>
        </p:txBody>
      </p:sp>
      <p:sp>
        <p:nvSpPr>
          <p:cNvPr id="66" name="AutoShape 36"/>
          <p:cNvSpPr>
            <a:spLocks noChangeArrowheads="1"/>
          </p:cNvSpPr>
          <p:nvPr/>
        </p:nvSpPr>
        <p:spPr bwMode="auto">
          <a:xfrm>
            <a:off x="7220744" y="3111586"/>
            <a:ext cx="1331913" cy="696913"/>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67" name="Text Box 37"/>
          <p:cNvSpPr txBox="1">
            <a:spLocks noChangeArrowheads="1"/>
          </p:cNvSpPr>
          <p:nvPr/>
        </p:nvSpPr>
        <p:spPr bwMode="auto">
          <a:xfrm>
            <a:off x="7350919" y="3451311"/>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b="1" dirty="0">
                <a:latin typeface="Courier New" pitchFamily="49" charset="0"/>
              </a:rPr>
              <a:t>x</a:t>
            </a:r>
            <a:endParaRPr lang="en-US" sz="1800" b="1" dirty="0">
              <a:solidFill>
                <a:srgbClr val="008000"/>
              </a:solidFill>
              <a:latin typeface="Courier New" pitchFamily="49" charset="0"/>
            </a:endParaRPr>
          </a:p>
        </p:txBody>
      </p:sp>
      <p:sp>
        <p:nvSpPr>
          <p:cNvPr id="68" name="Text Box 38"/>
          <p:cNvSpPr txBox="1">
            <a:spLocks noChangeArrowheads="1"/>
          </p:cNvSpPr>
          <p:nvPr/>
        </p:nvSpPr>
        <p:spPr bwMode="auto">
          <a:xfrm>
            <a:off x="7500396" y="3124286"/>
            <a:ext cx="804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600" b="1" dirty="0" smtClean="0">
                <a:latin typeface="Courier New" pitchFamily="49" charset="0"/>
              </a:rPr>
              <a:t>7</a:t>
            </a:r>
            <a:endParaRPr lang="en-US" sz="1600" b="1" dirty="0">
              <a:latin typeface="Courier New" pitchFamily="49" charset="0"/>
            </a:endParaRPr>
          </a:p>
        </p:txBody>
      </p:sp>
      <p:sp>
        <p:nvSpPr>
          <p:cNvPr id="69" name="Text Box 39"/>
          <p:cNvSpPr txBox="1">
            <a:spLocks noChangeArrowheads="1"/>
          </p:cNvSpPr>
          <p:nvPr/>
        </p:nvSpPr>
        <p:spPr bwMode="auto">
          <a:xfrm>
            <a:off x="6534944" y="2446424"/>
            <a:ext cx="2954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ourier New" pitchFamily="49" charset="0"/>
              </a:rPr>
              <a:t>x</a:t>
            </a:r>
            <a:r>
              <a:rPr lang="en-US" b="1" dirty="0" smtClean="0">
                <a:latin typeface="Courier New" pitchFamily="49" charset="0"/>
              </a:rPr>
              <a:t> = 7</a:t>
            </a:r>
            <a:endParaRPr lang="en-US" b="1" dirty="0">
              <a:solidFill>
                <a:srgbClr val="008000"/>
              </a:solidFill>
              <a:latin typeface="Courier New" pitchFamily="49" charset="0"/>
            </a:endParaRPr>
          </a:p>
        </p:txBody>
      </p:sp>
      <p:sp>
        <p:nvSpPr>
          <p:cNvPr id="3" name="Rectangle 2"/>
          <p:cNvSpPr/>
          <p:nvPr/>
        </p:nvSpPr>
        <p:spPr>
          <a:xfrm>
            <a:off x="5165926" y="6384740"/>
            <a:ext cx="1423787" cy="307777"/>
          </a:xfrm>
          <a:prstGeom prst="rect">
            <a:avLst/>
          </a:prstGeom>
        </p:spPr>
        <p:txBody>
          <a:bodyPr wrap="none">
            <a:spAutoFit/>
          </a:bodyPr>
          <a:lstStyle/>
          <a:p>
            <a:r>
              <a:rPr lang="en-US" sz="1400" i="1" dirty="0" smtClean="0">
                <a:solidFill>
                  <a:srgbClr val="000000"/>
                </a:solidFill>
                <a:latin typeface="Calibri" pitchFamily="34" charset="0"/>
                <a:cs typeface="Calibri" pitchFamily="34" charset="0"/>
              </a:rPr>
              <a:t>x = 9001;  id(x) ...</a:t>
            </a:r>
            <a:endParaRPr lang="en-US" sz="1800" dirty="0"/>
          </a:p>
        </p:txBody>
      </p:sp>
      <p:sp>
        <p:nvSpPr>
          <p:cNvPr id="32" name="Rectangle 31"/>
          <p:cNvSpPr/>
          <p:nvPr/>
        </p:nvSpPr>
        <p:spPr>
          <a:xfrm>
            <a:off x="7077222" y="6384740"/>
            <a:ext cx="1527086" cy="307777"/>
          </a:xfrm>
          <a:prstGeom prst="rect">
            <a:avLst/>
          </a:prstGeom>
        </p:spPr>
        <p:txBody>
          <a:bodyPr wrap="none">
            <a:spAutoFit/>
          </a:bodyPr>
          <a:lstStyle/>
          <a:p>
            <a:r>
              <a:rPr lang="en-US" sz="1400" i="1" dirty="0" smtClean="0">
                <a:solidFill>
                  <a:srgbClr val="000000"/>
                </a:solidFill>
                <a:latin typeface="Calibri" pitchFamily="34" charset="0"/>
                <a:cs typeface="Calibri" pitchFamily="34" charset="0"/>
              </a:rPr>
              <a:t>s = 'wow!';  id(s) ...</a:t>
            </a:r>
            <a:endParaRPr lang="en-US" sz="1800" dirty="0"/>
          </a:p>
        </p:txBody>
      </p:sp>
      <p:sp>
        <p:nvSpPr>
          <p:cNvPr id="33" name="Rectangle 32"/>
          <p:cNvSpPr/>
          <p:nvPr/>
        </p:nvSpPr>
        <p:spPr>
          <a:xfrm>
            <a:off x="290128" y="6384740"/>
            <a:ext cx="1524777" cy="307777"/>
          </a:xfrm>
          <a:prstGeom prst="rect">
            <a:avLst/>
          </a:prstGeom>
        </p:spPr>
        <p:txBody>
          <a:bodyPr wrap="none">
            <a:spAutoFit/>
          </a:bodyPr>
          <a:lstStyle/>
          <a:p>
            <a:r>
              <a:rPr lang="en-US" sz="1400" i="1" dirty="0" smtClean="0">
                <a:solidFill>
                  <a:srgbClr val="000000"/>
                </a:solidFill>
                <a:latin typeface="Calibri" pitchFamily="34" charset="0"/>
                <a:cs typeface="Calibri" pitchFamily="34" charset="0"/>
              </a:rPr>
              <a:t>L = [7,8,9];  id(L) ...</a:t>
            </a:r>
            <a:endParaRPr lang="en-US" sz="1800" dirty="0"/>
          </a:p>
        </p:txBody>
      </p:sp>
    </p:spTree>
    <p:extLst>
      <p:ext uri="{BB962C8B-B14F-4D97-AF65-F5344CB8AC3E}">
        <p14:creationId xmlns:p14="http://schemas.microsoft.com/office/powerpoint/2010/main" val="37908442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521368" y="152400"/>
            <a:ext cx="822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Python functions: </a:t>
            </a:r>
            <a:r>
              <a:rPr lang="en-US" sz="4000" i="1" dirty="0">
                <a:latin typeface="Cambria" pitchFamily="18" charset="0"/>
              </a:rPr>
              <a:t>pass by </a:t>
            </a:r>
            <a:r>
              <a:rPr lang="en-US" sz="4000" i="1" dirty="0" smtClean="0">
                <a:latin typeface="Cambria" pitchFamily="18" charset="0"/>
              </a:rPr>
              <a:t>copy</a:t>
            </a:r>
            <a:endParaRPr lang="en-US" sz="4000" i="1" dirty="0">
              <a:latin typeface="Cambria" pitchFamily="18" charset="0"/>
            </a:endParaRPr>
          </a:p>
        </p:txBody>
      </p:sp>
      <p:sp>
        <p:nvSpPr>
          <p:cNvPr id="5123" name="Rectangle 6"/>
          <p:cNvSpPr>
            <a:spLocks noChangeArrowheads="1"/>
          </p:cNvSpPr>
          <p:nvPr/>
        </p:nvSpPr>
        <p:spPr bwMode="auto">
          <a:xfrm>
            <a:off x="533400" y="4016276"/>
            <a:ext cx="7772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b="1" dirty="0" err="1">
                <a:solidFill>
                  <a:srgbClr val="EE7403"/>
                </a:solidFill>
                <a:latin typeface="Courier New" pitchFamily="49" charset="0"/>
              </a:rPr>
              <a:t>def</a:t>
            </a:r>
            <a:r>
              <a:rPr lang="en-US" sz="1800" b="1" dirty="0">
                <a:solidFill>
                  <a:schemeClr val="accent2"/>
                </a:solidFill>
                <a:latin typeface="Courier New" pitchFamily="49" charset="0"/>
              </a:rPr>
              <a:t> </a:t>
            </a:r>
            <a:r>
              <a:rPr lang="en-US" sz="1800" b="1" dirty="0">
                <a:latin typeface="Courier New" pitchFamily="49" charset="0"/>
              </a:rPr>
              <a:t>main()</a:t>
            </a:r>
            <a:endParaRPr lang="en-US" sz="1800" b="1" dirty="0">
              <a:solidFill>
                <a:schemeClr val="accent2"/>
              </a:solidFill>
              <a:latin typeface="Courier New" pitchFamily="49" charset="0"/>
            </a:endParaRPr>
          </a:p>
          <a:p>
            <a:pPr algn="l"/>
            <a:endParaRPr lang="en-US" sz="1800" b="1" dirty="0" smtClean="0">
              <a:solidFill>
                <a:srgbClr val="EE7403"/>
              </a:solidFill>
              <a:latin typeface="Courier New" pitchFamily="49" charset="0"/>
            </a:endParaRPr>
          </a:p>
          <a:p>
            <a:pPr algn="l"/>
            <a:r>
              <a:rPr lang="en-US" sz="1800" b="1" dirty="0">
                <a:solidFill>
                  <a:srgbClr val="EE7403"/>
                </a:solidFill>
                <a:latin typeface="Courier New" pitchFamily="49" charset="0"/>
              </a:rPr>
              <a:t> </a:t>
            </a:r>
            <a:r>
              <a:rPr lang="en-US" sz="1800" b="1" dirty="0" smtClean="0">
                <a:solidFill>
                  <a:srgbClr val="EE7403"/>
                </a:solidFill>
                <a:latin typeface="Courier New" pitchFamily="49" charset="0"/>
              </a:rPr>
              <a:t>   print</a:t>
            </a:r>
            <a:r>
              <a:rPr lang="en-US" sz="1800" b="1" dirty="0" smtClean="0">
                <a:latin typeface="Courier New" pitchFamily="49" charset="0"/>
              </a:rPr>
              <a:t>(</a:t>
            </a:r>
            <a:r>
              <a:rPr lang="en-US" sz="1800" b="1" dirty="0" smtClean="0">
                <a:solidFill>
                  <a:srgbClr val="008000"/>
                </a:solidFill>
                <a:latin typeface="Courier New" pitchFamily="49" charset="0"/>
              </a:rPr>
              <a:t>" Welcome! "</a:t>
            </a:r>
            <a:r>
              <a:rPr lang="en-US" sz="1800" b="1" dirty="0" smtClean="0">
                <a:latin typeface="Courier New" pitchFamily="49" charset="0"/>
              </a:rPr>
              <a:t>)</a:t>
            </a:r>
            <a:endParaRPr lang="en-US" sz="1800" b="1" dirty="0">
              <a:solidFill>
                <a:srgbClr val="008000"/>
              </a:solidFill>
              <a:latin typeface="Courier New" pitchFamily="49" charset="0"/>
            </a:endParaRPr>
          </a:p>
          <a:p>
            <a:pPr algn="l"/>
            <a:endParaRPr lang="en-US" sz="1800" b="1" dirty="0">
              <a:solidFill>
                <a:schemeClr val="accent2"/>
              </a:solidFill>
              <a:latin typeface="Courier New" pitchFamily="49" charset="0"/>
            </a:endParaRPr>
          </a:p>
          <a:p>
            <a:pPr algn="l"/>
            <a:r>
              <a:rPr lang="en-US" sz="1800" b="1" dirty="0">
                <a:solidFill>
                  <a:schemeClr val="accent2"/>
                </a:solidFill>
                <a:latin typeface="Courier New" pitchFamily="49" charset="0"/>
              </a:rPr>
              <a:t>    </a:t>
            </a:r>
            <a:r>
              <a:rPr lang="en-US" sz="1800" b="1" dirty="0" err="1">
                <a:latin typeface="Courier New" pitchFamily="49" charset="0"/>
              </a:rPr>
              <a:t>fav</a:t>
            </a:r>
            <a:r>
              <a:rPr lang="en-US" sz="1800" b="1" dirty="0">
                <a:latin typeface="Courier New" pitchFamily="49" charset="0"/>
              </a:rPr>
              <a:t> = 7</a:t>
            </a:r>
            <a:r>
              <a:rPr lang="en-US" sz="1800" b="1" dirty="0">
                <a:solidFill>
                  <a:schemeClr val="accent2"/>
                </a:solidFill>
                <a:latin typeface="Courier New" pitchFamily="49" charset="0"/>
              </a:rPr>
              <a:t>  </a:t>
            </a:r>
          </a:p>
          <a:p>
            <a:pPr algn="l"/>
            <a:r>
              <a:rPr lang="en-US" sz="1800" b="1" dirty="0">
                <a:solidFill>
                  <a:schemeClr val="accent2"/>
                </a:solidFill>
                <a:latin typeface="Courier New" pitchFamily="49" charset="0"/>
              </a:rPr>
              <a:t> </a:t>
            </a:r>
            <a:r>
              <a:rPr lang="en-US" sz="1800" b="1" dirty="0" smtClean="0">
                <a:solidFill>
                  <a:schemeClr val="accent2"/>
                </a:solidFill>
                <a:latin typeface="Courier New" pitchFamily="49" charset="0"/>
              </a:rPr>
              <a:t>   </a:t>
            </a:r>
            <a:r>
              <a:rPr lang="en-US" sz="1800" b="1" dirty="0" err="1" smtClean="0">
                <a:latin typeface="Courier New" pitchFamily="49" charset="0"/>
              </a:rPr>
              <a:t>fav</a:t>
            </a:r>
            <a:r>
              <a:rPr lang="en-US" sz="1800" b="1" dirty="0" smtClean="0">
                <a:latin typeface="Courier New" pitchFamily="49" charset="0"/>
              </a:rPr>
              <a:t> = </a:t>
            </a:r>
            <a:r>
              <a:rPr lang="en-US" sz="1800" b="1" dirty="0" smtClean="0">
                <a:solidFill>
                  <a:srgbClr val="1608F9"/>
                </a:solidFill>
                <a:latin typeface="Courier New" pitchFamily="49" charset="0"/>
              </a:rPr>
              <a:t>conform</a:t>
            </a:r>
            <a:r>
              <a:rPr lang="en-US" sz="1800" b="1" dirty="0" smtClean="0">
                <a:latin typeface="Courier New" pitchFamily="49" charset="0"/>
              </a:rPr>
              <a:t>(</a:t>
            </a:r>
            <a:r>
              <a:rPr lang="en-US" sz="1800" b="1" dirty="0" err="1" smtClean="0">
                <a:latin typeface="Courier New" pitchFamily="49" charset="0"/>
              </a:rPr>
              <a:t>fav</a:t>
            </a:r>
            <a:r>
              <a:rPr lang="en-US" sz="1800" b="1" dirty="0">
                <a:latin typeface="Courier New" pitchFamily="49" charset="0"/>
              </a:rPr>
              <a:t>)</a:t>
            </a:r>
          </a:p>
          <a:p>
            <a:pPr algn="l"/>
            <a:endParaRPr lang="en-US" sz="1800" b="1" dirty="0">
              <a:latin typeface="Courier New" pitchFamily="49" charset="0"/>
            </a:endParaRPr>
          </a:p>
          <a:p>
            <a:pPr algn="l"/>
            <a:r>
              <a:rPr lang="en-US" sz="1800" b="1" dirty="0">
                <a:solidFill>
                  <a:schemeClr val="accent2"/>
                </a:solidFill>
                <a:latin typeface="Courier New" pitchFamily="49" charset="0"/>
              </a:rPr>
              <a:t>    </a:t>
            </a:r>
            <a:r>
              <a:rPr lang="en-US" sz="1800" b="1" dirty="0" smtClean="0">
                <a:solidFill>
                  <a:srgbClr val="EE7403"/>
                </a:solidFill>
                <a:latin typeface="Courier New" pitchFamily="49" charset="0"/>
              </a:rPr>
              <a:t>print</a:t>
            </a:r>
            <a:r>
              <a:rPr lang="en-US" sz="1800" b="1" dirty="0">
                <a:latin typeface="Courier New" pitchFamily="49" charset="0"/>
              </a:rPr>
              <a:t>(</a:t>
            </a:r>
            <a:r>
              <a:rPr lang="en-US" sz="1800" b="1" dirty="0" smtClean="0">
                <a:solidFill>
                  <a:srgbClr val="008000"/>
                </a:solidFill>
                <a:latin typeface="Courier New" pitchFamily="49" charset="0"/>
              </a:rPr>
              <a:t>" </a:t>
            </a:r>
            <a:r>
              <a:rPr lang="en-US" sz="1800" b="1" dirty="0">
                <a:solidFill>
                  <a:srgbClr val="008000"/>
                </a:solidFill>
                <a:latin typeface="Courier New" pitchFamily="49" charset="0"/>
              </a:rPr>
              <a:t>My favorite </a:t>
            </a:r>
            <a:r>
              <a:rPr lang="en-US" sz="1800" b="1" dirty="0" smtClean="0">
                <a:solidFill>
                  <a:srgbClr val="008000"/>
                </a:solidFill>
                <a:latin typeface="Courier New" pitchFamily="49" charset="0"/>
              </a:rPr>
              <a:t># is</a:t>
            </a:r>
            <a:r>
              <a:rPr lang="en-US" sz="1800" b="1" dirty="0">
                <a:solidFill>
                  <a:srgbClr val="008000"/>
                </a:solidFill>
                <a:latin typeface="Courier New" pitchFamily="49" charset="0"/>
              </a:rPr>
              <a:t>"</a:t>
            </a:r>
            <a:r>
              <a:rPr lang="en-US" sz="1800" b="1" dirty="0">
                <a:latin typeface="Courier New" pitchFamily="49" charset="0"/>
              </a:rPr>
              <a:t>, fav</a:t>
            </a:r>
            <a:r>
              <a:rPr lang="en-US" sz="1800" b="1" dirty="0" smtClean="0">
                <a:latin typeface="Courier New" pitchFamily="49" charset="0"/>
              </a:rPr>
              <a:t>)</a:t>
            </a:r>
            <a:endParaRPr lang="en-US" sz="1800" b="1" dirty="0">
              <a:solidFill>
                <a:srgbClr val="008000"/>
              </a:solidFill>
              <a:latin typeface="Courier New" pitchFamily="49" charset="0"/>
            </a:endParaRPr>
          </a:p>
        </p:txBody>
      </p:sp>
      <p:sp>
        <p:nvSpPr>
          <p:cNvPr id="5124" name="AutoShape 7"/>
          <p:cNvSpPr>
            <a:spLocks noChangeArrowheads="1"/>
          </p:cNvSpPr>
          <p:nvPr/>
        </p:nvSpPr>
        <p:spPr bwMode="auto">
          <a:xfrm>
            <a:off x="7010400" y="4814788"/>
            <a:ext cx="1752600" cy="11430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125" name="Rectangle 8"/>
          <p:cNvSpPr>
            <a:spLocks noChangeArrowheads="1"/>
          </p:cNvSpPr>
          <p:nvPr/>
        </p:nvSpPr>
        <p:spPr bwMode="auto">
          <a:xfrm>
            <a:off x="7670384" y="4862916"/>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7</a:t>
            </a:r>
          </a:p>
        </p:txBody>
      </p:sp>
      <p:sp>
        <p:nvSpPr>
          <p:cNvPr id="5126" name="Rectangle 9"/>
          <p:cNvSpPr>
            <a:spLocks noChangeArrowheads="1"/>
          </p:cNvSpPr>
          <p:nvPr/>
        </p:nvSpPr>
        <p:spPr bwMode="auto">
          <a:xfrm>
            <a:off x="7327900" y="5476776"/>
            <a:ext cx="595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endParaRPr lang="en-US" sz="1800" b="1">
              <a:solidFill>
                <a:schemeClr val="accent2"/>
              </a:solidFill>
              <a:latin typeface="Courier New" pitchFamily="49" charset="0"/>
            </a:endParaRPr>
          </a:p>
        </p:txBody>
      </p:sp>
      <p:sp>
        <p:nvSpPr>
          <p:cNvPr id="15" name="Rounded Rectangle 14"/>
          <p:cNvSpPr/>
          <p:nvPr/>
        </p:nvSpPr>
        <p:spPr bwMode="auto">
          <a:xfrm>
            <a:off x="304800" y="1219200"/>
            <a:ext cx="8534400" cy="21336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6" name="AutoShape 10"/>
          <p:cNvSpPr>
            <a:spLocks noChangeArrowheads="1"/>
          </p:cNvSpPr>
          <p:nvPr/>
        </p:nvSpPr>
        <p:spPr bwMode="auto">
          <a:xfrm>
            <a:off x="5867400" y="1676400"/>
            <a:ext cx="1752600" cy="1143000"/>
          </a:xfrm>
          <a:prstGeom prst="cube">
            <a:avLst>
              <a:gd name="adj" fmla="val 46366"/>
            </a:avLst>
          </a:prstGeom>
          <a:solidFill>
            <a:schemeClr val="bg1"/>
          </a:solidFill>
          <a:ln w="28575">
            <a:solidFill>
              <a:srgbClr val="1608F9"/>
            </a:solidFill>
            <a:miter lim="800000"/>
            <a:headEnd/>
            <a:tailEnd/>
          </a:ln>
        </p:spPr>
        <p:txBody>
          <a:bodyPr wrap="none" anchor="ctr"/>
          <a:lstStyle/>
          <a:p>
            <a:endParaRPr lang="en-US"/>
          </a:p>
        </p:txBody>
      </p:sp>
      <p:sp>
        <p:nvSpPr>
          <p:cNvPr id="17" name="Rectangle 11"/>
          <p:cNvSpPr>
            <a:spLocks noChangeArrowheads="1"/>
          </p:cNvSpPr>
          <p:nvPr/>
        </p:nvSpPr>
        <p:spPr bwMode="auto">
          <a:xfrm>
            <a:off x="6160168" y="231933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18" name="Rectangle 17"/>
          <p:cNvSpPr/>
          <p:nvPr/>
        </p:nvSpPr>
        <p:spPr>
          <a:xfrm>
            <a:off x="533400" y="1647735"/>
            <a:ext cx="2819400" cy="1200329"/>
          </a:xfrm>
          <a:prstGeom prst="rect">
            <a:avLst/>
          </a:prstGeom>
        </p:spPr>
        <p:txBody>
          <a:bodyPr wrap="square">
            <a:spAutoFit/>
          </a:bodyPr>
          <a:lstStyle/>
          <a:p>
            <a:pPr lvl="0" algn="l"/>
            <a:r>
              <a:rPr lang="en-US" sz="1800" b="1" dirty="0" err="1">
                <a:solidFill>
                  <a:srgbClr val="EE7403"/>
                </a:solidFill>
                <a:latin typeface="Courier New" pitchFamily="49" charset="0"/>
              </a:rPr>
              <a:t>def</a:t>
            </a:r>
            <a:r>
              <a:rPr lang="en-US" sz="1800" b="1" dirty="0">
                <a:solidFill>
                  <a:srgbClr val="008000"/>
                </a:solidFill>
                <a:latin typeface="Courier New" pitchFamily="49" charset="0"/>
              </a:rPr>
              <a:t> </a:t>
            </a:r>
            <a:r>
              <a:rPr lang="en-US" sz="1800" b="1" dirty="0">
                <a:solidFill>
                  <a:srgbClr val="1608F9"/>
                </a:solidFill>
                <a:latin typeface="Courier New" pitchFamily="49" charset="0"/>
              </a:rPr>
              <a:t>conform</a:t>
            </a:r>
            <a:r>
              <a:rPr lang="en-US" sz="1800" b="1" dirty="0">
                <a:solidFill>
                  <a:srgbClr val="000000"/>
                </a:solidFill>
                <a:latin typeface="Courier New" pitchFamily="49" charset="0"/>
              </a:rPr>
              <a:t>(</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a:t>
            </a:r>
          </a:p>
          <a:p>
            <a:pPr lvl="0" algn="l"/>
            <a:endParaRPr lang="en-US" sz="1800" b="1" dirty="0">
              <a:solidFill>
                <a:srgbClr val="000000"/>
              </a:solidFill>
              <a:latin typeface="Courier New" pitchFamily="49" charset="0"/>
            </a:endParaRPr>
          </a:p>
          <a:p>
            <a:pPr lvl="0" algn="l"/>
            <a:r>
              <a:rPr lang="en-US" sz="1800" b="1" dirty="0">
                <a:solidFill>
                  <a:srgbClr val="000000"/>
                </a:solidFill>
                <a:latin typeface="Courier New" pitchFamily="49" charset="0"/>
              </a:rPr>
              <a:t>    </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 </a:t>
            </a:r>
            <a:r>
              <a:rPr lang="en-US" sz="1800" b="1" dirty="0">
                <a:solidFill>
                  <a:srgbClr val="1608F9"/>
                </a:solidFill>
                <a:latin typeface="Courier New" pitchFamily="49" charset="0"/>
              </a:rPr>
              <a:t>= 42</a:t>
            </a:r>
          </a:p>
          <a:p>
            <a:pPr lvl="0" algn="l"/>
            <a:r>
              <a:rPr lang="en-US" sz="1800" b="1" dirty="0">
                <a:solidFill>
                  <a:srgbClr val="000000"/>
                </a:solidFill>
                <a:latin typeface="Courier New" pitchFamily="49" charset="0"/>
              </a:rPr>
              <a:t>    </a:t>
            </a:r>
            <a:r>
              <a:rPr lang="en-US" sz="1800" b="1" dirty="0">
                <a:solidFill>
                  <a:srgbClr val="EE7403"/>
                </a:solidFill>
                <a:latin typeface="Courier New" pitchFamily="49" charset="0"/>
              </a:rPr>
              <a:t>return </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 </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43520" y="1741320"/>
              <a:ext cx="8458920" cy="3573720"/>
            </p14:xfrm>
          </p:contentPart>
        </mc:Choice>
        <mc:Fallback xmlns="">
          <p:pic>
            <p:nvPicPr>
              <p:cNvPr id="2" name="Ink 1"/>
              <p:cNvPicPr/>
              <p:nvPr/>
            </p:nvPicPr>
            <p:blipFill>
              <a:blip r:embed="rId4"/>
              <a:stretch>
                <a:fillRect/>
              </a:stretch>
            </p:blipFill>
            <p:spPr>
              <a:xfrm>
                <a:off x="433080" y="1730520"/>
                <a:ext cx="8480520" cy="3594600"/>
              </a:xfrm>
              <a:prstGeom prst="rect">
                <a:avLst/>
              </a:prstGeom>
            </p:spPr>
          </p:pic>
        </mc:Fallback>
      </mc:AlternateContent>
    </p:spTree>
    <p:extLst>
      <p:ext uri="{BB962C8B-B14F-4D97-AF65-F5344CB8AC3E}">
        <p14:creationId xmlns:p14="http://schemas.microsoft.com/office/powerpoint/2010/main" val="36925860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521368" y="152400"/>
            <a:ext cx="8229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Python functions: </a:t>
            </a:r>
            <a:r>
              <a:rPr lang="en-US" sz="4000" i="1" dirty="0">
                <a:latin typeface="Cambria" pitchFamily="18" charset="0"/>
              </a:rPr>
              <a:t>pass by </a:t>
            </a:r>
            <a:r>
              <a:rPr lang="en-US" sz="4000" i="1" dirty="0" smtClean="0">
                <a:latin typeface="Cambria" pitchFamily="18" charset="0"/>
              </a:rPr>
              <a:t>copy</a:t>
            </a:r>
            <a:endParaRPr lang="en-US" sz="4000" i="1" dirty="0">
              <a:latin typeface="Cambria" pitchFamily="18" charset="0"/>
            </a:endParaRPr>
          </a:p>
        </p:txBody>
      </p:sp>
      <p:sp>
        <p:nvSpPr>
          <p:cNvPr id="5123" name="Rectangle 6"/>
          <p:cNvSpPr>
            <a:spLocks noChangeArrowheads="1"/>
          </p:cNvSpPr>
          <p:nvPr/>
        </p:nvSpPr>
        <p:spPr bwMode="auto">
          <a:xfrm>
            <a:off x="533400" y="4016276"/>
            <a:ext cx="7772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b="1" dirty="0" err="1">
                <a:solidFill>
                  <a:srgbClr val="EE7403"/>
                </a:solidFill>
                <a:latin typeface="Courier New" pitchFamily="49" charset="0"/>
              </a:rPr>
              <a:t>def</a:t>
            </a:r>
            <a:r>
              <a:rPr lang="en-US" sz="1800" b="1" dirty="0">
                <a:solidFill>
                  <a:schemeClr val="accent2"/>
                </a:solidFill>
                <a:latin typeface="Courier New" pitchFamily="49" charset="0"/>
              </a:rPr>
              <a:t> </a:t>
            </a:r>
            <a:r>
              <a:rPr lang="en-US" sz="1800" b="1" dirty="0">
                <a:latin typeface="Courier New" pitchFamily="49" charset="0"/>
              </a:rPr>
              <a:t>main()</a:t>
            </a:r>
            <a:endParaRPr lang="en-US" sz="1800" b="1" dirty="0">
              <a:solidFill>
                <a:schemeClr val="accent2"/>
              </a:solidFill>
              <a:latin typeface="Courier New" pitchFamily="49" charset="0"/>
            </a:endParaRPr>
          </a:p>
          <a:p>
            <a:pPr algn="l"/>
            <a:endParaRPr lang="en-US" sz="1800" b="1" dirty="0">
              <a:solidFill>
                <a:srgbClr val="EE7403"/>
              </a:solidFill>
              <a:latin typeface="Courier New" pitchFamily="49" charset="0"/>
            </a:endParaRPr>
          </a:p>
          <a:p>
            <a:pPr algn="l"/>
            <a:r>
              <a:rPr lang="en-US" sz="1800" b="1" dirty="0">
                <a:solidFill>
                  <a:srgbClr val="EE7403"/>
                </a:solidFill>
                <a:latin typeface="Courier New" pitchFamily="49" charset="0"/>
              </a:rPr>
              <a:t>    print</a:t>
            </a:r>
            <a:r>
              <a:rPr lang="en-US" sz="1800" b="1" dirty="0">
                <a:latin typeface="Courier New" pitchFamily="49" charset="0"/>
              </a:rPr>
              <a:t>(</a:t>
            </a:r>
            <a:r>
              <a:rPr lang="en-US" sz="1800" b="1" dirty="0">
                <a:solidFill>
                  <a:srgbClr val="008000"/>
                </a:solidFill>
                <a:latin typeface="Courier New" pitchFamily="49" charset="0"/>
              </a:rPr>
              <a:t>" Welcome! "</a:t>
            </a:r>
            <a:r>
              <a:rPr lang="en-US" sz="1800" b="1" dirty="0">
                <a:latin typeface="Courier New" pitchFamily="49" charset="0"/>
              </a:rPr>
              <a:t>)</a:t>
            </a:r>
            <a:endParaRPr lang="en-US" sz="1800" b="1" dirty="0">
              <a:solidFill>
                <a:srgbClr val="008000"/>
              </a:solidFill>
              <a:latin typeface="Courier New" pitchFamily="49" charset="0"/>
            </a:endParaRPr>
          </a:p>
          <a:p>
            <a:pPr algn="l"/>
            <a:endParaRPr lang="en-US" sz="1800" b="1" dirty="0">
              <a:solidFill>
                <a:schemeClr val="accent2"/>
              </a:solidFill>
              <a:latin typeface="Courier New" pitchFamily="49" charset="0"/>
            </a:endParaRPr>
          </a:p>
          <a:p>
            <a:pPr algn="l"/>
            <a:r>
              <a:rPr lang="en-US" sz="1800" b="1" dirty="0">
                <a:solidFill>
                  <a:schemeClr val="accent2"/>
                </a:solidFill>
                <a:latin typeface="Courier New" pitchFamily="49" charset="0"/>
              </a:rPr>
              <a:t>    </a:t>
            </a:r>
            <a:r>
              <a:rPr lang="en-US" sz="1800" b="1" dirty="0">
                <a:latin typeface="Courier New" pitchFamily="49" charset="0"/>
              </a:rPr>
              <a:t>fav = 7</a:t>
            </a:r>
            <a:r>
              <a:rPr lang="en-US" sz="1800" b="1" dirty="0">
                <a:solidFill>
                  <a:schemeClr val="accent2"/>
                </a:solidFill>
                <a:latin typeface="Courier New" pitchFamily="49" charset="0"/>
              </a:rPr>
              <a:t>  </a:t>
            </a:r>
          </a:p>
          <a:p>
            <a:pPr algn="l"/>
            <a:r>
              <a:rPr lang="en-US" sz="1800" b="1" dirty="0">
                <a:solidFill>
                  <a:schemeClr val="accent2"/>
                </a:solidFill>
                <a:latin typeface="Courier New" pitchFamily="49" charset="0"/>
              </a:rPr>
              <a:t>    </a:t>
            </a:r>
            <a:r>
              <a:rPr lang="en-US" sz="1800" b="1" u="sng" dirty="0">
                <a:latin typeface="Courier New" pitchFamily="49" charset="0"/>
              </a:rPr>
              <a:t>fav = </a:t>
            </a:r>
            <a:r>
              <a:rPr lang="en-US" sz="1800" b="1" dirty="0">
                <a:solidFill>
                  <a:srgbClr val="1608F9"/>
                </a:solidFill>
                <a:latin typeface="Courier New" pitchFamily="49" charset="0"/>
              </a:rPr>
              <a:t>conform</a:t>
            </a:r>
            <a:r>
              <a:rPr lang="en-US" sz="1800" b="1" dirty="0">
                <a:latin typeface="Courier New" pitchFamily="49" charset="0"/>
              </a:rPr>
              <a:t>(fav)</a:t>
            </a:r>
          </a:p>
          <a:p>
            <a:pPr algn="l"/>
            <a:endParaRPr lang="en-US" sz="1800" b="1" dirty="0">
              <a:latin typeface="Courier New" pitchFamily="49" charset="0"/>
            </a:endParaRPr>
          </a:p>
          <a:p>
            <a:pPr algn="l"/>
            <a:r>
              <a:rPr lang="en-US" sz="1800" b="1" dirty="0">
                <a:solidFill>
                  <a:schemeClr val="accent2"/>
                </a:solidFill>
                <a:latin typeface="Courier New" pitchFamily="49" charset="0"/>
              </a:rPr>
              <a:t>    </a:t>
            </a:r>
            <a:r>
              <a:rPr lang="en-US" sz="1800" b="1" dirty="0">
                <a:solidFill>
                  <a:srgbClr val="EE7403"/>
                </a:solidFill>
                <a:latin typeface="Courier New" pitchFamily="49" charset="0"/>
              </a:rPr>
              <a:t>print</a:t>
            </a:r>
            <a:r>
              <a:rPr lang="en-US" sz="1800" b="1" dirty="0">
                <a:latin typeface="Courier New" pitchFamily="49" charset="0"/>
              </a:rPr>
              <a:t>(</a:t>
            </a:r>
            <a:r>
              <a:rPr lang="en-US" sz="1800" b="1" dirty="0">
                <a:solidFill>
                  <a:srgbClr val="008000"/>
                </a:solidFill>
                <a:latin typeface="Courier New" pitchFamily="49" charset="0"/>
              </a:rPr>
              <a:t>" My favorite # is"</a:t>
            </a:r>
            <a:r>
              <a:rPr lang="en-US" sz="1800" b="1" dirty="0">
                <a:latin typeface="Courier New" pitchFamily="49" charset="0"/>
              </a:rPr>
              <a:t>, fav)</a:t>
            </a:r>
            <a:endParaRPr lang="en-US" sz="1800" b="1" dirty="0">
              <a:solidFill>
                <a:srgbClr val="008000"/>
              </a:solidFill>
              <a:latin typeface="Courier New" pitchFamily="49" charset="0"/>
            </a:endParaRPr>
          </a:p>
        </p:txBody>
      </p:sp>
      <p:sp>
        <p:nvSpPr>
          <p:cNvPr id="5124" name="AutoShape 7"/>
          <p:cNvSpPr>
            <a:spLocks noChangeArrowheads="1"/>
          </p:cNvSpPr>
          <p:nvPr/>
        </p:nvSpPr>
        <p:spPr bwMode="auto">
          <a:xfrm>
            <a:off x="7010400" y="4814788"/>
            <a:ext cx="1752600" cy="11430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125" name="Rectangle 8"/>
          <p:cNvSpPr>
            <a:spLocks noChangeArrowheads="1"/>
          </p:cNvSpPr>
          <p:nvPr/>
        </p:nvSpPr>
        <p:spPr bwMode="auto">
          <a:xfrm>
            <a:off x="7670384" y="4862916"/>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Courier New" pitchFamily="49" charset="0"/>
              </a:rPr>
              <a:t>7</a:t>
            </a:r>
          </a:p>
        </p:txBody>
      </p:sp>
      <p:sp>
        <p:nvSpPr>
          <p:cNvPr id="5126" name="Rectangle 9"/>
          <p:cNvSpPr>
            <a:spLocks noChangeArrowheads="1"/>
          </p:cNvSpPr>
          <p:nvPr/>
        </p:nvSpPr>
        <p:spPr bwMode="auto">
          <a:xfrm>
            <a:off x="7327900" y="5476776"/>
            <a:ext cx="595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endParaRPr lang="en-US" sz="1800" b="1">
              <a:solidFill>
                <a:schemeClr val="accent2"/>
              </a:solidFill>
              <a:latin typeface="Courier New" pitchFamily="49" charset="0"/>
            </a:endParaRPr>
          </a:p>
        </p:txBody>
      </p:sp>
      <p:sp>
        <p:nvSpPr>
          <p:cNvPr id="15" name="Rounded Rectangle 14"/>
          <p:cNvSpPr/>
          <p:nvPr/>
        </p:nvSpPr>
        <p:spPr bwMode="auto">
          <a:xfrm>
            <a:off x="304800" y="1219200"/>
            <a:ext cx="8534400" cy="2133600"/>
          </a:xfrm>
          <a:prstGeom prst="roundRect">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6" name="AutoShape 10"/>
          <p:cNvSpPr>
            <a:spLocks noChangeArrowheads="1"/>
          </p:cNvSpPr>
          <p:nvPr/>
        </p:nvSpPr>
        <p:spPr bwMode="auto">
          <a:xfrm>
            <a:off x="5867400" y="1676400"/>
            <a:ext cx="1752600" cy="1143000"/>
          </a:xfrm>
          <a:prstGeom prst="cube">
            <a:avLst>
              <a:gd name="adj" fmla="val 46366"/>
            </a:avLst>
          </a:prstGeom>
          <a:solidFill>
            <a:schemeClr val="bg1"/>
          </a:solidFill>
          <a:ln w="28575">
            <a:solidFill>
              <a:srgbClr val="1608F9"/>
            </a:solidFill>
            <a:miter lim="800000"/>
            <a:headEnd/>
            <a:tailEnd/>
          </a:ln>
        </p:spPr>
        <p:txBody>
          <a:bodyPr wrap="none" anchor="ctr"/>
          <a:lstStyle/>
          <a:p>
            <a:endParaRPr lang="en-US"/>
          </a:p>
        </p:txBody>
      </p:sp>
      <p:sp>
        <p:nvSpPr>
          <p:cNvPr id="18" name="Rectangle 17"/>
          <p:cNvSpPr/>
          <p:nvPr/>
        </p:nvSpPr>
        <p:spPr>
          <a:xfrm>
            <a:off x="533400" y="1647735"/>
            <a:ext cx="2819400" cy="1200329"/>
          </a:xfrm>
          <a:prstGeom prst="rect">
            <a:avLst/>
          </a:prstGeom>
        </p:spPr>
        <p:txBody>
          <a:bodyPr wrap="square">
            <a:spAutoFit/>
          </a:bodyPr>
          <a:lstStyle/>
          <a:p>
            <a:pPr lvl="0" algn="l"/>
            <a:r>
              <a:rPr lang="en-US" sz="1800" b="1" dirty="0" err="1">
                <a:solidFill>
                  <a:srgbClr val="EE7403"/>
                </a:solidFill>
                <a:latin typeface="Courier New" pitchFamily="49" charset="0"/>
              </a:rPr>
              <a:t>def</a:t>
            </a:r>
            <a:r>
              <a:rPr lang="en-US" sz="1800" b="1" dirty="0">
                <a:solidFill>
                  <a:srgbClr val="008000"/>
                </a:solidFill>
                <a:latin typeface="Courier New" pitchFamily="49" charset="0"/>
              </a:rPr>
              <a:t> </a:t>
            </a:r>
            <a:r>
              <a:rPr lang="en-US" sz="1800" b="1" dirty="0">
                <a:solidFill>
                  <a:srgbClr val="1608F9"/>
                </a:solidFill>
                <a:latin typeface="Courier New" pitchFamily="49" charset="0"/>
              </a:rPr>
              <a:t>conform</a:t>
            </a:r>
            <a:r>
              <a:rPr lang="en-US" sz="1800" b="1" dirty="0">
                <a:solidFill>
                  <a:srgbClr val="000000"/>
                </a:solidFill>
                <a:latin typeface="Courier New" pitchFamily="49" charset="0"/>
              </a:rPr>
              <a:t>(</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a:t>
            </a:r>
          </a:p>
          <a:p>
            <a:pPr lvl="0" algn="l"/>
            <a:endParaRPr lang="en-US" sz="1800" b="1" dirty="0">
              <a:solidFill>
                <a:srgbClr val="000000"/>
              </a:solidFill>
              <a:latin typeface="Courier New" pitchFamily="49" charset="0"/>
            </a:endParaRPr>
          </a:p>
          <a:p>
            <a:pPr lvl="0" algn="l"/>
            <a:r>
              <a:rPr lang="en-US" sz="1800" b="1" dirty="0">
                <a:solidFill>
                  <a:srgbClr val="000000"/>
                </a:solidFill>
                <a:latin typeface="Courier New" pitchFamily="49" charset="0"/>
              </a:rPr>
              <a:t>    </a:t>
            </a:r>
            <a:r>
              <a:rPr lang="en-US" sz="1800" b="1" dirty="0" err="1">
                <a:solidFill>
                  <a:srgbClr val="1608F9"/>
                </a:solidFill>
                <a:latin typeface="Courier New" pitchFamily="49" charset="0"/>
              </a:rPr>
              <a:t>fav</a:t>
            </a:r>
            <a:r>
              <a:rPr lang="en-US" sz="1800" b="1" dirty="0">
                <a:solidFill>
                  <a:srgbClr val="1608F9"/>
                </a:solidFill>
                <a:latin typeface="Courier New" pitchFamily="49" charset="0"/>
              </a:rPr>
              <a:t> = 42</a:t>
            </a:r>
          </a:p>
          <a:p>
            <a:pPr lvl="0" algn="l"/>
            <a:r>
              <a:rPr lang="en-US" sz="1800" b="1" dirty="0">
                <a:solidFill>
                  <a:srgbClr val="000000"/>
                </a:solidFill>
                <a:latin typeface="Courier New" pitchFamily="49" charset="0"/>
              </a:rPr>
              <a:t>    </a:t>
            </a:r>
            <a:r>
              <a:rPr lang="en-US" sz="1800" b="1" dirty="0">
                <a:solidFill>
                  <a:srgbClr val="EE7403"/>
                </a:solidFill>
                <a:latin typeface="Courier New" pitchFamily="49" charset="0"/>
              </a:rPr>
              <a:t>return </a:t>
            </a:r>
            <a:r>
              <a:rPr lang="en-US" sz="1800" b="1" dirty="0" err="1">
                <a:solidFill>
                  <a:srgbClr val="1608F9"/>
                </a:solidFill>
                <a:latin typeface="Courier New" pitchFamily="49" charset="0"/>
              </a:rPr>
              <a:t>fav</a:t>
            </a:r>
            <a:r>
              <a:rPr lang="en-US" sz="1800" b="1" dirty="0">
                <a:solidFill>
                  <a:srgbClr val="000000"/>
                </a:solidFill>
                <a:latin typeface="Courier New" pitchFamily="49" charset="0"/>
              </a:rPr>
              <a:t> </a:t>
            </a:r>
          </a:p>
        </p:txBody>
      </p:sp>
      <p:sp>
        <p:nvSpPr>
          <p:cNvPr id="20" name="Rectangle 8"/>
          <p:cNvSpPr>
            <a:spLocks noChangeArrowheads="1"/>
          </p:cNvSpPr>
          <p:nvPr/>
        </p:nvSpPr>
        <p:spPr bwMode="auto">
          <a:xfrm>
            <a:off x="6477000" y="1776664"/>
            <a:ext cx="36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1608F9"/>
                </a:solidFill>
                <a:latin typeface="Courier New" pitchFamily="49" charset="0"/>
              </a:rPr>
              <a:t>7</a:t>
            </a:r>
          </a:p>
        </p:txBody>
      </p:sp>
      <p:sp>
        <p:nvSpPr>
          <p:cNvPr id="21" name="Rectangle 20"/>
          <p:cNvSpPr/>
          <p:nvPr/>
        </p:nvSpPr>
        <p:spPr>
          <a:xfrm>
            <a:off x="6172200" y="2819400"/>
            <a:ext cx="1972430" cy="461665"/>
          </a:xfrm>
          <a:prstGeom prst="rect">
            <a:avLst/>
          </a:prstGeom>
        </p:spPr>
        <p:txBody>
          <a:bodyPr wrap="square">
            <a:spAutoFit/>
          </a:bodyPr>
          <a:lstStyle/>
          <a:p>
            <a:r>
              <a:rPr lang="en-US" dirty="0" smtClean="0">
                <a:latin typeface="Cambria" pitchFamily="18" charset="0"/>
              </a:rPr>
              <a:t>copy of </a:t>
            </a:r>
            <a:r>
              <a:rPr lang="en-US" b="1" dirty="0" err="1" smtClean="0">
                <a:latin typeface="Courier New" pitchFamily="49" charset="0"/>
                <a:cs typeface="Courier New" pitchFamily="49" charset="0"/>
              </a:rPr>
              <a:t>fav</a:t>
            </a:r>
            <a:endParaRPr lang="en-US" b="1" dirty="0">
              <a:latin typeface="Courier New" pitchFamily="49" charset="0"/>
              <a:cs typeface="Courier New" pitchFamily="49" charset="0"/>
            </a:endParaRPr>
          </a:p>
        </p:txBody>
      </p:sp>
      <p:sp>
        <p:nvSpPr>
          <p:cNvPr id="22" name="Rectangle 21"/>
          <p:cNvSpPr/>
          <p:nvPr/>
        </p:nvSpPr>
        <p:spPr>
          <a:xfrm>
            <a:off x="4734288" y="3505200"/>
            <a:ext cx="3372577" cy="1200329"/>
          </a:xfrm>
          <a:prstGeom prst="rect">
            <a:avLst/>
          </a:prstGeom>
          <a:solidFill>
            <a:srgbClr val="CCECFF"/>
          </a:solidFill>
          <a:ln>
            <a:solidFill>
              <a:srgbClr val="1608F9"/>
            </a:solidFill>
          </a:ln>
        </p:spPr>
        <p:txBody>
          <a:bodyPr wrap="square">
            <a:spAutoFit/>
          </a:bodyPr>
          <a:lstStyle/>
          <a:p>
            <a:r>
              <a:rPr lang="en-US" dirty="0" smtClean="0">
                <a:latin typeface="Cambria" pitchFamily="18" charset="0"/>
              </a:rPr>
              <a:t>"pass by copy" means the contents of </a:t>
            </a:r>
            <a:r>
              <a:rPr lang="en-US" b="1" dirty="0" smtClean="0">
                <a:latin typeface="Courier New" pitchFamily="49" charset="0"/>
                <a:cs typeface="Courier New" pitchFamily="49" charset="0"/>
              </a:rPr>
              <a:t>fav</a:t>
            </a:r>
            <a:r>
              <a:rPr lang="en-US" dirty="0" smtClean="0">
                <a:latin typeface="Cambria" pitchFamily="18" charset="0"/>
              </a:rPr>
              <a:t> are </a:t>
            </a:r>
            <a:r>
              <a:rPr lang="en-US" u="sng" dirty="0" smtClean="0">
                <a:latin typeface="Cambria" pitchFamily="18" charset="0"/>
              </a:rPr>
              <a:t>copied</a:t>
            </a:r>
            <a:r>
              <a:rPr lang="en-US" dirty="0" smtClean="0">
                <a:latin typeface="Cambria" pitchFamily="18" charset="0"/>
              </a:rPr>
              <a:t> to </a:t>
            </a:r>
            <a:r>
              <a:rPr lang="en-US" b="1" dirty="0" smtClean="0">
                <a:solidFill>
                  <a:srgbClr val="1608F9"/>
                </a:solidFill>
                <a:latin typeface="Courier New" pitchFamily="49" charset="0"/>
                <a:cs typeface="Courier New" pitchFamily="49" charset="0"/>
              </a:rPr>
              <a:t>fav</a:t>
            </a:r>
            <a:endParaRPr lang="en-US" b="1" dirty="0">
              <a:solidFill>
                <a:srgbClr val="1608F9"/>
              </a:solidFill>
              <a:latin typeface="Courier New" pitchFamily="49" charset="0"/>
              <a:cs typeface="Courier New" pitchFamily="49" charset="0"/>
            </a:endParaRPr>
          </a:p>
        </p:txBody>
      </p:sp>
      <p:sp>
        <p:nvSpPr>
          <p:cNvPr id="5" name="Freeform 4"/>
          <p:cNvSpPr/>
          <p:nvPr/>
        </p:nvSpPr>
        <p:spPr bwMode="auto">
          <a:xfrm>
            <a:off x="6737684" y="1290272"/>
            <a:ext cx="1588297" cy="3750963"/>
          </a:xfrm>
          <a:custGeom>
            <a:avLst/>
            <a:gdLst>
              <a:gd name="connsiteX0" fmla="*/ 1239252 w 1588297"/>
              <a:gd name="connsiteY0" fmla="*/ 3750963 h 3750963"/>
              <a:gd name="connsiteX1" fmla="*/ 1443789 w 1588297"/>
              <a:gd name="connsiteY1" fmla="*/ 3474237 h 3750963"/>
              <a:gd name="connsiteX2" fmla="*/ 1588168 w 1588297"/>
              <a:gd name="connsiteY2" fmla="*/ 2932816 h 3750963"/>
              <a:gd name="connsiteX3" fmla="*/ 1419726 w 1588297"/>
              <a:gd name="connsiteY3" fmla="*/ 791195 h 3750963"/>
              <a:gd name="connsiteX4" fmla="*/ 1070810 w 1588297"/>
              <a:gd name="connsiteY4" fmla="*/ 81332 h 3750963"/>
              <a:gd name="connsiteX5" fmla="*/ 457200 w 1588297"/>
              <a:gd name="connsiteY5" fmla="*/ 69300 h 3750963"/>
              <a:gd name="connsiteX6" fmla="*/ 0 w 1588297"/>
              <a:gd name="connsiteY6" fmla="*/ 562595 h 375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8297" h="3750963">
                <a:moveTo>
                  <a:pt x="1239252" y="3750963"/>
                </a:moveTo>
                <a:cubicBezTo>
                  <a:pt x="1312444" y="3680779"/>
                  <a:pt x="1385636" y="3610595"/>
                  <a:pt x="1443789" y="3474237"/>
                </a:cubicBezTo>
                <a:cubicBezTo>
                  <a:pt x="1501942" y="3337879"/>
                  <a:pt x="1592179" y="3379990"/>
                  <a:pt x="1588168" y="2932816"/>
                </a:cubicBezTo>
                <a:cubicBezTo>
                  <a:pt x="1584158" y="2485642"/>
                  <a:pt x="1505952" y="1266442"/>
                  <a:pt x="1419726" y="791195"/>
                </a:cubicBezTo>
                <a:cubicBezTo>
                  <a:pt x="1333500" y="315948"/>
                  <a:pt x="1231231" y="201648"/>
                  <a:pt x="1070810" y="81332"/>
                </a:cubicBezTo>
                <a:cubicBezTo>
                  <a:pt x="910389" y="-38984"/>
                  <a:pt x="635668" y="-10910"/>
                  <a:pt x="457200" y="69300"/>
                </a:cubicBezTo>
                <a:cubicBezTo>
                  <a:pt x="278732" y="149510"/>
                  <a:pt x="139366" y="356052"/>
                  <a:pt x="0" y="562595"/>
                </a:cubicBezTo>
              </a:path>
            </a:pathLst>
          </a:custGeom>
          <a:noFill/>
          <a:ln w="28575" cap="flat" cmpd="sng" algn="ctr">
            <a:solidFill>
              <a:srgbClr val="1608F9"/>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9" name="Rectangle 11"/>
          <p:cNvSpPr>
            <a:spLocks noChangeArrowheads="1"/>
          </p:cNvSpPr>
          <p:nvPr/>
        </p:nvSpPr>
        <p:spPr bwMode="auto">
          <a:xfrm>
            <a:off x="6160168" y="231933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3" name="Rectangle 2"/>
          <p:cNvSpPr/>
          <p:nvPr/>
        </p:nvSpPr>
        <p:spPr>
          <a:xfrm>
            <a:off x="39027" y="6565232"/>
            <a:ext cx="3013966" cy="261610"/>
          </a:xfrm>
          <a:prstGeom prst="rect">
            <a:avLst/>
          </a:prstGeom>
        </p:spPr>
        <p:txBody>
          <a:bodyPr wrap="none">
            <a:spAutoFit/>
          </a:bodyPr>
          <a:lstStyle/>
          <a:p>
            <a:pPr algn="l"/>
            <a:r>
              <a:rPr lang="en-US" sz="1100" dirty="0" smtClean="0">
                <a:latin typeface="Cambria" pitchFamily="18" charset="0"/>
              </a:rPr>
              <a:t>But what if the underlined part were absent… ?</a:t>
            </a:r>
            <a:endParaRPr lang="en-US" sz="1100"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32040" y="1065960"/>
              <a:ext cx="6545880" cy="5374080"/>
            </p14:xfrm>
          </p:contentPart>
        </mc:Choice>
        <mc:Fallback xmlns="">
          <p:pic>
            <p:nvPicPr>
              <p:cNvPr id="2" name="Ink 1"/>
              <p:cNvPicPr/>
              <p:nvPr/>
            </p:nvPicPr>
            <p:blipFill>
              <a:blip r:embed="rId4"/>
              <a:stretch>
                <a:fillRect/>
              </a:stretch>
            </p:blipFill>
            <p:spPr>
              <a:xfrm>
                <a:off x="920520" y="1055160"/>
                <a:ext cx="6569280" cy="5397120"/>
              </a:xfrm>
              <a:prstGeom prst="rect">
                <a:avLst/>
              </a:prstGeom>
            </p:spPr>
          </p:pic>
        </mc:Fallback>
      </mc:AlternateContent>
    </p:spTree>
    <p:extLst>
      <p:ext uri="{BB962C8B-B14F-4D97-AF65-F5344CB8AC3E}">
        <p14:creationId xmlns:p14="http://schemas.microsoft.com/office/powerpoint/2010/main" val="16213166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879600" y="1523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2700" dirty="0" smtClean="0">
                <a:latin typeface="Cambria" pitchFamily="18" charset="0"/>
              </a:rPr>
              <a:t>Rules rule!?</a:t>
            </a:r>
            <a:endParaRPr lang="en-US" sz="2700" dirty="0">
              <a:latin typeface="Cambria" pitchFamily="18" charset="0"/>
            </a:endParaRPr>
          </a:p>
        </p:txBody>
      </p:sp>
      <p:sp>
        <p:nvSpPr>
          <p:cNvPr id="7171" name="Rectangle 6"/>
          <p:cNvSpPr>
            <a:spLocks noChangeArrowheads="1"/>
          </p:cNvSpPr>
          <p:nvPr/>
        </p:nvSpPr>
        <p:spPr bwMode="auto">
          <a:xfrm>
            <a:off x="76200" y="12954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a:solidFill>
                  <a:srgbClr val="1608F9"/>
                </a:solidFill>
                <a:latin typeface="Calibri" pitchFamily="34" charset="0"/>
              </a:rPr>
              <a:t>conform1(</a:t>
            </a:r>
            <a:r>
              <a:rPr lang="en-US" sz="2100" dirty="0" err="1">
                <a:solidFill>
                  <a:srgbClr val="1608F9"/>
                </a:solidFill>
                <a:latin typeface="Calibri" pitchFamily="34" charset="0"/>
              </a:rPr>
              <a:t>fav</a:t>
            </a:r>
            <a:r>
              <a:rPr lang="en-US" sz="2100" dirty="0">
                <a:solidFill>
                  <a:srgbClr val="1608F9"/>
                </a:solidFill>
                <a:latin typeface="Calibri" pitchFamily="34" charset="0"/>
              </a:rPr>
              <a:t>)</a:t>
            </a:r>
          </a:p>
          <a:p>
            <a:pPr algn="l"/>
            <a:r>
              <a:rPr lang="en-US" sz="2100" dirty="0">
                <a:solidFill>
                  <a:srgbClr val="1608F9"/>
                </a:solidFill>
                <a:latin typeface="Calibri" pitchFamily="34" charset="0"/>
              </a:rPr>
              <a:t>    </a:t>
            </a:r>
            <a:r>
              <a:rPr lang="en-US" sz="2100" dirty="0" err="1">
                <a:solidFill>
                  <a:srgbClr val="1608F9"/>
                </a:solidFill>
                <a:latin typeface="Calibri" pitchFamily="34" charset="0"/>
              </a:rPr>
              <a:t>fav</a:t>
            </a:r>
            <a:r>
              <a:rPr lang="en-US" sz="2100" dirty="0">
                <a:solidFill>
                  <a:srgbClr val="1608F9"/>
                </a:solidFill>
                <a:latin typeface="Calibri" pitchFamily="34" charset="0"/>
              </a:rPr>
              <a:t> = 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err="1">
                <a:solidFill>
                  <a:srgbClr val="1608F9"/>
                </a:solidFill>
                <a:latin typeface="Calibri" pitchFamily="34" charset="0"/>
              </a:rPr>
              <a:t>fav</a:t>
            </a:r>
            <a:r>
              <a:rPr lang="en-US" sz="2100" dirty="0">
                <a:solidFill>
                  <a:srgbClr val="1608F9"/>
                </a:solidFill>
                <a:latin typeface="Calibri" pitchFamily="34" charset="0"/>
              </a:rPr>
              <a:t> </a:t>
            </a:r>
            <a:endParaRPr lang="en-US" sz="2100" dirty="0">
              <a:solidFill>
                <a:srgbClr val="EE7403"/>
              </a:solidFill>
              <a:latin typeface="Calibri" pitchFamily="34" charset="0"/>
            </a:endParaRPr>
          </a:p>
        </p:txBody>
      </p:sp>
      <p:sp>
        <p:nvSpPr>
          <p:cNvPr id="7173" name="Rectangle 6"/>
          <p:cNvSpPr>
            <a:spLocks noChangeArrowheads="1"/>
          </p:cNvSpPr>
          <p:nvPr/>
        </p:nvSpPr>
        <p:spPr bwMode="auto">
          <a:xfrm>
            <a:off x="2743200" y="12954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conform2(L)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 </a:t>
            </a:r>
            <a:r>
              <a:rPr lang="en-US" sz="2100" dirty="0">
                <a:solidFill>
                  <a:srgbClr val="1608F9"/>
                </a:solidFill>
                <a:latin typeface="Calibri" pitchFamily="34" charset="0"/>
              </a:rPr>
              <a:t>= [42,42]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a:solidFill>
                  <a:srgbClr val="1608F9"/>
                </a:solidFill>
                <a:latin typeface="Calibri" pitchFamily="34" charset="0"/>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100013" y="-6350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Try it!</a:t>
            </a:r>
            <a:endParaRPr lang="en-US" sz="4200" i="1" dirty="0">
              <a:latin typeface="Cambria" pitchFamily="18" charset="0"/>
            </a:endParaRPr>
          </a:p>
        </p:txBody>
      </p:sp>
      <p:sp>
        <p:nvSpPr>
          <p:cNvPr id="7177" name="Text Box 5"/>
          <p:cNvSpPr txBox="1">
            <a:spLocks noChangeArrowheads="1"/>
          </p:cNvSpPr>
          <p:nvPr/>
        </p:nvSpPr>
        <p:spPr bwMode="auto">
          <a:xfrm>
            <a:off x="3997533" y="270505"/>
            <a:ext cx="4997855" cy="307777"/>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Trace each </a:t>
            </a:r>
            <a:r>
              <a:rPr lang="en-US" sz="1400" dirty="0" err="1" smtClean="0">
                <a:latin typeface="Cambria" pitchFamily="18" charset="0"/>
              </a:rPr>
              <a:t>f'n</a:t>
            </a:r>
            <a:r>
              <a:rPr lang="en-US" sz="1400" dirty="0" smtClean="0">
                <a:latin typeface="Cambria" pitchFamily="18" charset="0"/>
              </a:rPr>
              <a:t>. What do  </a:t>
            </a:r>
            <a:r>
              <a:rPr lang="en-US" sz="1400" b="1" dirty="0">
                <a:latin typeface="Courier New" pitchFamily="49" charset="0"/>
                <a:cs typeface="Courier New" pitchFamily="49" charset="0"/>
              </a:rPr>
              <a:t>main1</a:t>
            </a:r>
            <a:r>
              <a:rPr lang="en-US" sz="1400" dirty="0">
                <a:latin typeface="Cambria" pitchFamily="18" charset="0"/>
              </a:rPr>
              <a:t>, </a:t>
            </a:r>
            <a:r>
              <a:rPr lang="en-US" sz="1400" dirty="0" smtClean="0">
                <a:latin typeface="Cambria" pitchFamily="18" charset="0"/>
              </a:rPr>
              <a:t> </a:t>
            </a:r>
            <a:r>
              <a:rPr lang="en-US" sz="1400" b="1" dirty="0" smtClean="0">
                <a:latin typeface="Courier New" pitchFamily="49" charset="0"/>
                <a:cs typeface="Courier New" pitchFamily="49" charset="0"/>
              </a:rPr>
              <a:t>main2</a:t>
            </a:r>
            <a:r>
              <a:rPr lang="en-US" sz="1400" dirty="0">
                <a:latin typeface="Cambria" pitchFamily="18" charset="0"/>
              </a:rPr>
              <a:t>, and </a:t>
            </a:r>
            <a:r>
              <a:rPr lang="en-US" sz="1400" b="1" dirty="0">
                <a:latin typeface="Courier New" pitchFamily="49" charset="0"/>
                <a:cs typeface="Courier New" pitchFamily="49" charset="0"/>
              </a:rPr>
              <a:t>main3</a:t>
            </a:r>
            <a:r>
              <a:rPr lang="en-US" sz="1400" dirty="0">
                <a:latin typeface="Cambria" pitchFamily="18" charset="0"/>
              </a:rPr>
              <a:t> </a:t>
            </a:r>
            <a:r>
              <a:rPr lang="en-US" sz="1400" dirty="0" smtClean="0">
                <a:latin typeface="Cambria" pitchFamily="18" charset="0"/>
              </a:rPr>
              <a:t>print?</a:t>
            </a:r>
            <a:endParaRPr lang="en-US" sz="1400" dirty="0">
              <a:latin typeface="Cambria" pitchFamily="18" charset="0"/>
            </a:endParaRPr>
          </a:p>
        </p:txBody>
      </p:sp>
      <p:sp>
        <p:nvSpPr>
          <p:cNvPr id="7178" name="Rectangle 6"/>
          <p:cNvSpPr>
            <a:spLocks noChangeArrowheads="1"/>
          </p:cNvSpPr>
          <p:nvPr/>
        </p:nvSpPr>
        <p:spPr bwMode="auto">
          <a:xfrm>
            <a:off x="6038850" y="12954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conform3(L)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[0</a:t>
            </a:r>
            <a:r>
              <a:rPr lang="en-US" sz="2100" dirty="0">
                <a:solidFill>
                  <a:srgbClr val="1608F9"/>
                </a:solidFill>
                <a:latin typeface="Calibri" pitchFamily="34" charset="0"/>
              </a:rPr>
              <a:t>] = 42</a:t>
            </a: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[1</a:t>
            </a:r>
            <a:r>
              <a:rPr lang="en-US" sz="2100" dirty="0">
                <a:solidFill>
                  <a:srgbClr val="1608F9"/>
                </a:solidFill>
                <a:latin typeface="Calibri" pitchFamily="34" charset="0"/>
              </a:rPr>
              <a:t>] = </a:t>
            </a:r>
            <a:r>
              <a:rPr lang="en-US" sz="2100" dirty="0" smtClean="0">
                <a:solidFill>
                  <a:srgbClr val="1608F9"/>
                </a:solidFill>
                <a:latin typeface="Calibri" pitchFamily="34" charset="0"/>
              </a:rPr>
              <a:t>42</a:t>
            </a:r>
            <a:endParaRPr lang="en-US" sz="2100" dirty="0">
              <a:solidFill>
                <a:srgbClr val="1608F9"/>
              </a:solidFill>
              <a:latin typeface="Calibri" pitchFamily="34" charset="0"/>
            </a:endParaRPr>
          </a:p>
        </p:txBody>
      </p:sp>
      <p:sp>
        <p:nvSpPr>
          <p:cNvPr id="7182" name="AutoShape 10"/>
          <p:cNvSpPr>
            <a:spLocks noChangeArrowheads="1"/>
          </p:cNvSpPr>
          <p:nvPr/>
        </p:nvSpPr>
        <p:spPr bwMode="auto">
          <a:xfrm>
            <a:off x="1576136" y="21336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1608303" y="23637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7184" name="AutoShape 10"/>
          <p:cNvSpPr>
            <a:spLocks noChangeArrowheads="1"/>
          </p:cNvSpPr>
          <p:nvPr/>
        </p:nvSpPr>
        <p:spPr bwMode="auto">
          <a:xfrm>
            <a:off x="444500" y="34296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512763" y="36598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8" name="AutoShape 10"/>
          <p:cNvSpPr>
            <a:spLocks noChangeArrowheads="1"/>
          </p:cNvSpPr>
          <p:nvPr/>
        </p:nvSpPr>
        <p:spPr bwMode="auto">
          <a:xfrm>
            <a:off x="7782134" y="21117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8022887" y="23659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7190" name="AutoShape 10"/>
          <p:cNvSpPr>
            <a:spLocks noChangeArrowheads="1"/>
          </p:cNvSpPr>
          <p:nvPr/>
        </p:nvSpPr>
        <p:spPr bwMode="auto">
          <a:xfrm>
            <a:off x="2871536" y="34611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3124321" y="37034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817623" y="3376954"/>
            <a:ext cx="301686" cy="369332"/>
          </a:xfrm>
          <a:prstGeom prst="rect">
            <a:avLst/>
          </a:prstGeom>
        </p:spPr>
        <p:txBody>
          <a:bodyPr wrap="none">
            <a:spAutoFit/>
          </a:bodyPr>
          <a:lstStyle/>
          <a:p>
            <a:r>
              <a:rPr lang="en-US" sz="1800" b="1" dirty="0" smtClean="0">
                <a:latin typeface="Calibri" pitchFamily="34" charset="0"/>
              </a:rPr>
              <a:t>7</a:t>
            </a:r>
            <a:endParaRPr lang="en-US" sz="1800" b="1" dirty="0"/>
          </a:p>
        </p:txBody>
      </p:sp>
      <p:sp>
        <p:nvSpPr>
          <p:cNvPr id="34" name="Freeform 16"/>
          <p:cNvSpPr>
            <a:spLocks/>
          </p:cNvSpPr>
          <p:nvPr/>
        </p:nvSpPr>
        <p:spPr bwMode="auto">
          <a:xfrm>
            <a:off x="3392904" y="32004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Rectangle 34"/>
          <p:cNvSpPr/>
          <p:nvPr/>
        </p:nvSpPr>
        <p:spPr>
          <a:xfrm>
            <a:off x="945482" y="6568318"/>
            <a:ext cx="7510372" cy="261610"/>
          </a:xfrm>
          <a:prstGeom prst="rect">
            <a:avLst/>
          </a:prstGeom>
        </p:spPr>
        <p:txBody>
          <a:bodyPr wrap="square">
            <a:spAutoFit/>
          </a:bodyPr>
          <a:lstStyle/>
          <a:p>
            <a:r>
              <a:rPr lang="en-US" sz="1100" dirty="0" smtClean="0">
                <a:latin typeface="Cambria" pitchFamily="18" charset="0"/>
              </a:rPr>
              <a:t>Notice that there are NO assignment statements after these function calls!   The return values </a:t>
            </a:r>
            <a:r>
              <a:rPr lang="en-US" sz="1100" i="1" u="sng" dirty="0" smtClean="0">
                <a:latin typeface="Cambria" pitchFamily="18" charset="0"/>
              </a:rPr>
              <a:t>aren't being used</a:t>
            </a:r>
            <a:r>
              <a:rPr lang="en-US" sz="1100" dirty="0" smtClean="0">
                <a:latin typeface="Cambria" pitchFamily="18" charset="0"/>
              </a:rPr>
              <a:t>…</a:t>
            </a:r>
            <a:endParaRPr lang="en-US" sz="1100" dirty="0"/>
          </a:p>
        </p:txBody>
      </p:sp>
      <p:sp>
        <p:nvSpPr>
          <p:cNvPr id="37" name="AutoShape 19"/>
          <p:cNvSpPr>
            <a:spLocks noChangeArrowheads="1"/>
          </p:cNvSpPr>
          <p:nvPr/>
        </p:nvSpPr>
        <p:spPr bwMode="auto">
          <a:xfrm>
            <a:off x="4127500" y="34931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39" name="Text Box 22"/>
          <p:cNvSpPr txBox="1">
            <a:spLocks noChangeArrowheads="1"/>
          </p:cNvSpPr>
          <p:nvPr/>
        </p:nvSpPr>
        <p:spPr bwMode="auto">
          <a:xfrm>
            <a:off x="3997533" y="36816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41" name="Text Box 29"/>
          <p:cNvSpPr txBox="1">
            <a:spLocks noChangeArrowheads="1"/>
          </p:cNvSpPr>
          <p:nvPr/>
        </p:nvSpPr>
        <p:spPr bwMode="auto">
          <a:xfrm>
            <a:off x="4127500" y="34538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5" name="Rectangle 4"/>
          <p:cNvSpPr/>
          <p:nvPr/>
        </p:nvSpPr>
        <p:spPr>
          <a:xfrm>
            <a:off x="2958787" y="4279232"/>
            <a:ext cx="2146613"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main2()</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a:t>
            </a:r>
            <a:r>
              <a:rPr lang="en-US" sz="2100" dirty="0" smtClean="0">
                <a:solidFill>
                  <a:srgbClr val="000000"/>
                </a:solidFill>
                <a:latin typeface="Calibri" pitchFamily="34" charset="0"/>
              </a:rPr>
              <a:t> </a:t>
            </a:r>
            <a:r>
              <a:rPr lang="en-US" sz="2100" dirty="0">
                <a:solidFill>
                  <a:srgbClr val="000000"/>
                </a:solidFill>
                <a:latin typeface="Calibri" pitchFamily="34" charset="0"/>
              </a:rPr>
              <a:t>=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smtClean="0">
                <a:solidFill>
                  <a:srgbClr val="000000"/>
                </a:solidFill>
                <a:latin typeface="Calibri" pitchFamily="34" charset="0"/>
              </a:rPr>
              <a:t>conform2(L)</a:t>
            </a:r>
            <a:endParaRPr lang="en-US" sz="2100" dirty="0">
              <a:solidFill>
                <a:srgbClr val="000000"/>
              </a:solidFill>
              <a:latin typeface="Calibri" pitchFamily="34" charset="0"/>
            </a:endParaRPr>
          </a:p>
          <a:p>
            <a:pPr lvl="0" algn="l"/>
            <a:r>
              <a:rPr lang="en-US" sz="2100" dirty="0">
                <a:solidFill>
                  <a:srgbClr val="3333CC"/>
                </a:solidFill>
                <a:latin typeface="Calibri" pitchFamily="34" charset="0"/>
              </a:rPr>
              <a:t>    </a:t>
            </a:r>
            <a:r>
              <a:rPr lang="en-US" sz="2100" dirty="0" smtClean="0">
                <a:solidFill>
                  <a:srgbClr val="EE7403"/>
                </a:solidFill>
                <a:latin typeface="Calibri" pitchFamily="34" charset="0"/>
              </a:rPr>
              <a:t>print</a:t>
            </a:r>
            <a:r>
              <a:rPr lang="en-US" sz="2100" dirty="0" smtClean="0">
                <a:solidFill>
                  <a:srgbClr val="000000"/>
                </a:solidFill>
                <a:latin typeface="Calibri" pitchFamily="34" charset="0"/>
              </a:rPr>
              <a:t>(</a:t>
            </a:r>
            <a:r>
              <a:rPr lang="en-US" sz="2100" dirty="0" smtClean="0">
                <a:latin typeface="Calibri" pitchFamily="34" charset="0"/>
              </a:rPr>
              <a:t>L)</a:t>
            </a:r>
            <a:endParaRPr lang="en-US" sz="2100" dirty="0">
              <a:latin typeface="Calibri" pitchFamily="34" charset="0"/>
            </a:endParaRPr>
          </a:p>
        </p:txBody>
      </p:sp>
      <p:sp>
        <p:nvSpPr>
          <p:cNvPr id="7" name="Rectangle 6"/>
          <p:cNvSpPr/>
          <p:nvPr/>
        </p:nvSpPr>
        <p:spPr>
          <a:xfrm>
            <a:off x="186978" y="4279232"/>
            <a:ext cx="2251422"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main1()</a:t>
            </a:r>
            <a:endParaRPr lang="en-US" sz="2100" dirty="0">
              <a:solidFill>
                <a:srgbClr val="3333CC"/>
              </a:solidFill>
              <a:latin typeface="Calibri" pitchFamily="34" charset="0"/>
            </a:endParaRPr>
          </a:p>
          <a:p>
            <a:pPr lvl="0" algn="l"/>
            <a:r>
              <a:rPr lang="en-US" sz="2100" dirty="0">
                <a:solidFill>
                  <a:srgbClr val="000000"/>
                </a:solidFill>
                <a:latin typeface="Calibri" pitchFamily="34" charset="0"/>
              </a:rPr>
              <a:t>    </a:t>
            </a:r>
            <a:r>
              <a:rPr lang="en-US" sz="2100" dirty="0" err="1">
                <a:solidFill>
                  <a:srgbClr val="000000"/>
                </a:solidFill>
                <a:latin typeface="Calibri" pitchFamily="34" charset="0"/>
              </a:rPr>
              <a:t>fav</a:t>
            </a:r>
            <a:r>
              <a:rPr lang="en-US" sz="2100" dirty="0">
                <a:solidFill>
                  <a:srgbClr val="000000"/>
                </a:solidFill>
                <a:latin typeface="Calibri" pitchFamily="34" charset="0"/>
              </a:rPr>
              <a:t> = 7</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conform1(</a:t>
            </a:r>
            <a:r>
              <a:rPr lang="en-US" sz="2100" dirty="0" err="1">
                <a:solidFill>
                  <a:srgbClr val="000000"/>
                </a:solidFill>
                <a:latin typeface="Calibri" pitchFamily="34" charset="0"/>
              </a:rPr>
              <a:t>fav</a:t>
            </a:r>
            <a:r>
              <a:rPr lang="en-US" sz="2100" dirty="0">
                <a:solidFill>
                  <a:srgbClr val="000000"/>
                </a:solidFill>
                <a:latin typeface="Calibri" pitchFamily="34" charset="0"/>
              </a:rPr>
              <a:t>)</a:t>
            </a:r>
          </a:p>
          <a:p>
            <a:pPr lvl="0" algn="l"/>
            <a:r>
              <a:rPr lang="en-US" sz="2100" dirty="0">
                <a:solidFill>
                  <a:srgbClr val="3333CC"/>
                </a:solidFill>
                <a:latin typeface="Calibri" pitchFamily="34" charset="0"/>
              </a:rPr>
              <a:t>    </a:t>
            </a:r>
            <a:r>
              <a:rPr lang="en-US" sz="2100" dirty="0" smtClean="0">
                <a:solidFill>
                  <a:srgbClr val="EE7403"/>
                </a:solidFill>
                <a:latin typeface="Calibri" pitchFamily="34" charset="0"/>
              </a:rPr>
              <a:t>print</a:t>
            </a:r>
            <a:r>
              <a:rPr lang="en-US" sz="2100" dirty="0" smtClean="0">
                <a:solidFill>
                  <a:srgbClr val="000000"/>
                </a:solidFill>
                <a:latin typeface="Calibri" pitchFamily="34" charset="0"/>
              </a:rPr>
              <a:t>(fav)</a:t>
            </a:r>
            <a:endParaRPr lang="en-US" sz="2100" dirty="0">
              <a:solidFill>
                <a:srgbClr val="3333CC"/>
              </a:solidFill>
              <a:latin typeface="Calibri" pitchFamily="34" charset="0"/>
            </a:endParaRPr>
          </a:p>
        </p:txBody>
      </p:sp>
      <p:sp>
        <p:nvSpPr>
          <p:cNvPr id="9" name="Rectangle 8"/>
          <p:cNvSpPr/>
          <p:nvPr/>
        </p:nvSpPr>
        <p:spPr>
          <a:xfrm>
            <a:off x="6248400" y="4279232"/>
            <a:ext cx="2069306" cy="1378297"/>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main3()</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 =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conform3(L)</a:t>
            </a:r>
          </a:p>
          <a:p>
            <a:pPr lvl="0" algn="l"/>
            <a:r>
              <a:rPr lang="en-US" sz="2100" dirty="0">
                <a:solidFill>
                  <a:srgbClr val="3333CC"/>
                </a:solidFill>
                <a:latin typeface="Calibri" pitchFamily="34" charset="0"/>
              </a:rPr>
              <a:t>    </a:t>
            </a:r>
            <a:r>
              <a:rPr lang="en-US" sz="2100" dirty="0" smtClean="0">
                <a:solidFill>
                  <a:srgbClr val="EE7403"/>
                </a:solidFill>
                <a:latin typeface="Calibri" pitchFamily="34" charset="0"/>
              </a:rPr>
              <a:t>print</a:t>
            </a:r>
            <a:r>
              <a:rPr lang="en-US" sz="2100" dirty="0" smtClean="0">
                <a:solidFill>
                  <a:srgbClr val="000000"/>
                </a:solidFill>
                <a:latin typeface="Calibri" pitchFamily="34" charset="0"/>
              </a:rPr>
              <a:t>(L)</a:t>
            </a:r>
            <a:endParaRPr lang="en-US" sz="2100" dirty="0">
              <a:solidFill>
                <a:srgbClr val="000000"/>
              </a:solidFill>
              <a:latin typeface="Calibri" pitchFamily="34" charset="0"/>
            </a:endParaRPr>
          </a:p>
        </p:txBody>
      </p:sp>
      <p:sp>
        <p:nvSpPr>
          <p:cNvPr id="49" name="AutoShape 10"/>
          <p:cNvSpPr>
            <a:spLocks noChangeArrowheads="1"/>
          </p:cNvSpPr>
          <p:nvPr/>
        </p:nvSpPr>
        <p:spPr bwMode="auto">
          <a:xfrm>
            <a:off x="4505534" y="21598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50" name="Rectangle 11"/>
          <p:cNvSpPr>
            <a:spLocks noChangeArrowheads="1"/>
          </p:cNvSpPr>
          <p:nvPr/>
        </p:nvSpPr>
        <p:spPr bwMode="auto">
          <a:xfrm>
            <a:off x="4746287" y="24141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51" name="AutoShape 19"/>
          <p:cNvSpPr>
            <a:spLocks noChangeArrowheads="1"/>
          </p:cNvSpPr>
          <p:nvPr/>
        </p:nvSpPr>
        <p:spPr bwMode="auto">
          <a:xfrm>
            <a:off x="4986338" y="34803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2" name="Text Box 22"/>
          <p:cNvSpPr txBox="1">
            <a:spLocks noChangeArrowheads="1"/>
          </p:cNvSpPr>
          <p:nvPr/>
        </p:nvSpPr>
        <p:spPr bwMode="auto">
          <a:xfrm>
            <a:off x="4856371" y="36687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53" name="Text Box 29"/>
          <p:cNvSpPr txBox="1">
            <a:spLocks noChangeArrowheads="1"/>
          </p:cNvSpPr>
          <p:nvPr/>
        </p:nvSpPr>
        <p:spPr bwMode="auto">
          <a:xfrm>
            <a:off x="4986338" y="34410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54" name="AutoShape 10"/>
          <p:cNvSpPr>
            <a:spLocks noChangeArrowheads="1"/>
          </p:cNvSpPr>
          <p:nvPr/>
        </p:nvSpPr>
        <p:spPr bwMode="auto">
          <a:xfrm>
            <a:off x="6071936" y="34671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5" name="Rectangle 11"/>
          <p:cNvSpPr>
            <a:spLocks noChangeArrowheads="1"/>
          </p:cNvSpPr>
          <p:nvPr/>
        </p:nvSpPr>
        <p:spPr bwMode="auto">
          <a:xfrm>
            <a:off x="6324721" y="37093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56" name="Freeform 16"/>
          <p:cNvSpPr>
            <a:spLocks/>
          </p:cNvSpPr>
          <p:nvPr/>
        </p:nvSpPr>
        <p:spPr bwMode="auto">
          <a:xfrm>
            <a:off x="6593304" y="32063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utoShape 19"/>
          <p:cNvSpPr>
            <a:spLocks noChangeArrowheads="1"/>
          </p:cNvSpPr>
          <p:nvPr/>
        </p:nvSpPr>
        <p:spPr bwMode="auto">
          <a:xfrm>
            <a:off x="7327900" y="34991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8" name="Text Box 22"/>
          <p:cNvSpPr txBox="1">
            <a:spLocks noChangeArrowheads="1"/>
          </p:cNvSpPr>
          <p:nvPr/>
        </p:nvSpPr>
        <p:spPr bwMode="auto">
          <a:xfrm>
            <a:off x="7197933" y="36876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59" name="Text Box 29"/>
          <p:cNvSpPr txBox="1">
            <a:spLocks noChangeArrowheads="1"/>
          </p:cNvSpPr>
          <p:nvPr/>
        </p:nvSpPr>
        <p:spPr bwMode="auto">
          <a:xfrm>
            <a:off x="7327900" y="34598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60" name="AutoShape 19"/>
          <p:cNvSpPr>
            <a:spLocks noChangeArrowheads="1"/>
          </p:cNvSpPr>
          <p:nvPr/>
        </p:nvSpPr>
        <p:spPr bwMode="auto">
          <a:xfrm>
            <a:off x="8186738" y="34862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61" name="Text Box 22"/>
          <p:cNvSpPr txBox="1">
            <a:spLocks noChangeArrowheads="1"/>
          </p:cNvSpPr>
          <p:nvPr/>
        </p:nvSpPr>
        <p:spPr bwMode="auto">
          <a:xfrm>
            <a:off x="8056771" y="36747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62" name="Text Box 29"/>
          <p:cNvSpPr txBox="1">
            <a:spLocks noChangeArrowheads="1"/>
          </p:cNvSpPr>
          <p:nvPr/>
        </p:nvSpPr>
        <p:spPr bwMode="auto">
          <a:xfrm>
            <a:off x="8186738" y="34470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45" name="Text Box 5"/>
          <p:cNvSpPr txBox="1">
            <a:spLocks noChangeArrowheads="1"/>
          </p:cNvSpPr>
          <p:nvPr/>
        </p:nvSpPr>
        <p:spPr bwMode="auto">
          <a:xfrm>
            <a:off x="5562600" y="711802"/>
            <a:ext cx="3276600" cy="27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a:latin typeface="Cambria" pitchFamily="18" charset="0"/>
              </a:rPr>
              <a:t>T</a:t>
            </a:r>
            <a:r>
              <a:rPr lang="en-US" sz="1200" dirty="0" smtClean="0">
                <a:latin typeface="Cambria" pitchFamily="18" charset="0"/>
              </a:rPr>
              <a:t>hought experiments: </a:t>
            </a:r>
            <a:r>
              <a:rPr lang="en-US" sz="1200" i="1" dirty="0" smtClean="0">
                <a:latin typeface="Cambria" pitchFamily="18" charset="0"/>
              </a:rPr>
              <a:t>Don't hand this in…</a:t>
            </a:r>
            <a:endParaRPr lang="en-US" sz="1200" i="1" dirty="0">
              <a:latin typeface="Cambria" pitchFamily="18" charset="0"/>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7" name="Down Arrow 46"/>
          <p:cNvSpPr/>
          <p:nvPr/>
        </p:nvSpPr>
        <p:spPr bwMode="auto">
          <a:xfrm>
            <a:off x="1048580"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3" name="Down Arrow 62"/>
          <p:cNvSpPr/>
          <p:nvPr/>
        </p:nvSpPr>
        <p:spPr bwMode="auto">
          <a:xfrm>
            <a:off x="3728648"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5" name="Down Arrow 64"/>
          <p:cNvSpPr/>
          <p:nvPr/>
        </p:nvSpPr>
        <p:spPr bwMode="auto">
          <a:xfrm>
            <a:off x="704775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cxnSp>
        <p:nvCxnSpPr>
          <p:cNvPr id="8" name="Straight Connector 7"/>
          <p:cNvCxnSpPr/>
          <p:nvPr/>
        </p:nvCxnSpPr>
        <p:spPr bwMode="auto">
          <a:xfrm>
            <a:off x="282827" y="2971800"/>
            <a:ext cx="2166352"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6" name="Straight Connector 65"/>
          <p:cNvCxnSpPr/>
          <p:nvPr/>
        </p:nvCxnSpPr>
        <p:spPr bwMode="auto">
          <a:xfrm>
            <a:off x="2828780"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cxnSp>
        <p:nvCxnSpPr>
          <p:cNvPr id="67" name="Straight Connector 66"/>
          <p:cNvCxnSpPr/>
          <p:nvPr/>
        </p:nvCxnSpPr>
        <p:spPr bwMode="auto">
          <a:xfrm>
            <a:off x="6070933" y="2971800"/>
            <a:ext cx="2924320" cy="0"/>
          </a:xfrm>
          <a:prstGeom prst="line">
            <a:avLst/>
          </a:prstGeom>
          <a:solidFill>
            <a:schemeClr val="accent1"/>
          </a:solidFill>
          <a:ln w="9525" cap="flat" cmpd="sng" algn="ctr">
            <a:solidFill>
              <a:srgbClr val="1608F9"/>
            </a:solidFill>
            <a:prstDash val="solid"/>
            <a:round/>
            <a:headEnd type="none" w="med" len="med"/>
            <a:tailEnd type="none" w="med" len="med"/>
          </a:ln>
          <a:effectLst/>
        </p:spPr>
      </p:cxnSp>
      <p:sp>
        <p:nvSpPr>
          <p:cNvPr id="68" name="Text Box 5"/>
          <p:cNvSpPr txBox="1">
            <a:spLocks noChangeArrowheads="1"/>
          </p:cNvSpPr>
          <p:nvPr/>
        </p:nvSpPr>
        <p:spPr bwMode="auto">
          <a:xfrm>
            <a:off x="674860" y="711802"/>
            <a:ext cx="1576387" cy="276999"/>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ts val="0"/>
              </a:spcBef>
            </a:pPr>
            <a:r>
              <a:rPr lang="en-US" sz="1200" dirty="0" smtClean="0">
                <a:latin typeface="Cambria" pitchFamily="18" charset="0"/>
              </a:rPr>
              <a:t>Numbers:  by value.</a:t>
            </a:r>
          </a:p>
        </p:txBody>
      </p:sp>
      <p:sp>
        <p:nvSpPr>
          <p:cNvPr id="12" name="Rectangle 11"/>
          <p:cNvSpPr/>
          <p:nvPr/>
        </p:nvSpPr>
        <p:spPr>
          <a:xfrm>
            <a:off x="2301467" y="711802"/>
            <a:ext cx="1450462" cy="276999"/>
          </a:xfrm>
          <a:prstGeom prst="rect">
            <a:avLst/>
          </a:prstGeom>
          <a:solidFill>
            <a:schemeClr val="bg1">
              <a:lumMod val="95000"/>
            </a:schemeClr>
          </a:solidFill>
        </p:spPr>
        <p:txBody>
          <a:bodyPr wrap="none">
            <a:spAutoFit/>
          </a:bodyPr>
          <a:lstStyle/>
          <a:p>
            <a:pPr lvl="0">
              <a:spcBef>
                <a:spcPts val="0"/>
              </a:spcBef>
            </a:pPr>
            <a:r>
              <a:rPr lang="en-US" sz="1200" dirty="0" smtClean="0">
                <a:solidFill>
                  <a:srgbClr val="000000"/>
                </a:solidFill>
                <a:latin typeface="Cambria" pitchFamily="18" charset="0"/>
              </a:rPr>
              <a:t>Lists:  </a:t>
            </a:r>
            <a:r>
              <a:rPr lang="en-US" sz="1200" dirty="0">
                <a:solidFill>
                  <a:srgbClr val="000000"/>
                </a:solidFill>
                <a:latin typeface="Cambria" pitchFamily="18" charset="0"/>
              </a:rPr>
              <a:t>by reference.</a:t>
            </a:r>
          </a:p>
        </p:txBody>
      </p:sp>
      <p:sp>
        <p:nvSpPr>
          <p:cNvPr id="69" name="Rectangle 68"/>
          <p:cNvSpPr/>
          <p:nvPr/>
        </p:nvSpPr>
        <p:spPr>
          <a:xfrm>
            <a:off x="3943832" y="711802"/>
            <a:ext cx="1453668" cy="276999"/>
          </a:xfrm>
          <a:prstGeom prst="rect">
            <a:avLst/>
          </a:prstGeom>
          <a:solidFill>
            <a:schemeClr val="bg1">
              <a:lumMod val="95000"/>
            </a:schemeClr>
          </a:solidFill>
        </p:spPr>
        <p:txBody>
          <a:bodyPr wrap="none">
            <a:spAutoFit/>
          </a:bodyPr>
          <a:lstStyle/>
          <a:p>
            <a:pPr lvl="0">
              <a:spcBef>
                <a:spcPts val="0"/>
              </a:spcBef>
            </a:pPr>
            <a:r>
              <a:rPr lang="en-US" sz="1200" dirty="0" smtClean="0">
                <a:solidFill>
                  <a:srgbClr val="000000"/>
                </a:solidFill>
                <a:latin typeface="Cambria" pitchFamily="18" charset="0"/>
              </a:rPr>
              <a:t>Function calls </a:t>
            </a:r>
            <a:r>
              <a:rPr lang="en-US" sz="1200" i="1" u="sng" dirty="0" smtClean="0">
                <a:solidFill>
                  <a:srgbClr val="000000"/>
                </a:solidFill>
                <a:latin typeface="Cambria" pitchFamily="18" charset="0"/>
              </a:rPr>
              <a:t>copy</a:t>
            </a:r>
            <a:r>
              <a:rPr lang="en-US" sz="1200" dirty="0" smtClean="0">
                <a:solidFill>
                  <a:srgbClr val="000000"/>
                </a:solidFill>
                <a:latin typeface="Cambria" pitchFamily="18" charset="0"/>
              </a:rPr>
              <a:t>.</a:t>
            </a:r>
            <a:endParaRPr lang="en-US" sz="1200" dirty="0">
              <a:solidFill>
                <a:srgbClr val="000000"/>
              </a:solidFill>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91160" y="1042560"/>
              <a:ext cx="8667000" cy="5635440"/>
            </p14:xfrm>
          </p:contentPart>
        </mc:Choice>
        <mc:Fallback xmlns="">
          <p:pic>
            <p:nvPicPr>
              <p:cNvPr id="2" name="Ink 1"/>
              <p:cNvPicPr/>
              <p:nvPr/>
            </p:nvPicPr>
            <p:blipFill>
              <a:blip r:embed="rId4"/>
              <a:stretch>
                <a:fillRect/>
              </a:stretch>
            </p:blipFill>
            <p:spPr>
              <a:xfrm>
                <a:off x="180360" y="1029960"/>
                <a:ext cx="8685360" cy="5650920"/>
              </a:xfrm>
              <a:prstGeom prst="rect">
                <a:avLst/>
              </a:prstGeom>
            </p:spPr>
          </p:pic>
        </mc:Fallback>
      </mc:AlternateContent>
    </p:spTree>
    <p:extLst>
      <p:ext uri="{BB962C8B-B14F-4D97-AF65-F5344CB8AC3E}">
        <p14:creationId xmlns:p14="http://schemas.microsoft.com/office/powerpoint/2010/main" val="31293103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471612" y="1142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700" dirty="0" smtClean="0">
                <a:latin typeface="Cambria" pitchFamily="18" charset="0"/>
              </a:rPr>
              <a:t>Rules rule!?</a:t>
            </a:r>
            <a:endParaRPr lang="en-US" sz="2700" dirty="0">
              <a:latin typeface="Cambria" pitchFamily="18" charset="0"/>
            </a:endParaRPr>
          </a:p>
        </p:txBody>
      </p:sp>
      <p:sp>
        <p:nvSpPr>
          <p:cNvPr id="7171" name="Rectangle 6"/>
          <p:cNvSpPr>
            <a:spLocks noChangeArrowheads="1"/>
          </p:cNvSpPr>
          <p:nvPr/>
        </p:nvSpPr>
        <p:spPr bwMode="auto">
          <a:xfrm>
            <a:off x="76200" y="14478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a:solidFill>
                  <a:srgbClr val="1608F9"/>
                </a:solidFill>
                <a:latin typeface="Calibri" pitchFamily="34" charset="0"/>
              </a:rPr>
              <a:t>conform1(</a:t>
            </a:r>
            <a:r>
              <a:rPr lang="en-US" sz="2100" dirty="0" err="1">
                <a:solidFill>
                  <a:srgbClr val="1608F9"/>
                </a:solidFill>
                <a:latin typeface="Calibri" pitchFamily="34" charset="0"/>
              </a:rPr>
              <a:t>fav</a:t>
            </a:r>
            <a:r>
              <a:rPr lang="en-US" sz="2100" dirty="0">
                <a:solidFill>
                  <a:srgbClr val="1608F9"/>
                </a:solidFill>
                <a:latin typeface="Calibri" pitchFamily="34" charset="0"/>
              </a:rPr>
              <a:t>)</a:t>
            </a:r>
          </a:p>
          <a:p>
            <a:pPr algn="l"/>
            <a:r>
              <a:rPr lang="en-US" sz="2100" dirty="0">
                <a:solidFill>
                  <a:srgbClr val="1608F9"/>
                </a:solidFill>
                <a:latin typeface="Calibri" pitchFamily="34" charset="0"/>
              </a:rPr>
              <a:t>    </a:t>
            </a:r>
            <a:r>
              <a:rPr lang="en-US" sz="2100" dirty="0" err="1">
                <a:solidFill>
                  <a:srgbClr val="1608F9"/>
                </a:solidFill>
                <a:latin typeface="Calibri" pitchFamily="34" charset="0"/>
              </a:rPr>
              <a:t>fav</a:t>
            </a:r>
            <a:r>
              <a:rPr lang="en-US" sz="2100" dirty="0">
                <a:solidFill>
                  <a:srgbClr val="1608F9"/>
                </a:solidFill>
                <a:latin typeface="Calibri" pitchFamily="34" charset="0"/>
              </a:rPr>
              <a:t> = 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err="1">
                <a:solidFill>
                  <a:srgbClr val="1608F9"/>
                </a:solidFill>
                <a:latin typeface="Calibri" pitchFamily="34" charset="0"/>
              </a:rPr>
              <a:t>fav</a:t>
            </a:r>
            <a:r>
              <a:rPr lang="en-US" sz="2100" dirty="0">
                <a:solidFill>
                  <a:srgbClr val="1608F9"/>
                </a:solidFill>
                <a:latin typeface="Calibri" pitchFamily="34" charset="0"/>
              </a:rPr>
              <a:t> </a:t>
            </a:r>
            <a:endParaRPr lang="en-US" sz="2100" dirty="0">
              <a:solidFill>
                <a:srgbClr val="EE7403"/>
              </a:solidFill>
              <a:latin typeface="Calibri" pitchFamily="34" charset="0"/>
            </a:endParaRPr>
          </a:p>
        </p:txBody>
      </p:sp>
      <p:sp>
        <p:nvSpPr>
          <p:cNvPr id="7173" name="Rectangle 6"/>
          <p:cNvSpPr>
            <a:spLocks noChangeArrowheads="1"/>
          </p:cNvSpPr>
          <p:nvPr/>
        </p:nvSpPr>
        <p:spPr bwMode="auto">
          <a:xfrm>
            <a:off x="2743200" y="14478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conform2(L)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 </a:t>
            </a:r>
            <a:r>
              <a:rPr lang="en-US" sz="2100" dirty="0">
                <a:solidFill>
                  <a:srgbClr val="1608F9"/>
                </a:solidFill>
                <a:latin typeface="Calibri" pitchFamily="34" charset="0"/>
              </a:rPr>
              <a:t>= [42,42]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a:solidFill>
                  <a:srgbClr val="1608F9"/>
                </a:solidFill>
                <a:latin typeface="Calibri" pitchFamily="34" charset="0"/>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328613" y="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Try it!</a:t>
            </a:r>
            <a:endParaRPr lang="en-US" sz="4200" i="1" dirty="0">
              <a:latin typeface="Cambria" pitchFamily="18" charset="0"/>
            </a:endParaRPr>
          </a:p>
        </p:txBody>
      </p:sp>
      <p:sp>
        <p:nvSpPr>
          <p:cNvPr id="7177" name="Text Box 5"/>
          <p:cNvSpPr txBox="1">
            <a:spLocks noChangeArrowheads="1"/>
          </p:cNvSpPr>
          <p:nvPr/>
        </p:nvSpPr>
        <p:spPr bwMode="auto">
          <a:xfrm>
            <a:off x="1405739" y="738664"/>
            <a:ext cx="6477000" cy="369332"/>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Trace each </a:t>
            </a:r>
            <a:r>
              <a:rPr lang="en-US" sz="1800" dirty="0" err="1" smtClean="0">
                <a:latin typeface="Cambria" pitchFamily="18" charset="0"/>
              </a:rPr>
              <a:t>f'n</a:t>
            </a:r>
            <a:r>
              <a:rPr lang="en-US" sz="1800" dirty="0" smtClean="0">
                <a:latin typeface="Cambria" pitchFamily="18" charset="0"/>
              </a:rPr>
              <a:t>. What will  </a:t>
            </a:r>
            <a:r>
              <a:rPr lang="en-US" sz="1800" b="1" dirty="0">
                <a:latin typeface="Courier New" pitchFamily="49" charset="0"/>
                <a:cs typeface="Courier New" pitchFamily="49" charset="0"/>
              </a:rPr>
              <a:t>main1</a:t>
            </a:r>
            <a:r>
              <a:rPr lang="en-US" sz="1800" dirty="0">
                <a:latin typeface="Cambria" pitchFamily="18" charset="0"/>
              </a:rPr>
              <a:t>, </a:t>
            </a:r>
            <a:r>
              <a:rPr lang="en-US" sz="1800" dirty="0" smtClean="0">
                <a:latin typeface="Cambria" pitchFamily="18" charset="0"/>
              </a:rPr>
              <a:t> </a:t>
            </a:r>
            <a:r>
              <a:rPr lang="en-US" sz="1800" b="1" dirty="0" smtClean="0">
                <a:latin typeface="Courier New" pitchFamily="49" charset="0"/>
                <a:cs typeface="Courier New" pitchFamily="49" charset="0"/>
              </a:rPr>
              <a:t>main2</a:t>
            </a:r>
            <a:r>
              <a:rPr lang="en-US" sz="1800" dirty="0">
                <a:latin typeface="Cambria" pitchFamily="18" charset="0"/>
              </a:rPr>
              <a:t>, and </a:t>
            </a:r>
            <a:r>
              <a:rPr lang="en-US" sz="1800" b="1" dirty="0">
                <a:latin typeface="Courier New" pitchFamily="49" charset="0"/>
                <a:cs typeface="Courier New" pitchFamily="49" charset="0"/>
              </a:rPr>
              <a:t>main3</a:t>
            </a:r>
            <a:r>
              <a:rPr lang="en-US" sz="1800" dirty="0">
                <a:latin typeface="Cambria" pitchFamily="18" charset="0"/>
              </a:rPr>
              <a:t> </a:t>
            </a:r>
            <a:r>
              <a:rPr lang="en-US" sz="1800" dirty="0" smtClean="0">
                <a:latin typeface="Cambria" pitchFamily="18" charset="0"/>
              </a:rPr>
              <a:t>print?</a:t>
            </a:r>
            <a:endParaRPr lang="en-US" sz="1800" dirty="0">
              <a:latin typeface="Cambria" pitchFamily="18" charset="0"/>
            </a:endParaRPr>
          </a:p>
        </p:txBody>
      </p:sp>
      <p:sp>
        <p:nvSpPr>
          <p:cNvPr id="7178" name="Rectangle 6"/>
          <p:cNvSpPr>
            <a:spLocks noChangeArrowheads="1"/>
          </p:cNvSpPr>
          <p:nvPr/>
        </p:nvSpPr>
        <p:spPr bwMode="auto">
          <a:xfrm>
            <a:off x="6038850" y="14478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conform3(L)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[0</a:t>
            </a:r>
            <a:r>
              <a:rPr lang="en-US" sz="2100" dirty="0">
                <a:solidFill>
                  <a:srgbClr val="1608F9"/>
                </a:solidFill>
                <a:latin typeface="Calibri" pitchFamily="34" charset="0"/>
              </a:rPr>
              <a:t>] = 42</a:t>
            </a: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[1</a:t>
            </a:r>
            <a:r>
              <a:rPr lang="en-US" sz="2100" dirty="0">
                <a:solidFill>
                  <a:srgbClr val="1608F9"/>
                </a:solidFill>
                <a:latin typeface="Calibri" pitchFamily="34" charset="0"/>
              </a:rPr>
              <a:t>] = </a:t>
            </a:r>
            <a:r>
              <a:rPr lang="en-US" sz="2100" dirty="0" smtClean="0">
                <a:solidFill>
                  <a:srgbClr val="1608F9"/>
                </a:solidFill>
                <a:latin typeface="Calibri" pitchFamily="34" charset="0"/>
              </a:rPr>
              <a:t>42</a:t>
            </a:r>
            <a:endParaRPr lang="en-US" sz="2100" dirty="0">
              <a:solidFill>
                <a:srgbClr val="1608F9"/>
              </a:solidFill>
              <a:latin typeface="Calibri" pitchFamily="34" charset="0"/>
            </a:endParaRPr>
          </a:p>
        </p:txBody>
      </p:sp>
      <p:sp>
        <p:nvSpPr>
          <p:cNvPr id="7182" name="AutoShape 10"/>
          <p:cNvSpPr>
            <a:spLocks noChangeArrowheads="1"/>
          </p:cNvSpPr>
          <p:nvPr/>
        </p:nvSpPr>
        <p:spPr bwMode="auto">
          <a:xfrm>
            <a:off x="1576136" y="22860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1608303" y="25161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7184" name="AutoShape 10"/>
          <p:cNvSpPr>
            <a:spLocks noChangeArrowheads="1"/>
          </p:cNvSpPr>
          <p:nvPr/>
        </p:nvSpPr>
        <p:spPr bwMode="auto">
          <a:xfrm>
            <a:off x="444500" y="35058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512763" y="37360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8" name="AutoShape 10"/>
          <p:cNvSpPr>
            <a:spLocks noChangeArrowheads="1"/>
          </p:cNvSpPr>
          <p:nvPr/>
        </p:nvSpPr>
        <p:spPr bwMode="auto">
          <a:xfrm>
            <a:off x="7782134" y="22641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8022887" y="25183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7190" name="AutoShape 10"/>
          <p:cNvSpPr>
            <a:spLocks noChangeArrowheads="1"/>
          </p:cNvSpPr>
          <p:nvPr/>
        </p:nvSpPr>
        <p:spPr bwMode="auto">
          <a:xfrm>
            <a:off x="2871536" y="35373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3124321" y="37796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817623" y="3453154"/>
            <a:ext cx="301686" cy="369332"/>
          </a:xfrm>
          <a:prstGeom prst="rect">
            <a:avLst/>
          </a:prstGeom>
        </p:spPr>
        <p:txBody>
          <a:bodyPr wrap="none">
            <a:spAutoFit/>
          </a:bodyPr>
          <a:lstStyle/>
          <a:p>
            <a:r>
              <a:rPr lang="en-US" sz="1800" b="1" dirty="0" smtClean="0">
                <a:latin typeface="Calibri" pitchFamily="34" charset="0"/>
              </a:rPr>
              <a:t>7</a:t>
            </a:r>
            <a:endParaRPr lang="en-US" sz="1800" b="1" dirty="0"/>
          </a:p>
        </p:txBody>
      </p:sp>
      <p:sp>
        <p:nvSpPr>
          <p:cNvPr id="34" name="Freeform 16"/>
          <p:cNvSpPr>
            <a:spLocks/>
          </p:cNvSpPr>
          <p:nvPr/>
        </p:nvSpPr>
        <p:spPr bwMode="auto">
          <a:xfrm>
            <a:off x="3392904" y="32766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Rectangle 34"/>
          <p:cNvSpPr/>
          <p:nvPr/>
        </p:nvSpPr>
        <p:spPr>
          <a:xfrm>
            <a:off x="704182" y="6568318"/>
            <a:ext cx="7510372" cy="261610"/>
          </a:xfrm>
          <a:prstGeom prst="rect">
            <a:avLst/>
          </a:prstGeom>
        </p:spPr>
        <p:txBody>
          <a:bodyPr wrap="square">
            <a:spAutoFit/>
          </a:bodyPr>
          <a:lstStyle/>
          <a:p>
            <a:r>
              <a:rPr lang="en-US" sz="1100" dirty="0" smtClean="0">
                <a:latin typeface="Cambria" pitchFamily="18" charset="0"/>
              </a:rPr>
              <a:t>Notice that there are NO assignment statements after these function calls!   The return values aren't being used…</a:t>
            </a:r>
            <a:endParaRPr lang="en-US" sz="1100" dirty="0"/>
          </a:p>
        </p:txBody>
      </p:sp>
      <p:sp>
        <p:nvSpPr>
          <p:cNvPr id="37" name="AutoShape 19"/>
          <p:cNvSpPr>
            <a:spLocks noChangeArrowheads="1"/>
          </p:cNvSpPr>
          <p:nvPr/>
        </p:nvSpPr>
        <p:spPr bwMode="auto">
          <a:xfrm>
            <a:off x="4127500" y="35693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39" name="Text Box 22"/>
          <p:cNvSpPr txBox="1">
            <a:spLocks noChangeArrowheads="1"/>
          </p:cNvSpPr>
          <p:nvPr/>
        </p:nvSpPr>
        <p:spPr bwMode="auto">
          <a:xfrm>
            <a:off x="3997533" y="37578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41" name="Text Box 29"/>
          <p:cNvSpPr txBox="1">
            <a:spLocks noChangeArrowheads="1"/>
          </p:cNvSpPr>
          <p:nvPr/>
        </p:nvSpPr>
        <p:spPr bwMode="auto">
          <a:xfrm>
            <a:off x="4127500" y="35300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5" name="Rectangle 4"/>
          <p:cNvSpPr/>
          <p:nvPr/>
        </p:nvSpPr>
        <p:spPr>
          <a:xfrm>
            <a:off x="2743200" y="4279232"/>
            <a:ext cx="2146613"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main2()</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a:t>
            </a:r>
            <a:r>
              <a:rPr lang="en-US" sz="2100" dirty="0" smtClean="0">
                <a:solidFill>
                  <a:srgbClr val="000000"/>
                </a:solidFill>
                <a:latin typeface="Calibri" pitchFamily="34" charset="0"/>
              </a:rPr>
              <a:t> </a:t>
            </a:r>
            <a:r>
              <a:rPr lang="en-US" sz="2100" dirty="0">
                <a:solidFill>
                  <a:srgbClr val="000000"/>
                </a:solidFill>
                <a:latin typeface="Calibri" pitchFamily="34" charset="0"/>
              </a:rPr>
              <a:t>=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smtClean="0">
                <a:solidFill>
                  <a:srgbClr val="000000"/>
                </a:solidFill>
                <a:latin typeface="Calibri" pitchFamily="34" charset="0"/>
              </a:rPr>
              <a:t>conform2(L)</a:t>
            </a:r>
            <a:endParaRPr lang="en-US" sz="2100" dirty="0">
              <a:solidFill>
                <a:srgbClr val="000000"/>
              </a:solidFill>
              <a:latin typeface="Calibri" pitchFamily="34" charset="0"/>
            </a:endParaRP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latin typeface="Calibri" pitchFamily="34" charset="0"/>
              </a:rPr>
              <a:t>L</a:t>
            </a:r>
          </a:p>
        </p:txBody>
      </p:sp>
      <p:sp>
        <p:nvSpPr>
          <p:cNvPr id="7" name="Rectangle 6"/>
          <p:cNvSpPr/>
          <p:nvPr/>
        </p:nvSpPr>
        <p:spPr>
          <a:xfrm>
            <a:off x="76200" y="4279232"/>
            <a:ext cx="2251422"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main1()</a:t>
            </a:r>
            <a:endParaRPr lang="en-US" sz="2100" dirty="0">
              <a:solidFill>
                <a:srgbClr val="3333CC"/>
              </a:solidFill>
              <a:latin typeface="Calibri" pitchFamily="34" charset="0"/>
            </a:endParaRPr>
          </a:p>
          <a:p>
            <a:pPr lvl="0" algn="l"/>
            <a:r>
              <a:rPr lang="en-US" sz="2100" dirty="0">
                <a:solidFill>
                  <a:srgbClr val="000000"/>
                </a:solidFill>
                <a:latin typeface="Calibri" pitchFamily="34" charset="0"/>
              </a:rPr>
              <a:t>    </a:t>
            </a:r>
            <a:r>
              <a:rPr lang="en-US" sz="2100" dirty="0" err="1">
                <a:solidFill>
                  <a:srgbClr val="000000"/>
                </a:solidFill>
                <a:latin typeface="Calibri" pitchFamily="34" charset="0"/>
              </a:rPr>
              <a:t>fav</a:t>
            </a:r>
            <a:r>
              <a:rPr lang="en-US" sz="2100" dirty="0">
                <a:solidFill>
                  <a:srgbClr val="000000"/>
                </a:solidFill>
                <a:latin typeface="Calibri" pitchFamily="34" charset="0"/>
              </a:rPr>
              <a:t> = 7</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conform1(</a:t>
            </a:r>
            <a:r>
              <a:rPr lang="en-US" sz="2100" dirty="0" err="1">
                <a:solidFill>
                  <a:srgbClr val="000000"/>
                </a:solidFill>
                <a:latin typeface="Calibri" pitchFamily="34" charset="0"/>
              </a:rPr>
              <a:t>fav</a:t>
            </a:r>
            <a:r>
              <a:rPr lang="en-US" sz="2100" dirty="0">
                <a:solidFill>
                  <a:srgbClr val="000000"/>
                </a:solidFill>
                <a:latin typeface="Calibri" pitchFamily="34" charset="0"/>
              </a:rPr>
              <a:t>)</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err="1">
                <a:solidFill>
                  <a:srgbClr val="000000"/>
                </a:solidFill>
                <a:latin typeface="Calibri" pitchFamily="34" charset="0"/>
              </a:rPr>
              <a:t>fav</a:t>
            </a:r>
            <a:endParaRPr lang="en-US" sz="2100" dirty="0">
              <a:solidFill>
                <a:srgbClr val="3333CC"/>
              </a:solidFill>
              <a:latin typeface="Calibri" pitchFamily="34" charset="0"/>
            </a:endParaRPr>
          </a:p>
        </p:txBody>
      </p:sp>
      <p:sp>
        <p:nvSpPr>
          <p:cNvPr id="9" name="Rectangle 8"/>
          <p:cNvSpPr/>
          <p:nvPr/>
        </p:nvSpPr>
        <p:spPr>
          <a:xfrm>
            <a:off x="6038850" y="4279232"/>
            <a:ext cx="2069306" cy="1378297"/>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main3()</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 =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conform3(L)</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solidFill>
                  <a:srgbClr val="000000"/>
                </a:solidFill>
                <a:latin typeface="Calibri" pitchFamily="34" charset="0"/>
              </a:rPr>
              <a:t>L</a:t>
            </a:r>
          </a:p>
        </p:txBody>
      </p:sp>
      <p:sp>
        <p:nvSpPr>
          <p:cNvPr id="49" name="AutoShape 10"/>
          <p:cNvSpPr>
            <a:spLocks noChangeArrowheads="1"/>
          </p:cNvSpPr>
          <p:nvPr/>
        </p:nvSpPr>
        <p:spPr bwMode="auto">
          <a:xfrm>
            <a:off x="4505534" y="23122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50" name="Rectangle 11"/>
          <p:cNvSpPr>
            <a:spLocks noChangeArrowheads="1"/>
          </p:cNvSpPr>
          <p:nvPr/>
        </p:nvSpPr>
        <p:spPr bwMode="auto">
          <a:xfrm>
            <a:off x="4746287" y="25665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51" name="AutoShape 19"/>
          <p:cNvSpPr>
            <a:spLocks noChangeArrowheads="1"/>
          </p:cNvSpPr>
          <p:nvPr/>
        </p:nvSpPr>
        <p:spPr bwMode="auto">
          <a:xfrm>
            <a:off x="4986338" y="35565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2" name="Text Box 22"/>
          <p:cNvSpPr txBox="1">
            <a:spLocks noChangeArrowheads="1"/>
          </p:cNvSpPr>
          <p:nvPr/>
        </p:nvSpPr>
        <p:spPr bwMode="auto">
          <a:xfrm>
            <a:off x="4856371" y="37449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53" name="Text Box 29"/>
          <p:cNvSpPr txBox="1">
            <a:spLocks noChangeArrowheads="1"/>
          </p:cNvSpPr>
          <p:nvPr/>
        </p:nvSpPr>
        <p:spPr bwMode="auto">
          <a:xfrm>
            <a:off x="4986338" y="35172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54" name="AutoShape 10"/>
          <p:cNvSpPr>
            <a:spLocks noChangeArrowheads="1"/>
          </p:cNvSpPr>
          <p:nvPr/>
        </p:nvSpPr>
        <p:spPr bwMode="auto">
          <a:xfrm>
            <a:off x="6071936" y="35433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5" name="Rectangle 11"/>
          <p:cNvSpPr>
            <a:spLocks noChangeArrowheads="1"/>
          </p:cNvSpPr>
          <p:nvPr/>
        </p:nvSpPr>
        <p:spPr bwMode="auto">
          <a:xfrm>
            <a:off x="6324721" y="37855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56" name="Freeform 16"/>
          <p:cNvSpPr>
            <a:spLocks/>
          </p:cNvSpPr>
          <p:nvPr/>
        </p:nvSpPr>
        <p:spPr bwMode="auto">
          <a:xfrm>
            <a:off x="6593304" y="32825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utoShape 19"/>
          <p:cNvSpPr>
            <a:spLocks noChangeArrowheads="1"/>
          </p:cNvSpPr>
          <p:nvPr/>
        </p:nvSpPr>
        <p:spPr bwMode="auto">
          <a:xfrm>
            <a:off x="7327900" y="35753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8" name="Text Box 22"/>
          <p:cNvSpPr txBox="1">
            <a:spLocks noChangeArrowheads="1"/>
          </p:cNvSpPr>
          <p:nvPr/>
        </p:nvSpPr>
        <p:spPr bwMode="auto">
          <a:xfrm>
            <a:off x="7197933" y="37638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59" name="Text Box 29"/>
          <p:cNvSpPr txBox="1">
            <a:spLocks noChangeArrowheads="1"/>
          </p:cNvSpPr>
          <p:nvPr/>
        </p:nvSpPr>
        <p:spPr bwMode="auto">
          <a:xfrm>
            <a:off x="7327900" y="35360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60" name="AutoShape 19"/>
          <p:cNvSpPr>
            <a:spLocks noChangeArrowheads="1"/>
          </p:cNvSpPr>
          <p:nvPr/>
        </p:nvSpPr>
        <p:spPr bwMode="auto">
          <a:xfrm>
            <a:off x="8186738" y="35624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61" name="Text Box 22"/>
          <p:cNvSpPr txBox="1">
            <a:spLocks noChangeArrowheads="1"/>
          </p:cNvSpPr>
          <p:nvPr/>
        </p:nvSpPr>
        <p:spPr bwMode="auto">
          <a:xfrm>
            <a:off x="8056771" y="37509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62" name="Text Box 29"/>
          <p:cNvSpPr txBox="1">
            <a:spLocks noChangeArrowheads="1"/>
          </p:cNvSpPr>
          <p:nvPr/>
        </p:nvSpPr>
        <p:spPr bwMode="auto">
          <a:xfrm>
            <a:off x="8186738" y="35232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45" name="Text Box 5"/>
          <p:cNvSpPr txBox="1">
            <a:spLocks noChangeArrowheads="1"/>
          </p:cNvSpPr>
          <p:nvPr/>
        </p:nvSpPr>
        <p:spPr bwMode="auto">
          <a:xfrm rot="196373">
            <a:off x="4937286" y="219131"/>
            <a:ext cx="365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latin typeface="Cambria" pitchFamily="18" charset="0"/>
              </a:rPr>
              <a:t>Just thought experiments: Don't hand this in…</a:t>
            </a:r>
            <a:endParaRPr lang="en-US" sz="1200" dirty="0">
              <a:latin typeface="Cambria" pitchFamily="18" charset="0"/>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7" name="Down Arrow 46"/>
          <p:cNvSpPr/>
          <p:nvPr/>
        </p:nvSpPr>
        <p:spPr bwMode="auto">
          <a:xfrm>
            <a:off x="937802"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3" name="Down Arrow 62"/>
          <p:cNvSpPr/>
          <p:nvPr/>
        </p:nvSpPr>
        <p:spPr bwMode="auto">
          <a:xfrm>
            <a:off x="3513061"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5" name="Down Arrow 64"/>
          <p:cNvSpPr/>
          <p:nvPr/>
        </p:nvSpPr>
        <p:spPr bwMode="auto">
          <a:xfrm>
            <a:off x="683820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9000" y="1107360"/>
              <a:ext cx="9010440" cy="5384880"/>
            </p14:xfrm>
          </p:contentPart>
        </mc:Choice>
        <mc:Fallback xmlns="">
          <p:pic>
            <p:nvPicPr>
              <p:cNvPr id="2" name="Ink 1"/>
              <p:cNvPicPr/>
              <p:nvPr/>
            </p:nvPicPr>
            <p:blipFill>
              <a:blip r:embed="rId4"/>
              <a:stretch>
                <a:fillRect/>
              </a:stretch>
            </p:blipFill>
            <p:spPr>
              <a:xfrm>
                <a:off x="-360" y="1098000"/>
                <a:ext cx="9029160" cy="540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2813760" y="1703520"/>
              <a:ext cx="1601280" cy="456120"/>
            </p14:xfrm>
          </p:contentPart>
        </mc:Choice>
        <mc:Fallback xmlns="">
          <p:pic>
            <p:nvPicPr>
              <p:cNvPr id="6" name="Ink 5"/>
              <p:cNvPicPr/>
              <p:nvPr/>
            </p:nvPicPr>
            <p:blipFill>
              <a:blip r:embed="rId6"/>
              <a:stretch>
                <a:fillRect/>
              </a:stretch>
            </p:blipFill>
            <p:spPr>
              <a:xfrm>
                <a:off x="2802600" y="1693080"/>
                <a:ext cx="1624320" cy="478080"/>
              </a:xfrm>
              <a:prstGeom prst="rect">
                <a:avLst/>
              </a:prstGeom>
            </p:spPr>
          </p:pic>
        </mc:Fallback>
      </mc:AlternateContent>
    </p:spTree>
    <p:extLst>
      <p:ext uri="{BB962C8B-B14F-4D97-AF65-F5344CB8AC3E}">
        <p14:creationId xmlns:p14="http://schemas.microsoft.com/office/powerpoint/2010/main" val="19923100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Lists are </a:t>
            </a:r>
            <a:r>
              <a:rPr lang="en-US" sz="4000" i="1" dirty="0" smtClean="0">
                <a:latin typeface="Cambria" pitchFamily="18" charset="0"/>
              </a:rPr>
              <a:t>Mutable</a:t>
            </a:r>
            <a:endParaRPr lang="en-US" sz="4000" i="1" dirty="0">
              <a:latin typeface="Cambria" pitchFamily="18" charset="0"/>
            </a:endParaRPr>
          </a:p>
        </p:txBody>
      </p:sp>
      <p:sp>
        <p:nvSpPr>
          <p:cNvPr id="12291" name="Text Box 22"/>
          <p:cNvSpPr txBox="1">
            <a:spLocks noChangeArrowheads="1"/>
          </p:cNvSpPr>
          <p:nvPr/>
        </p:nvSpPr>
        <p:spPr bwMode="auto">
          <a:xfrm>
            <a:off x="854869" y="1828800"/>
            <a:ext cx="73834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a:latin typeface="Cambria" pitchFamily="18" charset="0"/>
              </a:rPr>
              <a:t>You can change </a:t>
            </a:r>
            <a:r>
              <a:rPr lang="en-US" sz="3200" b="1" dirty="0">
                <a:latin typeface="Cambria" pitchFamily="18" charset="0"/>
              </a:rPr>
              <a:t>the contents </a:t>
            </a:r>
            <a:r>
              <a:rPr lang="en-US" sz="3200" dirty="0">
                <a:latin typeface="Cambria" pitchFamily="18" charset="0"/>
              </a:rPr>
              <a:t>of lists in functions that take those lists as input.</a:t>
            </a:r>
          </a:p>
        </p:txBody>
      </p:sp>
      <p:sp>
        <p:nvSpPr>
          <p:cNvPr id="12292" name="Text Box 23"/>
          <p:cNvSpPr txBox="1">
            <a:spLocks noChangeArrowheads="1"/>
          </p:cNvSpPr>
          <p:nvPr/>
        </p:nvSpPr>
        <p:spPr bwMode="auto">
          <a:xfrm>
            <a:off x="762000" y="3810000"/>
            <a:ext cx="7569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a:latin typeface="Cambria" pitchFamily="18" charset="0"/>
              </a:rPr>
              <a:t>Those changes will be visible </a:t>
            </a:r>
            <a:r>
              <a:rPr lang="en-US" sz="3200" b="1" dirty="0">
                <a:latin typeface="Cambria" pitchFamily="18" charset="0"/>
              </a:rPr>
              <a:t>everywhere</a:t>
            </a:r>
            <a:r>
              <a:rPr lang="en-US" sz="3200" dirty="0">
                <a:latin typeface="Cambria" pitchFamily="18" charset="0"/>
              </a:rPr>
              <a:t>.</a:t>
            </a:r>
          </a:p>
        </p:txBody>
      </p:sp>
      <p:sp>
        <p:nvSpPr>
          <p:cNvPr id="12293" name="Text Box 24"/>
          <p:cNvSpPr txBox="1">
            <a:spLocks noChangeArrowheads="1"/>
          </p:cNvSpPr>
          <p:nvPr/>
        </p:nvSpPr>
        <p:spPr bwMode="auto">
          <a:xfrm>
            <a:off x="5799137" y="3011904"/>
            <a:ext cx="2506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dirty="0" smtClean="0">
                <a:latin typeface="Cambria" pitchFamily="18" charset="0"/>
              </a:rPr>
              <a:t>-  Lists are MUTABLE objects</a:t>
            </a:r>
            <a:endParaRPr lang="en-US" sz="1400" dirty="0">
              <a:latin typeface="Cambria" pitchFamily="18" charset="0"/>
            </a:endParaRPr>
          </a:p>
        </p:txBody>
      </p:sp>
      <p:sp>
        <p:nvSpPr>
          <p:cNvPr id="12294" name="Text Box 25"/>
          <p:cNvSpPr txBox="1">
            <a:spLocks noChangeArrowheads="1"/>
          </p:cNvSpPr>
          <p:nvPr/>
        </p:nvSpPr>
        <p:spPr bwMode="auto">
          <a:xfrm>
            <a:off x="5478379" y="6095074"/>
            <a:ext cx="3375025" cy="523220"/>
          </a:xfrm>
          <a:prstGeom prst="rect">
            <a:avLst/>
          </a:prstGeom>
          <a:solidFill>
            <a:srgbClr val="CCFFCC"/>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Numbers, strings, etc. are IMMUTABLE – they can't be changed, only reassigned.</a:t>
            </a:r>
            <a:endParaRPr lang="en-US" sz="1400" dirty="0">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959720" y="839520"/>
              <a:ext cx="1284120" cy="94320"/>
            </p14:xfrm>
          </p:contentPart>
        </mc:Choice>
        <mc:Fallback xmlns="">
          <p:pic>
            <p:nvPicPr>
              <p:cNvPr id="2" name="Ink 1"/>
              <p:cNvPicPr/>
              <p:nvPr/>
            </p:nvPicPr>
            <p:blipFill>
              <a:blip r:embed="rId4"/>
              <a:stretch>
                <a:fillRect/>
              </a:stretch>
            </p:blipFill>
            <p:spPr>
              <a:xfrm>
                <a:off x="4949280" y="828360"/>
                <a:ext cx="1307160" cy="116280"/>
              </a:xfrm>
              <a:prstGeom prst="rect">
                <a:avLst/>
              </a:prstGeom>
            </p:spPr>
          </p:pic>
        </mc:Fallback>
      </mc:AlternateContent>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9"/>
          <p:cNvPicPr>
            <a:picLocks noChangeArrowheads="1"/>
          </p:cNvPicPr>
          <p:nvPr/>
        </p:nvPicPr>
        <p:blipFill>
          <a:blip r:embed="rId3">
            <a:extLst>
              <a:ext uri="{28A0092B-C50C-407E-A947-70E740481C1C}">
                <a14:useLocalDpi xmlns:a14="http://schemas.microsoft.com/office/drawing/2010/main" val="0"/>
              </a:ext>
            </a:extLst>
          </a:blip>
          <a:srcRect l="17647" r="16470" b="34639"/>
          <a:stretch>
            <a:fillRect/>
          </a:stretch>
        </p:blipFill>
        <p:spPr bwMode="auto">
          <a:xfrm>
            <a:off x="1143000" y="1219200"/>
            <a:ext cx="42672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6"/>
          <p:cNvSpPr>
            <a:spLocks/>
          </p:cNvSpPr>
          <p:nvPr/>
        </p:nvSpPr>
        <p:spPr bwMode="auto">
          <a:xfrm>
            <a:off x="5105400" y="1601788"/>
            <a:ext cx="3886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l" eaLnBrk="1" hangingPunct="1">
              <a:spcBef>
                <a:spcPts val="1600"/>
              </a:spcBef>
            </a:pPr>
            <a:r>
              <a:rPr lang="en-US" sz="2800" dirty="0">
                <a:solidFill>
                  <a:srgbClr val="000000"/>
                </a:solidFill>
                <a:latin typeface="Arial" pitchFamily="34" charset="0"/>
                <a:sym typeface="Symbol" pitchFamily="18" charset="2"/>
              </a:rPr>
              <a:t>λ</a:t>
            </a:r>
            <a:r>
              <a:rPr lang="en-US" sz="2800" dirty="0">
                <a:solidFill>
                  <a:srgbClr val="000000"/>
                </a:solidFill>
                <a:latin typeface="Symbol" pitchFamily="18" charset="2"/>
                <a:sym typeface="Symbol" pitchFamily="18" charset="2"/>
              </a:rPr>
              <a:t> = 1.30357726034296</a:t>
            </a:r>
            <a:r>
              <a:rPr lang="en-US" sz="2800" dirty="0">
                <a:solidFill>
                  <a:srgbClr val="000000"/>
                </a:solidFill>
                <a:latin typeface="Arial" pitchFamily="34" charset="0"/>
                <a:sym typeface="Symbol" pitchFamily="18" charset="2"/>
              </a:rPr>
              <a:t>…</a:t>
            </a:r>
          </a:p>
        </p:txBody>
      </p:sp>
      <p:sp>
        <p:nvSpPr>
          <p:cNvPr id="51205" name="Rectangle 8"/>
          <p:cNvSpPr>
            <a:spLocks/>
          </p:cNvSpPr>
          <p:nvPr/>
        </p:nvSpPr>
        <p:spPr bwMode="auto">
          <a:xfrm>
            <a:off x="5715000" y="2578100"/>
            <a:ext cx="33528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eaLnBrk="1" hangingPunct="1">
              <a:spcBef>
                <a:spcPts val="1050"/>
              </a:spcBef>
            </a:pPr>
            <a:r>
              <a:rPr lang="en-US" sz="1800" dirty="0">
                <a:solidFill>
                  <a:srgbClr val="000000"/>
                </a:solidFill>
                <a:latin typeface="Cambria" pitchFamily="18" charset="0"/>
                <a:cs typeface="Arial" pitchFamily="34" charset="0"/>
                <a:sym typeface="Arial" pitchFamily="34" charset="0"/>
              </a:rPr>
              <a:t>"</a:t>
            </a:r>
            <a:r>
              <a:rPr lang="en-US" sz="1800" dirty="0" smtClean="0">
                <a:solidFill>
                  <a:srgbClr val="000000"/>
                </a:solidFill>
                <a:latin typeface="Cambria" pitchFamily="18" charset="0"/>
                <a:cs typeface="Arial" pitchFamily="34" charset="0"/>
                <a:sym typeface="Arial" pitchFamily="34" charset="0"/>
              </a:rPr>
              <a:t>Conway</a:t>
            </a:r>
            <a:r>
              <a:rPr lang="en-US" sz="1800" dirty="0">
                <a:solidFill>
                  <a:srgbClr val="000000"/>
                </a:solidFill>
                <a:latin typeface="Cambria" pitchFamily="18" charset="0"/>
                <a:cs typeface="Arial" pitchFamily="34" charset="0"/>
                <a:sym typeface="Arial" pitchFamily="34" charset="0"/>
              </a:rPr>
              <a:t>'</a:t>
            </a:r>
            <a:r>
              <a:rPr lang="en-US" altLang="ja-JP" sz="1800" dirty="0" smtClean="0">
                <a:solidFill>
                  <a:srgbClr val="000000"/>
                </a:solidFill>
                <a:latin typeface="Cambria" pitchFamily="18" charset="0"/>
                <a:cs typeface="Arial" pitchFamily="34" charset="0"/>
                <a:sym typeface="Arial" pitchFamily="34" charset="0"/>
              </a:rPr>
              <a:t>s </a:t>
            </a:r>
            <a:r>
              <a:rPr lang="en-US" altLang="ja-JP" sz="1800" dirty="0">
                <a:solidFill>
                  <a:srgbClr val="000000"/>
                </a:solidFill>
                <a:latin typeface="Cambria" pitchFamily="18" charset="0"/>
                <a:cs typeface="Arial" pitchFamily="34" charset="0"/>
                <a:sym typeface="Arial" pitchFamily="34" charset="0"/>
              </a:rPr>
              <a:t>Constant" has an </a:t>
            </a:r>
            <a:r>
              <a:rPr lang="en-US" altLang="ja-JP" sz="1800" b="1" i="1" dirty="0">
                <a:solidFill>
                  <a:srgbClr val="FF0000"/>
                </a:solidFill>
                <a:latin typeface="Cambria" pitchFamily="18" charset="0"/>
                <a:cs typeface="Arial" pitchFamily="34" charset="0"/>
                <a:sym typeface="Arial" pitchFamily="34" charset="0"/>
              </a:rPr>
              <a:t>analytic</a:t>
            </a:r>
            <a:r>
              <a:rPr lang="en-US" altLang="ja-JP" sz="1800" b="1" i="1" dirty="0">
                <a:solidFill>
                  <a:srgbClr val="000000"/>
                </a:solidFill>
                <a:latin typeface="Cambria" pitchFamily="18" charset="0"/>
                <a:cs typeface="Arial" pitchFamily="34" charset="0"/>
                <a:sym typeface="Arial" pitchFamily="34" charset="0"/>
              </a:rPr>
              <a:t> </a:t>
            </a:r>
            <a:r>
              <a:rPr lang="en-US" altLang="ja-JP" sz="1800" dirty="0">
                <a:solidFill>
                  <a:srgbClr val="000000"/>
                </a:solidFill>
                <a:latin typeface="Cambria" pitchFamily="18" charset="0"/>
                <a:cs typeface="Arial" pitchFamily="34" charset="0"/>
                <a:sym typeface="Arial" pitchFamily="34" charset="0"/>
              </a:rPr>
              <a:t>definition!</a:t>
            </a:r>
          </a:p>
          <a:p>
            <a:pPr marL="39688" eaLnBrk="1" hangingPunct="1">
              <a:spcBef>
                <a:spcPts val="1050"/>
              </a:spcBef>
            </a:pPr>
            <a:r>
              <a:rPr lang="en-US" sz="1800" dirty="0">
                <a:solidFill>
                  <a:srgbClr val="000000"/>
                </a:solidFill>
                <a:latin typeface="Cambria" pitchFamily="18" charset="0"/>
                <a:cs typeface="Arial" pitchFamily="34" charset="0"/>
                <a:sym typeface="Arial" pitchFamily="34" charset="0"/>
              </a:rPr>
              <a:t>It is the largest real root of this </a:t>
            </a:r>
            <a:r>
              <a:rPr lang="en-US" sz="1800" b="1" i="1" dirty="0">
                <a:solidFill>
                  <a:srgbClr val="1608F9"/>
                </a:solidFill>
                <a:latin typeface="Cambria" pitchFamily="18" charset="0"/>
                <a:cs typeface="Arial" pitchFamily="34" charset="0"/>
                <a:sym typeface="Arial" pitchFamily="34" charset="0"/>
              </a:rPr>
              <a:t>71st-degree</a:t>
            </a:r>
            <a:r>
              <a:rPr lang="en-US" sz="1800" dirty="0">
                <a:solidFill>
                  <a:srgbClr val="000000"/>
                </a:solidFill>
                <a:latin typeface="Cambria" pitchFamily="18" charset="0"/>
                <a:cs typeface="Arial" pitchFamily="34" charset="0"/>
                <a:sym typeface="Arial" pitchFamily="34" charset="0"/>
              </a:rPr>
              <a:t> polynomial !!</a:t>
            </a:r>
          </a:p>
        </p:txBody>
      </p:sp>
      <p:sp>
        <p:nvSpPr>
          <p:cNvPr id="51206" name="Text Box 11"/>
          <p:cNvSpPr txBox="1">
            <a:spLocks noChangeArrowheads="1"/>
          </p:cNvSpPr>
          <p:nvPr/>
        </p:nvSpPr>
        <p:spPr bwMode="auto">
          <a:xfrm>
            <a:off x="457200" y="76200"/>
            <a:ext cx="84312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sz="4200" dirty="0">
                <a:solidFill>
                  <a:srgbClr val="000000"/>
                </a:solidFill>
                <a:latin typeface="Cambria" pitchFamily="18" charset="0"/>
              </a:rPr>
              <a:t>Growth determined </a:t>
            </a:r>
            <a:r>
              <a:rPr lang="en-US" sz="4200" u="sng" dirty="0">
                <a:solidFill>
                  <a:srgbClr val="000000"/>
                </a:solidFill>
                <a:latin typeface="Cambria" pitchFamily="18" charset="0"/>
              </a:rPr>
              <a:t>analytically</a:t>
            </a:r>
            <a:r>
              <a:rPr lang="en-US" sz="4200" dirty="0">
                <a:solidFill>
                  <a:srgbClr val="000000"/>
                </a:solidFill>
                <a:latin typeface="Cambria" pitchFamily="18" charset="0"/>
              </a:rPr>
              <a:t>…</a:t>
            </a:r>
          </a:p>
        </p:txBody>
      </p:sp>
      <p:sp>
        <p:nvSpPr>
          <p:cNvPr id="51208" name="Text Box 13"/>
          <p:cNvSpPr txBox="1">
            <a:spLocks noChangeArrowheads="1"/>
          </p:cNvSpPr>
          <p:nvPr/>
        </p:nvSpPr>
        <p:spPr bwMode="auto">
          <a:xfrm>
            <a:off x="208844" y="3983693"/>
            <a:ext cx="15437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en-US" sz="1400" dirty="0">
                <a:solidFill>
                  <a:srgbClr val="0508FB"/>
                </a:solidFill>
                <a:latin typeface="Cambria" pitchFamily="18" charset="0"/>
              </a:rPr>
              <a:t>the 71 </a:t>
            </a:r>
            <a:r>
              <a:rPr lang="en-US" sz="1400" dirty="0" smtClean="0">
                <a:solidFill>
                  <a:srgbClr val="0508FB"/>
                </a:solidFill>
                <a:latin typeface="Cambria" pitchFamily="18" charset="0"/>
              </a:rPr>
              <a:t>roots      </a:t>
            </a:r>
            <a:r>
              <a:rPr lang="en-US" sz="1400" dirty="0" smtClean="0">
                <a:solidFill>
                  <a:srgbClr val="000000"/>
                </a:solidFill>
                <a:latin typeface="Cambria" pitchFamily="18" charset="0"/>
              </a:rPr>
              <a:t>(complex </a:t>
            </a:r>
            <a:r>
              <a:rPr lang="en-US" sz="1400" dirty="0">
                <a:solidFill>
                  <a:srgbClr val="000000"/>
                </a:solidFill>
                <a:latin typeface="Cambria" pitchFamily="18" charset="0"/>
              </a:rPr>
              <a:t>plane)</a:t>
            </a:r>
          </a:p>
        </p:txBody>
      </p:sp>
      <p:sp>
        <p:nvSpPr>
          <p:cNvPr id="51209" name="Ink 12"/>
          <p:cNvSpPr>
            <a:spLocks noRot="1" noChangeAspect="1" noEditPoints="1" noChangeArrowheads="1" noChangeShapeType="1" noTextEdit="1"/>
          </p:cNvSpPr>
          <p:nvPr/>
        </p:nvSpPr>
        <p:spPr bwMode="auto">
          <a:xfrm>
            <a:off x="5175250" y="4833938"/>
            <a:ext cx="9525" cy="6350"/>
          </a:xfrm>
          <a:custGeom>
            <a:avLst/>
            <a:gdLst>
              <a:gd name="T0" fmla="*/ 0 w 26"/>
              <a:gd name="T1" fmla="*/ 2147483647 h 20"/>
              <a:gd name="T2" fmla="*/ 0 w 26"/>
              <a:gd name="T3" fmla="*/ 2147483647 h 20"/>
              <a:gd name="T4" fmla="*/ 0 w 26"/>
              <a:gd name="T5" fmla="*/ 2147483647 h 20"/>
              <a:gd name="T6" fmla="*/ 0 w 26"/>
              <a:gd name="T7" fmla="*/ 2147483647 h 20"/>
              <a:gd name="T8" fmla="*/ 0 w 26"/>
              <a:gd name="T9" fmla="*/ 2147483647 h 20"/>
              <a:gd name="T10" fmla="*/ 0 w 26"/>
              <a:gd name="T11" fmla="*/ 2147483647 h 20"/>
              <a:gd name="T12" fmla="*/ 2147483647 w 26"/>
              <a:gd name="T13" fmla="*/ 2147483647 h 20"/>
              <a:gd name="T14" fmla="*/ 2147483647 w 26"/>
              <a:gd name="T15" fmla="*/ 2147483647 h 20"/>
              <a:gd name="T16" fmla="*/ 2147483647 w 26"/>
              <a:gd name="T17" fmla="*/ 2147483647 h 20"/>
              <a:gd name="T18" fmla="*/ 2147483647 w 26"/>
              <a:gd name="T19" fmla="*/ 2147483647 h 20"/>
              <a:gd name="T20" fmla="*/ 2147483647 w 26"/>
              <a:gd name="T21" fmla="*/ 2147483647 h 20"/>
              <a:gd name="T22" fmla="*/ 2147483647 w 26"/>
              <a:gd name="T23" fmla="*/ 2147483647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20"/>
              <a:gd name="T38" fmla="*/ 26 w 26"/>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20" extrusionOk="0">
                <a:moveTo>
                  <a:pt x="0" y="0"/>
                </a:moveTo>
                <a:lnTo>
                  <a:pt x="0" y="0"/>
                </a:lnTo>
              </a:path>
              <a:path w="26" h="20" extrusionOk="0">
                <a:moveTo>
                  <a:pt x="25" y="19"/>
                </a:moveTo>
                <a:lnTo>
                  <a:pt x="25" y="19"/>
                </a:ln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pic>
        <p:nvPicPr>
          <p:cNvPr id="51210" name="Picture 13"/>
          <p:cNvPicPr>
            <a:picLocks noChangeAspect="1" noChangeArrowheads="1"/>
          </p:cNvPicPr>
          <p:nvPr/>
        </p:nvPicPr>
        <p:blipFill>
          <a:blip r:embed="rId4">
            <a:extLst>
              <a:ext uri="{28A0092B-C50C-407E-A947-70E740481C1C}">
                <a14:useLocalDpi xmlns:a14="http://schemas.microsoft.com/office/drawing/2010/main" val="0"/>
              </a:ext>
            </a:extLst>
          </a:blip>
          <a:srcRect l="7645" t="48080" r="31635" b="29604"/>
          <a:stretch>
            <a:fillRect/>
          </a:stretch>
        </p:blipFill>
        <p:spPr bwMode="auto">
          <a:xfrm>
            <a:off x="457200" y="4953000"/>
            <a:ext cx="67071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1204" name="Line 7"/>
          <p:cNvSpPr>
            <a:spLocks noChangeShapeType="1"/>
          </p:cNvSpPr>
          <p:nvPr/>
        </p:nvSpPr>
        <p:spPr bwMode="auto">
          <a:xfrm rot="10800000">
            <a:off x="6450013" y="2073274"/>
            <a:ext cx="0" cy="504825"/>
          </a:xfrm>
          <a:prstGeom prst="line">
            <a:avLst/>
          </a:prstGeom>
          <a:noFill/>
          <a:ln w="1905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51207" name="Line 12"/>
          <p:cNvSpPr>
            <a:spLocks noChangeShapeType="1"/>
          </p:cNvSpPr>
          <p:nvPr/>
        </p:nvSpPr>
        <p:spPr bwMode="auto">
          <a:xfrm rot="10800000" flipV="1">
            <a:off x="6172200" y="3846511"/>
            <a:ext cx="0" cy="1030288"/>
          </a:xfrm>
          <a:prstGeom prst="line">
            <a:avLst/>
          </a:prstGeom>
          <a:noFill/>
          <a:ln w="19050">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3" name="TextBox 2"/>
          <p:cNvSpPr txBox="1"/>
          <p:nvPr/>
        </p:nvSpPr>
        <p:spPr>
          <a:xfrm rot="21119865">
            <a:off x="7237537" y="5632659"/>
            <a:ext cx="1700959" cy="646331"/>
          </a:xfrm>
          <a:prstGeom prst="rect">
            <a:avLst/>
          </a:prstGeom>
          <a:solidFill>
            <a:srgbClr val="FFCC99"/>
          </a:solidFill>
        </p:spPr>
        <p:txBody>
          <a:bodyPr wrap="square" rtlCol="0">
            <a:spAutoFit/>
          </a:bodyPr>
          <a:lstStyle/>
          <a:p>
            <a:r>
              <a:rPr lang="en-US" sz="1800" dirty="0" smtClean="0">
                <a:latin typeface="Calibri" panose="020F0502020204030204" pitchFamily="34" charset="0"/>
                <a:cs typeface="Calibri" panose="020F0502020204030204" pitchFamily="34" charset="0"/>
              </a:rPr>
              <a:t>This seems frightening...!</a:t>
            </a:r>
            <a:endParaRPr lang="en-US" sz="1800" dirty="0">
              <a:latin typeface="Calibri" panose="020F0502020204030204" pitchFamily="34" charset="0"/>
              <a:cs typeface="Calibri" panose="020F0502020204030204" pitchFamily="34" charset="0"/>
            </a:endParaRPr>
          </a:p>
        </p:txBody>
      </p:sp>
      <p:sp>
        <p:nvSpPr>
          <p:cNvPr id="4" name="Rectangle 3"/>
          <p:cNvSpPr/>
          <p:nvPr/>
        </p:nvSpPr>
        <p:spPr>
          <a:xfrm>
            <a:off x="4672806" y="6617284"/>
            <a:ext cx="4572000" cy="215444"/>
          </a:xfrm>
          <a:prstGeom prst="rect">
            <a:avLst/>
          </a:prstGeom>
        </p:spPr>
        <p:txBody>
          <a:bodyPr>
            <a:spAutoFit/>
          </a:bodyPr>
          <a:lstStyle/>
          <a:p>
            <a:r>
              <a:rPr lang="en-US" sz="800" dirty="0">
                <a:latin typeface="Calibri" panose="020F0502020204030204" pitchFamily="34" charset="0"/>
                <a:cs typeface="Calibri" panose="020F0502020204030204" pitchFamily="34" charset="0"/>
              </a:rPr>
              <a:t>http://www.njohnston.ca/2010/10/a-derivation-of-conways-degree-71-look-and-say-polynomial/</a:t>
            </a:r>
          </a:p>
        </p:txBody>
      </p:sp>
    </p:spTree>
    <p:extLst>
      <p:ext uri="{BB962C8B-B14F-4D97-AF65-F5344CB8AC3E}">
        <p14:creationId xmlns:p14="http://schemas.microsoft.com/office/powerpoint/2010/main" val="2032938783"/>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nvSpPr>
        <p:spPr bwMode="auto">
          <a:xfrm>
            <a:off x="533400" y="228600"/>
            <a:ext cx="8001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Differing approaches to </a:t>
            </a:r>
            <a:r>
              <a:rPr lang="en-US" sz="4200" b="1" i="1" dirty="0" smtClean="0">
                <a:latin typeface="Cambria" pitchFamily="18" charset="0"/>
              </a:rPr>
              <a:t>rules</a:t>
            </a:r>
            <a:r>
              <a:rPr lang="en-US" sz="4200" dirty="0" smtClean="0">
                <a:latin typeface="Cambria" pitchFamily="18" charset="0"/>
              </a:rPr>
              <a:t> …</a:t>
            </a:r>
            <a:endParaRPr lang="en-US" sz="4200" dirty="0">
              <a:latin typeface="Cambria" pitchFamily="18" charset="0"/>
            </a:endParaRPr>
          </a:p>
        </p:txBody>
      </p:sp>
      <p:sp>
        <p:nvSpPr>
          <p:cNvPr id="10" name="Rectangle 9"/>
          <p:cNvSpPr/>
          <p:nvPr/>
        </p:nvSpPr>
        <p:spPr>
          <a:xfrm>
            <a:off x="645696" y="2726703"/>
            <a:ext cx="5526504" cy="461665"/>
          </a:xfrm>
          <a:prstGeom prst="rect">
            <a:avLst/>
          </a:prstGeom>
          <a:noFill/>
        </p:spPr>
        <p:txBody>
          <a:bodyPr wrap="square">
            <a:spAutoFit/>
          </a:bodyPr>
          <a:lstStyle/>
          <a:p>
            <a:pPr algn="l"/>
            <a:r>
              <a:rPr lang="en-US" b="1" dirty="0" smtClean="0">
                <a:solidFill>
                  <a:srgbClr val="1608F9"/>
                </a:solidFill>
                <a:latin typeface="Calibri" pitchFamily="34" charset="0"/>
              </a:rPr>
              <a:t>Mathematicians</a:t>
            </a:r>
            <a:endParaRPr lang="en-US" dirty="0">
              <a:solidFill>
                <a:srgbClr val="1608F9"/>
              </a:solidFill>
              <a:latin typeface="Calibri" pitchFamily="34" charset="0"/>
            </a:endParaRPr>
          </a:p>
        </p:txBody>
      </p:sp>
      <p:sp>
        <p:nvSpPr>
          <p:cNvPr id="2" name="Rectangle 1"/>
          <p:cNvSpPr/>
          <p:nvPr/>
        </p:nvSpPr>
        <p:spPr>
          <a:xfrm>
            <a:off x="645696" y="3429000"/>
            <a:ext cx="631904" cy="461665"/>
          </a:xfrm>
          <a:prstGeom prst="rect">
            <a:avLst/>
          </a:prstGeom>
        </p:spPr>
        <p:txBody>
          <a:bodyPr wrap="none">
            <a:spAutoFit/>
          </a:bodyPr>
          <a:lstStyle/>
          <a:p>
            <a:r>
              <a:rPr lang="en-US" b="1" dirty="0" smtClean="0">
                <a:solidFill>
                  <a:srgbClr val="1608F9"/>
                </a:solidFill>
                <a:latin typeface="Calibri" pitchFamily="34" charset="0"/>
              </a:rPr>
              <a:t>CS</a:t>
            </a:r>
            <a:r>
              <a:rPr lang="en-US" dirty="0" smtClean="0">
                <a:solidFill>
                  <a:srgbClr val="1608F9"/>
                </a:solidFill>
                <a:latin typeface="Calibri" pitchFamily="34" charset="0"/>
              </a:rPr>
              <a:t>?</a:t>
            </a:r>
            <a:endParaRPr lang="en-US" dirty="0">
              <a:solidFill>
                <a:srgbClr val="1608F9"/>
              </a:solidFill>
            </a:endParaRPr>
          </a:p>
        </p:txBody>
      </p:sp>
      <p:sp>
        <p:nvSpPr>
          <p:cNvPr id="12" name="Rectangle 26"/>
          <p:cNvSpPr>
            <a:spLocks noChangeArrowheads="1"/>
          </p:cNvSpPr>
          <p:nvPr/>
        </p:nvSpPr>
        <p:spPr bwMode="auto">
          <a:xfrm>
            <a:off x="620713" y="1358900"/>
            <a:ext cx="7304087" cy="461665"/>
          </a:xfrm>
          <a:prstGeom prst="rect">
            <a:avLst/>
          </a:prstGeom>
          <a:noFill/>
          <a:ln>
            <a:noFill/>
          </a:ln>
        </p:spPr>
        <p:txBody>
          <a:bodyPr wrap="square">
            <a:spAutoFit/>
          </a:bodyPr>
          <a:lstStyle/>
          <a:p>
            <a:pPr algn="l"/>
            <a:r>
              <a:rPr lang="en-US" b="1" dirty="0" smtClean="0">
                <a:solidFill>
                  <a:srgbClr val="1608F9"/>
                </a:solidFill>
                <a:latin typeface="Calibri" pitchFamily="34" charset="0"/>
              </a:rPr>
              <a:t>Engineers</a:t>
            </a:r>
            <a:endParaRPr lang="en-US" dirty="0">
              <a:solidFill>
                <a:srgbClr val="1608F9"/>
              </a:solidFill>
              <a:latin typeface="Calibri" pitchFamily="34" charset="0"/>
            </a:endParaRPr>
          </a:p>
        </p:txBody>
      </p:sp>
      <p:sp>
        <p:nvSpPr>
          <p:cNvPr id="13" name="Rectangle 12"/>
          <p:cNvSpPr/>
          <p:nvPr/>
        </p:nvSpPr>
        <p:spPr>
          <a:xfrm>
            <a:off x="620713" y="2045368"/>
            <a:ext cx="7304088" cy="461665"/>
          </a:xfrm>
          <a:prstGeom prst="rect">
            <a:avLst/>
          </a:prstGeom>
          <a:noFill/>
        </p:spPr>
        <p:txBody>
          <a:bodyPr wrap="square">
            <a:spAutoFit/>
          </a:bodyPr>
          <a:lstStyle/>
          <a:p>
            <a:pPr algn="l"/>
            <a:r>
              <a:rPr lang="en-US" b="1" dirty="0" smtClean="0">
                <a:solidFill>
                  <a:srgbClr val="1608F9"/>
                </a:solidFill>
                <a:latin typeface="Calibri" pitchFamily="34" charset="0"/>
              </a:rPr>
              <a:t>Physicists</a:t>
            </a:r>
            <a:endParaRPr lang="en-US" dirty="0">
              <a:solidFill>
                <a:srgbClr val="1608F9"/>
              </a:solidFill>
              <a:latin typeface="Calibri" pitchFamily="34" charset="0"/>
            </a:endParaRPr>
          </a:p>
        </p:txBody>
      </p:sp>
      <p:sp>
        <p:nvSpPr>
          <p:cNvPr id="7" name="Rectangle 6"/>
          <p:cNvSpPr/>
          <p:nvPr/>
        </p:nvSpPr>
        <p:spPr>
          <a:xfrm rot="21019226">
            <a:off x="4130415" y="2091222"/>
            <a:ext cx="3258552" cy="461665"/>
          </a:xfrm>
          <a:prstGeom prst="rect">
            <a:avLst/>
          </a:prstGeom>
          <a:solidFill>
            <a:srgbClr val="CCECFF"/>
          </a:solidFill>
        </p:spPr>
        <p:txBody>
          <a:bodyPr wrap="square">
            <a:spAutoFit/>
          </a:bodyPr>
          <a:lstStyle/>
          <a:p>
            <a:r>
              <a:rPr lang="en-US" dirty="0" smtClean="0">
                <a:solidFill>
                  <a:srgbClr val="000000"/>
                </a:solidFill>
                <a:latin typeface="Calibri" pitchFamily="34" charset="0"/>
              </a:rPr>
              <a:t>different worldviews…</a:t>
            </a:r>
            <a:endParaRPr lang="en-US" dirty="0">
              <a:solidFill>
                <a:srgbClr val="000000"/>
              </a:solidFill>
              <a:latin typeface="Calibri" pitchFamily="34" charset="0"/>
            </a:endParaRPr>
          </a:p>
        </p:txBody>
      </p:sp>
    </p:spTree>
    <p:extLst>
      <p:ext uri="{BB962C8B-B14F-4D97-AF65-F5344CB8AC3E}">
        <p14:creationId xmlns:p14="http://schemas.microsoft.com/office/powerpoint/2010/main" val="38789730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their rules approximate reality;</a:t>
            </a:r>
            <a:endParaRPr lang="en-US" dirty="0">
              <a:solidFill>
                <a:srgbClr val="000000"/>
              </a:solidFill>
              <a:latin typeface="Calibri" pitchFamily="34" charset="0"/>
            </a:endParaRPr>
          </a:p>
        </p:txBody>
      </p:sp>
      <p:pic>
        <p:nvPicPr>
          <p:cNvPr id="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002" y="1752600"/>
            <a:ext cx="6703596" cy="4871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Up Arrow 4"/>
          <p:cNvSpPr>
            <a:spLocks noChangeArrowheads="1"/>
          </p:cNvSpPr>
          <p:nvPr/>
        </p:nvSpPr>
        <p:spPr bwMode="auto">
          <a:xfrm rot="10800000">
            <a:off x="3708400" y="251499"/>
            <a:ext cx="412416" cy="501066"/>
          </a:xfrm>
          <a:prstGeom prst="upArrow">
            <a:avLst>
              <a:gd name="adj1" fmla="val 50000"/>
              <a:gd name="adj2" fmla="val 49981"/>
            </a:avLst>
          </a:prstGeom>
          <a:solidFill>
            <a:srgbClr val="CCECFF"/>
          </a:solidFill>
          <a:ln w="9525" algn="ctr">
            <a:noFill/>
            <a:round/>
            <a:headEnd/>
            <a:tailEnd/>
          </a:ln>
        </p:spPr>
        <p:txBody>
          <a:bodyPr/>
          <a:lstStyle/>
          <a:p>
            <a:endParaRPr lang="en-US"/>
          </a:p>
        </p:txBody>
      </p:sp>
      <p:sp>
        <p:nvSpPr>
          <p:cNvPr id="3" name="Rectangle 2"/>
          <p:cNvSpPr/>
          <p:nvPr/>
        </p:nvSpPr>
        <p:spPr>
          <a:xfrm>
            <a:off x="4013200" y="152400"/>
            <a:ext cx="2606484" cy="276999"/>
          </a:xfrm>
          <a:prstGeom prst="rect">
            <a:avLst/>
          </a:prstGeom>
        </p:spPr>
        <p:txBody>
          <a:bodyPr wrap="none">
            <a:spAutoFit/>
          </a:bodyPr>
          <a:lstStyle/>
          <a:p>
            <a:r>
              <a:rPr lang="en-US" sz="1200" dirty="0" smtClean="0">
                <a:latin typeface="Calibri" pitchFamily="34" charset="0"/>
              </a:rPr>
              <a:t>equations, relationships, formulas, etc.</a:t>
            </a:r>
            <a:endParaRPr lang="en-US" sz="1200" dirty="0"/>
          </a:p>
        </p:txBody>
      </p:sp>
      <p:sp>
        <p:nvSpPr>
          <p:cNvPr id="12" name="Rectangle 11"/>
          <p:cNvSpPr/>
          <p:nvPr/>
        </p:nvSpPr>
        <p:spPr>
          <a:xfrm>
            <a:off x="7848600" y="5977549"/>
            <a:ext cx="798776" cy="646331"/>
          </a:xfrm>
          <a:prstGeom prst="rect">
            <a:avLst/>
          </a:prstGeom>
        </p:spPr>
        <p:txBody>
          <a:bodyPr wrap="square">
            <a:spAutoFit/>
          </a:bodyPr>
          <a:lstStyle/>
          <a:p>
            <a:pPr algn="l"/>
            <a:r>
              <a:rPr lang="en-US" sz="1200" dirty="0" smtClean="0">
                <a:latin typeface="Calibri" pitchFamily="34" charset="0"/>
              </a:rPr>
              <a:t>Grand Canyon Skywalk</a:t>
            </a:r>
            <a:endParaRPr lang="en-US" sz="1200" dirty="0"/>
          </a:p>
        </p:txBody>
      </p:sp>
      <p:sp>
        <p:nvSpPr>
          <p:cNvPr id="7" name="Rectangle 6"/>
          <p:cNvSpPr/>
          <p:nvPr/>
        </p:nvSpPr>
        <p:spPr>
          <a:xfrm>
            <a:off x="7924801" y="1905000"/>
            <a:ext cx="914400" cy="584775"/>
          </a:xfrm>
          <a:prstGeom prst="rect">
            <a:avLst/>
          </a:prstGeom>
          <a:solidFill>
            <a:srgbClr val="CCECFF"/>
          </a:solidFill>
        </p:spPr>
        <p:txBody>
          <a:bodyPr wrap="square">
            <a:spAutoFit/>
          </a:bodyPr>
          <a:lstStyle/>
          <a:p>
            <a:pPr algn="l"/>
            <a:r>
              <a:rPr lang="en-US" sz="1600" dirty="0" smtClean="0">
                <a:latin typeface="Calibri" pitchFamily="34" charset="0"/>
              </a:rPr>
              <a:t>Safety margins!</a:t>
            </a:r>
            <a:endParaRPr lang="en-US" sz="1600" b="1" i="1" dirty="0">
              <a:solidFill>
                <a:srgbClr val="FF0000"/>
              </a:solidFill>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507840" y="1164240"/>
              <a:ext cx="3217320" cy="3856680"/>
            </p14:xfrm>
          </p:contentPart>
        </mc:Choice>
        <mc:Fallback xmlns="">
          <p:pic>
            <p:nvPicPr>
              <p:cNvPr id="2" name="Ink 1"/>
              <p:cNvPicPr/>
              <p:nvPr/>
            </p:nvPicPr>
            <p:blipFill>
              <a:blip r:embed="rId5"/>
              <a:stretch>
                <a:fillRect/>
              </a:stretch>
            </p:blipFill>
            <p:spPr>
              <a:xfrm>
                <a:off x="3498120" y="1151640"/>
                <a:ext cx="3236760" cy="3881160"/>
              </a:xfrm>
              <a:prstGeom prst="rect">
                <a:avLst/>
              </a:prstGeom>
            </p:spPr>
          </p:pic>
        </mc:Fallback>
      </mc:AlternateContent>
    </p:spTree>
    <p:extLst>
      <p:ext uri="{BB962C8B-B14F-4D97-AF65-F5344CB8AC3E}">
        <p14:creationId xmlns:p14="http://schemas.microsoft.com/office/powerpoint/2010/main" val="7879188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20713" y="1257072"/>
            <a:ext cx="7304088" cy="461665"/>
          </a:xfrm>
          <a:prstGeom prst="rect">
            <a:avLst/>
          </a:prstGeom>
          <a:noFill/>
        </p:spPr>
        <p:txBody>
          <a:bodyPr wrap="square">
            <a:spAutoFit/>
          </a:bodyPr>
          <a:lstStyle/>
          <a:p>
            <a:pPr algn="l"/>
            <a:r>
              <a:rPr lang="en-US" dirty="0">
                <a:solidFill>
                  <a:srgbClr val="1608F9"/>
                </a:solidFill>
                <a:latin typeface="Calibri" pitchFamily="34" charset="0"/>
              </a:rPr>
              <a:t>Physicists </a:t>
            </a:r>
            <a:r>
              <a:rPr lang="en-US" dirty="0" smtClean="0">
                <a:solidFill>
                  <a:srgbClr val="000000"/>
                </a:solidFill>
                <a:latin typeface="Calibri" pitchFamily="34" charset="0"/>
              </a:rPr>
              <a:t>believe </a:t>
            </a:r>
            <a:r>
              <a:rPr lang="en-US" i="1" dirty="0" smtClean="0">
                <a:solidFill>
                  <a:srgbClr val="000000"/>
                </a:solidFill>
                <a:latin typeface="Calibri" pitchFamily="34" charset="0"/>
              </a:rPr>
              <a:t>reality approximates their rules</a:t>
            </a:r>
            <a:r>
              <a:rPr lang="en-US" dirty="0" smtClean="0">
                <a:solidFill>
                  <a:srgbClr val="000000"/>
                </a:solidFill>
                <a:latin typeface="Calibri" pitchFamily="34" charset="0"/>
              </a:rPr>
              <a:t>… </a:t>
            </a:r>
            <a:endParaRPr lang="en-US" dirty="0">
              <a:solidFill>
                <a:srgbClr val="000000"/>
              </a:solidFill>
              <a:latin typeface="Calibri" pitchFamily="34" charset="0"/>
            </a:endParaRPr>
          </a:p>
        </p:txBody>
      </p:sp>
      <p:sp>
        <p:nvSpPr>
          <p:cNvPr id="8" name="Rectangle 7"/>
          <p:cNvSpPr/>
          <p:nvPr/>
        </p:nvSpPr>
        <p:spPr>
          <a:xfrm>
            <a:off x="6882064" y="5748407"/>
            <a:ext cx="1499936" cy="461665"/>
          </a:xfrm>
          <a:prstGeom prst="rect">
            <a:avLst/>
          </a:prstGeom>
        </p:spPr>
        <p:txBody>
          <a:bodyPr wrap="square">
            <a:spAutoFit/>
          </a:bodyPr>
          <a:lstStyle/>
          <a:p>
            <a:pPr algn="l"/>
            <a:r>
              <a:rPr lang="en-US" sz="1200" dirty="0" smtClean="0">
                <a:latin typeface="Calibri" pitchFamily="34" charset="0"/>
              </a:rPr>
              <a:t>Not a parabola, so not a real shot!</a:t>
            </a:r>
            <a:endParaRPr lang="en-US" sz="1200" dirty="0"/>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338" y="2716904"/>
            <a:ext cx="5476875"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219200" y="6093768"/>
            <a:ext cx="4572000" cy="230832"/>
          </a:xfrm>
          <a:prstGeom prst="rect">
            <a:avLst/>
          </a:prstGeom>
        </p:spPr>
        <p:txBody>
          <a:bodyPr>
            <a:spAutoFit/>
          </a:bodyPr>
          <a:lstStyle/>
          <a:p>
            <a:pPr algn="l"/>
            <a:r>
              <a:rPr lang="en-US" sz="900" dirty="0" smtClean="0">
                <a:latin typeface="Calibri" pitchFamily="34" charset="0"/>
              </a:rPr>
              <a:t>http://www.youtube.com/watch?feature=player_embedded&amp;v=WbaH52JI3So</a:t>
            </a:r>
            <a:endParaRPr lang="en-US" sz="900" dirty="0">
              <a:latin typeface="Calibri" pitchFamily="34" charset="0"/>
            </a:endParaRPr>
          </a:p>
        </p:txBody>
      </p:sp>
      <p:sp>
        <p:nvSpPr>
          <p:cNvPr id="4" name="Rectangle 3"/>
          <p:cNvSpPr/>
          <p:nvPr/>
        </p:nvSpPr>
        <p:spPr>
          <a:xfrm>
            <a:off x="1219200" y="6223519"/>
            <a:ext cx="4572000" cy="230832"/>
          </a:xfrm>
          <a:prstGeom prst="rect">
            <a:avLst/>
          </a:prstGeom>
        </p:spPr>
        <p:txBody>
          <a:bodyPr>
            <a:spAutoFit/>
          </a:bodyPr>
          <a:lstStyle/>
          <a:p>
            <a:pPr algn="l"/>
            <a:r>
              <a:rPr lang="en-US" sz="900" dirty="0" smtClean="0">
                <a:latin typeface="Calibri" pitchFamily="34" charset="0"/>
              </a:rPr>
              <a:t>http://www.fourandsix.com/blog/2011/8/29/seriously-amazing-beer-pong-shots.html</a:t>
            </a:r>
            <a:endParaRPr lang="en-US" sz="900" dirty="0">
              <a:latin typeface="Calibri" pitchFamily="34" charset="0"/>
            </a:endParaRPr>
          </a:p>
        </p:txBody>
      </p:sp>
      <p:sp>
        <p:nvSpPr>
          <p:cNvPr id="10" name="Rectangle 9"/>
          <p:cNvSpPr/>
          <p:nvPr/>
        </p:nvSpPr>
        <p:spPr>
          <a:xfrm>
            <a:off x="6951357" y="4495800"/>
            <a:ext cx="1101159" cy="1077218"/>
          </a:xfrm>
          <a:prstGeom prst="rect">
            <a:avLst/>
          </a:prstGeom>
          <a:solidFill>
            <a:srgbClr val="CCECFF"/>
          </a:solidFill>
        </p:spPr>
        <p:txBody>
          <a:bodyPr wrap="square">
            <a:spAutoFit/>
          </a:bodyPr>
          <a:lstStyle/>
          <a:p>
            <a:pPr algn="l"/>
            <a:r>
              <a:rPr lang="en-US" sz="1600" dirty="0" smtClean="0">
                <a:latin typeface="Calibri" pitchFamily="34" charset="0"/>
              </a:rPr>
              <a:t>Image forensics' verdict:</a:t>
            </a:r>
          </a:p>
          <a:p>
            <a:pPr algn="l"/>
            <a:r>
              <a:rPr lang="en-US" sz="1600" b="1" i="1" dirty="0" smtClean="0">
                <a:solidFill>
                  <a:srgbClr val="FF0000"/>
                </a:solidFill>
                <a:latin typeface="Calibri" pitchFamily="34" charset="0"/>
              </a:rPr>
              <a:t>Fake!</a:t>
            </a:r>
            <a:endParaRPr lang="en-US" sz="1600" b="1" i="1" dirty="0">
              <a:solidFill>
                <a:srgbClr val="FF0000"/>
              </a:solidFill>
            </a:endParaRPr>
          </a:p>
        </p:txBody>
      </p:sp>
      <p:sp>
        <p:nvSpPr>
          <p:cNvPr id="11"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their rules approximate reality;</a:t>
            </a:r>
            <a:endParaRPr lang="en-US" dirty="0">
              <a:solidFill>
                <a:srgbClr val="000000"/>
              </a:solidFill>
              <a:latin typeface="Calibri" pitchFamily="34" charset="0"/>
            </a:endParaRPr>
          </a:p>
        </p:txBody>
      </p:sp>
      <p:sp>
        <p:nvSpPr>
          <p:cNvPr id="12" name="Up Arrow 4"/>
          <p:cNvSpPr>
            <a:spLocks noChangeArrowheads="1"/>
          </p:cNvSpPr>
          <p:nvPr/>
        </p:nvSpPr>
        <p:spPr bwMode="auto">
          <a:xfrm rot="10800000">
            <a:off x="3708400" y="251499"/>
            <a:ext cx="412416" cy="501066"/>
          </a:xfrm>
          <a:prstGeom prst="upArrow">
            <a:avLst>
              <a:gd name="adj1" fmla="val 50000"/>
              <a:gd name="adj2" fmla="val 49981"/>
            </a:avLst>
          </a:prstGeom>
          <a:solidFill>
            <a:srgbClr val="CCECFF"/>
          </a:solidFill>
          <a:ln w="9525" algn="ctr">
            <a:noFill/>
            <a:round/>
            <a:headEnd/>
            <a:tailEnd/>
          </a:ln>
        </p:spPr>
        <p:txBody>
          <a:bodyPr/>
          <a:lstStyle/>
          <a:p>
            <a:endParaRPr lang="en-US"/>
          </a:p>
        </p:txBody>
      </p:sp>
      <p:sp>
        <p:nvSpPr>
          <p:cNvPr id="13" name="Rectangle 12"/>
          <p:cNvSpPr/>
          <p:nvPr/>
        </p:nvSpPr>
        <p:spPr>
          <a:xfrm>
            <a:off x="4013200" y="152400"/>
            <a:ext cx="2606484" cy="276999"/>
          </a:xfrm>
          <a:prstGeom prst="rect">
            <a:avLst/>
          </a:prstGeom>
        </p:spPr>
        <p:txBody>
          <a:bodyPr wrap="none">
            <a:spAutoFit/>
          </a:bodyPr>
          <a:lstStyle/>
          <a:p>
            <a:r>
              <a:rPr lang="en-US" sz="1200" dirty="0" smtClean="0">
                <a:latin typeface="Calibri" pitchFamily="34" charset="0"/>
              </a:rPr>
              <a:t>equations, relationships, formulas, etc.</a:t>
            </a:r>
            <a:endParaRPr lang="en-US" sz="1200" dirty="0"/>
          </a:p>
        </p:txBody>
      </p:sp>
      <p:sp>
        <p:nvSpPr>
          <p:cNvPr id="6" name="Rectangle 5"/>
          <p:cNvSpPr/>
          <p:nvPr/>
        </p:nvSpPr>
        <p:spPr>
          <a:xfrm>
            <a:off x="2484492" y="1629202"/>
            <a:ext cx="756938" cy="261610"/>
          </a:xfrm>
          <a:prstGeom prst="rect">
            <a:avLst/>
          </a:prstGeom>
        </p:spPr>
        <p:txBody>
          <a:bodyPr wrap="none">
            <a:spAutoFit/>
          </a:bodyPr>
          <a:lstStyle/>
          <a:p>
            <a:r>
              <a:rPr lang="en-US" sz="1050" dirty="0" smtClean="0">
                <a:solidFill>
                  <a:srgbClr val="000000"/>
                </a:solidFill>
                <a:latin typeface="Calibri" pitchFamily="34" charset="0"/>
              </a:rPr>
              <a:t>measured</a:t>
            </a:r>
            <a:endParaRPr lang="en-US" sz="1800" dirty="0"/>
          </a:p>
        </p:txBody>
      </p:sp>
      <p:sp>
        <p:nvSpPr>
          <p:cNvPr id="9" name="TextBox 8"/>
          <p:cNvSpPr txBox="1"/>
          <p:nvPr/>
        </p:nvSpPr>
        <p:spPr>
          <a:xfrm>
            <a:off x="2734560" y="1538068"/>
            <a:ext cx="256801" cy="276999"/>
          </a:xfrm>
          <a:prstGeom prst="rect">
            <a:avLst/>
          </a:prstGeom>
          <a:noFill/>
        </p:spPr>
        <p:txBody>
          <a:bodyPr wrap="none" rtlCol="0">
            <a:spAutoFit/>
          </a:bodyPr>
          <a:lstStyle/>
          <a:p>
            <a:r>
              <a:rPr lang="en-US" sz="1200" dirty="0" smtClean="0"/>
              <a:t>^</a:t>
            </a:r>
            <a:endParaRPr lang="en-US" sz="1200"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433600" y="1223640"/>
              <a:ext cx="1460520" cy="775800"/>
            </p14:xfrm>
          </p:contentPart>
        </mc:Choice>
        <mc:Fallback xmlns="">
          <p:pic>
            <p:nvPicPr>
              <p:cNvPr id="2" name="Ink 1"/>
              <p:cNvPicPr/>
              <p:nvPr/>
            </p:nvPicPr>
            <p:blipFill>
              <a:blip r:embed="rId5"/>
              <a:stretch>
                <a:fillRect/>
              </a:stretch>
            </p:blipFill>
            <p:spPr>
              <a:xfrm>
                <a:off x="2422080" y="1213560"/>
                <a:ext cx="1484280" cy="797760"/>
              </a:xfrm>
              <a:prstGeom prst="rect">
                <a:avLst/>
              </a:prstGeom>
            </p:spPr>
          </p:pic>
        </mc:Fallback>
      </mc:AlternateContent>
    </p:spTree>
    <p:extLst>
      <p:ext uri="{BB962C8B-B14F-4D97-AF65-F5344CB8AC3E}">
        <p14:creationId xmlns:p14="http://schemas.microsoft.com/office/powerpoint/2010/main" val="10507768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5696" y="1824335"/>
            <a:ext cx="5526504" cy="461665"/>
          </a:xfrm>
          <a:prstGeom prst="rect">
            <a:avLst/>
          </a:prstGeom>
          <a:noFill/>
        </p:spPr>
        <p:txBody>
          <a:bodyPr wrap="square">
            <a:spAutoFit/>
          </a:bodyPr>
          <a:lstStyle/>
          <a:p>
            <a:pPr algn="l"/>
            <a:r>
              <a:rPr lang="en-US" i="1" dirty="0" smtClean="0">
                <a:solidFill>
                  <a:srgbClr val="1608F9"/>
                </a:solidFill>
                <a:latin typeface="Calibri" pitchFamily="34" charset="0"/>
              </a:rPr>
              <a:t>Mathematicians </a:t>
            </a:r>
            <a:r>
              <a:rPr lang="en-US" i="1" dirty="0" smtClean="0">
                <a:latin typeface="Calibri" pitchFamily="34" charset="0"/>
              </a:rPr>
              <a:t>don't care either way!</a:t>
            </a:r>
            <a:endParaRPr lang="en-US" i="1" dirty="0">
              <a:latin typeface="Calibri" pitchFamily="34" charset="0"/>
            </a:endParaRPr>
          </a:p>
        </p:txBody>
      </p:sp>
      <p:pic>
        <p:nvPicPr>
          <p:cNvPr id="267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14600"/>
            <a:ext cx="2181726" cy="307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726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4050" t="69658" r="21776" b="15104"/>
          <a:stretch/>
        </p:blipFill>
        <p:spPr bwMode="auto">
          <a:xfrm>
            <a:off x="590261" y="3652600"/>
            <a:ext cx="5124739" cy="116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3400" y="3048000"/>
            <a:ext cx="5184940" cy="553998"/>
          </a:xfrm>
          <a:prstGeom prst="rect">
            <a:avLst/>
          </a:prstGeom>
        </p:spPr>
        <p:txBody>
          <a:bodyPr wrap="square">
            <a:spAutoFit/>
          </a:bodyPr>
          <a:lstStyle/>
          <a:p>
            <a:r>
              <a:rPr lang="en-US" sz="1500" dirty="0" smtClean="0">
                <a:solidFill>
                  <a:srgbClr val="000000"/>
                </a:solidFill>
                <a:latin typeface="Calibri" pitchFamily="34" charset="0"/>
              </a:rPr>
              <a:t>A solid sphere can be </a:t>
            </a:r>
            <a:r>
              <a:rPr lang="en-US" sz="1500" b="1" u="sng" dirty="0" smtClean="0">
                <a:solidFill>
                  <a:srgbClr val="000000"/>
                </a:solidFill>
                <a:latin typeface="Calibri" pitchFamily="34" charset="0"/>
              </a:rPr>
              <a:t>split into 5 parts </a:t>
            </a:r>
            <a:r>
              <a:rPr lang="en-US" sz="1500" dirty="0" smtClean="0">
                <a:solidFill>
                  <a:srgbClr val="000000"/>
                </a:solidFill>
                <a:latin typeface="Calibri" pitchFamily="34" charset="0"/>
              </a:rPr>
              <a:t>and rigidly reassembled into two solid spheres the same size as the original</a:t>
            </a:r>
            <a:endParaRPr lang="en-US" sz="1500" dirty="0"/>
          </a:p>
        </p:txBody>
      </p:sp>
      <p:sp>
        <p:nvSpPr>
          <p:cNvPr id="2" name="Rectangle 1"/>
          <p:cNvSpPr/>
          <p:nvPr/>
        </p:nvSpPr>
        <p:spPr bwMode="auto">
          <a:xfrm>
            <a:off x="6634879" y="3352800"/>
            <a:ext cx="336884" cy="12071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 name="Rectangle 9"/>
          <p:cNvSpPr/>
          <p:nvPr/>
        </p:nvSpPr>
        <p:spPr bwMode="auto">
          <a:xfrm>
            <a:off x="6950242" y="3276600"/>
            <a:ext cx="701842" cy="94648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 name="Rectangle 3"/>
          <p:cNvSpPr/>
          <p:nvPr/>
        </p:nvSpPr>
        <p:spPr>
          <a:xfrm>
            <a:off x="1663248" y="4948535"/>
            <a:ext cx="2978764" cy="461665"/>
          </a:xfrm>
          <a:prstGeom prst="rect">
            <a:avLst/>
          </a:prstGeom>
          <a:solidFill>
            <a:srgbClr val="CCECFF"/>
          </a:solidFill>
        </p:spPr>
        <p:txBody>
          <a:bodyPr wrap="none">
            <a:spAutoFit/>
          </a:bodyPr>
          <a:lstStyle/>
          <a:p>
            <a:r>
              <a:rPr lang="en-US" dirty="0" err="1" smtClean="0">
                <a:solidFill>
                  <a:srgbClr val="000000"/>
                </a:solidFill>
                <a:latin typeface="Calibri" pitchFamily="34" charset="0"/>
              </a:rPr>
              <a:t>Banach-Tarski</a:t>
            </a:r>
            <a:r>
              <a:rPr lang="en-US" dirty="0" smtClean="0">
                <a:solidFill>
                  <a:srgbClr val="000000"/>
                </a:solidFill>
                <a:latin typeface="Calibri" pitchFamily="34" charset="0"/>
              </a:rPr>
              <a:t> paradox</a:t>
            </a:r>
            <a:endParaRPr lang="en-US" dirty="0"/>
          </a:p>
        </p:txBody>
      </p:sp>
      <p:sp>
        <p:nvSpPr>
          <p:cNvPr id="12" name="Rectangle 11"/>
          <p:cNvSpPr/>
          <p:nvPr/>
        </p:nvSpPr>
        <p:spPr>
          <a:xfrm>
            <a:off x="6852578" y="5587090"/>
            <a:ext cx="1712392" cy="323165"/>
          </a:xfrm>
          <a:prstGeom prst="rect">
            <a:avLst/>
          </a:prstGeom>
          <a:solidFill>
            <a:srgbClr val="FFCC99"/>
          </a:solidFill>
        </p:spPr>
        <p:txBody>
          <a:bodyPr wrap="none">
            <a:spAutoFit/>
          </a:bodyPr>
          <a:lstStyle/>
          <a:p>
            <a:r>
              <a:rPr lang="en-US" sz="1500" dirty="0" err="1" smtClean="0">
                <a:solidFill>
                  <a:srgbClr val="000000"/>
                </a:solidFill>
                <a:latin typeface="Calibri" pitchFamily="34" charset="0"/>
              </a:rPr>
              <a:t>Banach-Tarski</a:t>
            </a:r>
            <a:r>
              <a:rPr lang="en-US" sz="1500" dirty="0" smtClean="0">
                <a:solidFill>
                  <a:srgbClr val="000000"/>
                </a:solidFill>
                <a:latin typeface="Calibri" pitchFamily="34" charset="0"/>
              </a:rPr>
              <a:t> XKCD</a:t>
            </a:r>
            <a:endParaRPr lang="en-US" sz="1500" dirty="0"/>
          </a:p>
        </p:txBody>
      </p:sp>
      <p:sp>
        <p:nvSpPr>
          <p:cNvPr id="6" name="Rectangle 5"/>
          <p:cNvSpPr/>
          <p:nvPr/>
        </p:nvSpPr>
        <p:spPr>
          <a:xfrm>
            <a:off x="84932" y="6497272"/>
            <a:ext cx="1961179" cy="323165"/>
          </a:xfrm>
          <a:prstGeom prst="rect">
            <a:avLst/>
          </a:prstGeom>
        </p:spPr>
        <p:txBody>
          <a:bodyPr wrap="none">
            <a:spAutoFit/>
          </a:bodyPr>
          <a:lstStyle/>
          <a:p>
            <a:pPr algn="l"/>
            <a:r>
              <a:rPr lang="en-US" sz="1500" dirty="0" smtClean="0">
                <a:latin typeface="Cambria" pitchFamily="18" charset="0"/>
              </a:rPr>
              <a:t>the parts are "clouds"</a:t>
            </a:r>
            <a:endParaRPr lang="en-US" sz="1500" dirty="0">
              <a:latin typeface="Cambria" pitchFamily="18" charset="0"/>
            </a:endParaRPr>
          </a:p>
        </p:txBody>
      </p:sp>
      <p:sp>
        <p:nvSpPr>
          <p:cNvPr id="15" name="Rectangle 14"/>
          <p:cNvSpPr/>
          <p:nvPr/>
        </p:nvSpPr>
        <p:spPr>
          <a:xfrm>
            <a:off x="620713" y="1257072"/>
            <a:ext cx="7304088" cy="461665"/>
          </a:xfrm>
          <a:prstGeom prst="rect">
            <a:avLst/>
          </a:prstGeom>
          <a:noFill/>
        </p:spPr>
        <p:txBody>
          <a:bodyPr wrap="square">
            <a:spAutoFit/>
          </a:bodyPr>
          <a:lstStyle/>
          <a:p>
            <a:pPr algn="l"/>
            <a:r>
              <a:rPr lang="en-US" dirty="0">
                <a:solidFill>
                  <a:srgbClr val="1608F9"/>
                </a:solidFill>
                <a:latin typeface="Calibri" pitchFamily="34" charset="0"/>
              </a:rPr>
              <a:t>Physicists </a:t>
            </a:r>
            <a:r>
              <a:rPr lang="en-US" dirty="0" smtClean="0">
                <a:solidFill>
                  <a:srgbClr val="000000"/>
                </a:solidFill>
                <a:latin typeface="Calibri" pitchFamily="34" charset="0"/>
              </a:rPr>
              <a:t>believe </a:t>
            </a:r>
            <a:r>
              <a:rPr lang="en-US" i="1" dirty="0" smtClean="0">
                <a:solidFill>
                  <a:srgbClr val="000000"/>
                </a:solidFill>
                <a:latin typeface="Calibri" pitchFamily="34" charset="0"/>
              </a:rPr>
              <a:t>reality approximates their rules</a:t>
            </a:r>
            <a:r>
              <a:rPr lang="en-US" dirty="0" smtClean="0">
                <a:solidFill>
                  <a:srgbClr val="000000"/>
                </a:solidFill>
                <a:latin typeface="Calibri" pitchFamily="34" charset="0"/>
              </a:rPr>
              <a:t>… </a:t>
            </a:r>
            <a:endParaRPr lang="en-US" dirty="0">
              <a:solidFill>
                <a:srgbClr val="000000"/>
              </a:solidFill>
              <a:latin typeface="Calibri" pitchFamily="34" charset="0"/>
            </a:endParaRPr>
          </a:p>
        </p:txBody>
      </p:sp>
      <p:sp>
        <p:nvSpPr>
          <p:cNvPr id="16"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their rules approximate reality;</a:t>
            </a:r>
            <a:endParaRPr lang="en-US" dirty="0">
              <a:solidFill>
                <a:srgbClr val="000000"/>
              </a:solidFill>
              <a:latin typeface="Calibri" pitchFamily="34" charset="0"/>
            </a:endParaRPr>
          </a:p>
        </p:txBody>
      </p:sp>
      <p:sp>
        <p:nvSpPr>
          <p:cNvPr id="5" name="Rectangle 4"/>
          <p:cNvSpPr/>
          <p:nvPr/>
        </p:nvSpPr>
        <p:spPr>
          <a:xfrm>
            <a:off x="4419600" y="6558762"/>
            <a:ext cx="4572000" cy="215444"/>
          </a:xfrm>
          <a:prstGeom prst="rect">
            <a:avLst/>
          </a:prstGeom>
        </p:spPr>
        <p:txBody>
          <a:bodyPr>
            <a:spAutoFit/>
          </a:bodyPr>
          <a:lstStyle/>
          <a:p>
            <a:pPr algn="r"/>
            <a:r>
              <a:rPr lang="en-US" sz="800" dirty="0">
                <a:latin typeface="Calibri" panose="020F0502020204030204" pitchFamily="34" charset="0"/>
                <a:cs typeface="Calibri" panose="020F0502020204030204" pitchFamily="34" charset="0"/>
              </a:rPr>
              <a:t>https://</a:t>
            </a:r>
            <a:r>
              <a:rPr lang="en-US" sz="800" dirty="0" smtClean="0">
                <a:latin typeface="Calibri" panose="020F0502020204030204" pitchFamily="34" charset="0"/>
                <a:cs typeface="Calibri" panose="020F0502020204030204" pitchFamily="34" charset="0"/>
              </a:rPr>
              <a:t>www.youtube.com/watch?v=s86-Z-CbaHA      @ 18:49</a:t>
            </a:r>
            <a:endParaRPr lang="en-US" sz="800" dirty="0">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5520960" y="2561040"/>
              <a:ext cx="972720" cy="2817360"/>
            </p14:xfrm>
          </p:contentPart>
        </mc:Choice>
        <mc:Fallback xmlns="">
          <p:pic>
            <p:nvPicPr>
              <p:cNvPr id="8" name="Ink 7"/>
              <p:cNvPicPr/>
              <p:nvPr/>
            </p:nvPicPr>
            <p:blipFill>
              <a:blip r:embed="rId6"/>
              <a:stretch>
                <a:fillRect/>
              </a:stretch>
            </p:blipFill>
            <p:spPr>
              <a:xfrm>
                <a:off x="5509080" y="2550960"/>
                <a:ext cx="987120" cy="2838600"/>
              </a:xfrm>
              <a:prstGeom prst="rect">
                <a:avLst/>
              </a:prstGeom>
            </p:spPr>
          </p:pic>
        </mc:Fallback>
      </mc:AlternateContent>
    </p:spTree>
    <p:extLst>
      <p:ext uri="{BB962C8B-B14F-4D97-AF65-F5344CB8AC3E}">
        <p14:creationId xmlns:p14="http://schemas.microsoft.com/office/powerpoint/2010/main" val="26382268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857" y="3228072"/>
            <a:ext cx="3333750" cy="3190875"/>
          </a:xfrm>
          <a:prstGeom prst="rect">
            <a:avLst/>
          </a:prstGeom>
        </p:spPr>
      </p:pic>
      <p:sp>
        <p:nvSpPr>
          <p:cNvPr id="2" name="Rectangle 1"/>
          <p:cNvSpPr/>
          <p:nvPr/>
        </p:nvSpPr>
        <p:spPr>
          <a:xfrm>
            <a:off x="3918744" y="3156635"/>
            <a:ext cx="2895600" cy="553998"/>
          </a:xfrm>
          <a:prstGeom prst="rect">
            <a:avLst/>
          </a:prstGeom>
        </p:spPr>
        <p:txBody>
          <a:bodyPr wrap="square">
            <a:spAutoFit/>
          </a:bodyPr>
          <a:lstStyle/>
          <a:p>
            <a:pPr algn="l"/>
            <a:r>
              <a:rPr lang="en-US" sz="1500" dirty="0" smtClean="0">
                <a:solidFill>
                  <a:srgbClr val="000000"/>
                </a:solidFill>
                <a:latin typeface="Calibri" pitchFamily="34" charset="0"/>
              </a:rPr>
              <a:t>why settle for gears, when you could have </a:t>
            </a:r>
            <a:r>
              <a:rPr lang="en-US" sz="1500" b="1" i="1" dirty="0" smtClean="0">
                <a:solidFill>
                  <a:srgbClr val="C00000"/>
                </a:solidFill>
                <a:latin typeface="Calibri" pitchFamily="34" charset="0"/>
              </a:rPr>
              <a:t>fractal</a:t>
            </a:r>
            <a:r>
              <a:rPr lang="en-US" sz="1500" dirty="0" smtClean="0">
                <a:solidFill>
                  <a:srgbClr val="C00000"/>
                </a:solidFill>
                <a:latin typeface="Calibri" pitchFamily="34" charset="0"/>
              </a:rPr>
              <a:t> </a:t>
            </a:r>
            <a:r>
              <a:rPr lang="en-US" sz="1500" dirty="0" smtClean="0">
                <a:solidFill>
                  <a:srgbClr val="000000"/>
                </a:solidFill>
                <a:latin typeface="Calibri" pitchFamily="34" charset="0"/>
              </a:rPr>
              <a:t>gears?</a:t>
            </a:r>
            <a:endParaRPr lang="en-US" sz="1500" dirty="0"/>
          </a:p>
        </p:txBody>
      </p:sp>
      <p:pic>
        <p:nvPicPr>
          <p:cNvPr id="4098" name="Picture 2" descr="File:Conways game of life breeder animatio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842435"/>
            <a:ext cx="4648200" cy="235476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4564856" y="6230035"/>
            <a:ext cx="4198144" cy="323165"/>
          </a:xfrm>
          <a:prstGeom prst="rect">
            <a:avLst/>
          </a:prstGeom>
        </p:spPr>
        <p:txBody>
          <a:bodyPr wrap="square">
            <a:spAutoFit/>
          </a:bodyPr>
          <a:lstStyle/>
          <a:p>
            <a:pPr algn="r"/>
            <a:r>
              <a:rPr lang="en-US" sz="1500" dirty="0" smtClean="0">
                <a:solidFill>
                  <a:srgbClr val="000000"/>
                </a:solidFill>
                <a:latin typeface="Calibri" pitchFamily="34" charset="0"/>
              </a:rPr>
              <a:t>plain patterns?</a:t>
            </a:r>
            <a:r>
              <a:rPr lang="en-US" sz="1500" b="1" dirty="0" smtClean="0">
                <a:solidFill>
                  <a:srgbClr val="000000"/>
                </a:solidFill>
                <a:latin typeface="Calibri" pitchFamily="34" charset="0"/>
              </a:rPr>
              <a:t> </a:t>
            </a:r>
            <a:r>
              <a:rPr lang="en-US" sz="1500" b="1" i="1" dirty="0" smtClean="0">
                <a:solidFill>
                  <a:srgbClr val="000000"/>
                </a:solidFill>
                <a:latin typeface="Calibri" pitchFamily="34" charset="0"/>
              </a:rPr>
              <a:t>Self-propagating patterns!</a:t>
            </a:r>
            <a:endParaRPr lang="en-US" sz="1500" b="1" i="1" dirty="0"/>
          </a:p>
        </p:txBody>
      </p:sp>
      <p:sp>
        <p:nvSpPr>
          <p:cNvPr id="3" name="Rectangle 2"/>
          <p:cNvSpPr/>
          <p:nvPr/>
        </p:nvSpPr>
        <p:spPr>
          <a:xfrm>
            <a:off x="4552156" y="6652374"/>
            <a:ext cx="4572000" cy="200055"/>
          </a:xfrm>
          <a:prstGeom prst="rect">
            <a:avLst/>
          </a:prstGeom>
        </p:spPr>
        <p:txBody>
          <a:bodyPr>
            <a:spAutoFit/>
          </a:bodyPr>
          <a:lstStyle/>
          <a:p>
            <a:pPr algn="r"/>
            <a:r>
              <a:rPr lang="en-US" sz="700" dirty="0">
                <a:latin typeface="Calibri" panose="020F0502020204030204" pitchFamily="34" charset="0"/>
                <a:cs typeface="Calibri" panose="020F0502020204030204" pitchFamily="34" charset="0"/>
              </a:rPr>
              <a:t>https://en.wikipedia.org/wiki/File:Conways_game_of_life_breeder_animation.gif</a:t>
            </a:r>
          </a:p>
        </p:txBody>
      </p:sp>
      <p:sp>
        <p:nvSpPr>
          <p:cNvPr id="16" name="Rectangle 15"/>
          <p:cNvSpPr/>
          <p:nvPr/>
        </p:nvSpPr>
        <p:spPr>
          <a:xfrm>
            <a:off x="1731060" y="2427932"/>
            <a:ext cx="5506451" cy="461665"/>
          </a:xfrm>
          <a:prstGeom prst="rect">
            <a:avLst/>
          </a:prstGeom>
          <a:solidFill>
            <a:srgbClr val="FFCC99"/>
          </a:solidFill>
        </p:spPr>
        <p:txBody>
          <a:bodyPr wrap="square">
            <a:spAutoFit/>
          </a:bodyPr>
          <a:lstStyle/>
          <a:p>
            <a:r>
              <a:rPr lang="en-US" dirty="0" smtClean="0">
                <a:latin typeface="Calibri" pitchFamily="34" charset="0"/>
              </a:rPr>
              <a:t>Don't like your reality?</a:t>
            </a:r>
            <a:r>
              <a:rPr lang="en-US" b="1" dirty="0" smtClean="0">
                <a:latin typeface="Calibri" pitchFamily="34" charset="0"/>
              </a:rPr>
              <a:t>  </a:t>
            </a:r>
            <a:r>
              <a:rPr lang="en-US" b="1" i="1" dirty="0" smtClean="0">
                <a:solidFill>
                  <a:srgbClr val="1608F9"/>
                </a:solidFill>
                <a:latin typeface="Calibri" pitchFamily="34" charset="0"/>
              </a:rPr>
              <a:t>Build a new one!</a:t>
            </a:r>
            <a:endParaRPr lang="en-US" b="1" i="1" dirty="0">
              <a:solidFill>
                <a:srgbClr val="1608F9"/>
              </a:solidFill>
              <a:latin typeface="Calibri" pitchFamily="34" charset="0"/>
            </a:endParaRPr>
          </a:p>
        </p:txBody>
      </p:sp>
      <p:sp>
        <p:nvSpPr>
          <p:cNvPr id="17" name="Rectangle 16"/>
          <p:cNvSpPr/>
          <p:nvPr/>
        </p:nvSpPr>
        <p:spPr>
          <a:xfrm>
            <a:off x="762000" y="2425700"/>
            <a:ext cx="631904" cy="461665"/>
          </a:xfrm>
          <a:prstGeom prst="rect">
            <a:avLst/>
          </a:prstGeom>
          <a:solidFill>
            <a:srgbClr val="FFCC99"/>
          </a:solidFill>
        </p:spPr>
        <p:txBody>
          <a:bodyPr wrap="none">
            <a:spAutoFit/>
          </a:bodyPr>
          <a:lstStyle/>
          <a:p>
            <a:r>
              <a:rPr lang="en-US" b="1" i="1" dirty="0" smtClean="0">
                <a:solidFill>
                  <a:srgbClr val="1608F9"/>
                </a:solidFill>
                <a:latin typeface="Calibri" pitchFamily="34" charset="0"/>
              </a:rPr>
              <a:t>CS?</a:t>
            </a:r>
            <a:endParaRPr lang="en-US" b="1" i="1" dirty="0">
              <a:solidFill>
                <a:srgbClr val="1608F9"/>
              </a:solidFill>
            </a:endParaRPr>
          </a:p>
        </p:txBody>
      </p:sp>
      <p:sp>
        <p:nvSpPr>
          <p:cNvPr id="18" name="Rectangle 17"/>
          <p:cNvSpPr/>
          <p:nvPr/>
        </p:nvSpPr>
        <p:spPr>
          <a:xfrm>
            <a:off x="645696" y="1824335"/>
            <a:ext cx="5526504" cy="461665"/>
          </a:xfrm>
          <a:prstGeom prst="rect">
            <a:avLst/>
          </a:prstGeom>
          <a:noFill/>
        </p:spPr>
        <p:txBody>
          <a:bodyPr wrap="square">
            <a:spAutoFit/>
          </a:bodyPr>
          <a:lstStyle/>
          <a:p>
            <a:pPr algn="l"/>
            <a:r>
              <a:rPr lang="en-US" i="1" dirty="0" smtClean="0">
                <a:solidFill>
                  <a:srgbClr val="1608F9"/>
                </a:solidFill>
                <a:latin typeface="Calibri" pitchFamily="34" charset="0"/>
              </a:rPr>
              <a:t>Mathematicians </a:t>
            </a:r>
            <a:r>
              <a:rPr lang="en-US" i="1" dirty="0" smtClean="0">
                <a:latin typeface="Calibri" pitchFamily="34" charset="0"/>
              </a:rPr>
              <a:t>don't care either way!</a:t>
            </a:r>
            <a:endParaRPr lang="en-US" i="1" dirty="0">
              <a:latin typeface="Calibri" pitchFamily="34" charset="0"/>
            </a:endParaRPr>
          </a:p>
        </p:txBody>
      </p:sp>
      <p:sp>
        <p:nvSpPr>
          <p:cNvPr id="19" name="Rectangle 18"/>
          <p:cNvSpPr/>
          <p:nvPr/>
        </p:nvSpPr>
        <p:spPr>
          <a:xfrm>
            <a:off x="620713" y="1257072"/>
            <a:ext cx="7304088" cy="461665"/>
          </a:xfrm>
          <a:prstGeom prst="rect">
            <a:avLst/>
          </a:prstGeom>
          <a:noFill/>
        </p:spPr>
        <p:txBody>
          <a:bodyPr wrap="square">
            <a:spAutoFit/>
          </a:bodyPr>
          <a:lstStyle/>
          <a:p>
            <a:pPr algn="l"/>
            <a:r>
              <a:rPr lang="en-US" dirty="0">
                <a:solidFill>
                  <a:srgbClr val="1608F9"/>
                </a:solidFill>
                <a:latin typeface="Calibri" pitchFamily="34" charset="0"/>
              </a:rPr>
              <a:t>Physicists </a:t>
            </a:r>
            <a:r>
              <a:rPr lang="en-US" dirty="0" smtClean="0">
                <a:solidFill>
                  <a:srgbClr val="000000"/>
                </a:solidFill>
                <a:latin typeface="Calibri" pitchFamily="34" charset="0"/>
              </a:rPr>
              <a:t>believe </a:t>
            </a:r>
            <a:r>
              <a:rPr lang="en-US" i="1" dirty="0" smtClean="0">
                <a:solidFill>
                  <a:srgbClr val="000000"/>
                </a:solidFill>
                <a:latin typeface="Calibri" pitchFamily="34" charset="0"/>
              </a:rPr>
              <a:t>reality approximates their rules</a:t>
            </a:r>
            <a:r>
              <a:rPr lang="en-US" dirty="0" smtClean="0">
                <a:solidFill>
                  <a:srgbClr val="000000"/>
                </a:solidFill>
                <a:latin typeface="Calibri" pitchFamily="34" charset="0"/>
              </a:rPr>
              <a:t>… </a:t>
            </a:r>
            <a:endParaRPr lang="en-US" dirty="0">
              <a:solidFill>
                <a:srgbClr val="000000"/>
              </a:solidFill>
              <a:latin typeface="Calibri" pitchFamily="34" charset="0"/>
            </a:endParaRPr>
          </a:p>
        </p:txBody>
      </p:sp>
      <p:sp>
        <p:nvSpPr>
          <p:cNvPr id="20"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rgbClr val="1608F9"/>
                </a:solidFill>
                <a:latin typeface="Calibri" pitchFamily="34" charset="0"/>
              </a:rPr>
              <a:t>Engineers</a:t>
            </a:r>
            <a:r>
              <a:rPr lang="en-US" dirty="0">
                <a:solidFill>
                  <a:srgbClr val="000000"/>
                </a:solidFill>
                <a:latin typeface="Calibri" pitchFamily="34" charset="0"/>
              </a:rPr>
              <a:t> </a:t>
            </a:r>
            <a:r>
              <a:rPr lang="en-US" dirty="0" smtClean="0">
                <a:solidFill>
                  <a:srgbClr val="000000"/>
                </a:solidFill>
                <a:latin typeface="Calibri" pitchFamily="34" charset="0"/>
              </a:rPr>
              <a:t>believe their rules approximate reality;</a:t>
            </a:r>
            <a:endParaRPr lang="en-US" dirty="0">
              <a:solidFill>
                <a:srgbClr val="000000"/>
              </a:solidFill>
              <a:latin typeface="Calibri" pitchFamily="34" charset="0"/>
            </a:endParaRPr>
          </a:p>
        </p:txBody>
      </p:sp>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8367840" y="2687400"/>
              <a:ext cx="282240" cy="1021320"/>
            </p14:xfrm>
          </p:contentPart>
        </mc:Choice>
        <mc:Fallback xmlns="">
          <p:pic>
            <p:nvPicPr>
              <p:cNvPr id="5" name="Ink 4"/>
              <p:cNvPicPr/>
              <p:nvPr/>
            </p:nvPicPr>
            <p:blipFill>
              <a:blip r:embed="rId6"/>
              <a:stretch>
                <a:fillRect/>
              </a:stretch>
            </p:blipFill>
            <p:spPr>
              <a:xfrm>
                <a:off x="8357040" y="2678760"/>
                <a:ext cx="304560" cy="1040400"/>
              </a:xfrm>
              <a:prstGeom prst="rect">
                <a:avLst/>
              </a:prstGeom>
            </p:spPr>
          </p:pic>
        </mc:Fallback>
      </mc:AlternateContent>
    </p:spTree>
    <p:extLst>
      <p:ext uri="{BB962C8B-B14F-4D97-AF65-F5344CB8AC3E}">
        <p14:creationId xmlns:p14="http://schemas.microsoft.com/office/powerpoint/2010/main" val="313260329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Oval 8"/>
          <p:cNvSpPr>
            <a:spLocks noChangeArrowheads="1"/>
          </p:cNvSpPr>
          <p:nvPr/>
        </p:nvSpPr>
        <p:spPr bwMode="auto">
          <a:xfrm>
            <a:off x="1355725" y="3616523"/>
            <a:ext cx="1936750" cy="1141413"/>
          </a:xfrm>
          <a:prstGeom prst="ellipse">
            <a:avLst/>
          </a:prstGeom>
          <a:noFill/>
          <a:ln w="9525">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3" name="Text Box 9"/>
          <p:cNvSpPr txBox="1">
            <a:spLocks noChangeArrowheads="1"/>
          </p:cNvSpPr>
          <p:nvPr/>
        </p:nvSpPr>
        <p:spPr bwMode="auto">
          <a:xfrm>
            <a:off x="1431925" y="3845123"/>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ambria" pitchFamily="18" charset="0"/>
              </a:rPr>
              <a:t>Axioms</a:t>
            </a:r>
          </a:p>
        </p:txBody>
      </p:sp>
      <p:sp>
        <p:nvSpPr>
          <p:cNvPr id="17414" name="Text Box 10"/>
          <p:cNvSpPr txBox="1">
            <a:spLocks noChangeArrowheads="1"/>
          </p:cNvSpPr>
          <p:nvPr/>
        </p:nvSpPr>
        <p:spPr bwMode="auto">
          <a:xfrm>
            <a:off x="1812925" y="4149923"/>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ambria" pitchFamily="18" charset="0"/>
              </a:rPr>
              <a:t>Definitions</a:t>
            </a:r>
          </a:p>
        </p:txBody>
      </p:sp>
      <p:sp>
        <p:nvSpPr>
          <p:cNvPr id="17415" name="Rectangle 11"/>
          <p:cNvSpPr>
            <a:spLocks noChangeArrowheads="1"/>
          </p:cNvSpPr>
          <p:nvPr/>
        </p:nvSpPr>
        <p:spPr bwMode="auto">
          <a:xfrm>
            <a:off x="1016794" y="6205954"/>
            <a:ext cx="2514600" cy="369332"/>
          </a:xfrm>
          <a:prstGeom prst="rect">
            <a:avLst/>
          </a:prstGeom>
          <a:solidFill>
            <a:schemeClr val="bg1">
              <a:lumMod val="95000"/>
            </a:schemeClr>
          </a:solidFill>
          <a:ln>
            <a:noFill/>
          </a:ln>
          <a:extLst/>
        </p:spPr>
        <p:txBody>
          <a:bodyPr>
            <a:spAutoFit/>
          </a:bodyPr>
          <a:lstStyle/>
          <a:p>
            <a:r>
              <a:rPr lang="en-US" sz="1800" b="1" dirty="0" smtClean="0">
                <a:latin typeface="Cambria" pitchFamily="18" charset="0"/>
              </a:rPr>
              <a:t>math worldview</a:t>
            </a:r>
            <a:endParaRPr lang="en-US" sz="1800" b="1" dirty="0">
              <a:latin typeface="Cambria" pitchFamily="18" charset="0"/>
            </a:endParaRPr>
          </a:p>
        </p:txBody>
      </p:sp>
      <p:sp>
        <p:nvSpPr>
          <p:cNvPr id="26" name="Rectangle 25"/>
          <p:cNvSpPr/>
          <p:nvPr/>
        </p:nvSpPr>
        <p:spPr>
          <a:xfrm>
            <a:off x="645695" y="1824335"/>
            <a:ext cx="6704429" cy="461665"/>
          </a:xfrm>
          <a:prstGeom prst="rect">
            <a:avLst/>
          </a:prstGeom>
          <a:noFill/>
        </p:spPr>
        <p:txBody>
          <a:bodyPr wrap="square">
            <a:spAutoFit/>
          </a:bodyPr>
          <a:lstStyle/>
          <a:p>
            <a:pPr algn="l"/>
            <a:r>
              <a:rPr lang="en-US" i="1" dirty="0" smtClean="0">
                <a:latin typeface="Calibri" pitchFamily="34" charset="0"/>
              </a:rPr>
              <a:t>Mathematics reason about </a:t>
            </a:r>
            <a:r>
              <a:rPr lang="en-US" b="1" i="1" dirty="0" smtClean="0">
                <a:solidFill>
                  <a:srgbClr val="C00000"/>
                </a:solidFill>
                <a:latin typeface="Calibri" pitchFamily="34" charset="0"/>
              </a:rPr>
              <a:t>structural</a:t>
            </a:r>
            <a:r>
              <a:rPr lang="en-US" i="1" dirty="0" smtClean="0">
                <a:solidFill>
                  <a:srgbClr val="C00000"/>
                </a:solidFill>
                <a:latin typeface="Calibri" pitchFamily="34" charset="0"/>
              </a:rPr>
              <a:t> </a:t>
            </a:r>
            <a:r>
              <a:rPr lang="en-US" i="1" dirty="0" smtClean="0">
                <a:latin typeface="Calibri" pitchFamily="34" charset="0"/>
              </a:rPr>
              <a:t>rules…</a:t>
            </a:r>
            <a:endParaRPr lang="en-US" i="1" dirty="0">
              <a:latin typeface="Calibri" pitchFamily="34" charset="0"/>
            </a:endParaRPr>
          </a:p>
        </p:txBody>
      </p:sp>
      <p:sp>
        <p:nvSpPr>
          <p:cNvPr id="27" name="Rectangle 26"/>
          <p:cNvSpPr>
            <a:spLocks noChangeArrowheads="1"/>
          </p:cNvSpPr>
          <p:nvPr/>
        </p:nvSpPr>
        <p:spPr bwMode="auto">
          <a:xfrm>
            <a:off x="620713" y="722902"/>
            <a:ext cx="7304087" cy="461665"/>
          </a:xfrm>
          <a:prstGeom prst="rect">
            <a:avLst/>
          </a:prstGeom>
          <a:noFill/>
          <a:ln>
            <a:noFill/>
          </a:ln>
        </p:spPr>
        <p:txBody>
          <a:bodyPr wrap="square">
            <a:spAutoFit/>
          </a:bodyPr>
          <a:lstStyle/>
          <a:p>
            <a:pPr algn="l"/>
            <a:r>
              <a:rPr lang="en-US" dirty="0">
                <a:solidFill>
                  <a:schemeClr val="bg1">
                    <a:lumMod val="65000"/>
                  </a:schemeClr>
                </a:solidFill>
                <a:latin typeface="Calibri" pitchFamily="34" charset="0"/>
              </a:rPr>
              <a:t>Engineers </a:t>
            </a:r>
            <a:r>
              <a:rPr lang="en-US" dirty="0" smtClean="0">
                <a:solidFill>
                  <a:schemeClr val="bg1">
                    <a:lumMod val="65000"/>
                  </a:schemeClr>
                </a:solidFill>
                <a:latin typeface="Calibri" pitchFamily="34" charset="0"/>
              </a:rPr>
              <a:t>believe equations approximate reality;</a:t>
            </a:r>
            <a:endParaRPr lang="en-US" dirty="0">
              <a:solidFill>
                <a:schemeClr val="bg1">
                  <a:lumMod val="65000"/>
                </a:schemeClr>
              </a:solidFill>
              <a:latin typeface="Calibri" pitchFamily="34" charset="0"/>
            </a:endParaRPr>
          </a:p>
        </p:txBody>
      </p:sp>
      <p:sp>
        <p:nvSpPr>
          <p:cNvPr id="28" name="Rectangle 27"/>
          <p:cNvSpPr/>
          <p:nvPr/>
        </p:nvSpPr>
        <p:spPr>
          <a:xfrm>
            <a:off x="620713" y="1257072"/>
            <a:ext cx="7304088" cy="461665"/>
          </a:xfrm>
          <a:prstGeom prst="rect">
            <a:avLst/>
          </a:prstGeom>
          <a:noFill/>
        </p:spPr>
        <p:txBody>
          <a:bodyPr wrap="square">
            <a:spAutoFit/>
          </a:bodyPr>
          <a:lstStyle/>
          <a:p>
            <a:pPr algn="l"/>
            <a:r>
              <a:rPr lang="en-US" dirty="0">
                <a:solidFill>
                  <a:schemeClr val="bg1">
                    <a:lumMod val="65000"/>
                  </a:schemeClr>
                </a:solidFill>
                <a:latin typeface="Calibri" pitchFamily="34" charset="0"/>
              </a:rPr>
              <a:t>Physicists </a:t>
            </a:r>
            <a:r>
              <a:rPr lang="en-US" dirty="0" smtClean="0">
                <a:solidFill>
                  <a:schemeClr val="bg1">
                    <a:lumMod val="65000"/>
                  </a:schemeClr>
                </a:solidFill>
                <a:latin typeface="Calibri" pitchFamily="34" charset="0"/>
              </a:rPr>
              <a:t>believe reality approximates equations… </a:t>
            </a:r>
            <a:endParaRPr lang="en-US" dirty="0">
              <a:solidFill>
                <a:schemeClr val="bg1">
                  <a:lumMod val="65000"/>
                </a:schemeClr>
              </a:solidFill>
              <a:latin typeface="Calibri" pitchFamily="34" charset="0"/>
            </a:endParaRPr>
          </a:p>
        </p:txBody>
      </p:sp>
      <p:sp>
        <p:nvSpPr>
          <p:cNvPr id="29" name="Rectangle 28"/>
          <p:cNvSpPr/>
          <p:nvPr/>
        </p:nvSpPr>
        <p:spPr>
          <a:xfrm>
            <a:off x="2134771" y="2362200"/>
            <a:ext cx="6704429" cy="461665"/>
          </a:xfrm>
          <a:prstGeom prst="rect">
            <a:avLst/>
          </a:prstGeom>
          <a:noFill/>
        </p:spPr>
        <p:txBody>
          <a:bodyPr wrap="square">
            <a:spAutoFit/>
          </a:bodyPr>
          <a:lstStyle/>
          <a:p>
            <a:pPr algn="r"/>
            <a:r>
              <a:rPr lang="en-US" i="1" dirty="0" smtClean="0">
                <a:latin typeface="Calibri" pitchFamily="34" charset="0"/>
              </a:rPr>
              <a:t>… and </a:t>
            </a:r>
            <a:r>
              <a:rPr lang="en-US" i="1" dirty="0" err="1" smtClean="0">
                <a:latin typeface="Calibri" pitchFamily="34" charset="0"/>
              </a:rPr>
              <a:t>CSers</a:t>
            </a:r>
            <a:r>
              <a:rPr lang="en-US" i="1" dirty="0" smtClean="0">
                <a:latin typeface="Calibri" pitchFamily="34" charset="0"/>
              </a:rPr>
              <a:t> reason about </a:t>
            </a:r>
            <a:r>
              <a:rPr lang="en-US" b="1" i="1" dirty="0" smtClean="0">
                <a:solidFill>
                  <a:srgbClr val="1608F9"/>
                </a:solidFill>
                <a:latin typeface="Calibri" pitchFamily="34" charset="0"/>
              </a:rPr>
              <a:t>procedural</a:t>
            </a:r>
            <a:r>
              <a:rPr lang="en-US" i="1" dirty="0" smtClean="0">
                <a:solidFill>
                  <a:srgbClr val="1608F9"/>
                </a:solidFill>
                <a:latin typeface="Calibri" pitchFamily="34" charset="0"/>
              </a:rPr>
              <a:t> </a:t>
            </a:r>
            <a:r>
              <a:rPr lang="en-US" i="1" dirty="0" smtClean="0">
                <a:latin typeface="Calibri" pitchFamily="34" charset="0"/>
              </a:rPr>
              <a:t>ones.</a:t>
            </a:r>
            <a:endParaRPr lang="en-US" i="1" dirty="0">
              <a:latin typeface="Calibri" pitchFamily="34" charset="0"/>
            </a:endParaRPr>
          </a:p>
        </p:txBody>
      </p:sp>
      <p:sp>
        <p:nvSpPr>
          <p:cNvPr id="24" name="Text Box 9"/>
          <p:cNvSpPr txBox="1">
            <a:spLocks noChangeArrowheads="1"/>
          </p:cNvSpPr>
          <p:nvPr/>
        </p:nvSpPr>
        <p:spPr bwMode="auto">
          <a:xfrm>
            <a:off x="1143000" y="5305425"/>
            <a:ext cx="23820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Insights, tools, </a:t>
            </a:r>
            <a:r>
              <a:rPr lang="en-US" sz="1800" dirty="0" smtClean="0">
                <a:solidFill>
                  <a:srgbClr val="C00000"/>
                </a:solidFill>
                <a:latin typeface="Cambria" pitchFamily="18" charset="0"/>
              </a:rPr>
              <a:t>mathematical truths</a:t>
            </a:r>
            <a:endParaRPr lang="en-US" sz="1800" dirty="0">
              <a:solidFill>
                <a:srgbClr val="C00000"/>
              </a:solidFill>
              <a:latin typeface="Cambria" pitchFamily="18" charset="0"/>
            </a:endParaRPr>
          </a:p>
        </p:txBody>
      </p:sp>
      <p:sp>
        <p:nvSpPr>
          <p:cNvPr id="25" name="Oval 18"/>
          <p:cNvSpPr>
            <a:spLocks noChangeArrowheads="1"/>
          </p:cNvSpPr>
          <p:nvPr/>
        </p:nvSpPr>
        <p:spPr bwMode="auto">
          <a:xfrm>
            <a:off x="5318125" y="3276600"/>
            <a:ext cx="2667000" cy="1371600"/>
          </a:xfrm>
          <a:prstGeom prst="ellipse">
            <a:avLst/>
          </a:prstGeom>
          <a:noFill/>
          <a:ln w="9525">
            <a:solidFill>
              <a:srgbClr val="1608F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 name="Text Box 19"/>
          <p:cNvSpPr txBox="1">
            <a:spLocks noChangeArrowheads="1"/>
          </p:cNvSpPr>
          <p:nvPr/>
        </p:nvSpPr>
        <p:spPr bwMode="auto">
          <a:xfrm>
            <a:off x="6080125" y="42672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if/else</a:t>
            </a:r>
          </a:p>
        </p:txBody>
      </p:sp>
      <p:sp>
        <p:nvSpPr>
          <p:cNvPr id="31" name="Text Box 20"/>
          <p:cNvSpPr txBox="1">
            <a:spLocks noChangeArrowheads="1"/>
          </p:cNvSpPr>
          <p:nvPr/>
        </p:nvSpPr>
        <p:spPr bwMode="auto">
          <a:xfrm>
            <a:off x="5743575" y="3705225"/>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while</a:t>
            </a:r>
          </a:p>
        </p:txBody>
      </p:sp>
      <p:sp>
        <p:nvSpPr>
          <p:cNvPr id="32" name="Text Box 21"/>
          <p:cNvSpPr txBox="1">
            <a:spLocks noChangeArrowheads="1"/>
          </p:cNvSpPr>
          <p:nvPr/>
        </p:nvSpPr>
        <p:spPr bwMode="auto">
          <a:xfrm>
            <a:off x="5927725" y="3352800"/>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Courier New" pitchFamily="49" charset="0"/>
              </a:rPr>
              <a:t>for</a:t>
            </a:r>
          </a:p>
        </p:txBody>
      </p:sp>
      <p:sp>
        <p:nvSpPr>
          <p:cNvPr id="33" name="Text Box 22"/>
          <p:cNvSpPr txBox="1">
            <a:spLocks noChangeArrowheads="1"/>
          </p:cNvSpPr>
          <p:nvPr/>
        </p:nvSpPr>
        <p:spPr bwMode="auto">
          <a:xfrm>
            <a:off x="5470525" y="39624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latin typeface="Arial" pitchFamily="34" charset="0"/>
              </a:rPr>
              <a:t>arithmetic operations</a:t>
            </a:r>
          </a:p>
        </p:txBody>
      </p:sp>
      <p:sp>
        <p:nvSpPr>
          <p:cNvPr id="34" name="Text Box 23"/>
          <p:cNvSpPr txBox="1">
            <a:spLocks noChangeArrowheads="1"/>
          </p:cNvSpPr>
          <p:nvPr/>
        </p:nvSpPr>
        <p:spPr bwMode="auto">
          <a:xfrm>
            <a:off x="6816196" y="3699933"/>
            <a:ext cx="1303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Arial" pitchFamily="34" charset="0"/>
              </a:rPr>
              <a:t>variables</a:t>
            </a:r>
          </a:p>
        </p:txBody>
      </p:sp>
      <p:sp>
        <p:nvSpPr>
          <p:cNvPr id="35" name="Text Box 24"/>
          <p:cNvSpPr txBox="1">
            <a:spLocks noChangeArrowheads="1"/>
          </p:cNvSpPr>
          <p:nvPr/>
        </p:nvSpPr>
        <p:spPr bwMode="auto">
          <a:xfrm>
            <a:off x="5622925" y="34290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Arial" pitchFamily="34" charset="0"/>
              </a:rPr>
              <a:t>lists</a:t>
            </a:r>
            <a:endParaRPr lang="en-US" sz="1400" b="1" dirty="0">
              <a:latin typeface="Arial" pitchFamily="34" charset="0"/>
            </a:endParaRPr>
          </a:p>
        </p:txBody>
      </p:sp>
      <p:sp>
        <p:nvSpPr>
          <p:cNvPr id="2" name="Down Arrow 1"/>
          <p:cNvSpPr/>
          <p:nvPr/>
        </p:nvSpPr>
        <p:spPr bwMode="auto">
          <a:xfrm>
            <a:off x="2083594" y="4555265"/>
            <a:ext cx="381000" cy="733425"/>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8" name="Rectangle 11"/>
          <p:cNvSpPr>
            <a:spLocks noChangeArrowheads="1"/>
          </p:cNvSpPr>
          <p:nvPr/>
        </p:nvSpPr>
        <p:spPr bwMode="auto">
          <a:xfrm>
            <a:off x="5410200" y="6205954"/>
            <a:ext cx="2514600" cy="369332"/>
          </a:xfrm>
          <a:prstGeom prst="rect">
            <a:avLst/>
          </a:prstGeom>
          <a:solidFill>
            <a:schemeClr val="bg1">
              <a:lumMod val="95000"/>
            </a:schemeClr>
          </a:solidFill>
          <a:ln>
            <a:noFill/>
          </a:ln>
          <a:extLst/>
        </p:spPr>
        <p:txBody>
          <a:bodyPr>
            <a:spAutoFit/>
          </a:bodyPr>
          <a:lstStyle/>
          <a:p>
            <a:r>
              <a:rPr lang="en-US" sz="1800" b="1" dirty="0" smtClean="0">
                <a:latin typeface="Cambria" pitchFamily="18" charset="0"/>
              </a:rPr>
              <a:t>CS worldview</a:t>
            </a:r>
            <a:endParaRPr lang="en-US" sz="1800" b="1" dirty="0">
              <a:latin typeface="Cambria" pitchFamily="18" charset="0"/>
            </a:endParaRPr>
          </a:p>
        </p:txBody>
      </p:sp>
      <p:sp>
        <p:nvSpPr>
          <p:cNvPr id="39" name="Text Box 9"/>
          <p:cNvSpPr txBox="1">
            <a:spLocks noChangeArrowheads="1"/>
          </p:cNvSpPr>
          <p:nvPr/>
        </p:nvSpPr>
        <p:spPr bwMode="auto">
          <a:xfrm>
            <a:off x="5440361" y="5305425"/>
            <a:ext cx="24844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Insights, tools, </a:t>
            </a:r>
            <a:r>
              <a:rPr lang="en-US" sz="1800" dirty="0" smtClean="0">
                <a:solidFill>
                  <a:srgbClr val="1608F9"/>
                </a:solidFill>
                <a:latin typeface="Cambria" pitchFamily="18" charset="0"/>
              </a:rPr>
              <a:t>algorithms</a:t>
            </a:r>
            <a:endParaRPr lang="en-US" sz="1800" dirty="0">
              <a:solidFill>
                <a:srgbClr val="1608F9"/>
              </a:solidFill>
              <a:latin typeface="Cambria" pitchFamily="18" charset="0"/>
            </a:endParaRPr>
          </a:p>
        </p:txBody>
      </p:sp>
      <p:sp>
        <p:nvSpPr>
          <p:cNvPr id="40" name="Down Arrow 39"/>
          <p:cNvSpPr/>
          <p:nvPr/>
        </p:nvSpPr>
        <p:spPr bwMode="auto">
          <a:xfrm>
            <a:off x="6477000" y="4572000"/>
            <a:ext cx="381000" cy="733425"/>
          </a:xfrm>
          <a:prstGeom prst="downArrow">
            <a:avLst/>
          </a:prstGeom>
          <a:solidFill>
            <a:srgbClr val="CCE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1" name="Text Box 10"/>
          <p:cNvSpPr txBox="1">
            <a:spLocks noChangeArrowheads="1"/>
          </p:cNvSpPr>
          <p:nvPr/>
        </p:nvSpPr>
        <p:spPr bwMode="auto">
          <a:xfrm>
            <a:off x="848440" y="4834467"/>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400" dirty="0" smtClean="0">
                <a:solidFill>
                  <a:srgbClr val="C00000"/>
                </a:solidFill>
                <a:latin typeface="Cambria" pitchFamily="18" charset="0"/>
              </a:rPr>
              <a:t>proofs</a:t>
            </a:r>
            <a:endParaRPr lang="en-US" sz="1400" dirty="0">
              <a:solidFill>
                <a:srgbClr val="C00000"/>
              </a:solidFill>
              <a:latin typeface="Cambria" pitchFamily="18" charset="0"/>
            </a:endParaRPr>
          </a:p>
        </p:txBody>
      </p:sp>
      <p:sp>
        <p:nvSpPr>
          <p:cNvPr id="42" name="Text Box 10"/>
          <p:cNvSpPr txBox="1">
            <a:spLocks noChangeArrowheads="1"/>
          </p:cNvSpPr>
          <p:nvPr/>
        </p:nvSpPr>
        <p:spPr bwMode="auto">
          <a:xfrm>
            <a:off x="6739467" y="4824664"/>
            <a:ext cx="1303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400" dirty="0" smtClean="0">
                <a:solidFill>
                  <a:srgbClr val="1608F9"/>
                </a:solidFill>
                <a:latin typeface="Cambria" pitchFamily="18" charset="0"/>
              </a:rPr>
              <a:t>programs</a:t>
            </a:r>
            <a:endParaRPr lang="en-US" sz="1400" dirty="0">
              <a:solidFill>
                <a:srgbClr val="1608F9"/>
              </a:solidFill>
              <a:latin typeface="Cambria" pitchFamily="18" charset="0"/>
            </a:endParaRPr>
          </a:p>
        </p:txBody>
      </p:sp>
      <p:sp>
        <p:nvSpPr>
          <p:cNvPr id="36" name="Text Box 10"/>
          <p:cNvSpPr txBox="1">
            <a:spLocks noChangeArrowheads="1"/>
          </p:cNvSpPr>
          <p:nvPr/>
        </p:nvSpPr>
        <p:spPr bwMode="auto">
          <a:xfrm>
            <a:off x="6835422" y="3399212"/>
            <a:ext cx="6516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mbria" pitchFamily="18" charset="0"/>
              </a:rPr>
              <a:t>Data</a:t>
            </a:r>
            <a:endParaRPr lang="en-US" sz="1400" b="1" dirty="0">
              <a:latin typeface="Cambria" pitchFamily="18" charset="0"/>
            </a:endParaRPr>
          </a:p>
        </p:txBody>
      </p:sp>
      <p:sp>
        <p:nvSpPr>
          <p:cNvPr id="37" name="Text Box 10"/>
          <p:cNvSpPr txBox="1">
            <a:spLocks noChangeArrowheads="1"/>
          </p:cNvSpPr>
          <p:nvPr/>
        </p:nvSpPr>
        <p:spPr bwMode="auto">
          <a:xfrm>
            <a:off x="2470502" y="3810000"/>
            <a:ext cx="6516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ambria" pitchFamily="18" charset="0"/>
              </a:rPr>
              <a:t>Data</a:t>
            </a:r>
            <a:endParaRPr lang="en-US" sz="1400" b="1" dirty="0">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7351200" y="5173560"/>
              <a:ext cx="565200" cy="551160"/>
            </p14:xfrm>
          </p:contentPart>
        </mc:Choice>
        <mc:Fallback xmlns="">
          <p:pic>
            <p:nvPicPr>
              <p:cNvPr id="3" name="Ink 2"/>
              <p:cNvPicPr/>
              <p:nvPr/>
            </p:nvPicPr>
            <p:blipFill>
              <a:blip r:embed="rId4"/>
              <a:stretch>
                <a:fillRect/>
              </a:stretch>
            </p:blipFill>
            <p:spPr>
              <a:xfrm>
                <a:off x="7338960" y="5167080"/>
                <a:ext cx="583920" cy="565920"/>
              </a:xfrm>
              <a:prstGeom prst="rect">
                <a:avLst/>
              </a:prstGeom>
            </p:spPr>
          </p:pic>
        </mc:Fallback>
      </mc:AlternateContent>
    </p:spTree>
    <p:extLst>
      <p:ext uri="{BB962C8B-B14F-4D97-AF65-F5344CB8AC3E}">
        <p14:creationId xmlns:p14="http://schemas.microsoft.com/office/powerpoint/2010/main" val="33334032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599"/>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2D data!</a:t>
            </a:r>
            <a:endParaRPr lang="en-US" sz="4000" dirty="0">
              <a:latin typeface="Cambria" pitchFamily="18" charset="0"/>
            </a:endParaRPr>
          </a:p>
        </p:txBody>
      </p:sp>
      <p:sp>
        <p:nvSpPr>
          <p:cNvPr id="3" name="Text Box 7"/>
          <p:cNvSpPr txBox="1">
            <a:spLocks noChangeArrowheads="1"/>
          </p:cNvSpPr>
          <p:nvPr/>
        </p:nvSpPr>
        <p:spPr bwMode="auto">
          <a:xfrm rot="21329586">
            <a:off x="3905143" y="5600765"/>
            <a:ext cx="4876800" cy="674031"/>
          </a:xfrm>
          <a:prstGeom prst="rect">
            <a:avLst/>
          </a:prstGeom>
          <a:solidFill>
            <a:srgbClr val="FFCC99"/>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2100" b="1" i="1" dirty="0" smtClean="0">
                <a:solidFill>
                  <a:srgbClr val="1608F9"/>
                </a:solidFill>
                <a:latin typeface="Cambria" pitchFamily="18" charset="0"/>
              </a:rPr>
              <a:t>All and only</a:t>
            </a:r>
            <a:r>
              <a:rPr lang="en-US" sz="2100" dirty="0" smtClean="0">
                <a:latin typeface="Cambria" pitchFamily="18" charset="0"/>
              </a:rPr>
              <a:t> the rules that govern 1D data apply here – no new rules to learn!</a:t>
            </a:r>
            <a:endParaRPr lang="en-US" sz="2100" b="1" i="1" dirty="0">
              <a:solidFill>
                <a:srgbClr val="008000"/>
              </a:solidFill>
              <a:latin typeface="Cambria" pitchFamily="18" charset="0"/>
            </a:endParaRPr>
          </a:p>
        </p:txBody>
      </p:sp>
      <p:sp>
        <p:nvSpPr>
          <p:cNvPr id="4" name="Text Box 7"/>
          <p:cNvSpPr txBox="1">
            <a:spLocks noChangeArrowheads="1"/>
          </p:cNvSpPr>
          <p:nvPr/>
        </p:nvSpPr>
        <p:spPr bwMode="auto">
          <a:xfrm>
            <a:off x="6096000" y="6297018"/>
            <a:ext cx="2648057" cy="341632"/>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lnSpc>
                <a:spcPct val="90000"/>
              </a:lnSpc>
              <a:spcBef>
                <a:spcPct val="50000"/>
              </a:spcBef>
            </a:pPr>
            <a:r>
              <a:rPr lang="en-US" sz="1800" i="1" dirty="0" smtClean="0">
                <a:solidFill>
                  <a:schemeClr val="bg1">
                    <a:lumMod val="50000"/>
                  </a:schemeClr>
                </a:solidFill>
                <a:latin typeface="Cambria" pitchFamily="18" charset="0"/>
              </a:rPr>
              <a:t>~ pure composition</a:t>
            </a:r>
            <a:endParaRPr lang="en-US" sz="1800" i="1" dirty="0">
              <a:solidFill>
                <a:schemeClr val="bg1">
                  <a:lumMod val="50000"/>
                </a:schemeClr>
              </a:solidFill>
              <a:latin typeface="Cambria"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smtClean="0">
                <a:latin typeface="Cambria" pitchFamily="18" charset="0"/>
              </a:rPr>
              <a:t>Lists ~ 2D data</a:t>
            </a:r>
            <a:endParaRPr lang="en-US" sz="4000" dirty="0">
              <a:latin typeface="Cambria" pitchFamily="18" charset="0"/>
            </a:endParaRPr>
          </a:p>
        </p:txBody>
      </p:sp>
      <p:sp>
        <p:nvSpPr>
          <p:cNvPr id="20485" name="Rectangle 8"/>
          <p:cNvSpPr>
            <a:spLocks noChangeArrowheads="1"/>
          </p:cNvSpPr>
          <p:nvPr/>
        </p:nvSpPr>
        <p:spPr bwMode="auto">
          <a:xfrm>
            <a:off x="2161843" y="1781395"/>
            <a:ext cx="640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3200" b="1" dirty="0">
                <a:latin typeface="Courier New" pitchFamily="49" charset="0"/>
              </a:rPr>
              <a:t>A = [ 42, 75, 70 ]</a:t>
            </a:r>
          </a:p>
        </p:txBody>
      </p:sp>
      <p:sp>
        <p:nvSpPr>
          <p:cNvPr id="20486" name="AutoShape 9"/>
          <p:cNvSpPr>
            <a:spLocks noChangeArrowheads="1"/>
          </p:cNvSpPr>
          <p:nvPr/>
        </p:nvSpPr>
        <p:spPr bwMode="auto">
          <a:xfrm>
            <a:off x="3754105" y="36337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7" name="AutoShape 10"/>
          <p:cNvSpPr>
            <a:spLocks noChangeArrowheads="1"/>
          </p:cNvSpPr>
          <p:nvPr/>
        </p:nvSpPr>
        <p:spPr bwMode="auto">
          <a:xfrm>
            <a:off x="4678030" y="363378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8" name="AutoShape 11"/>
          <p:cNvSpPr>
            <a:spLocks noChangeArrowheads="1"/>
          </p:cNvSpPr>
          <p:nvPr/>
        </p:nvSpPr>
        <p:spPr bwMode="auto">
          <a:xfrm>
            <a:off x="5590843" y="363378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0489" name="Rectangle 12"/>
          <p:cNvSpPr>
            <a:spLocks noChangeArrowheads="1"/>
          </p:cNvSpPr>
          <p:nvPr/>
        </p:nvSpPr>
        <p:spPr bwMode="auto">
          <a:xfrm>
            <a:off x="4003343" y="3657600"/>
            <a:ext cx="4302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42</a:t>
            </a:r>
          </a:p>
        </p:txBody>
      </p:sp>
      <p:sp>
        <p:nvSpPr>
          <p:cNvPr id="20490" name="Rectangle 13"/>
          <p:cNvSpPr>
            <a:spLocks noChangeArrowheads="1"/>
          </p:cNvSpPr>
          <p:nvPr/>
        </p:nvSpPr>
        <p:spPr bwMode="auto">
          <a:xfrm>
            <a:off x="4941555" y="3665538"/>
            <a:ext cx="430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75</a:t>
            </a:r>
          </a:p>
        </p:txBody>
      </p:sp>
      <p:sp>
        <p:nvSpPr>
          <p:cNvPr id="20491" name="Rectangle 14"/>
          <p:cNvSpPr>
            <a:spLocks noChangeArrowheads="1"/>
          </p:cNvSpPr>
          <p:nvPr/>
        </p:nvSpPr>
        <p:spPr bwMode="auto">
          <a:xfrm>
            <a:off x="5871830" y="3654425"/>
            <a:ext cx="4302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solidFill>
                  <a:srgbClr val="000000"/>
                </a:solidFill>
                <a:latin typeface="Courier New" pitchFamily="49" charset="0"/>
              </a:rPr>
              <a:t>70</a:t>
            </a:r>
          </a:p>
        </p:txBody>
      </p:sp>
      <p:sp>
        <p:nvSpPr>
          <p:cNvPr id="20492" name="AutoShape 15"/>
          <p:cNvSpPr>
            <a:spLocks noChangeArrowheads="1"/>
          </p:cNvSpPr>
          <p:nvPr/>
        </p:nvSpPr>
        <p:spPr bwMode="auto">
          <a:xfrm>
            <a:off x="2161843" y="3549650"/>
            <a:ext cx="1371600" cy="838200"/>
          </a:xfrm>
          <a:prstGeom prst="cube">
            <a:avLst>
              <a:gd name="adj" fmla="val 48676"/>
            </a:avLst>
          </a:prstGeom>
          <a:solidFill>
            <a:schemeClr val="bg1"/>
          </a:solidFill>
          <a:ln w="19050">
            <a:solidFill>
              <a:srgbClr val="008000"/>
            </a:solidFill>
            <a:miter lim="800000"/>
            <a:headEnd/>
            <a:tailEnd/>
          </a:ln>
        </p:spPr>
        <p:txBody>
          <a:bodyPr wrap="none" anchor="ctr"/>
          <a:lstStyle/>
          <a:p>
            <a:endParaRPr lang="en-US"/>
          </a:p>
        </p:txBody>
      </p:sp>
      <p:sp>
        <p:nvSpPr>
          <p:cNvPr id="20493" name="Freeform 16"/>
          <p:cNvSpPr>
            <a:spLocks/>
          </p:cNvSpPr>
          <p:nvPr/>
        </p:nvSpPr>
        <p:spPr bwMode="auto">
          <a:xfrm>
            <a:off x="2839705" y="3413125"/>
            <a:ext cx="1071563"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4" name="Rectangle 17"/>
          <p:cNvSpPr>
            <a:spLocks noChangeArrowheads="1"/>
          </p:cNvSpPr>
          <p:nvPr/>
        </p:nvSpPr>
        <p:spPr bwMode="auto">
          <a:xfrm>
            <a:off x="3849355" y="393858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5" name="Rectangle 18"/>
          <p:cNvSpPr>
            <a:spLocks noChangeArrowheads="1"/>
          </p:cNvSpPr>
          <p:nvPr/>
        </p:nvSpPr>
        <p:spPr bwMode="auto">
          <a:xfrm>
            <a:off x="4768518" y="393858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6" name="Rectangle 19"/>
          <p:cNvSpPr>
            <a:spLocks noChangeArrowheads="1"/>
          </p:cNvSpPr>
          <p:nvPr/>
        </p:nvSpPr>
        <p:spPr bwMode="auto">
          <a:xfrm>
            <a:off x="5673393" y="3938588"/>
            <a:ext cx="460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int</a:t>
            </a:r>
            <a:endParaRPr lang="en-US" sz="1800" b="1">
              <a:solidFill>
                <a:schemeClr val="accent2"/>
              </a:solidFill>
              <a:latin typeface="Courier New" pitchFamily="49" charset="0"/>
            </a:endParaRPr>
          </a:p>
        </p:txBody>
      </p:sp>
      <p:sp>
        <p:nvSpPr>
          <p:cNvPr id="20497" name="Rectangle 20"/>
          <p:cNvSpPr>
            <a:spLocks noChangeArrowheads="1"/>
          </p:cNvSpPr>
          <p:nvPr/>
        </p:nvSpPr>
        <p:spPr bwMode="auto">
          <a:xfrm>
            <a:off x="2355518" y="39608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0498" name="Rectangle 21"/>
          <p:cNvSpPr>
            <a:spLocks noChangeArrowheads="1"/>
          </p:cNvSpPr>
          <p:nvPr/>
        </p:nvSpPr>
        <p:spPr bwMode="auto">
          <a:xfrm>
            <a:off x="2496805" y="4144963"/>
            <a:ext cx="276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A</a:t>
            </a:r>
            <a:endParaRPr lang="en-US" sz="1800" b="1">
              <a:solidFill>
                <a:schemeClr val="accent2"/>
              </a:solidFill>
              <a:latin typeface="Courier New" pitchFamily="49" charset="0"/>
            </a:endParaRPr>
          </a:p>
        </p:txBody>
      </p:sp>
      <p:sp>
        <p:nvSpPr>
          <p:cNvPr id="40" name="Text Box 7"/>
          <p:cNvSpPr txBox="1">
            <a:spLocks noChangeArrowheads="1"/>
          </p:cNvSpPr>
          <p:nvPr/>
        </p:nvSpPr>
        <p:spPr bwMode="auto">
          <a:xfrm>
            <a:off x="4079542" y="6019800"/>
            <a:ext cx="4896977" cy="674031"/>
          </a:xfrm>
          <a:prstGeom prst="rect">
            <a:avLst/>
          </a:prstGeom>
          <a:solidFill>
            <a:srgbClr val="CCFFCC"/>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2100" dirty="0" smtClean="0">
                <a:latin typeface="Cambria" pitchFamily="18" charset="0"/>
              </a:rPr>
              <a:t>1D lists are familiar – but lists can hold ANY kind of data – </a:t>
            </a:r>
            <a:r>
              <a:rPr lang="en-US" sz="2100" b="1" i="1" dirty="0" smtClean="0">
                <a:latin typeface="Cambria" pitchFamily="18" charset="0"/>
              </a:rPr>
              <a:t>including lists!</a:t>
            </a:r>
            <a:endParaRPr lang="en-US" sz="2100" b="1" i="1" dirty="0">
              <a:solidFill>
                <a:srgbClr val="008000"/>
              </a:solidFill>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556800" y="2360160"/>
              <a:ext cx="5108760" cy="4314960"/>
            </p14:xfrm>
          </p:contentPart>
        </mc:Choice>
        <mc:Fallback xmlns="">
          <p:pic>
            <p:nvPicPr>
              <p:cNvPr id="2" name="Ink 1"/>
              <p:cNvPicPr/>
              <p:nvPr/>
            </p:nvPicPr>
            <p:blipFill>
              <a:blip r:embed="rId4"/>
              <a:stretch>
                <a:fillRect/>
              </a:stretch>
            </p:blipFill>
            <p:spPr>
              <a:xfrm>
                <a:off x="3547800" y="2347560"/>
                <a:ext cx="5130360" cy="4340520"/>
              </a:xfrm>
              <a:prstGeom prst="rect">
                <a:avLst/>
              </a:prstGeom>
            </p:spPr>
          </p:pic>
        </mc:Fallback>
      </mc:AlternateContent>
    </p:spTree>
    <p:extLst>
      <p:ext uri="{BB962C8B-B14F-4D97-AF65-F5344CB8AC3E}">
        <p14:creationId xmlns:p14="http://schemas.microsoft.com/office/powerpoint/2010/main" val="25432660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700087" y="2412831"/>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5603" name="Rectangle 3"/>
          <p:cNvSpPr>
            <a:spLocks noChangeArrowheads="1"/>
          </p:cNvSpPr>
          <p:nvPr/>
        </p:nvSpPr>
        <p:spPr bwMode="auto">
          <a:xfrm>
            <a:off x="912812" y="2816056"/>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5604" name="Rectangle 4"/>
          <p:cNvSpPr>
            <a:spLocks noChangeArrowheads="1"/>
          </p:cNvSpPr>
          <p:nvPr/>
        </p:nvSpPr>
        <p:spPr bwMode="auto">
          <a:xfrm>
            <a:off x="1073150" y="2992268"/>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a:latin typeface="Courier New" pitchFamily="49" charset="0"/>
              </a:rPr>
              <a:t>A</a:t>
            </a:r>
            <a:endParaRPr lang="en-US" sz="1800" b="1" dirty="0">
              <a:latin typeface="Courier New" pitchFamily="49" charset="0"/>
            </a:endParaRPr>
          </a:p>
        </p:txBody>
      </p:sp>
      <p:sp>
        <p:nvSpPr>
          <p:cNvPr id="25605" name="AutoShape 5"/>
          <p:cNvSpPr>
            <a:spLocks noChangeArrowheads="1"/>
          </p:cNvSpPr>
          <p:nvPr/>
        </p:nvSpPr>
        <p:spPr bwMode="auto">
          <a:xfrm>
            <a:off x="2344737" y="3254206"/>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6" name="AutoShape 6"/>
          <p:cNvSpPr>
            <a:spLocks noChangeArrowheads="1"/>
          </p:cNvSpPr>
          <p:nvPr/>
        </p:nvSpPr>
        <p:spPr bwMode="auto">
          <a:xfrm>
            <a:off x="2344737" y="4103518"/>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5607" name="AutoShape 7"/>
          <p:cNvSpPr>
            <a:spLocks noChangeArrowheads="1"/>
          </p:cNvSpPr>
          <p:nvPr/>
        </p:nvSpPr>
        <p:spPr bwMode="auto">
          <a:xfrm>
            <a:off x="2344737" y="2417593"/>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5608" name="Text Box 11"/>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Lists ~</a:t>
            </a:r>
            <a:r>
              <a:rPr lang="en-US" sz="4000" dirty="0" smtClean="0">
                <a:latin typeface="Cambria" pitchFamily="18" charset="0"/>
              </a:rPr>
              <a:t> </a:t>
            </a:r>
            <a:r>
              <a:rPr lang="en-US" sz="4000" dirty="0">
                <a:latin typeface="Cambria" pitchFamily="18" charset="0"/>
              </a:rPr>
              <a:t>2D data</a:t>
            </a:r>
          </a:p>
        </p:txBody>
      </p:sp>
      <p:sp>
        <p:nvSpPr>
          <p:cNvPr id="25609" name="Freeform 12"/>
          <p:cNvSpPr>
            <a:spLocks/>
          </p:cNvSpPr>
          <p:nvPr/>
        </p:nvSpPr>
        <p:spPr bwMode="auto">
          <a:xfrm>
            <a:off x="1416050" y="2260431"/>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0" name="Rectangle 13"/>
          <p:cNvSpPr>
            <a:spLocks noChangeArrowheads="1"/>
          </p:cNvSpPr>
          <p:nvPr/>
        </p:nvSpPr>
        <p:spPr bwMode="auto">
          <a:xfrm>
            <a:off x="2516187" y="2714456"/>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1" name="Rectangle 14"/>
          <p:cNvSpPr>
            <a:spLocks noChangeArrowheads="1"/>
          </p:cNvSpPr>
          <p:nvPr/>
        </p:nvSpPr>
        <p:spPr bwMode="auto">
          <a:xfrm>
            <a:off x="2517775" y="3555831"/>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2" name="Rectangle 15"/>
          <p:cNvSpPr>
            <a:spLocks noChangeArrowheads="1"/>
          </p:cNvSpPr>
          <p:nvPr/>
        </p:nvSpPr>
        <p:spPr bwMode="auto">
          <a:xfrm>
            <a:off x="2516187" y="4400381"/>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5613" name="Freeform 16"/>
          <p:cNvSpPr>
            <a:spLocks/>
          </p:cNvSpPr>
          <p:nvPr/>
        </p:nvSpPr>
        <p:spPr bwMode="auto">
          <a:xfrm>
            <a:off x="2881312" y="2389018"/>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4" name="Freeform 17"/>
          <p:cNvSpPr>
            <a:spLocks/>
          </p:cNvSpPr>
          <p:nvPr/>
        </p:nvSpPr>
        <p:spPr bwMode="auto">
          <a:xfrm>
            <a:off x="2867025" y="3219281"/>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5" name="Freeform 18"/>
          <p:cNvSpPr>
            <a:spLocks/>
          </p:cNvSpPr>
          <p:nvPr/>
        </p:nvSpPr>
        <p:spPr bwMode="auto">
          <a:xfrm>
            <a:off x="2876550" y="4065418"/>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6" name="Rectangle 19"/>
          <p:cNvSpPr>
            <a:spLocks noChangeArrowheads="1"/>
          </p:cNvSpPr>
          <p:nvPr/>
        </p:nvSpPr>
        <p:spPr bwMode="auto">
          <a:xfrm>
            <a:off x="2520481" y="2892256"/>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A[0]</a:t>
            </a:r>
            <a:endParaRPr lang="en-US" sz="1800" b="1">
              <a:latin typeface="Courier New" pitchFamily="49" charset="0"/>
            </a:endParaRPr>
          </a:p>
        </p:txBody>
      </p:sp>
      <p:sp>
        <p:nvSpPr>
          <p:cNvPr id="25617" name="Rectangle 20"/>
          <p:cNvSpPr>
            <a:spLocks noChangeArrowheads="1"/>
          </p:cNvSpPr>
          <p:nvPr/>
        </p:nvSpPr>
        <p:spPr bwMode="auto">
          <a:xfrm>
            <a:off x="2523656" y="3743156"/>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A[1]</a:t>
            </a:r>
            <a:endParaRPr lang="en-US" sz="1800" b="1">
              <a:latin typeface="Courier New" pitchFamily="49" charset="0"/>
            </a:endParaRPr>
          </a:p>
        </p:txBody>
      </p:sp>
      <p:sp>
        <p:nvSpPr>
          <p:cNvPr id="25618" name="Rectangle 21"/>
          <p:cNvSpPr>
            <a:spLocks noChangeArrowheads="1"/>
          </p:cNvSpPr>
          <p:nvPr/>
        </p:nvSpPr>
        <p:spPr bwMode="auto">
          <a:xfrm>
            <a:off x="2522068" y="4589293"/>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a:t>
            </a:r>
            <a:endParaRPr lang="en-US" sz="1800" b="1">
              <a:latin typeface="Courier New" pitchFamily="49" charset="0"/>
            </a:endParaRPr>
          </a:p>
        </p:txBody>
      </p:sp>
      <p:sp>
        <p:nvSpPr>
          <p:cNvPr id="25620" name="Rectangle 23"/>
          <p:cNvSpPr>
            <a:spLocks noChangeArrowheads="1"/>
          </p:cNvSpPr>
          <p:nvPr/>
        </p:nvSpPr>
        <p:spPr bwMode="auto">
          <a:xfrm>
            <a:off x="499314" y="1447800"/>
            <a:ext cx="831189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700" b="1" dirty="0">
                <a:latin typeface="Courier New" pitchFamily="49" charset="0"/>
              </a:rPr>
              <a:t>A = [ [1,2,3,4], [5,6], [</a:t>
            </a:r>
            <a:r>
              <a:rPr lang="en-US" sz="2700" b="1" dirty="0" smtClean="0">
                <a:latin typeface="Courier New" pitchFamily="49" charset="0"/>
              </a:rPr>
              <a:t>7,8,9,10,11] </a:t>
            </a:r>
            <a:r>
              <a:rPr lang="en-US" sz="2700" b="1" dirty="0">
                <a:latin typeface="Courier New" pitchFamily="49" charset="0"/>
              </a:rPr>
              <a:t>]</a:t>
            </a:r>
          </a:p>
        </p:txBody>
      </p:sp>
      <p:sp>
        <p:nvSpPr>
          <p:cNvPr id="25621" name="AutoShape 24"/>
          <p:cNvSpPr>
            <a:spLocks noChangeArrowheads="1"/>
          </p:cNvSpPr>
          <p:nvPr/>
        </p:nvSpPr>
        <p:spPr bwMode="auto">
          <a:xfrm>
            <a:off x="3779837"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2" name="AutoShape 25"/>
          <p:cNvSpPr>
            <a:spLocks noChangeArrowheads="1"/>
          </p:cNvSpPr>
          <p:nvPr/>
        </p:nvSpPr>
        <p:spPr bwMode="auto">
          <a:xfrm>
            <a:off x="4703762"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3" name="AutoShape 26"/>
          <p:cNvSpPr>
            <a:spLocks noChangeArrowheads="1"/>
          </p:cNvSpPr>
          <p:nvPr/>
        </p:nvSpPr>
        <p:spPr bwMode="auto">
          <a:xfrm>
            <a:off x="5616575" y="2517606"/>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4" name="AutoShape 30"/>
          <p:cNvSpPr>
            <a:spLocks noChangeArrowheads="1"/>
          </p:cNvSpPr>
          <p:nvPr/>
        </p:nvSpPr>
        <p:spPr bwMode="auto">
          <a:xfrm>
            <a:off x="3779837" y="3358981"/>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5" name="AutoShape 31"/>
          <p:cNvSpPr>
            <a:spLocks noChangeArrowheads="1"/>
          </p:cNvSpPr>
          <p:nvPr/>
        </p:nvSpPr>
        <p:spPr bwMode="auto">
          <a:xfrm>
            <a:off x="4703762" y="3358981"/>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6" name="AutoShape 34"/>
          <p:cNvSpPr>
            <a:spLocks noChangeArrowheads="1"/>
          </p:cNvSpPr>
          <p:nvPr/>
        </p:nvSpPr>
        <p:spPr bwMode="auto">
          <a:xfrm>
            <a:off x="3756025"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7" name="AutoShape 35"/>
          <p:cNvSpPr>
            <a:spLocks noChangeArrowheads="1"/>
          </p:cNvSpPr>
          <p:nvPr/>
        </p:nvSpPr>
        <p:spPr bwMode="auto">
          <a:xfrm>
            <a:off x="4679950"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8" name="AutoShape 36"/>
          <p:cNvSpPr>
            <a:spLocks noChangeArrowheads="1"/>
          </p:cNvSpPr>
          <p:nvPr/>
        </p:nvSpPr>
        <p:spPr bwMode="auto">
          <a:xfrm>
            <a:off x="5592762" y="4265443"/>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29" name="AutoShape 40"/>
          <p:cNvSpPr>
            <a:spLocks noChangeArrowheads="1"/>
          </p:cNvSpPr>
          <p:nvPr/>
        </p:nvSpPr>
        <p:spPr bwMode="auto">
          <a:xfrm>
            <a:off x="6535737" y="2517606"/>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0" name="AutoShape 42"/>
          <p:cNvSpPr>
            <a:spLocks noChangeArrowheads="1"/>
          </p:cNvSpPr>
          <p:nvPr/>
        </p:nvSpPr>
        <p:spPr bwMode="auto">
          <a:xfrm>
            <a:off x="7466012" y="4259093"/>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5631" name="AutoShape 44"/>
          <p:cNvSpPr>
            <a:spLocks noChangeArrowheads="1"/>
          </p:cNvSpPr>
          <p:nvPr/>
        </p:nvSpPr>
        <p:spPr bwMode="auto">
          <a:xfrm>
            <a:off x="6511925" y="4265443"/>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3" name="Down Arrow 2"/>
          <p:cNvSpPr/>
          <p:nvPr/>
        </p:nvSpPr>
        <p:spPr bwMode="auto">
          <a:xfrm rot="8071781">
            <a:off x="5905743" y="2921292"/>
            <a:ext cx="333843" cy="389647"/>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6" name="Rectangle 108"/>
          <p:cNvSpPr>
            <a:spLocks noChangeArrowheads="1"/>
          </p:cNvSpPr>
          <p:nvPr/>
        </p:nvSpPr>
        <p:spPr bwMode="auto">
          <a:xfrm>
            <a:off x="3826184" y="2839055"/>
            <a:ext cx="5597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A[0][0]</a:t>
            </a:r>
          </a:p>
        </p:txBody>
      </p:sp>
      <p:sp>
        <p:nvSpPr>
          <p:cNvPr id="37" name="Rectangle 108"/>
          <p:cNvSpPr>
            <a:spLocks noChangeArrowheads="1"/>
          </p:cNvSpPr>
          <p:nvPr/>
        </p:nvSpPr>
        <p:spPr bwMode="auto">
          <a:xfrm>
            <a:off x="4710062" y="2832956"/>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a:t>
            </a:r>
            <a:r>
              <a:rPr lang="en-US" sz="1000" b="1" dirty="0" smtClean="0">
                <a:latin typeface="Calibri" pitchFamily="34" charset="0"/>
              </a:rPr>
              <a:t>][1]</a:t>
            </a:r>
            <a:endParaRPr lang="en-US" sz="1000" b="1" dirty="0">
              <a:latin typeface="Calibri" pitchFamily="34" charset="0"/>
            </a:endParaRPr>
          </a:p>
        </p:txBody>
      </p:sp>
      <p:sp>
        <p:nvSpPr>
          <p:cNvPr id="38" name="Rectangle 108"/>
          <p:cNvSpPr>
            <a:spLocks noChangeArrowheads="1"/>
          </p:cNvSpPr>
          <p:nvPr/>
        </p:nvSpPr>
        <p:spPr bwMode="auto">
          <a:xfrm>
            <a:off x="6578966" y="2840314"/>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a:latin typeface="Calibri" pitchFamily="34" charset="0"/>
              </a:rPr>
              <a:t>A[0</a:t>
            </a:r>
            <a:r>
              <a:rPr lang="en-US" sz="1000" b="1" dirty="0" smtClean="0">
                <a:latin typeface="Calibri" pitchFamily="34" charset="0"/>
              </a:rPr>
              <a:t>][3]</a:t>
            </a:r>
            <a:endParaRPr lang="en-US" sz="1000" b="1" dirty="0">
              <a:latin typeface="Calibri" pitchFamily="34" charset="0"/>
            </a:endParaRPr>
          </a:p>
        </p:txBody>
      </p:sp>
      <p:sp>
        <p:nvSpPr>
          <p:cNvPr id="39" name="Rectangle 108"/>
          <p:cNvSpPr>
            <a:spLocks noChangeArrowheads="1"/>
          </p:cNvSpPr>
          <p:nvPr/>
        </p:nvSpPr>
        <p:spPr bwMode="auto">
          <a:xfrm>
            <a:off x="3799890" y="3691934"/>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A[1][0]</a:t>
            </a:r>
            <a:endParaRPr lang="en-US" sz="1000" b="1" dirty="0">
              <a:latin typeface="Calibri" pitchFamily="34" charset="0"/>
            </a:endParaRPr>
          </a:p>
        </p:txBody>
      </p:sp>
      <p:sp>
        <p:nvSpPr>
          <p:cNvPr id="40" name="Rectangle 108"/>
          <p:cNvSpPr>
            <a:spLocks noChangeArrowheads="1"/>
          </p:cNvSpPr>
          <p:nvPr/>
        </p:nvSpPr>
        <p:spPr bwMode="auto">
          <a:xfrm>
            <a:off x="4722311" y="3687330"/>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A[1][1]</a:t>
            </a:r>
            <a:endParaRPr lang="en-US" sz="1000" b="1" dirty="0">
              <a:latin typeface="Calibri" pitchFamily="34" charset="0"/>
            </a:endParaRPr>
          </a:p>
        </p:txBody>
      </p:sp>
      <p:sp>
        <p:nvSpPr>
          <p:cNvPr id="41" name="Rectangle 108"/>
          <p:cNvSpPr>
            <a:spLocks noChangeArrowheads="1"/>
          </p:cNvSpPr>
          <p:nvPr/>
        </p:nvSpPr>
        <p:spPr bwMode="auto">
          <a:xfrm>
            <a:off x="3790306"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a:t>
            </a:r>
            <a:r>
              <a:rPr lang="en-US" sz="1000" b="1" dirty="0">
                <a:latin typeface="Calibri" pitchFamily="34" charset="0"/>
              </a:rPr>
              <a:t>0</a:t>
            </a:r>
            <a:r>
              <a:rPr lang="en-US" sz="1000" b="1" dirty="0" smtClean="0">
                <a:latin typeface="Calibri" pitchFamily="34" charset="0"/>
              </a:rPr>
              <a:t>]</a:t>
            </a:r>
            <a:endParaRPr lang="en-US" sz="1000" b="1" dirty="0">
              <a:latin typeface="Calibri" pitchFamily="34" charset="0"/>
            </a:endParaRPr>
          </a:p>
        </p:txBody>
      </p:sp>
      <p:sp>
        <p:nvSpPr>
          <p:cNvPr id="42" name="Rectangle 108"/>
          <p:cNvSpPr>
            <a:spLocks noChangeArrowheads="1"/>
          </p:cNvSpPr>
          <p:nvPr/>
        </p:nvSpPr>
        <p:spPr bwMode="auto">
          <a:xfrm>
            <a:off x="4702259"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A[2][1]</a:t>
            </a:r>
            <a:endParaRPr lang="en-US" sz="1000" b="1" dirty="0">
              <a:latin typeface="Calibri" pitchFamily="34" charset="0"/>
            </a:endParaRPr>
          </a:p>
        </p:txBody>
      </p:sp>
      <p:sp>
        <p:nvSpPr>
          <p:cNvPr id="43" name="Rectangle 108"/>
          <p:cNvSpPr>
            <a:spLocks noChangeArrowheads="1"/>
          </p:cNvSpPr>
          <p:nvPr/>
        </p:nvSpPr>
        <p:spPr bwMode="auto">
          <a:xfrm>
            <a:off x="5620804"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A[2][2]</a:t>
            </a:r>
            <a:endParaRPr lang="en-US" sz="1000" b="1" dirty="0">
              <a:latin typeface="Calibri" pitchFamily="34" charset="0"/>
            </a:endParaRPr>
          </a:p>
        </p:txBody>
      </p:sp>
      <p:sp>
        <p:nvSpPr>
          <p:cNvPr id="44" name="Rectangle 108"/>
          <p:cNvSpPr>
            <a:spLocks noChangeArrowheads="1"/>
          </p:cNvSpPr>
          <p:nvPr/>
        </p:nvSpPr>
        <p:spPr bwMode="auto">
          <a:xfrm>
            <a:off x="6535737"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A[2][3]</a:t>
            </a:r>
            <a:endParaRPr lang="en-US" sz="1000" b="1" dirty="0">
              <a:latin typeface="Calibri" pitchFamily="34" charset="0"/>
            </a:endParaRPr>
          </a:p>
        </p:txBody>
      </p:sp>
      <p:sp>
        <p:nvSpPr>
          <p:cNvPr id="45" name="Rectangle 108"/>
          <p:cNvSpPr>
            <a:spLocks noChangeArrowheads="1"/>
          </p:cNvSpPr>
          <p:nvPr/>
        </p:nvSpPr>
        <p:spPr bwMode="auto">
          <a:xfrm>
            <a:off x="7491697" y="4594307"/>
            <a:ext cx="5597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dirty="0" smtClean="0">
                <a:latin typeface="Calibri" pitchFamily="34" charset="0"/>
              </a:rPr>
              <a:t>A[2][4]</a:t>
            </a:r>
            <a:endParaRPr lang="en-US" sz="1000" b="1" dirty="0">
              <a:latin typeface="Calibri" pitchFamily="34" charset="0"/>
            </a:endParaRPr>
          </a:p>
        </p:txBody>
      </p:sp>
      <p:sp>
        <p:nvSpPr>
          <p:cNvPr id="4" name="Rectangle 3"/>
          <p:cNvSpPr/>
          <p:nvPr/>
        </p:nvSpPr>
        <p:spPr>
          <a:xfrm>
            <a:off x="2492146" y="6042883"/>
            <a:ext cx="1641796"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(A[0])</a:t>
            </a:r>
            <a:endParaRPr lang="en-US" sz="2100" b="1" dirty="0">
              <a:latin typeface="Courier New" pitchFamily="49" charset="0"/>
              <a:cs typeface="Courier New" pitchFamily="49" charset="0"/>
            </a:endParaRPr>
          </a:p>
        </p:txBody>
      </p:sp>
      <p:sp>
        <p:nvSpPr>
          <p:cNvPr id="47" name="Rectangle 46"/>
          <p:cNvSpPr/>
          <p:nvPr/>
        </p:nvSpPr>
        <p:spPr>
          <a:xfrm>
            <a:off x="4727354" y="6042883"/>
            <a:ext cx="1156086" cy="415498"/>
          </a:xfrm>
          <a:prstGeom prst="rect">
            <a:avLst/>
          </a:prstGeom>
        </p:spPr>
        <p:txBody>
          <a:bodyPr wrap="none">
            <a:spAutoFit/>
          </a:bodyPr>
          <a:lstStyle/>
          <a:p>
            <a:r>
              <a:rPr lang="en-US" sz="2100" b="1" dirty="0" err="1" smtClean="0">
                <a:latin typeface="Courier New" pitchFamily="49" charset="0"/>
                <a:cs typeface="Courier New" pitchFamily="49" charset="0"/>
              </a:rPr>
              <a:t>len</a:t>
            </a:r>
            <a:r>
              <a:rPr lang="en-US" sz="2100" b="1" dirty="0" smtClean="0">
                <a:latin typeface="Courier New" pitchFamily="49" charset="0"/>
                <a:cs typeface="Courier New" pitchFamily="49" charset="0"/>
              </a:rPr>
              <a:t>(A)</a:t>
            </a:r>
            <a:endParaRPr lang="en-US" sz="2100" b="1" dirty="0">
              <a:latin typeface="Courier New" pitchFamily="49" charset="0"/>
              <a:cs typeface="Courier New" pitchFamily="49" charset="0"/>
            </a:endParaRPr>
          </a:p>
        </p:txBody>
      </p:sp>
      <p:sp>
        <p:nvSpPr>
          <p:cNvPr id="48" name="Rectangle 47"/>
          <p:cNvSpPr/>
          <p:nvPr/>
        </p:nvSpPr>
        <p:spPr>
          <a:xfrm>
            <a:off x="6476851" y="6042883"/>
            <a:ext cx="2321533" cy="415498"/>
          </a:xfrm>
          <a:prstGeom prst="rect">
            <a:avLst/>
          </a:prstGeom>
        </p:spPr>
        <p:txBody>
          <a:bodyPr wrap="none">
            <a:spAutoFit/>
          </a:bodyPr>
          <a:lstStyle/>
          <a:p>
            <a:r>
              <a:rPr lang="en-US" sz="2100" dirty="0">
                <a:latin typeface="Calibri" pitchFamily="34" charset="0"/>
                <a:cs typeface="Courier New" pitchFamily="49" charset="0"/>
              </a:rPr>
              <a:t>R</a:t>
            </a:r>
            <a:r>
              <a:rPr lang="en-US" sz="2100" dirty="0" smtClean="0">
                <a:latin typeface="Calibri" pitchFamily="34" charset="0"/>
                <a:cs typeface="Courier New" pitchFamily="49" charset="0"/>
              </a:rPr>
              <a:t>eplace 10 with 42.</a:t>
            </a:r>
            <a:endParaRPr lang="en-US" sz="2100" dirty="0">
              <a:latin typeface="Calibri" pitchFamily="34" charset="0"/>
              <a:cs typeface="Courier New" pitchFamily="49" charset="0"/>
            </a:endParaRPr>
          </a:p>
        </p:txBody>
      </p:sp>
      <p:sp>
        <p:nvSpPr>
          <p:cNvPr id="5" name="Rectangle 4"/>
          <p:cNvSpPr/>
          <p:nvPr/>
        </p:nvSpPr>
        <p:spPr>
          <a:xfrm>
            <a:off x="4078813" y="2462725"/>
            <a:ext cx="369012" cy="461665"/>
          </a:xfrm>
          <a:prstGeom prst="rect">
            <a:avLst/>
          </a:prstGeom>
        </p:spPr>
        <p:txBody>
          <a:bodyPr wrap="none">
            <a:spAutoFit/>
          </a:bodyPr>
          <a:lstStyle/>
          <a:p>
            <a:r>
              <a:rPr lang="en-US" b="1" dirty="0">
                <a:latin typeface="Courier New" pitchFamily="49" charset="0"/>
              </a:rPr>
              <a:t>1</a:t>
            </a:r>
            <a:endParaRPr lang="en-US" dirty="0"/>
          </a:p>
        </p:txBody>
      </p:sp>
      <p:sp>
        <p:nvSpPr>
          <p:cNvPr id="50" name="Rectangle 49"/>
          <p:cNvSpPr/>
          <p:nvPr/>
        </p:nvSpPr>
        <p:spPr>
          <a:xfrm>
            <a:off x="5001979" y="2459559"/>
            <a:ext cx="369012" cy="461665"/>
          </a:xfrm>
          <a:prstGeom prst="rect">
            <a:avLst/>
          </a:prstGeom>
        </p:spPr>
        <p:txBody>
          <a:bodyPr wrap="none">
            <a:spAutoFit/>
          </a:bodyPr>
          <a:lstStyle/>
          <a:p>
            <a:r>
              <a:rPr lang="en-US" b="1" dirty="0" smtClean="0">
                <a:latin typeface="Courier New" pitchFamily="49" charset="0"/>
              </a:rPr>
              <a:t>2</a:t>
            </a:r>
            <a:endParaRPr lang="en-US" dirty="0"/>
          </a:p>
        </p:txBody>
      </p:sp>
      <p:sp>
        <p:nvSpPr>
          <p:cNvPr id="51" name="Rectangle 50"/>
          <p:cNvSpPr/>
          <p:nvPr/>
        </p:nvSpPr>
        <p:spPr>
          <a:xfrm>
            <a:off x="6823512" y="2467163"/>
            <a:ext cx="369012" cy="461665"/>
          </a:xfrm>
          <a:prstGeom prst="rect">
            <a:avLst/>
          </a:prstGeom>
        </p:spPr>
        <p:txBody>
          <a:bodyPr wrap="none">
            <a:spAutoFit/>
          </a:bodyPr>
          <a:lstStyle/>
          <a:p>
            <a:r>
              <a:rPr lang="en-US" b="1" dirty="0">
                <a:latin typeface="Courier New" pitchFamily="49" charset="0"/>
              </a:rPr>
              <a:t>4</a:t>
            </a:r>
            <a:endParaRPr lang="en-US" dirty="0"/>
          </a:p>
        </p:txBody>
      </p:sp>
      <p:sp>
        <p:nvSpPr>
          <p:cNvPr id="6" name="Rectangle 5"/>
          <p:cNvSpPr/>
          <p:nvPr/>
        </p:nvSpPr>
        <p:spPr>
          <a:xfrm>
            <a:off x="6166547" y="3140905"/>
            <a:ext cx="324128" cy="461665"/>
          </a:xfrm>
          <a:prstGeom prst="rect">
            <a:avLst/>
          </a:prstGeom>
        </p:spPr>
        <p:txBody>
          <a:bodyPr wrap="none">
            <a:spAutoFit/>
          </a:bodyPr>
          <a:lstStyle/>
          <a:p>
            <a:r>
              <a:rPr lang="en-US" b="1" dirty="0" smtClean="0">
                <a:latin typeface="Cambria" pitchFamily="18" charset="0"/>
              </a:rPr>
              <a:t>?</a:t>
            </a:r>
            <a:endParaRPr lang="en-US" b="1" dirty="0"/>
          </a:p>
        </p:txBody>
      </p:sp>
      <p:sp>
        <p:nvSpPr>
          <p:cNvPr id="53" name="Rectangle 52"/>
          <p:cNvSpPr/>
          <p:nvPr/>
        </p:nvSpPr>
        <p:spPr>
          <a:xfrm>
            <a:off x="5888158" y="2467481"/>
            <a:ext cx="369012" cy="461665"/>
          </a:xfrm>
          <a:prstGeom prst="rect">
            <a:avLst/>
          </a:prstGeom>
        </p:spPr>
        <p:txBody>
          <a:bodyPr wrap="none">
            <a:spAutoFit/>
          </a:bodyPr>
          <a:lstStyle/>
          <a:p>
            <a:r>
              <a:rPr lang="en-US" b="1" dirty="0" smtClean="0">
                <a:latin typeface="Courier New" pitchFamily="49" charset="0"/>
              </a:rPr>
              <a:t>3</a:t>
            </a:r>
            <a:endParaRPr lang="en-US" dirty="0"/>
          </a:p>
        </p:txBody>
      </p:sp>
      <p:sp>
        <p:nvSpPr>
          <p:cNvPr id="54" name="Rectangle 53"/>
          <p:cNvSpPr/>
          <p:nvPr/>
        </p:nvSpPr>
        <p:spPr>
          <a:xfrm>
            <a:off x="4086728" y="3313763"/>
            <a:ext cx="369012" cy="461665"/>
          </a:xfrm>
          <a:prstGeom prst="rect">
            <a:avLst/>
          </a:prstGeom>
        </p:spPr>
        <p:txBody>
          <a:bodyPr wrap="none">
            <a:spAutoFit/>
          </a:bodyPr>
          <a:lstStyle/>
          <a:p>
            <a:r>
              <a:rPr lang="en-US" b="1" dirty="0" smtClean="0">
                <a:latin typeface="Courier New" pitchFamily="49" charset="0"/>
              </a:rPr>
              <a:t>5</a:t>
            </a:r>
            <a:endParaRPr lang="en-US" dirty="0"/>
          </a:p>
        </p:txBody>
      </p:sp>
      <p:sp>
        <p:nvSpPr>
          <p:cNvPr id="55" name="Rectangle 54"/>
          <p:cNvSpPr/>
          <p:nvPr/>
        </p:nvSpPr>
        <p:spPr>
          <a:xfrm>
            <a:off x="5009894" y="3310597"/>
            <a:ext cx="369012" cy="461665"/>
          </a:xfrm>
          <a:prstGeom prst="rect">
            <a:avLst/>
          </a:prstGeom>
        </p:spPr>
        <p:txBody>
          <a:bodyPr wrap="none">
            <a:spAutoFit/>
          </a:bodyPr>
          <a:lstStyle/>
          <a:p>
            <a:r>
              <a:rPr lang="en-US" b="1" dirty="0">
                <a:latin typeface="Courier New" pitchFamily="49" charset="0"/>
              </a:rPr>
              <a:t>6</a:t>
            </a:r>
            <a:endParaRPr lang="en-US" dirty="0"/>
          </a:p>
        </p:txBody>
      </p:sp>
      <p:sp>
        <p:nvSpPr>
          <p:cNvPr id="56" name="Rectangle 55"/>
          <p:cNvSpPr/>
          <p:nvPr/>
        </p:nvSpPr>
        <p:spPr>
          <a:xfrm>
            <a:off x="4042608" y="4211375"/>
            <a:ext cx="369012" cy="461665"/>
          </a:xfrm>
          <a:prstGeom prst="rect">
            <a:avLst/>
          </a:prstGeom>
        </p:spPr>
        <p:txBody>
          <a:bodyPr wrap="none">
            <a:spAutoFit/>
          </a:bodyPr>
          <a:lstStyle/>
          <a:p>
            <a:r>
              <a:rPr lang="en-US" b="1" dirty="0" smtClean="0">
                <a:latin typeface="Courier New" pitchFamily="49" charset="0"/>
              </a:rPr>
              <a:t>7</a:t>
            </a:r>
            <a:endParaRPr lang="en-US" dirty="0"/>
          </a:p>
        </p:txBody>
      </p:sp>
      <p:sp>
        <p:nvSpPr>
          <p:cNvPr id="57" name="Rectangle 56"/>
          <p:cNvSpPr/>
          <p:nvPr/>
        </p:nvSpPr>
        <p:spPr>
          <a:xfrm>
            <a:off x="4965774" y="4208209"/>
            <a:ext cx="369012" cy="461665"/>
          </a:xfrm>
          <a:prstGeom prst="rect">
            <a:avLst/>
          </a:prstGeom>
        </p:spPr>
        <p:txBody>
          <a:bodyPr wrap="none">
            <a:spAutoFit/>
          </a:bodyPr>
          <a:lstStyle/>
          <a:p>
            <a:r>
              <a:rPr lang="en-US" b="1" dirty="0" smtClean="0">
                <a:latin typeface="Courier New" pitchFamily="49" charset="0"/>
              </a:rPr>
              <a:t>8</a:t>
            </a:r>
            <a:endParaRPr lang="en-US" dirty="0"/>
          </a:p>
        </p:txBody>
      </p:sp>
      <p:sp>
        <p:nvSpPr>
          <p:cNvPr id="58" name="Rectangle 57"/>
          <p:cNvSpPr/>
          <p:nvPr/>
        </p:nvSpPr>
        <p:spPr>
          <a:xfrm>
            <a:off x="6717577" y="4215813"/>
            <a:ext cx="508473" cy="415498"/>
          </a:xfrm>
          <a:prstGeom prst="rect">
            <a:avLst/>
          </a:prstGeom>
        </p:spPr>
        <p:txBody>
          <a:bodyPr wrap="none">
            <a:spAutoFit/>
          </a:bodyPr>
          <a:lstStyle/>
          <a:p>
            <a:r>
              <a:rPr lang="en-US" sz="2100" b="1" dirty="0" smtClean="0">
                <a:latin typeface="Courier New" pitchFamily="49" charset="0"/>
              </a:rPr>
              <a:t>10</a:t>
            </a:r>
            <a:endParaRPr lang="en-US" sz="2100" dirty="0"/>
          </a:p>
        </p:txBody>
      </p:sp>
      <p:sp>
        <p:nvSpPr>
          <p:cNvPr id="59" name="Rectangle 58"/>
          <p:cNvSpPr/>
          <p:nvPr/>
        </p:nvSpPr>
        <p:spPr>
          <a:xfrm>
            <a:off x="5851953" y="4216131"/>
            <a:ext cx="369012" cy="461665"/>
          </a:xfrm>
          <a:prstGeom prst="rect">
            <a:avLst/>
          </a:prstGeom>
        </p:spPr>
        <p:txBody>
          <a:bodyPr wrap="none">
            <a:spAutoFit/>
          </a:bodyPr>
          <a:lstStyle/>
          <a:p>
            <a:r>
              <a:rPr lang="en-US" b="1" dirty="0" smtClean="0">
                <a:latin typeface="Courier New" pitchFamily="49" charset="0"/>
              </a:rPr>
              <a:t>9</a:t>
            </a:r>
            <a:endParaRPr lang="en-US" dirty="0"/>
          </a:p>
        </p:txBody>
      </p:sp>
      <p:sp>
        <p:nvSpPr>
          <p:cNvPr id="60" name="Rectangle 59"/>
          <p:cNvSpPr/>
          <p:nvPr/>
        </p:nvSpPr>
        <p:spPr>
          <a:xfrm>
            <a:off x="7721126" y="4220596"/>
            <a:ext cx="508474" cy="415498"/>
          </a:xfrm>
          <a:prstGeom prst="rect">
            <a:avLst/>
          </a:prstGeom>
        </p:spPr>
        <p:txBody>
          <a:bodyPr wrap="none">
            <a:spAutoFit/>
          </a:bodyPr>
          <a:lstStyle/>
          <a:p>
            <a:r>
              <a:rPr lang="en-US" sz="2100" b="1" dirty="0" smtClean="0">
                <a:latin typeface="Courier New" pitchFamily="49" charset="0"/>
              </a:rPr>
              <a:t>11</a:t>
            </a:r>
            <a:endParaRPr lang="en-US" sz="2100" dirty="0"/>
          </a:p>
        </p:txBody>
      </p:sp>
      <p:sp>
        <p:nvSpPr>
          <p:cNvPr id="61" name="Down Arrow 60"/>
          <p:cNvSpPr/>
          <p:nvPr/>
        </p:nvSpPr>
        <p:spPr bwMode="auto">
          <a:xfrm rot="2332905">
            <a:off x="6967407" y="3968429"/>
            <a:ext cx="333843" cy="389647"/>
          </a:xfrm>
          <a:prstGeom prst="downArrow">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312274" y="6019800"/>
            <a:ext cx="1586460" cy="461665"/>
          </a:xfrm>
          <a:prstGeom prst="rect">
            <a:avLst/>
          </a:prstGeom>
        </p:spPr>
        <p:txBody>
          <a:bodyPr wrap="none">
            <a:spAutoFit/>
          </a:bodyPr>
          <a:lstStyle/>
          <a:p>
            <a:r>
              <a:rPr lang="en-US" dirty="0" smtClean="0">
                <a:latin typeface="Calibri" pitchFamily="34" charset="0"/>
                <a:cs typeface="Courier New" pitchFamily="49" charset="0"/>
              </a:rPr>
              <a:t>Where's 3?</a:t>
            </a:r>
            <a:endParaRPr lang="en-US" dirty="0"/>
          </a:p>
        </p:txBody>
      </p:sp>
      <p:sp>
        <p:nvSpPr>
          <p:cNvPr id="62" name="Rectangle 61"/>
          <p:cNvSpPr/>
          <p:nvPr/>
        </p:nvSpPr>
        <p:spPr>
          <a:xfrm>
            <a:off x="2752704" y="6435803"/>
            <a:ext cx="1021433" cy="276999"/>
          </a:xfrm>
          <a:prstGeom prst="rect">
            <a:avLst/>
          </a:prstGeom>
        </p:spPr>
        <p:txBody>
          <a:bodyPr wrap="none">
            <a:spAutoFit/>
          </a:bodyPr>
          <a:lstStyle/>
          <a:p>
            <a:r>
              <a:rPr lang="en-US" sz="1200" b="1" dirty="0" err="1" smtClean="0">
                <a:latin typeface="Courier New" pitchFamily="49" charset="0"/>
                <a:cs typeface="Courier New" pitchFamily="49" charset="0"/>
              </a:rPr>
              <a:t>len</a:t>
            </a:r>
            <a:r>
              <a:rPr lang="en-US" sz="1200" b="1" dirty="0" smtClean="0">
                <a:latin typeface="Courier New" pitchFamily="49" charset="0"/>
                <a:cs typeface="Courier New" pitchFamily="49" charset="0"/>
              </a:rPr>
              <a:t>(A[1])</a:t>
            </a:r>
            <a:endParaRPr lang="en-US" sz="1200" b="1" dirty="0">
              <a:latin typeface="Courier New" pitchFamily="49" charset="0"/>
              <a:cs typeface="Courier New" pitchFamily="49"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09320" y="334800"/>
              <a:ext cx="8329320" cy="6335280"/>
            </p14:xfrm>
          </p:contentPart>
        </mc:Choice>
        <mc:Fallback xmlns="">
          <p:pic>
            <p:nvPicPr>
              <p:cNvPr id="2" name="Ink 1"/>
              <p:cNvPicPr/>
              <p:nvPr/>
            </p:nvPicPr>
            <p:blipFill>
              <a:blip r:embed="rId4"/>
              <a:stretch>
                <a:fillRect/>
              </a:stretch>
            </p:blipFill>
            <p:spPr>
              <a:xfrm>
                <a:off x="398880" y="322560"/>
                <a:ext cx="8348760" cy="6359760"/>
              </a:xfrm>
              <a:prstGeom prst="rect">
                <a:avLst/>
              </a:prstGeom>
            </p:spPr>
          </p:pic>
        </mc:Fallback>
      </mc:AlternateContent>
    </p:spTree>
    <p:extLst>
      <p:ext uri="{BB962C8B-B14F-4D97-AF65-F5344CB8AC3E}">
        <p14:creationId xmlns:p14="http://schemas.microsoft.com/office/powerpoint/2010/main" val="6638079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73"/>
          <p:cNvSpPr>
            <a:spLocks noChangeArrowheads="1"/>
          </p:cNvSpPr>
          <p:nvPr/>
        </p:nvSpPr>
        <p:spPr bwMode="auto">
          <a:xfrm>
            <a:off x="701675" y="1935163"/>
            <a:ext cx="1431925" cy="838200"/>
          </a:xfrm>
          <a:prstGeom prst="cube">
            <a:avLst>
              <a:gd name="adj" fmla="val 48676"/>
            </a:avLst>
          </a:prstGeom>
          <a:solidFill>
            <a:schemeClr val="bg1"/>
          </a:solidFill>
          <a:ln w="28575">
            <a:solidFill>
              <a:srgbClr val="008000"/>
            </a:solidFill>
            <a:miter lim="800000"/>
            <a:headEnd/>
            <a:tailEnd/>
          </a:ln>
        </p:spPr>
        <p:txBody>
          <a:bodyPr wrap="none" anchor="ctr"/>
          <a:lstStyle/>
          <a:p>
            <a:endParaRPr lang="en-US"/>
          </a:p>
        </p:txBody>
      </p:sp>
      <p:sp>
        <p:nvSpPr>
          <p:cNvPr id="27652" name="Rectangle 74"/>
          <p:cNvSpPr>
            <a:spLocks noChangeArrowheads="1"/>
          </p:cNvSpPr>
          <p:nvPr/>
        </p:nvSpPr>
        <p:spPr bwMode="auto">
          <a:xfrm>
            <a:off x="914400" y="23383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800" b="1">
              <a:solidFill>
                <a:schemeClr val="accent2"/>
              </a:solidFill>
              <a:latin typeface="Courier New" pitchFamily="49" charset="0"/>
            </a:endParaRPr>
          </a:p>
        </p:txBody>
      </p:sp>
      <p:sp>
        <p:nvSpPr>
          <p:cNvPr id="27653" name="Rectangle 75"/>
          <p:cNvSpPr>
            <a:spLocks noChangeArrowheads="1"/>
          </p:cNvSpPr>
          <p:nvPr/>
        </p:nvSpPr>
        <p:spPr bwMode="auto">
          <a:xfrm>
            <a:off x="1074738" y="2514600"/>
            <a:ext cx="2762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a:t>
            </a:r>
            <a:endParaRPr lang="en-US" sz="1800" b="1">
              <a:latin typeface="Courier New" pitchFamily="49" charset="0"/>
            </a:endParaRPr>
          </a:p>
        </p:txBody>
      </p:sp>
      <p:sp>
        <p:nvSpPr>
          <p:cNvPr id="27654" name="AutoShape 76"/>
          <p:cNvSpPr>
            <a:spLocks noChangeArrowheads="1"/>
          </p:cNvSpPr>
          <p:nvPr/>
        </p:nvSpPr>
        <p:spPr bwMode="auto">
          <a:xfrm>
            <a:off x="2346325" y="2776538"/>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5" name="AutoShape 77"/>
          <p:cNvSpPr>
            <a:spLocks noChangeArrowheads="1"/>
          </p:cNvSpPr>
          <p:nvPr/>
        </p:nvSpPr>
        <p:spPr bwMode="auto">
          <a:xfrm>
            <a:off x="2346325" y="3625850"/>
            <a:ext cx="1217613" cy="742950"/>
          </a:xfrm>
          <a:prstGeom prst="cube">
            <a:avLst>
              <a:gd name="adj" fmla="val 45301"/>
            </a:avLst>
          </a:prstGeom>
          <a:solidFill>
            <a:schemeClr val="bg1"/>
          </a:solidFill>
          <a:ln w="19050">
            <a:solidFill>
              <a:srgbClr val="008000"/>
            </a:solidFill>
            <a:miter lim="800000"/>
            <a:headEnd/>
            <a:tailEnd/>
          </a:ln>
        </p:spPr>
        <p:txBody>
          <a:bodyPr wrap="none" anchor="ctr"/>
          <a:lstStyle/>
          <a:p>
            <a:endParaRPr lang="en-US"/>
          </a:p>
        </p:txBody>
      </p:sp>
      <p:sp>
        <p:nvSpPr>
          <p:cNvPr id="27656" name="AutoShape 78"/>
          <p:cNvSpPr>
            <a:spLocks noChangeArrowheads="1"/>
          </p:cNvSpPr>
          <p:nvPr/>
        </p:nvSpPr>
        <p:spPr bwMode="auto">
          <a:xfrm>
            <a:off x="2346325" y="1939925"/>
            <a:ext cx="1217613" cy="742950"/>
          </a:xfrm>
          <a:prstGeom prst="cube">
            <a:avLst>
              <a:gd name="adj" fmla="val 46366"/>
            </a:avLst>
          </a:prstGeom>
          <a:solidFill>
            <a:schemeClr val="bg1"/>
          </a:solidFill>
          <a:ln w="19050">
            <a:solidFill>
              <a:srgbClr val="008000"/>
            </a:solidFill>
            <a:miter lim="800000"/>
            <a:headEnd/>
            <a:tailEnd/>
          </a:ln>
        </p:spPr>
        <p:txBody>
          <a:bodyPr wrap="none" anchor="ctr"/>
          <a:lstStyle/>
          <a:p>
            <a:endParaRPr lang="en-US"/>
          </a:p>
        </p:txBody>
      </p:sp>
      <p:sp>
        <p:nvSpPr>
          <p:cNvPr id="27657" name="Freeform 79"/>
          <p:cNvSpPr>
            <a:spLocks/>
          </p:cNvSpPr>
          <p:nvPr/>
        </p:nvSpPr>
        <p:spPr bwMode="auto">
          <a:xfrm>
            <a:off x="1417638" y="1782763"/>
            <a:ext cx="1023937" cy="381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58" name="Rectangle 80"/>
          <p:cNvSpPr>
            <a:spLocks noChangeArrowheads="1"/>
          </p:cNvSpPr>
          <p:nvPr/>
        </p:nvSpPr>
        <p:spPr bwMode="auto">
          <a:xfrm>
            <a:off x="2517775" y="2236788"/>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59" name="Rectangle 81"/>
          <p:cNvSpPr>
            <a:spLocks noChangeArrowheads="1"/>
          </p:cNvSpPr>
          <p:nvPr/>
        </p:nvSpPr>
        <p:spPr bwMode="auto">
          <a:xfrm>
            <a:off x="2519363" y="307816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0" name="Rectangle 82"/>
          <p:cNvSpPr>
            <a:spLocks noChangeArrowheads="1"/>
          </p:cNvSpPr>
          <p:nvPr/>
        </p:nvSpPr>
        <p:spPr bwMode="auto">
          <a:xfrm>
            <a:off x="2517775" y="3922713"/>
            <a:ext cx="549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solidFill>
                  <a:srgbClr val="008000"/>
                </a:solidFill>
                <a:latin typeface="Courier New" pitchFamily="49" charset="0"/>
              </a:rPr>
              <a:t>list</a:t>
            </a:r>
            <a:endParaRPr lang="en-US" sz="1200" b="1">
              <a:solidFill>
                <a:schemeClr val="accent2"/>
              </a:solidFill>
              <a:latin typeface="Courier New" pitchFamily="49" charset="0"/>
            </a:endParaRPr>
          </a:p>
        </p:txBody>
      </p:sp>
      <p:sp>
        <p:nvSpPr>
          <p:cNvPr id="27661" name="Freeform 83"/>
          <p:cNvSpPr>
            <a:spLocks/>
          </p:cNvSpPr>
          <p:nvPr/>
        </p:nvSpPr>
        <p:spPr bwMode="auto">
          <a:xfrm>
            <a:off x="2882900" y="1911350"/>
            <a:ext cx="1071563" cy="277813"/>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2" name="Freeform 84"/>
          <p:cNvSpPr>
            <a:spLocks/>
          </p:cNvSpPr>
          <p:nvPr/>
        </p:nvSpPr>
        <p:spPr bwMode="auto">
          <a:xfrm>
            <a:off x="2868613" y="2741613"/>
            <a:ext cx="1071562" cy="269875"/>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3" name="Freeform 85"/>
          <p:cNvSpPr>
            <a:spLocks/>
          </p:cNvSpPr>
          <p:nvPr/>
        </p:nvSpPr>
        <p:spPr bwMode="auto">
          <a:xfrm>
            <a:off x="2878138" y="3587750"/>
            <a:ext cx="1071562" cy="254000"/>
          </a:xfrm>
          <a:custGeom>
            <a:avLst/>
            <a:gdLst>
              <a:gd name="T0" fmla="*/ 0 w 675"/>
              <a:gd name="T1" fmla="*/ 2147483647 h 240"/>
              <a:gd name="T2" fmla="*/ 0 w 675"/>
              <a:gd name="T3" fmla="*/ 0 h 240"/>
              <a:gd name="T4" fmla="*/ 2147483647 w 675"/>
              <a:gd name="T5" fmla="*/ 2147483647 h 240"/>
              <a:gd name="T6" fmla="*/ 0 60000 65536"/>
              <a:gd name="T7" fmla="*/ 0 60000 65536"/>
              <a:gd name="T8" fmla="*/ 0 60000 65536"/>
              <a:gd name="T9" fmla="*/ 0 w 675"/>
              <a:gd name="T10" fmla="*/ 0 h 240"/>
              <a:gd name="T11" fmla="*/ 675 w 675"/>
              <a:gd name="T12" fmla="*/ 240 h 240"/>
            </a:gdLst>
            <a:ahLst/>
            <a:cxnLst>
              <a:cxn ang="T6">
                <a:pos x="T0" y="T1"/>
              </a:cxn>
              <a:cxn ang="T7">
                <a:pos x="T2" y="T3"/>
              </a:cxn>
              <a:cxn ang="T8">
                <a:pos x="T4" y="T5"/>
              </a:cxn>
            </a:cxnLst>
            <a:rect l="T9" t="T10" r="T11" b="T12"/>
            <a:pathLst>
              <a:path w="675" h="240">
                <a:moveTo>
                  <a:pt x="0" y="240"/>
                </a:moveTo>
                <a:lnTo>
                  <a:pt x="0" y="0"/>
                </a:lnTo>
                <a:lnTo>
                  <a:pt x="675" y="218"/>
                </a:lnTo>
              </a:path>
            </a:pathLst>
          </a:custGeom>
          <a:noFill/>
          <a:ln w="28575">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64" name="Rectangle 86"/>
          <p:cNvSpPr>
            <a:spLocks noChangeArrowheads="1"/>
          </p:cNvSpPr>
          <p:nvPr/>
        </p:nvSpPr>
        <p:spPr bwMode="auto">
          <a:xfrm>
            <a:off x="2522069" y="24145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A[0]</a:t>
            </a:r>
            <a:endParaRPr lang="en-US" sz="1800" b="1">
              <a:latin typeface="Courier New" pitchFamily="49" charset="0"/>
            </a:endParaRPr>
          </a:p>
        </p:txBody>
      </p:sp>
      <p:sp>
        <p:nvSpPr>
          <p:cNvPr id="27665" name="Rectangle 87"/>
          <p:cNvSpPr>
            <a:spLocks noChangeArrowheads="1"/>
          </p:cNvSpPr>
          <p:nvPr/>
        </p:nvSpPr>
        <p:spPr bwMode="auto">
          <a:xfrm>
            <a:off x="2525244" y="3265488"/>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A[1]</a:t>
            </a:r>
            <a:endParaRPr lang="en-US" sz="1800" b="1">
              <a:latin typeface="Courier New" pitchFamily="49" charset="0"/>
            </a:endParaRPr>
          </a:p>
        </p:txBody>
      </p:sp>
      <p:sp>
        <p:nvSpPr>
          <p:cNvPr id="27666" name="Rectangle 88"/>
          <p:cNvSpPr>
            <a:spLocks noChangeArrowheads="1"/>
          </p:cNvSpPr>
          <p:nvPr/>
        </p:nvSpPr>
        <p:spPr bwMode="auto">
          <a:xfrm>
            <a:off x="2523656" y="4111625"/>
            <a:ext cx="5565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a:t>
            </a:r>
            <a:endParaRPr lang="en-US" sz="1800" b="1">
              <a:latin typeface="Courier New" pitchFamily="49" charset="0"/>
            </a:endParaRPr>
          </a:p>
        </p:txBody>
      </p:sp>
      <p:sp>
        <p:nvSpPr>
          <p:cNvPr id="27667" name="AutoShape 89"/>
          <p:cNvSpPr>
            <a:spLocks noChangeArrowheads="1"/>
          </p:cNvSpPr>
          <p:nvPr/>
        </p:nvSpPr>
        <p:spPr bwMode="auto">
          <a:xfrm>
            <a:off x="3781425"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8" name="AutoShape 90"/>
          <p:cNvSpPr>
            <a:spLocks noChangeArrowheads="1"/>
          </p:cNvSpPr>
          <p:nvPr/>
        </p:nvSpPr>
        <p:spPr bwMode="auto">
          <a:xfrm>
            <a:off x="4705350" y="2039938"/>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69" name="AutoShape 91"/>
          <p:cNvSpPr>
            <a:spLocks noChangeArrowheads="1"/>
          </p:cNvSpPr>
          <p:nvPr/>
        </p:nvSpPr>
        <p:spPr bwMode="auto">
          <a:xfrm>
            <a:off x="56181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0" name="AutoShape 92"/>
          <p:cNvSpPr>
            <a:spLocks noChangeArrowheads="1"/>
          </p:cNvSpPr>
          <p:nvPr/>
        </p:nvSpPr>
        <p:spPr bwMode="auto">
          <a:xfrm>
            <a:off x="3781425"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1" name="AutoShape 93"/>
          <p:cNvSpPr>
            <a:spLocks noChangeArrowheads="1"/>
          </p:cNvSpPr>
          <p:nvPr/>
        </p:nvSpPr>
        <p:spPr bwMode="auto">
          <a:xfrm>
            <a:off x="4705350" y="2881313"/>
            <a:ext cx="992188"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2" name="AutoShape 94"/>
          <p:cNvSpPr>
            <a:spLocks noChangeArrowheads="1"/>
          </p:cNvSpPr>
          <p:nvPr/>
        </p:nvSpPr>
        <p:spPr bwMode="auto">
          <a:xfrm>
            <a:off x="3757613"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3" name="AutoShape 95"/>
          <p:cNvSpPr>
            <a:spLocks noChangeArrowheads="1"/>
          </p:cNvSpPr>
          <p:nvPr/>
        </p:nvSpPr>
        <p:spPr bwMode="auto">
          <a:xfrm>
            <a:off x="4681538" y="3787775"/>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4" name="AutoShape 96"/>
          <p:cNvSpPr>
            <a:spLocks noChangeArrowheads="1"/>
          </p:cNvSpPr>
          <p:nvPr/>
        </p:nvSpPr>
        <p:spPr bwMode="auto">
          <a:xfrm>
            <a:off x="55943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5" name="AutoShape 97"/>
          <p:cNvSpPr>
            <a:spLocks noChangeArrowheads="1"/>
          </p:cNvSpPr>
          <p:nvPr/>
        </p:nvSpPr>
        <p:spPr bwMode="auto">
          <a:xfrm>
            <a:off x="56499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6" name="AutoShape 100"/>
          <p:cNvSpPr>
            <a:spLocks noChangeArrowheads="1"/>
          </p:cNvSpPr>
          <p:nvPr/>
        </p:nvSpPr>
        <p:spPr bwMode="auto">
          <a:xfrm>
            <a:off x="6596063" y="2039938"/>
            <a:ext cx="992187" cy="541337"/>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7" name="AutoShape 101"/>
          <p:cNvSpPr>
            <a:spLocks noChangeArrowheads="1"/>
          </p:cNvSpPr>
          <p:nvPr/>
        </p:nvSpPr>
        <p:spPr bwMode="auto">
          <a:xfrm>
            <a:off x="6572250" y="3787775"/>
            <a:ext cx="992188"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78" name="AutoShape 102"/>
          <p:cNvSpPr>
            <a:spLocks noChangeArrowheads="1"/>
          </p:cNvSpPr>
          <p:nvPr/>
        </p:nvSpPr>
        <p:spPr bwMode="auto">
          <a:xfrm>
            <a:off x="6627813" y="2832100"/>
            <a:ext cx="992187" cy="541338"/>
          </a:xfrm>
          <a:prstGeom prst="cube">
            <a:avLst>
              <a:gd name="adj" fmla="val 65690"/>
            </a:avLst>
          </a:prstGeom>
          <a:solidFill>
            <a:schemeClr val="bg1"/>
          </a:solidFill>
          <a:ln w="19050">
            <a:solidFill>
              <a:srgbClr val="008000"/>
            </a:solidFill>
            <a:miter lim="800000"/>
            <a:headEnd/>
            <a:tailEnd/>
          </a:ln>
        </p:spPr>
        <p:txBody>
          <a:bodyPr wrap="none" anchor="ctr"/>
          <a:lstStyle/>
          <a:p>
            <a:endParaRPr lang="en-US"/>
          </a:p>
        </p:txBody>
      </p:sp>
      <p:sp>
        <p:nvSpPr>
          <p:cNvPr id="27683" name="Rectangle 107"/>
          <p:cNvSpPr>
            <a:spLocks noChangeArrowheads="1"/>
          </p:cNvSpPr>
          <p:nvPr/>
        </p:nvSpPr>
        <p:spPr bwMode="auto">
          <a:xfrm>
            <a:off x="6469626" y="4297363"/>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urier New" pitchFamily="49" charset="0"/>
              </a:rPr>
              <a:t>A[2][3]</a:t>
            </a:r>
            <a:endParaRPr lang="en-US" sz="1800" b="1">
              <a:latin typeface="Courier New" pitchFamily="49" charset="0"/>
            </a:endParaRPr>
          </a:p>
        </p:txBody>
      </p:sp>
      <p:sp>
        <p:nvSpPr>
          <p:cNvPr id="27684" name="Rectangle 108"/>
          <p:cNvSpPr>
            <a:spLocks noChangeArrowheads="1"/>
          </p:cNvSpPr>
          <p:nvPr/>
        </p:nvSpPr>
        <p:spPr bwMode="auto">
          <a:xfrm>
            <a:off x="3688326" y="2535238"/>
            <a:ext cx="8354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dirty="0">
                <a:latin typeface="Courier New" pitchFamily="49" charset="0"/>
              </a:rPr>
              <a:t>A[0][0]</a:t>
            </a:r>
            <a:endParaRPr lang="en-US" sz="1800" b="1" dirty="0">
              <a:latin typeface="Courier New" pitchFamily="49" charset="0"/>
            </a:endParaRPr>
          </a:p>
        </p:txBody>
      </p:sp>
      <p:sp>
        <p:nvSpPr>
          <p:cNvPr id="27685" name="Rectangle 23"/>
          <p:cNvSpPr>
            <a:spLocks noChangeArrowheads="1"/>
          </p:cNvSpPr>
          <p:nvPr/>
        </p:nvSpPr>
        <p:spPr bwMode="auto">
          <a:xfrm>
            <a:off x="228600" y="1024583"/>
            <a:ext cx="8686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700" b="1" dirty="0">
                <a:solidFill>
                  <a:schemeClr val="bg1">
                    <a:lumMod val="65000"/>
                  </a:schemeClr>
                </a:solidFill>
                <a:latin typeface="Courier New" pitchFamily="49" charset="0"/>
              </a:rPr>
              <a:t>A = [ </a:t>
            </a:r>
            <a:r>
              <a:rPr lang="en-US" sz="2700" b="1" dirty="0" smtClean="0">
                <a:solidFill>
                  <a:schemeClr val="bg1">
                    <a:lumMod val="65000"/>
                  </a:schemeClr>
                </a:solidFill>
                <a:latin typeface="Courier New" pitchFamily="49" charset="0"/>
              </a:rPr>
              <a:t>[0,0,0,0], [0,0,0,0], [0,0,0,0] </a:t>
            </a:r>
            <a:r>
              <a:rPr lang="en-US" sz="2700" b="1" dirty="0">
                <a:solidFill>
                  <a:schemeClr val="bg1">
                    <a:lumMod val="65000"/>
                  </a:schemeClr>
                </a:solidFill>
                <a:latin typeface="Courier New" pitchFamily="49" charset="0"/>
              </a:rPr>
              <a:t>]</a:t>
            </a:r>
          </a:p>
        </p:txBody>
      </p:sp>
      <p:sp>
        <p:nvSpPr>
          <p:cNvPr id="27686" name="Rectangle 1"/>
          <p:cNvSpPr>
            <a:spLocks noChangeArrowheads="1"/>
          </p:cNvSpPr>
          <p:nvPr/>
        </p:nvSpPr>
        <p:spPr bwMode="auto">
          <a:xfrm>
            <a:off x="4081107" y="197802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87" name="Rectangle 46"/>
          <p:cNvSpPr>
            <a:spLocks noChangeArrowheads="1"/>
          </p:cNvSpPr>
          <p:nvPr/>
        </p:nvSpPr>
        <p:spPr bwMode="auto">
          <a:xfrm>
            <a:off x="5041544"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88" name="Rectangle 47"/>
          <p:cNvSpPr>
            <a:spLocks noChangeArrowheads="1"/>
          </p:cNvSpPr>
          <p:nvPr/>
        </p:nvSpPr>
        <p:spPr bwMode="auto">
          <a:xfrm>
            <a:off x="5930544"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89" name="Rectangle 48"/>
          <p:cNvSpPr>
            <a:spLocks noChangeArrowheads="1"/>
          </p:cNvSpPr>
          <p:nvPr/>
        </p:nvSpPr>
        <p:spPr bwMode="auto">
          <a:xfrm>
            <a:off x="6894951" y="198120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0" name="Rectangle 49"/>
          <p:cNvSpPr>
            <a:spLocks noChangeArrowheads="1"/>
          </p:cNvSpPr>
          <p:nvPr/>
        </p:nvSpPr>
        <p:spPr bwMode="auto">
          <a:xfrm>
            <a:off x="4064439" y="280987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1" name="Rectangle 50"/>
          <p:cNvSpPr>
            <a:spLocks noChangeArrowheads="1"/>
          </p:cNvSpPr>
          <p:nvPr/>
        </p:nvSpPr>
        <p:spPr bwMode="auto">
          <a:xfrm>
            <a:off x="5024876" y="28146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2" name="Rectangle 51"/>
          <p:cNvSpPr>
            <a:spLocks noChangeArrowheads="1"/>
          </p:cNvSpPr>
          <p:nvPr/>
        </p:nvSpPr>
        <p:spPr bwMode="auto">
          <a:xfrm>
            <a:off x="5926576" y="27892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3" name="Rectangle 52"/>
          <p:cNvSpPr>
            <a:spLocks noChangeArrowheads="1"/>
          </p:cNvSpPr>
          <p:nvPr/>
        </p:nvSpPr>
        <p:spPr bwMode="auto">
          <a:xfrm>
            <a:off x="6890982" y="2789238"/>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4" name="Rectangle 53"/>
          <p:cNvSpPr>
            <a:spLocks noChangeArrowheads="1"/>
          </p:cNvSpPr>
          <p:nvPr/>
        </p:nvSpPr>
        <p:spPr bwMode="auto">
          <a:xfrm>
            <a:off x="4052532" y="373697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5" name="Rectangle 54"/>
          <p:cNvSpPr>
            <a:spLocks noChangeArrowheads="1"/>
          </p:cNvSpPr>
          <p:nvPr/>
        </p:nvSpPr>
        <p:spPr bwMode="auto">
          <a:xfrm>
            <a:off x="5011738" y="3740150"/>
            <a:ext cx="369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bg1">
                    <a:lumMod val="65000"/>
                  </a:schemeClr>
                </a:solidFill>
                <a:latin typeface="Courier New" pitchFamily="49" charset="0"/>
              </a:rPr>
              <a:t>0</a:t>
            </a:r>
            <a:endParaRPr lang="en-US">
              <a:solidFill>
                <a:schemeClr val="bg1">
                  <a:lumMod val="65000"/>
                </a:schemeClr>
              </a:solidFill>
            </a:endParaRPr>
          </a:p>
        </p:txBody>
      </p:sp>
      <p:sp>
        <p:nvSpPr>
          <p:cNvPr id="27696" name="Rectangle 55"/>
          <p:cNvSpPr>
            <a:spLocks noChangeArrowheads="1"/>
          </p:cNvSpPr>
          <p:nvPr/>
        </p:nvSpPr>
        <p:spPr bwMode="auto">
          <a:xfrm>
            <a:off x="5901969" y="374015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27697" name="Rectangle 56"/>
          <p:cNvSpPr>
            <a:spLocks noChangeArrowheads="1"/>
          </p:cNvSpPr>
          <p:nvPr/>
        </p:nvSpPr>
        <p:spPr bwMode="auto">
          <a:xfrm>
            <a:off x="6866376" y="3740150"/>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chemeClr val="bg1">
                    <a:lumMod val="65000"/>
                  </a:schemeClr>
                </a:solidFill>
                <a:latin typeface="Courier New" pitchFamily="49" charset="0"/>
              </a:rPr>
              <a:t>0</a:t>
            </a:r>
            <a:endParaRPr lang="en-US" dirty="0">
              <a:solidFill>
                <a:schemeClr val="bg1">
                  <a:lumMod val="65000"/>
                </a:schemeClr>
              </a:solidFill>
            </a:endParaRPr>
          </a:p>
        </p:txBody>
      </p:sp>
      <p:sp>
        <p:nvSpPr>
          <p:cNvPr id="4" name="Rectangle 3"/>
          <p:cNvSpPr/>
          <p:nvPr/>
        </p:nvSpPr>
        <p:spPr>
          <a:xfrm>
            <a:off x="322497" y="4800600"/>
            <a:ext cx="1016000" cy="369887"/>
          </a:xfrm>
          <a:prstGeom prst="rect">
            <a:avLst/>
          </a:prstGeom>
          <a:noFill/>
        </p:spPr>
        <p:txBody>
          <a:bodyPr wrap="none">
            <a:spAutoFit/>
          </a:bodyPr>
          <a:lstStyle/>
          <a:p>
            <a:pPr>
              <a:defRPr/>
            </a:pPr>
            <a:r>
              <a:rPr lang="en-US" sz="1800" b="1" dirty="0">
                <a:solidFill>
                  <a:srgbClr val="008000"/>
                </a:solidFill>
              </a:rPr>
              <a:t>To try…</a:t>
            </a:r>
            <a:endParaRPr lang="en-US" dirty="0">
              <a:solidFill>
                <a:srgbClr val="008000"/>
              </a:solidFill>
            </a:endParaRPr>
          </a:p>
        </p:txBody>
      </p:sp>
      <p:sp>
        <p:nvSpPr>
          <p:cNvPr id="52" name="Text Box 11"/>
          <p:cNvSpPr txBox="1">
            <a:spLocks noChangeArrowheads="1"/>
          </p:cNvSpPr>
          <p:nvPr/>
        </p:nvSpPr>
        <p:spPr bwMode="auto">
          <a:xfrm>
            <a:off x="762000" y="762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i="1" dirty="0" smtClean="0">
                <a:latin typeface="Cambria" pitchFamily="18" charset="0"/>
              </a:rPr>
              <a:t>Rectangular </a:t>
            </a:r>
            <a:r>
              <a:rPr lang="en-US" sz="4000" dirty="0" smtClean="0">
                <a:latin typeface="Cambria" pitchFamily="18" charset="0"/>
              </a:rPr>
              <a:t>2D </a:t>
            </a:r>
            <a:r>
              <a:rPr lang="en-US" sz="4000" dirty="0">
                <a:latin typeface="Cambria" pitchFamily="18" charset="0"/>
              </a:rPr>
              <a:t>data</a:t>
            </a:r>
          </a:p>
        </p:txBody>
      </p:sp>
      <p:sp>
        <p:nvSpPr>
          <p:cNvPr id="8" name="Rectangle 7"/>
          <p:cNvSpPr/>
          <p:nvPr/>
        </p:nvSpPr>
        <p:spPr>
          <a:xfrm>
            <a:off x="1676400" y="4750475"/>
            <a:ext cx="5867400" cy="2031325"/>
          </a:xfrm>
          <a:prstGeom prst="rect">
            <a:avLst/>
          </a:prstGeom>
        </p:spPr>
        <p:txBody>
          <a:bodyPr wrap="square">
            <a:spAutoFit/>
          </a:bodyPr>
          <a:lstStyle/>
          <a:p>
            <a:pPr lvl="0" algn="l"/>
            <a:r>
              <a:rPr lang="en-US" sz="1800" b="1" dirty="0">
                <a:solidFill>
                  <a:srgbClr val="000000"/>
                </a:solidFill>
                <a:latin typeface="Courier New" pitchFamily="49" charset="0"/>
              </a:rPr>
              <a:t> NROWS = </a:t>
            </a:r>
            <a:r>
              <a:rPr lang="en-US" sz="1800" b="1" dirty="0" err="1">
                <a:solidFill>
                  <a:srgbClr val="000000"/>
                </a:solidFill>
                <a:latin typeface="Courier New" pitchFamily="49" charset="0"/>
              </a:rPr>
              <a:t>len</a:t>
            </a:r>
            <a:r>
              <a:rPr lang="en-US" sz="1800" b="1" dirty="0">
                <a:solidFill>
                  <a:srgbClr val="000000"/>
                </a:solidFill>
                <a:latin typeface="Courier New" pitchFamily="49" charset="0"/>
              </a:rPr>
              <a:t>(A) </a:t>
            </a:r>
          </a:p>
          <a:p>
            <a:pPr lvl="0" algn="l"/>
            <a:r>
              <a:rPr lang="en-US" sz="1800" b="1" dirty="0">
                <a:solidFill>
                  <a:srgbClr val="000000"/>
                </a:solidFill>
                <a:latin typeface="Courier New" pitchFamily="49" charset="0"/>
              </a:rPr>
              <a:t> </a:t>
            </a:r>
            <a:r>
              <a:rPr lang="en-US" sz="1800" b="1" dirty="0" smtClean="0">
                <a:solidFill>
                  <a:srgbClr val="000000"/>
                </a:solidFill>
                <a:latin typeface="Courier New" pitchFamily="49" charset="0"/>
              </a:rPr>
              <a:t>NCOLS </a:t>
            </a:r>
            <a:r>
              <a:rPr lang="en-US" sz="1800" b="1" dirty="0">
                <a:solidFill>
                  <a:srgbClr val="000000"/>
                </a:solidFill>
                <a:latin typeface="Courier New" pitchFamily="49" charset="0"/>
              </a:rPr>
              <a:t>= </a:t>
            </a:r>
            <a:r>
              <a:rPr lang="en-US" sz="1800" b="1" dirty="0" err="1">
                <a:solidFill>
                  <a:srgbClr val="000000"/>
                </a:solidFill>
                <a:latin typeface="Courier New" pitchFamily="49" charset="0"/>
              </a:rPr>
              <a:t>len</a:t>
            </a:r>
            <a:r>
              <a:rPr lang="en-US" sz="1800" b="1" dirty="0">
                <a:solidFill>
                  <a:srgbClr val="000000"/>
                </a:solidFill>
                <a:latin typeface="Courier New" pitchFamily="49" charset="0"/>
              </a:rPr>
              <a:t>(A[0])</a:t>
            </a:r>
          </a:p>
          <a:p>
            <a:pPr lvl="0" algn="l"/>
            <a:endParaRPr lang="en-US" sz="1800" b="1" dirty="0">
              <a:solidFill>
                <a:srgbClr val="000000"/>
              </a:solidFill>
              <a:latin typeface="Courier New" pitchFamily="49" charset="0"/>
            </a:endParaRPr>
          </a:p>
          <a:p>
            <a:pPr lvl="0" algn="l"/>
            <a:r>
              <a:rPr lang="en-US" sz="1800" b="1" dirty="0">
                <a:solidFill>
                  <a:srgbClr val="000000"/>
                </a:solidFill>
                <a:latin typeface="Courier New" pitchFamily="49" charset="0"/>
              </a:rPr>
              <a:t> </a:t>
            </a:r>
            <a:r>
              <a:rPr lang="en-US" sz="1800" b="1" dirty="0" smtClean="0">
                <a:solidFill>
                  <a:srgbClr val="EE7403"/>
                </a:solidFill>
                <a:latin typeface="Courier New" pitchFamily="49" charset="0"/>
              </a:rPr>
              <a:t>for</a:t>
            </a:r>
            <a:r>
              <a:rPr lang="en-US" sz="1800" b="1" dirty="0" smtClean="0">
                <a:solidFill>
                  <a:srgbClr val="000000"/>
                </a:solidFill>
                <a:latin typeface="Courier New" pitchFamily="49" charset="0"/>
              </a:rPr>
              <a:t> </a:t>
            </a:r>
            <a:r>
              <a:rPr lang="en-US" sz="1800" b="1" dirty="0">
                <a:solidFill>
                  <a:srgbClr val="000000"/>
                </a:solidFill>
                <a:latin typeface="Courier New" pitchFamily="49" charset="0"/>
              </a:rPr>
              <a:t>r </a:t>
            </a:r>
            <a:r>
              <a:rPr lang="en-US" sz="1800" b="1" dirty="0">
                <a:solidFill>
                  <a:srgbClr val="EE7403"/>
                </a:solidFill>
                <a:latin typeface="Courier New" pitchFamily="49" charset="0"/>
              </a:rPr>
              <a:t>in</a:t>
            </a:r>
            <a:r>
              <a:rPr lang="en-US" sz="1800" b="1" dirty="0">
                <a:solidFill>
                  <a:srgbClr val="000000"/>
                </a:solidFill>
                <a:latin typeface="Courier New" pitchFamily="49" charset="0"/>
              </a:rPr>
              <a:t> range( 0,NROWS </a:t>
            </a:r>
            <a:r>
              <a:rPr lang="en-US" sz="1800" b="1" dirty="0" smtClean="0">
                <a:solidFill>
                  <a:srgbClr val="000000"/>
                </a:solidFill>
                <a:latin typeface="Courier New" pitchFamily="49" charset="0"/>
              </a:rPr>
              <a:t>):</a:t>
            </a:r>
          </a:p>
          <a:p>
            <a:pPr lvl="0" algn="l"/>
            <a:r>
              <a:rPr lang="en-US" sz="1800" b="1" dirty="0">
                <a:solidFill>
                  <a:srgbClr val="000000"/>
                </a:solidFill>
                <a:latin typeface="Courier New" pitchFamily="49" charset="0"/>
              </a:rPr>
              <a:t> </a:t>
            </a:r>
            <a:r>
              <a:rPr lang="en-US" sz="1800" b="1" dirty="0" smtClean="0">
                <a:solidFill>
                  <a:srgbClr val="000000"/>
                </a:solidFill>
                <a:latin typeface="Courier New" pitchFamily="49" charset="0"/>
              </a:rPr>
              <a:t>    </a:t>
            </a:r>
            <a:r>
              <a:rPr lang="en-US" sz="1800" b="1" dirty="0" smtClean="0">
                <a:solidFill>
                  <a:srgbClr val="EE7403"/>
                </a:solidFill>
                <a:latin typeface="Courier New" pitchFamily="49" charset="0"/>
              </a:rPr>
              <a:t>for</a:t>
            </a:r>
            <a:r>
              <a:rPr lang="en-US" sz="1800" b="1" dirty="0" smtClean="0">
                <a:solidFill>
                  <a:srgbClr val="000000"/>
                </a:solidFill>
                <a:latin typeface="Courier New" pitchFamily="49" charset="0"/>
              </a:rPr>
              <a:t> </a:t>
            </a:r>
            <a:r>
              <a:rPr lang="en-US" sz="1800" b="1" dirty="0">
                <a:solidFill>
                  <a:srgbClr val="000000"/>
                </a:solidFill>
                <a:latin typeface="Courier New" pitchFamily="49" charset="0"/>
              </a:rPr>
              <a:t>c </a:t>
            </a:r>
            <a:r>
              <a:rPr lang="en-US" sz="1800" b="1" dirty="0">
                <a:solidFill>
                  <a:srgbClr val="EE7403"/>
                </a:solidFill>
                <a:latin typeface="Courier New" pitchFamily="49" charset="0"/>
              </a:rPr>
              <a:t>in</a:t>
            </a:r>
            <a:r>
              <a:rPr lang="en-US" sz="1800" b="1" dirty="0">
                <a:solidFill>
                  <a:srgbClr val="000000"/>
                </a:solidFill>
                <a:latin typeface="Courier New" pitchFamily="49" charset="0"/>
              </a:rPr>
              <a:t> range( 0,NCOLS ):</a:t>
            </a:r>
          </a:p>
          <a:p>
            <a:pPr lvl="0" algn="l"/>
            <a:r>
              <a:rPr lang="en-US" sz="1800" b="1" dirty="0">
                <a:solidFill>
                  <a:srgbClr val="000000"/>
                </a:solidFill>
                <a:latin typeface="Courier New" pitchFamily="49" charset="0"/>
              </a:rPr>
              <a:t>	  </a:t>
            </a:r>
            <a:r>
              <a:rPr lang="en-US" sz="1800" b="1" dirty="0" smtClean="0">
                <a:solidFill>
                  <a:srgbClr val="EE7403"/>
                </a:solidFill>
                <a:latin typeface="Courier New" pitchFamily="49" charset="0"/>
              </a:rPr>
              <a:t>if</a:t>
            </a:r>
            <a:r>
              <a:rPr lang="en-US" sz="1800" b="1" dirty="0" smtClean="0">
                <a:solidFill>
                  <a:srgbClr val="000000"/>
                </a:solidFill>
                <a:latin typeface="Courier New" pitchFamily="49" charset="0"/>
              </a:rPr>
              <a:t> </a:t>
            </a:r>
            <a:r>
              <a:rPr lang="en-US" sz="1800" b="1" dirty="0">
                <a:solidFill>
                  <a:srgbClr val="000000"/>
                </a:solidFill>
                <a:latin typeface="Courier New" pitchFamily="49" charset="0"/>
              </a:rPr>
              <a:t>r == </a:t>
            </a:r>
            <a:r>
              <a:rPr lang="en-US" sz="1800" b="1" dirty="0" smtClean="0">
                <a:solidFill>
                  <a:srgbClr val="000000"/>
                </a:solidFill>
                <a:latin typeface="Courier New" pitchFamily="49" charset="0"/>
              </a:rPr>
              <a:t>c:   A[r</a:t>
            </a:r>
            <a:r>
              <a:rPr lang="en-US" sz="1800" b="1" dirty="0">
                <a:solidFill>
                  <a:srgbClr val="000000"/>
                </a:solidFill>
                <a:latin typeface="Courier New" pitchFamily="49" charset="0"/>
              </a:rPr>
              <a:t>][c] </a:t>
            </a:r>
            <a:r>
              <a:rPr lang="en-US" sz="1800" b="1" dirty="0" smtClean="0">
                <a:solidFill>
                  <a:srgbClr val="000000"/>
                </a:solidFill>
                <a:latin typeface="Courier New" pitchFamily="49" charset="0"/>
              </a:rPr>
              <a:t>= 4</a:t>
            </a:r>
            <a:endParaRPr lang="en-US" sz="1800" b="1" dirty="0">
              <a:solidFill>
                <a:srgbClr val="000000"/>
              </a:solidFill>
              <a:latin typeface="Courier New" pitchFamily="49" charset="0"/>
            </a:endParaRPr>
          </a:p>
          <a:p>
            <a:pPr lvl="0" algn="l"/>
            <a:r>
              <a:rPr lang="en-US" sz="1800" b="1" dirty="0">
                <a:solidFill>
                  <a:srgbClr val="000000"/>
                </a:solidFill>
                <a:latin typeface="Courier New" pitchFamily="49" charset="0"/>
              </a:rPr>
              <a:t>	  </a:t>
            </a:r>
            <a:r>
              <a:rPr lang="en-US" sz="1800" b="1" dirty="0" smtClean="0">
                <a:solidFill>
                  <a:srgbClr val="EE7403"/>
                </a:solidFill>
                <a:latin typeface="Courier New" pitchFamily="49" charset="0"/>
              </a:rPr>
              <a:t>else</a:t>
            </a:r>
            <a:r>
              <a:rPr lang="en-US" sz="1800" b="1" dirty="0" smtClean="0">
                <a:solidFill>
                  <a:srgbClr val="000000"/>
                </a:solidFill>
                <a:latin typeface="Courier New" pitchFamily="49" charset="0"/>
              </a:rPr>
              <a:t>:        A[r</a:t>
            </a:r>
            <a:r>
              <a:rPr lang="en-US" sz="1800" b="1" dirty="0">
                <a:solidFill>
                  <a:srgbClr val="000000"/>
                </a:solidFill>
                <a:latin typeface="Courier New" pitchFamily="49" charset="0"/>
              </a:rPr>
              <a:t>][c] =</a:t>
            </a:r>
            <a:r>
              <a:rPr lang="en-US" sz="1800" b="1" dirty="0" smtClean="0">
                <a:solidFill>
                  <a:srgbClr val="000000"/>
                </a:solidFill>
                <a:latin typeface="Courier New" pitchFamily="49" charset="0"/>
              </a:rPr>
              <a:t> 2</a:t>
            </a:r>
            <a:endParaRPr lang="en-US" dirty="0"/>
          </a:p>
        </p:txBody>
      </p:sp>
      <p:sp>
        <p:nvSpPr>
          <p:cNvPr id="58" name="Rectangle 57"/>
          <p:cNvSpPr/>
          <p:nvPr/>
        </p:nvSpPr>
        <p:spPr>
          <a:xfrm>
            <a:off x="7797526" y="2258109"/>
            <a:ext cx="985411" cy="523220"/>
          </a:xfrm>
          <a:prstGeom prst="rect">
            <a:avLst/>
          </a:prstGeom>
          <a:solidFill>
            <a:schemeClr val="bg1">
              <a:lumMod val="95000"/>
            </a:schemeClr>
          </a:solidFill>
        </p:spPr>
        <p:txBody>
          <a:bodyPr wrap="square">
            <a:spAutoFit/>
          </a:bodyPr>
          <a:lstStyle/>
          <a:p>
            <a:pPr>
              <a:defRPr/>
            </a:pPr>
            <a:r>
              <a:rPr lang="en-US" sz="1400" b="1" dirty="0" smtClean="0">
                <a:solidFill>
                  <a:schemeClr val="bg1">
                    <a:lumMod val="65000"/>
                  </a:schemeClr>
                </a:solidFill>
              </a:rPr>
              <a:t>Original data...</a:t>
            </a:r>
            <a:endParaRPr lang="en-US" sz="1800" dirty="0">
              <a:solidFill>
                <a:schemeClr val="bg1">
                  <a:lumMod val="65000"/>
                </a:schemeClr>
              </a:solidFill>
            </a:endParaRPr>
          </a:p>
        </p:txBody>
      </p:sp>
      <p:sp>
        <p:nvSpPr>
          <p:cNvPr id="59" name="Rectangle 58"/>
          <p:cNvSpPr/>
          <p:nvPr/>
        </p:nvSpPr>
        <p:spPr>
          <a:xfrm>
            <a:off x="7022613" y="6198930"/>
            <a:ext cx="985411" cy="523220"/>
          </a:xfrm>
          <a:prstGeom prst="rect">
            <a:avLst/>
          </a:prstGeom>
          <a:solidFill>
            <a:srgbClr val="CCFFCC"/>
          </a:solidFill>
        </p:spPr>
        <p:txBody>
          <a:bodyPr wrap="square">
            <a:spAutoFit/>
          </a:bodyPr>
          <a:lstStyle/>
          <a:p>
            <a:pPr>
              <a:defRPr/>
            </a:pPr>
            <a:r>
              <a:rPr lang="en-US" sz="1400" b="1" dirty="0" smtClean="0">
                <a:solidFill>
                  <a:schemeClr val="bg1">
                    <a:lumMod val="65000"/>
                  </a:schemeClr>
                </a:solidFill>
              </a:rPr>
              <a:t>What will this do?</a:t>
            </a:r>
            <a:endParaRPr lang="en-US" sz="1800" dirty="0">
              <a:solidFill>
                <a:schemeClr val="bg1">
                  <a:lumMod val="65000"/>
                </a:schemeClr>
              </a:solidFill>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322280" y="716760"/>
              <a:ext cx="7432560" cy="5841000"/>
            </p14:xfrm>
          </p:contentPart>
        </mc:Choice>
        <mc:Fallback xmlns="">
          <p:pic>
            <p:nvPicPr>
              <p:cNvPr id="2" name="Ink 1"/>
              <p:cNvPicPr/>
              <p:nvPr/>
            </p:nvPicPr>
            <p:blipFill>
              <a:blip r:embed="rId4"/>
              <a:stretch>
                <a:fillRect/>
              </a:stretch>
            </p:blipFill>
            <p:spPr>
              <a:xfrm>
                <a:off x="1310760" y="710280"/>
                <a:ext cx="7458120" cy="5860800"/>
              </a:xfrm>
              <a:prstGeom prst="rect">
                <a:avLst/>
              </a:prstGeom>
            </p:spPr>
          </p:pic>
        </mc:Fallback>
      </mc:AlternateContent>
    </p:spTree>
    <p:extLst>
      <p:ext uri="{BB962C8B-B14F-4D97-AF65-F5344CB8AC3E}">
        <p14:creationId xmlns:p14="http://schemas.microsoft.com/office/powerpoint/2010/main" val="4270963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40895" y="216568"/>
            <a:ext cx="8153400" cy="738664"/>
          </a:xfrm>
          <a:prstGeom prst="rect">
            <a:avLst/>
          </a:prstGeom>
          <a:noFill/>
        </p:spPr>
        <p:txBody>
          <a:bodyPr wrap="square" rtlCol="0">
            <a:spAutoFit/>
          </a:bodyPr>
          <a:lstStyle/>
          <a:p>
            <a:pPr algn="l"/>
            <a:r>
              <a:rPr lang="en-US" sz="4200" dirty="0" smtClean="0">
                <a:latin typeface="Cambria" panose="02040503050406030204" pitchFamily="18" charset="0"/>
              </a:rPr>
              <a:t>CS 60?</a:t>
            </a:r>
            <a:endParaRPr lang="en-US" sz="4200" i="1" dirty="0">
              <a:latin typeface="Cambria" panose="02040503050406030204" pitchFamily="18" charset="0"/>
            </a:endParaRPr>
          </a:p>
        </p:txBody>
      </p:sp>
      <p:sp>
        <p:nvSpPr>
          <p:cNvPr id="4" name="TextBox 3"/>
          <p:cNvSpPr txBox="1"/>
          <p:nvPr/>
        </p:nvSpPr>
        <p:spPr>
          <a:xfrm>
            <a:off x="340895" y="1101191"/>
            <a:ext cx="2027655" cy="461665"/>
          </a:xfrm>
          <a:prstGeom prst="rect">
            <a:avLst/>
          </a:prstGeom>
          <a:solidFill>
            <a:srgbClr val="FFEDCD"/>
          </a:solidFill>
        </p:spPr>
        <p:txBody>
          <a:bodyPr wrap="square" rtlCol="0">
            <a:spAutoFit/>
          </a:bodyPr>
          <a:lstStyle/>
          <a:p>
            <a:r>
              <a:rPr lang="en-US" dirty="0" smtClean="0">
                <a:latin typeface="Cambria" panose="02040503050406030204" pitchFamily="18" charset="0"/>
              </a:rPr>
              <a:t>2+ languages</a:t>
            </a:r>
            <a:endParaRPr lang="en-US" dirty="0">
              <a:latin typeface="Cambria" panose="02040503050406030204" pitchFamily="18" charset="0"/>
            </a:endParaRPr>
          </a:p>
        </p:txBody>
      </p:sp>
      <p:sp>
        <p:nvSpPr>
          <p:cNvPr id="10" name="Rectangle 21"/>
          <p:cNvSpPr>
            <a:spLocks noChangeArrowheads="1"/>
          </p:cNvSpPr>
          <p:nvPr/>
        </p:nvSpPr>
        <p:spPr bwMode="auto">
          <a:xfrm>
            <a:off x="2738438" y="1800255"/>
            <a:ext cx="5414962" cy="1327150"/>
          </a:xfrm>
          <a:prstGeom prst="rect">
            <a:avLst/>
          </a:prstGeom>
          <a:solidFill>
            <a:srgbClr val="CCEC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1" name="Rectangle 22"/>
          <p:cNvSpPr>
            <a:spLocks noChangeArrowheads="1"/>
          </p:cNvSpPr>
          <p:nvPr/>
        </p:nvSpPr>
        <p:spPr bwMode="auto">
          <a:xfrm>
            <a:off x="2735263" y="3315901"/>
            <a:ext cx="5414962" cy="1598613"/>
          </a:xfrm>
          <a:prstGeom prst="rect">
            <a:avLst/>
          </a:prstGeom>
          <a:solidFill>
            <a:srgbClr val="FFCCCC"/>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12" name="Rectangle 23"/>
          <p:cNvSpPr>
            <a:spLocks noChangeArrowheads="1"/>
          </p:cNvSpPr>
          <p:nvPr/>
        </p:nvSpPr>
        <p:spPr bwMode="auto">
          <a:xfrm>
            <a:off x="2735263" y="5087551"/>
            <a:ext cx="5414962" cy="1327150"/>
          </a:xfrm>
          <a:prstGeom prst="rect">
            <a:avLst/>
          </a:prstGeom>
          <a:solidFill>
            <a:srgbClr val="CCFFCC"/>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dirty="0"/>
          </a:p>
        </p:txBody>
      </p:sp>
      <p:sp>
        <p:nvSpPr>
          <p:cNvPr id="13" name="Rectangle 18"/>
          <p:cNvSpPr>
            <a:spLocks noChangeArrowheads="1"/>
          </p:cNvSpPr>
          <p:nvPr/>
        </p:nvSpPr>
        <p:spPr bwMode="auto">
          <a:xfrm>
            <a:off x="2879725" y="1871276"/>
            <a:ext cx="41624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r>
              <a:rPr lang="en-US" altLang="en-US" sz="1800" b="1" dirty="0">
                <a:latin typeface="Courier New" pitchFamily="49" charset="0"/>
              </a:rPr>
              <a:t>(define (</a:t>
            </a:r>
            <a:r>
              <a:rPr lang="en-US" altLang="en-US" sz="1800" b="1" dirty="0" err="1">
                <a:solidFill>
                  <a:srgbClr val="120DFB"/>
                </a:solidFill>
                <a:latin typeface="Courier New" pitchFamily="49" charset="0"/>
              </a:rPr>
              <a:t>whoami</a:t>
            </a:r>
            <a:r>
              <a:rPr lang="en-US" altLang="en-US" sz="1800" b="1" dirty="0">
                <a:latin typeface="Courier New" pitchFamily="49" charset="0"/>
              </a:rPr>
              <a:t> n)</a:t>
            </a:r>
          </a:p>
          <a:p>
            <a:pPr algn="l"/>
            <a:r>
              <a:rPr lang="en-US" altLang="en-US" sz="1800" b="1" dirty="0">
                <a:latin typeface="Courier New" pitchFamily="49" charset="0"/>
              </a:rPr>
              <a:t>   (if (= n 0)</a:t>
            </a:r>
          </a:p>
          <a:p>
            <a:pPr algn="l"/>
            <a:r>
              <a:rPr lang="en-US" altLang="en-US" sz="1800" b="1" dirty="0">
                <a:latin typeface="Courier New" pitchFamily="49" charset="0"/>
              </a:rPr>
              <a:t>     1</a:t>
            </a:r>
          </a:p>
          <a:p>
            <a:pPr algn="l"/>
            <a:r>
              <a:rPr lang="en-US" altLang="en-US" sz="1800" b="1" dirty="0">
                <a:latin typeface="Courier New" pitchFamily="49" charset="0"/>
              </a:rPr>
              <a:t>     (* n (</a:t>
            </a:r>
            <a:r>
              <a:rPr lang="en-US" altLang="en-US" sz="1800" b="1" dirty="0" err="1">
                <a:solidFill>
                  <a:srgbClr val="120DFB"/>
                </a:solidFill>
                <a:latin typeface="Courier New" pitchFamily="49" charset="0"/>
              </a:rPr>
              <a:t>whoami</a:t>
            </a:r>
            <a:r>
              <a:rPr lang="en-US" altLang="en-US" sz="1800" b="1" dirty="0">
                <a:latin typeface="Courier New" pitchFamily="49" charset="0"/>
              </a:rPr>
              <a:t> (- n 1)))))</a:t>
            </a:r>
          </a:p>
        </p:txBody>
      </p:sp>
      <p:sp>
        <p:nvSpPr>
          <p:cNvPr id="14" name="Rectangle 19"/>
          <p:cNvSpPr>
            <a:spLocks noChangeArrowheads="1"/>
          </p:cNvSpPr>
          <p:nvPr/>
        </p:nvSpPr>
        <p:spPr bwMode="auto">
          <a:xfrm>
            <a:off x="2879725" y="3376226"/>
            <a:ext cx="44577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l"/>
            <a:r>
              <a:rPr lang="en-US" altLang="en-US" sz="1800" b="1" dirty="0">
                <a:latin typeface="Courier New" pitchFamily="49" charset="0"/>
              </a:rPr>
              <a:t>public static </a:t>
            </a:r>
            <a:r>
              <a:rPr lang="en-US" altLang="en-US" sz="1800" b="1" dirty="0" err="1">
                <a:latin typeface="Courier New" pitchFamily="49" charset="0"/>
              </a:rPr>
              <a:t>int</a:t>
            </a:r>
            <a:r>
              <a:rPr lang="en-US" altLang="en-US" sz="1800" b="1" dirty="0">
                <a:latin typeface="Courier New" pitchFamily="49" charset="0"/>
              </a:rPr>
              <a:t> </a:t>
            </a:r>
            <a:r>
              <a:rPr lang="en-US" altLang="en-US" sz="1800" b="1" dirty="0" err="1">
                <a:solidFill>
                  <a:srgbClr val="C00000"/>
                </a:solidFill>
                <a:latin typeface="Courier New" pitchFamily="49" charset="0"/>
              </a:rPr>
              <a:t>whoami</a:t>
            </a:r>
            <a:r>
              <a:rPr lang="en-US" altLang="en-US" sz="1800" b="1" dirty="0">
                <a:latin typeface="Courier New" pitchFamily="49" charset="0"/>
              </a:rPr>
              <a:t>(</a:t>
            </a:r>
            <a:r>
              <a:rPr lang="en-US" altLang="en-US" sz="1800" b="1" dirty="0" err="1">
                <a:latin typeface="Courier New" pitchFamily="49" charset="0"/>
              </a:rPr>
              <a:t>int</a:t>
            </a:r>
            <a:r>
              <a:rPr lang="en-US" altLang="en-US" sz="1800" b="1" dirty="0">
                <a:latin typeface="Courier New" pitchFamily="49" charset="0"/>
              </a:rPr>
              <a:t> n)</a:t>
            </a:r>
          </a:p>
          <a:p>
            <a:pPr algn="l"/>
            <a:r>
              <a:rPr lang="en-US" altLang="en-US" sz="1800" b="1" dirty="0">
                <a:latin typeface="Courier New" pitchFamily="49" charset="0"/>
              </a:rPr>
              <a:t>{</a:t>
            </a:r>
          </a:p>
          <a:p>
            <a:pPr algn="l"/>
            <a:r>
              <a:rPr lang="en-US" altLang="en-US" sz="1800" b="1" dirty="0">
                <a:latin typeface="Courier New" pitchFamily="49" charset="0"/>
              </a:rPr>
              <a:t>   if (n&lt;2) return 1;</a:t>
            </a:r>
          </a:p>
          <a:p>
            <a:pPr algn="l"/>
            <a:r>
              <a:rPr lang="en-US" altLang="en-US" sz="1800" b="1" dirty="0">
                <a:latin typeface="Courier New" pitchFamily="49" charset="0"/>
              </a:rPr>
              <a:t>   else return </a:t>
            </a:r>
            <a:r>
              <a:rPr lang="en-US" altLang="en-US" sz="1800" b="1" dirty="0" smtClean="0">
                <a:latin typeface="Courier New" pitchFamily="49" charset="0"/>
              </a:rPr>
              <a:t>n *</a:t>
            </a:r>
            <a:r>
              <a:rPr lang="en-US" altLang="en-US" sz="1800" b="1" dirty="0" smtClean="0">
                <a:solidFill>
                  <a:srgbClr val="C00000"/>
                </a:solidFill>
                <a:latin typeface="Courier New" pitchFamily="49" charset="0"/>
              </a:rPr>
              <a:t> </a:t>
            </a:r>
            <a:r>
              <a:rPr lang="en-US" altLang="en-US" sz="1800" b="1" dirty="0" err="1">
                <a:solidFill>
                  <a:srgbClr val="C00000"/>
                </a:solidFill>
                <a:latin typeface="Courier New" pitchFamily="49" charset="0"/>
              </a:rPr>
              <a:t>whoami</a:t>
            </a:r>
            <a:r>
              <a:rPr lang="en-US" altLang="en-US" sz="1800" b="1" dirty="0">
                <a:latin typeface="Courier New" pitchFamily="49" charset="0"/>
              </a:rPr>
              <a:t>(n-1);</a:t>
            </a:r>
          </a:p>
          <a:p>
            <a:pPr algn="l"/>
            <a:r>
              <a:rPr lang="en-US" altLang="en-US" sz="1800" b="1" dirty="0">
                <a:latin typeface="Courier New" pitchFamily="49" charset="0"/>
              </a:rPr>
              <a:t>}</a:t>
            </a:r>
          </a:p>
        </p:txBody>
      </p:sp>
      <p:sp>
        <p:nvSpPr>
          <p:cNvPr id="16" name="Text Box 24"/>
          <p:cNvSpPr txBox="1">
            <a:spLocks noChangeArrowheads="1"/>
          </p:cNvSpPr>
          <p:nvPr>
            <p:custDataLst>
              <p:tags r:id="rId1"/>
            </p:custDataLst>
          </p:nvPr>
        </p:nvSpPr>
        <p:spPr bwMode="auto">
          <a:xfrm>
            <a:off x="822325" y="2147501"/>
            <a:ext cx="1546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spcBef>
                <a:spcPct val="50000"/>
              </a:spcBef>
            </a:pPr>
            <a:r>
              <a:rPr lang="en-US" altLang="en-US" sz="3600" dirty="0">
                <a:solidFill>
                  <a:srgbClr val="120DFB"/>
                </a:solidFill>
                <a:latin typeface="Calibri" pitchFamily="34" charset="0"/>
              </a:rPr>
              <a:t>Racket</a:t>
            </a:r>
          </a:p>
        </p:txBody>
      </p:sp>
      <p:sp>
        <p:nvSpPr>
          <p:cNvPr id="17" name="Text Box 25"/>
          <p:cNvSpPr txBox="1">
            <a:spLocks noChangeArrowheads="1"/>
          </p:cNvSpPr>
          <p:nvPr>
            <p:custDataLst>
              <p:tags r:id="rId2"/>
            </p:custDataLst>
          </p:nvPr>
        </p:nvSpPr>
        <p:spPr bwMode="auto">
          <a:xfrm>
            <a:off x="746125" y="3747701"/>
            <a:ext cx="1546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spcBef>
                <a:spcPct val="50000"/>
              </a:spcBef>
            </a:pPr>
            <a:r>
              <a:rPr lang="en-US" altLang="en-US" sz="3600" dirty="0">
                <a:solidFill>
                  <a:srgbClr val="C00000"/>
                </a:solidFill>
                <a:latin typeface="Calibri" pitchFamily="34" charset="0"/>
              </a:rPr>
              <a:t>Java</a:t>
            </a:r>
          </a:p>
        </p:txBody>
      </p:sp>
      <p:sp>
        <p:nvSpPr>
          <p:cNvPr id="18" name="Text Box 26"/>
          <p:cNvSpPr txBox="1">
            <a:spLocks noChangeArrowheads="1"/>
          </p:cNvSpPr>
          <p:nvPr>
            <p:custDataLst>
              <p:tags r:id="rId3"/>
            </p:custDataLst>
          </p:nvPr>
        </p:nvSpPr>
        <p:spPr bwMode="auto">
          <a:xfrm>
            <a:off x="340895" y="5386001"/>
            <a:ext cx="20276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spcBef>
                <a:spcPct val="50000"/>
              </a:spcBef>
            </a:pPr>
            <a:r>
              <a:rPr lang="en-US" altLang="en-US" sz="3600" dirty="0" smtClean="0">
                <a:solidFill>
                  <a:srgbClr val="0FA10C"/>
                </a:solidFill>
                <a:latin typeface="Calibri" pitchFamily="34" charset="0"/>
              </a:rPr>
              <a:t>Runtime!</a:t>
            </a:r>
            <a:endParaRPr lang="en-US" altLang="en-US" sz="3600" dirty="0">
              <a:solidFill>
                <a:srgbClr val="0FA10C"/>
              </a:solidFill>
              <a:latin typeface="Calibri" pitchFamily="34" charset="0"/>
            </a:endParaRPr>
          </a:p>
        </p:txBody>
      </p:sp>
      <mc:AlternateContent xmlns:mc="http://schemas.openxmlformats.org/markup-compatibility/2006" xmlns:p14="http://schemas.microsoft.com/office/powerpoint/2010/main">
        <mc:Choice Requires="p14">
          <p:contentPart p14:bwMode="auto" r:id="rId5">
            <p14:nvContentPartPr>
              <p14:cNvPr id="19" name="Ink 19"/>
              <p14:cNvContentPartPr>
                <a14:cpLocks xmlns:a14="http://schemas.microsoft.com/office/drawing/2010/main" noRot="1" noChangeAspect="1" noEditPoints="1" noChangeArrowheads="1" noChangeShapeType="1"/>
              </p14:cNvContentPartPr>
              <p14:nvPr/>
            </p14:nvContentPartPr>
            <p14:xfrm>
              <a:off x="3290888" y="4364306"/>
              <a:ext cx="15875" cy="14288"/>
            </p14:xfrm>
          </p:contentPart>
        </mc:Choice>
        <mc:Fallback xmlns="">
          <p:pic>
            <p:nvPicPr>
              <p:cNvPr id="19" name="Ink 19"/>
              <p:cNvPicPr>
                <a:picLocks noRot="1" noChangeAspect="1" noEditPoints="1" noChangeArrowheads="1" noChangeShapeType="1"/>
              </p:cNvPicPr>
              <p:nvPr/>
            </p:nvPicPr>
            <p:blipFill>
              <a:blip r:embed="rId7"/>
              <a:stretch>
                <a:fillRect/>
              </a:stretch>
            </p:blipFill>
            <p:spPr>
              <a:xfrm>
                <a:off x="3286919" y="4358591"/>
                <a:ext cx="25616" cy="25718"/>
              </a:xfrm>
              <a:prstGeom prst="rect">
                <a:avLst/>
              </a:prstGeom>
            </p:spPr>
          </p:pic>
        </mc:Fallback>
      </mc:AlternateContent>
      <p:sp>
        <p:nvSpPr>
          <p:cNvPr id="20" name="Text Box 7"/>
          <p:cNvSpPr txBox="1">
            <a:spLocks noChangeArrowheads="1"/>
          </p:cNvSpPr>
          <p:nvPr/>
        </p:nvSpPr>
        <p:spPr bwMode="auto">
          <a:xfrm>
            <a:off x="6443686" y="3021598"/>
            <a:ext cx="2076428" cy="369332"/>
          </a:xfrm>
          <a:prstGeom prst="rect">
            <a:avLst/>
          </a:prstGeom>
          <a:solidFill>
            <a:schemeClr val="bg1"/>
          </a:solidFill>
          <a:ln w="28575">
            <a:solidFill>
              <a:schemeClr val="bg1">
                <a:lumMod val="85000"/>
              </a:schemeClr>
            </a:solid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1800" dirty="0">
                <a:latin typeface="Calibri" pitchFamily="34" charset="0"/>
              </a:rPr>
              <a:t>Who is</a:t>
            </a:r>
            <a:r>
              <a:rPr lang="en-US" altLang="en-US" sz="1800" i="1" dirty="0">
                <a:latin typeface="Calibri" pitchFamily="34" charset="0"/>
              </a:rPr>
              <a:t>  </a:t>
            </a:r>
            <a:r>
              <a:rPr lang="en-US" altLang="en-US" sz="1800" b="1" dirty="0" err="1">
                <a:latin typeface="Courier New" pitchFamily="49" charset="0"/>
              </a:rPr>
              <a:t>whoami</a:t>
            </a:r>
            <a:r>
              <a:rPr lang="en-US" altLang="en-US" sz="1800" dirty="0">
                <a:latin typeface="Calibri" pitchFamily="34" charset="0"/>
              </a:rPr>
              <a:t> ?</a:t>
            </a:r>
          </a:p>
        </p:txBody>
      </p:sp>
      <p:sp>
        <p:nvSpPr>
          <p:cNvPr id="22" name="TextBox 21"/>
          <p:cNvSpPr txBox="1"/>
          <p:nvPr/>
        </p:nvSpPr>
        <p:spPr>
          <a:xfrm>
            <a:off x="7420644" y="261709"/>
            <a:ext cx="1264151" cy="646331"/>
          </a:xfrm>
          <a:prstGeom prst="rect">
            <a:avLst/>
          </a:prstGeom>
          <a:noFill/>
        </p:spPr>
        <p:txBody>
          <a:bodyPr wrap="square" rtlCol="0">
            <a:spAutoFit/>
          </a:bodyPr>
          <a:lstStyle/>
          <a:p>
            <a:r>
              <a:rPr lang="en-US" sz="1800" dirty="0" smtClean="0">
                <a:latin typeface="Calibri" panose="020F0502020204030204" pitchFamily="34" charset="0"/>
              </a:rPr>
              <a:t>Much harder</a:t>
            </a:r>
            <a:endParaRPr lang="en-US" sz="1800" dirty="0">
              <a:latin typeface="Calibri" panose="020F0502020204030204" pitchFamily="34" charset="0"/>
            </a:endParaRPr>
          </a:p>
        </p:txBody>
      </p:sp>
      <p:sp>
        <p:nvSpPr>
          <p:cNvPr id="23" name="TextBox 22"/>
          <p:cNvSpPr txBox="1"/>
          <p:nvPr/>
        </p:nvSpPr>
        <p:spPr>
          <a:xfrm>
            <a:off x="2771359" y="261709"/>
            <a:ext cx="886242" cy="646331"/>
          </a:xfrm>
          <a:prstGeom prst="rect">
            <a:avLst/>
          </a:prstGeom>
          <a:noFill/>
        </p:spPr>
        <p:txBody>
          <a:bodyPr wrap="square" rtlCol="0">
            <a:spAutoFit/>
          </a:bodyPr>
          <a:lstStyle/>
          <a:p>
            <a:r>
              <a:rPr lang="en-US" sz="1800" dirty="0" smtClean="0">
                <a:latin typeface="Calibri" panose="020F0502020204030204" pitchFamily="34" charset="0"/>
              </a:rPr>
              <a:t>Same as CS5</a:t>
            </a:r>
            <a:endParaRPr lang="en-US" sz="1800" dirty="0">
              <a:latin typeface="Calibri" panose="020F0502020204030204" pitchFamily="34" charset="0"/>
            </a:endParaRPr>
          </a:p>
        </p:txBody>
      </p:sp>
      <p:sp>
        <p:nvSpPr>
          <p:cNvPr id="24" name="TextBox 23"/>
          <p:cNvSpPr txBox="1"/>
          <p:nvPr/>
        </p:nvSpPr>
        <p:spPr>
          <a:xfrm>
            <a:off x="5112920" y="261709"/>
            <a:ext cx="1047750" cy="646331"/>
          </a:xfrm>
          <a:prstGeom prst="rect">
            <a:avLst/>
          </a:prstGeom>
          <a:noFill/>
        </p:spPr>
        <p:txBody>
          <a:bodyPr wrap="square" rtlCol="0">
            <a:spAutoFit/>
          </a:bodyPr>
          <a:lstStyle/>
          <a:p>
            <a:r>
              <a:rPr lang="en-US" sz="1800" dirty="0" smtClean="0">
                <a:latin typeface="Calibri" panose="020F0502020204030204" pitchFamily="34" charset="0"/>
              </a:rPr>
              <a:t>2 x the work</a:t>
            </a:r>
            <a:endParaRPr lang="en-US" sz="1800" dirty="0">
              <a:latin typeface="Calibri" panose="020F0502020204030204" pitchFamily="34" charset="0"/>
            </a:endParaRPr>
          </a:p>
        </p:txBody>
      </p:sp>
      <p:cxnSp>
        <p:nvCxnSpPr>
          <p:cNvPr id="25" name="Straight Arrow Connector 24"/>
          <p:cNvCxnSpPr/>
          <p:nvPr/>
        </p:nvCxnSpPr>
        <p:spPr bwMode="auto">
          <a:xfrm>
            <a:off x="2588795" y="586626"/>
            <a:ext cx="6096000" cy="0"/>
          </a:xfrm>
          <a:prstGeom prst="straightConnector1">
            <a:avLst/>
          </a:prstGeom>
          <a:solidFill>
            <a:schemeClr val="accent1"/>
          </a:solidFill>
          <a:ln w="28575" cap="flat" cmpd="sng" algn="ctr">
            <a:solidFill>
              <a:schemeClr val="tx1"/>
            </a:solidFill>
            <a:prstDash val="solid"/>
            <a:round/>
            <a:headEnd type="arrow" w="med" len="med"/>
            <a:tailEnd type="arrow"/>
          </a:ln>
          <a:effectLst/>
        </p:spPr>
      </p:cxnSp>
      <p:sp>
        <p:nvSpPr>
          <p:cNvPr id="5" name="TextBox 4"/>
          <p:cNvSpPr txBox="1"/>
          <p:nvPr/>
        </p:nvSpPr>
        <p:spPr>
          <a:xfrm>
            <a:off x="2994731" y="5213006"/>
            <a:ext cx="1276311" cy="646331"/>
          </a:xfrm>
          <a:prstGeom prst="rect">
            <a:avLst/>
          </a:prstGeom>
          <a:noFill/>
        </p:spPr>
        <p:txBody>
          <a:bodyPr wrap="none" rtlCol="0">
            <a:spAutoFit/>
          </a:bodyPr>
          <a:lstStyle/>
          <a:p>
            <a:r>
              <a:rPr lang="en-US" sz="3600" dirty="0" smtClean="0">
                <a:solidFill>
                  <a:srgbClr val="0FA10C"/>
                </a:solidFill>
                <a:latin typeface="Calibri" panose="020F0502020204030204" pitchFamily="34" charset="0"/>
                <a:cs typeface="Calibri" panose="020F0502020204030204" pitchFamily="34" charset="0"/>
              </a:rPr>
              <a:t>O( N )</a:t>
            </a:r>
            <a:endParaRPr lang="en-US" sz="3600" dirty="0">
              <a:solidFill>
                <a:srgbClr val="0FA10C"/>
              </a:solidFill>
              <a:latin typeface="Calibri" panose="020F0502020204030204" pitchFamily="34" charset="0"/>
              <a:cs typeface="Calibri" panose="020F0502020204030204" pitchFamily="34" charset="0"/>
            </a:endParaRPr>
          </a:p>
        </p:txBody>
      </p:sp>
      <p:sp>
        <p:nvSpPr>
          <p:cNvPr id="21" name="TextBox 20"/>
          <p:cNvSpPr txBox="1"/>
          <p:nvPr/>
        </p:nvSpPr>
        <p:spPr>
          <a:xfrm>
            <a:off x="4723234" y="5213005"/>
            <a:ext cx="1431803" cy="646331"/>
          </a:xfrm>
          <a:prstGeom prst="rect">
            <a:avLst/>
          </a:prstGeom>
          <a:noFill/>
        </p:spPr>
        <p:txBody>
          <a:bodyPr wrap="none" rtlCol="0">
            <a:spAutoFit/>
          </a:bodyPr>
          <a:lstStyle/>
          <a:p>
            <a:r>
              <a:rPr lang="en-US" sz="3600" dirty="0" smtClean="0">
                <a:solidFill>
                  <a:srgbClr val="0FA10C"/>
                </a:solidFill>
                <a:latin typeface="Calibri" panose="020F0502020204030204" pitchFamily="34" charset="0"/>
                <a:cs typeface="Calibri" panose="020F0502020204030204" pitchFamily="34" charset="0"/>
              </a:rPr>
              <a:t>O( N</a:t>
            </a:r>
            <a:r>
              <a:rPr lang="en-US" sz="3600" baseline="42000" dirty="0" smtClean="0">
                <a:solidFill>
                  <a:srgbClr val="0FA10C"/>
                </a:solidFill>
                <a:latin typeface="Calibri" panose="020F0502020204030204" pitchFamily="34" charset="0"/>
                <a:cs typeface="Calibri" panose="020F0502020204030204" pitchFamily="34" charset="0"/>
              </a:rPr>
              <a:t>2</a:t>
            </a:r>
            <a:r>
              <a:rPr lang="en-US" sz="3600" dirty="0" smtClean="0">
                <a:solidFill>
                  <a:srgbClr val="0FA10C"/>
                </a:solidFill>
                <a:latin typeface="Calibri" panose="020F0502020204030204" pitchFamily="34" charset="0"/>
                <a:cs typeface="Calibri" panose="020F0502020204030204" pitchFamily="34" charset="0"/>
              </a:rPr>
              <a:t> )</a:t>
            </a:r>
            <a:endParaRPr lang="en-US" sz="3600" dirty="0">
              <a:solidFill>
                <a:srgbClr val="0FA10C"/>
              </a:solidFill>
              <a:latin typeface="Calibri" panose="020F0502020204030204" pitchFamily="34" charset="0"/>
              <a:cs typeface="Calibri" panose="020F0502020204030204" pitchFamily="34" charset="0"/>
            </a:endParaRPr>
          </a:p>
        </p:txBody>
      </p:sp>
      <p:sp>
        <p:nvSpPr>
          <p:cNvPr id="26" name="TextBox 25"/>
          <p:cNvSpPr txBox="1"/>
          <p:nvPr/>
        </p:nvSpPr>
        <p:spPr>
          <a:xfrm>
            <a:off x="6607229" y="5214179"/>
            <a:ext cx="1410964" cy="646331"/>
          </a:xfrm>
          <a:prstGeom prst="rect">
            <a:avLst/>
          </a:prstGeom>
          <a:noFill/>
        </p:spPr>
        <p:txBody>
          <a:bodyPr wrap="none" rtlCol="0">
            <a:spAutoFit/>
          </a:bodyPr>
          <a:lstStyle/>
          <a:p>
            <a:r>
              <a:rPr lang="en-US" sz="3600" dirty="0" smtClean="0">
                <a:solidFill>
                  <a:srgbClr val="0FA10C"/>
                </a:solidFill>
                <a:latin typeface="Calibri" panose="020F0502020204030204" pitchFamily="34" charset="0"/>
                <a:cs typeface="Calibri" panose="020F0502020204030204" pitchFamily="34" charset="0"/>
              </a:rPr>
              <a:t>O( 2</a:t>
            </a:r>
            <a:r>
              <a:rPr lang="en-US" sz="3600" baseline="42000" dirty="0">
                <a:solidFill>
                  <a:srgbClr val="0FA10C"/>
                </a:solidFill>
                <a:latin typeface="Calibri" panose="020F0502020204030204" pitchFamily="34" charset="0"/>
                <a:cs typeface="Calibri" panose="020F0502020204030204" pitchFamily="34" charset="0"/>
              </a:rPr>
              <a:t>N</a:t>
            </a:r>
            <a:r>
              <a:rPr lang="en-US" sz="3600" dirty="0" smtClean="0">
                <a:solidFill>
                  <a:srgbClr val="0FA10C"/>
                </a:solidFill>
                <a:latin typeface="Calibri" panose="020F0502020204030204" pitchFamily="34" charset="0"/>
                <a:cs typeface="Calibri" panose="020F0502020204030204" pitchFamily="34" charset="0"/>
              </a:rPr>
              <a:t> )</a:t>
            </a:r>
            <a:endParaRPr lang="en-US" sz="3600" dirty="0">
              <a:solidFill>
                <a:srgbClr val="0FA10C"/>
              </a:solidFill>
              <a:latin typeface="Calibri" panose="020F0502020204030204" pitchFamily="34" charset="0"/>
              <a:cs typeface="Calibri" panose="020F0502020204030204" pitchFamily="34" charset="0"/>
            </a:endParaRPr>
          </a:p>
        </p:txBody>
      </p:sp>
      <p:sp>
        <p:nvSpPr>
          <p:cNvPr id="6" name="Rectangle 5"/>
          <p:cNvSpPr/>
          <p:nvPr/>
        </p:nvSpPr>
        <p:spPr>
          <a:xfrm>
            <a:off x="3314265" y="5875188"/>
            <a:ext cx="608372" cy="369332"/>
          </a:xfrm>
          <a:prstGeom prst="rect">
            <a:avLst/>
          </a:prstGeom>
        </p:spPr>
        <p:txBody>
          <a:bodyPr wrap="none">
            <a:spAutoFit/>
          </a:bodyPr>
          <a:lstStyle/>
          <a:p>
            <a:r>
              <a:rPr lang="en-US" sz="1800" dirty="0" smtClean="0">
                <a:latin typeface="Cambria" panose="02040503050406030204" pitchFamily="18" charset="0"/>
              </a:rPr>
              <a:t>fast!</a:t>
            </a:r>
            <a:endParaRPr lang="en-US" sz="1800" dirty="0">
              <a:latin typeface="Cambria" panose="02040503050406030204" pitchFamily="18" charset="0"/>
            </a:endParaRPr>
          </a:p>
        </p:txBody>
      </p:sp>
      <p:sp>
        <p:nvSpPr>
          <p:cNvPr id="27" name="Rectangle 26"/>
          <p:cNvSpPr/>
          <p:nvPr/>
        </p:nvSpPr>
        <p:spPr>
          <a:xfrm>
            <a:off x="4898702" y="5875188"/>
            <a:ext cx="1002198" cy="369332"/>
          </a:xfrm>
          <a:prstGeom prst="rect">
            <a:avLst/>
          </a:prstGeom>
        </p:spPr>
        <p:txBody>
          <a:bodyPr wrap="none">
            <a:spAutoFit/>
          </a:bodyPr>
          <a:lstStyle/>
          <a:p>
            <a:r>
              <a:rPr lang="en-US" sz="1800" dirty="0" smtClean="0">
                <a:latin typeface="Cambria" panose="02040503050406030204" pitchFamily="18" charset="0"/>
              </a:rPr>
              <a:t>medium</a:t>
            </a:r>
            <a:endParaRPr lang="en-US" sz="1800" dirty="0">
              <a:latin typeface="Cambria" panose="02040503050406030204" pitchFamily="18" charset="0"/>
            </a:endParaRPr>
          </a:p>
        </p:txBody>
      </p:sp>
      <p:sp>
        <p:nvSpPr>
          <p:cNvPr id="28" name="Rectangle 27"/>
          <p:cNvSpPr/>
          <p:nvPr/>
        </p:nvSpPr>
        <p:spPr>
          <a:xfrm>
            <a:off x="6925650" y="5875188"/>
            <a:ext cx="774123" cy="369332"/>
          </a:xfrm>
          <a:prstGeom prst="rect">
            <a:avLst/>
          </a:prstGeom>
        </p:spPr>
        <p:txBody>
          <a:bodyPr wrap="none">
            <a:spAutoFit/>
          </a:bodyPr>
          <a:lstStyle/>
          <a:p>
            <a:r>
              <a:rPr lang="en-US" sz="1800" dirty="0" smtClean="0">
                <a:latin typeface="Cambria" panose="02040503050406030204" pitchFamily="18" charset="0"/>
              </a:rPr>
              <a:t>slow...</a:t>
            </a:r>
            <a:endParaRPr lang="en-US" sz="1800" dirty="0">
              <a:latin typeface="Cambria" panose="02040503050406030204" pitchFamily="18" charset="0"/>
            </a:endParaRPr>
          </a:p>
        </p:txBody>
      </p:sp>
      <p:sp>
        <p:nvSpPr>
          <p:cNvPr id="29" name="Text Box 7"/>
          <p:cNvSpPr txBox="1">
            <a:spLocks noChangeArrowheads="1"/>
          </p:cNvSpPr>
          <p:nvPr/>
        </p:nvSpPr>
        <p:spPr bwMode="auto">
          <a:xfrm>
            <a:off x="904093" y="6260371"/>
            <a:ext cx="2776514" cy="369332"/>
          </a:xfrm>
          <a:prstGeom prst="rect">
            <a:avLst/>
          </a:prstGeom>
          <a:solidFill>
            <a:schemeClr val="bg1"/>
          </a:solidFill>
          <a:ln w="28575">
            <a:solidFill>
              <a:schemeClr val="bg1">
                <a:lumMod val="85000"/>
              </a:schemeClr>
            </a:solid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1800" dirty="0" smtClean="0">
                <a:latin typeface="Calibri" pitchFamily="34" charset="0"/>
              </a:rPr>
              <a:t>How efficient is </a:t>
            </a:r>
            <a:r>
              <a:rPr lang="en-US" altLang="en-US" sz="1800" b="1" dirty="0" err="1" smtClean="0">
                <a:latin typeface="Courier New" pitchFamily="49" charset="0"/>
              </a:rPr>
              <a:t>whoami</a:t>
            </a:r>
            <a:r>
              <a:rPr lang="en-US" altLang="en-US" sz="1800" dirty="0" smtClean="0">
                <a:latin typeface="Calibri" pitchFamily="34" charset="0"/>
              </a:rPr>
              <a:t> </a:t>
            </a:r>
            <a:r>
              <a:rPr lang="en-US" altLang="en-US" sz="1800" dirty="0">
                <a:latin typeface="Calibri" pitchFamily="34" charset="0"/>
              </a:rPr>
              <a:t>?</a:t>
            </a:r>
          </a:p>
        </p:txBody>
      </p:sp>
    </p:spTree>
    <p:extLst>
      <p:ext uri="{BB962C8B-B14F-4D97-AF65-F5344CB8AC3E}">
        <p14:creationId xmlns:p14="http://schemas.microsoft.com/office/powerpoint/2010/main" val="16940932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3"/>
          <p:cNvSpPr>
            <a:spLocks noChangeArrowheads="1"/>
          </p:cNvSpPr>
          <p:nvPr/>
        </p:nvSpPr>
        <p:spPr bwMode="auto">
          <a:xfrm>
            <a:off x="152400" y="1524000"/>
            <a:ext cx="51816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800" b="1" dirty="0" err="1">
                <a:solidFill>
                  <a:srgbClr val="EE7403"/>
                </a:solidFill>
                <a:latin typeface="Courier New" pitchFamily="49" charset="0"/>
              </a:rPr>
              <a:t>def</a:t>
            </a:r>
            <a:r>
              <a:rPr lang="en-US" sz="1800" b="1" dirty="0">
                <a:latin typeface="Courier New" pitchFamily="49" charset="0"/>
              </a:rPr>
              <a:t> mystery(A):</a:t>
            </a:r>
          </a:p>
          <a:p>
            <a:pPr algn="l"/>
            <a:r>
              <a:rPr lang="en-US" sz="1800" b="1" dirty="0">
                <a:solidFill>
                  <a:srgbClr val="008000"/>
                </a:solidFill>
                <a:latin typeface="Courier New" pitchFamily="49" charset="0"/>
              </a:rPr>
              <a:t>    """ what happens to A ? """</a:t>
            </a:r>
          </a:p>
          <a:p>
            <a:pPr algn="l"/>
            <a:endParaRPr lang="en-US" sz="1800" b="1" dirty="0">
              <a:solidFill>
                <a:srgbClr val="008000"/>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NROWS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 </a:t>
            </a:r>
          </a:p>
          <a:p>
            <a:pPr algn="l"/>
            <a:r>
              <a:rPr lang="en-US" sz="1800" b="1" dirty="0">
                <a:latin typeface="Courier New" pitchFamily="49" charset="0"/>
              </a:rPr>
              <a:t>    </a:t>
            </a:r>
            <a:r>
              <a:rPr lang="en-US" sz="1800" b="1" dirty="0" smtClean="0">
                <a:latin typeface="Courier New" pitchFamily="49" charset="0"/>
              </a:rPr>
              <a:t>NCOLS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(A[0])</a:t>
            </a:r>
          </a:p>
          <a:p>
            <a:pPr algn="l"/>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r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0,NROWS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c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0,NCOLS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if</a:t>
            </a:r>
            <a:r>
              <a:rPr lang="en-US" sz="1800" b="1" dirty="0">
                <a:latin typeface="Courier New" pitchFamily="49" charset="0"/>
              </a:rPr>
              <a:t> </a:t>
            </a:r>
            <a:r>
              <a:rPr lang="en-US" sz="1800" b="1" dirty="0" smtClean="0">
                <a:latin typeface="Courier New" pitchFamily="49" charset="0"/>
              </a:rPr>
              <a:t>r == c:</a:t>
            </a:r>
            <a:endParaRPr lang="en-US" sz="1800" b="1" dirty="0">
              <a:latin typeface="Courier New" pitchFamily="49" charset="0"/>
            </a:endParaRPr>
          </a:p>
          <a:p>
            <a:pPr algn="l"/>
            <a:r>
              <a:rPr lang="en-US" sz="1800" b="1" dirty="0">
                <a:latin typeface="Courier New" pitchFamily="49" charset="0"/>
              </a:rPr>
              <a:t>		</a:t>
            </a:r>
            <a:r>
              <a:rPr lang="en-US" sz="1800" b="1" dirty="0" smtClean="0">
                <a:latin typeface="Courier New" pitchFamily="49" charset="0"/>
              </a:rPr>
              <a:t>A[r][c] </a:t>
            </a:r>
            <a:r>
              <a:rPr lang="en-US" sz="1800" b="1" dirty="0">
                <a:latin typeface="Courier New" pitchFamily="49" charset="0"/>
              </a:rPr>
              <a:t>+</a:t>
            </a:r>
            <a:r>
              <a:rPr lang="en-US" sz="1800" b="1" dirty="0" smtClean="0">
                <a:latin typeface="Courier New" pitchFamily="49" charset="0"/>
              </a:rPr>
              <a:t>= </a:t>
            </a:r>
            <a:r>
              <a:rPr lang="en-US" sz="1800" b="1" dirty="0">
                <a:latin typeface="Courier New" pitchFamily="49" charset="0"/>
              </a:rPr>
              <a:t>1</a:t>
            </a:r>
          </a:p>
          <a:p>
            <a:pPr algn="l"/>
            <a:r>
              <a:rPr lang="en-US" sz="1800" b="1" dirty="0">
                <a:latin typeface="Courier New" pitchFamily="49" charset="0"/>
              </a:rPr>
              <a:t>	   </a:t>
            </a:r>
            <a:r>
              <a:rPr lang="en-US" sz="1800" b="1" dirty="0">
                <a:solidFill>
                  <a:srgbClr val="EE7403"/>
                </a:solidFill>
                <a:latin typeface="Courier New" pitchFamily="49" charset="0"/>
              </a:rPr>
              <a:t>else</a:t>
            </a:r>
            <a:r>
              <a:rPr lang="en-US" sz="1800" b="1" dirty="0">
                <a:latin typeface="Courier New" pitchFamily="49" charset="0"/>
              </a:rPr>
              <a:t>:</a:t>
            </a:r>
          </a:p>
          <a:p>
            <a:pPr algn="l"/>
            <a:r>
              <a:rPr lang="en-US" sz="1800" b="1" dirty="0">
                <a:latin typeface="Courier New" pitchFamily="49" charset="0"/>
              </a:rPr>
              <a:t>		</a:t>
            </a:r>
            <a:r>
              <a:rPr lang="en-US" sz="1800" b="1" dirty="0" smtClean="0">
                <a:latin typeface="Courier New" pitchFamily="49" charset="0"/>
              </a:rPr>
              <a:t>A[r][c] </a:t>
            </a:r>
            <a:r>
              <a:rPr lang="en-US" sz="1800" b="1" dirty="0">
                <a:latin typeface="Courier New" pitchFamily="49" charset="0"/>
              </a:rPr>
              <a:t>*</a:t>
            </a:r>
            <a:r>
              <a:rPr lang="en-US" sz="1800" b="1" dirty="0" smtClean="0">
                <a:latin typeface="Courier New" pitchFamily="49" charset="0"/>
              </a:rPr>
              <a:t>= </a:t>
            </a:r>
            <a:r>
              <a:rPr lang="en-US" sz="1800" b="1" dirty="0">
                <a:latin typeface="Courier New" pitchFamily="49" charset="0"/>
              </a:rPr>
              <a:t>2</a:t>
            </a:r>
          </a:p>
          <a:p>
            <a:pPr algn="l"/>
            <a:endParaRPr lang="en-US" sz="1800" b="1" dirty="0">
              <a:latin typeface="Courier New" pitchFamily="49" charset="0"/>
            </a:endParaRP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algn="l"/>
            <a:r>
              <a:rPr lang="en-US" sz="2000" b="1" dirty="0">
                <a:latin typeface="Courier New" pitchFamily="49" charset="0"/>
              </a:rPr>
              <a:t>A = [ </a:t>
            </a:r>
            <a:r>
              <a:rPr lang="en-US" sz="2000" b="1" dirty="0" smtClean="0">
                <a:latin typeface="Courier New" pitchFamily="49" charset="0"/>
              </a:rPr>
              <a:t>[4, 2, 2, 2],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2, 4, 4],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[8, 3, 3, </a:t>
            </a:r>
            <a:r>
              <a:rPr lang="en-US" sz="2000" b="1" dirty="0">
                <a:latin typeface="Courier New" pitchFamily="49" charset="0"/>
              </a:rPr>
              <a:t>1</a:t>
            </a:r>
            <a:r>
              <a:rPr lang="en-US" sz="2000" b="1" dirty="0" smtClean="0">
                <a:latin typeface="Courier New" pitchFamily="49" charset="0"/>
              </a:rPr>
              <a:t>] </a:t>
            </a:r>
            <a:r>
              <a:rPr lang="en-US" sz="2000" b="1" dirty="0">
                <a:latin typeface="Courier New" pitchFamily="49" charset="0"/>
              </a:rPr>
              <a:t>]</a:t>
            </a:r>
          </a:p>
        </p:txBody>
      </p:sp>
      <p:sp>
        <p:nvSpPr>
          <p:cNvPr id="45"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a:t>
            </a:r>
            <a:r>
              <a:rPr lang="en-US" sz="1800" b="1" dirty="0" smtClean="0">
                <a:latin typeface="Courier New" pitchFamily="49" charset="0"/>
              </a:rPr>
              <a:t>4   </a:t>
            </a:r>
            <a:r>
              <a:rPr lang="en-US" sz="1800" b="1" dirty="0">
                <a:latin typeface="Courier New" pitchFamily="49" charset="0"/>
              </a:rPr>
              <a:t>2   </a:t>
            </a:r>
            <a:r>
              <a:rPr lang="en-US" sz="1800" b="1" dirty="0" smtClean="0">
                <a:latin typeface="Courier New" pitchFamily="49" charset="0"/>
              </a:rPr>
              <a:t>2   2</a:t>
            </a:r>
            <a:endParaRPr lang="en-US" sz="1800" b="1" dirty="0">
              <a:latin typeface="Courier New" pitchFamily="49" charset="0"/>
            </a:endParaRPr>
          </a:p>
          <a:p>
            <a:pPr algn="l">
              <a:lnSpc>
                <a:spcPct val="120000"/>
              </a:lnSpc>
            </a:pPr>
            <a:r>
              <a:rPr lang="en-US" sz="1800" b="1" dirty="0">
                <a:latin typeface="Courier New" pitchFamily="49" charset="0"/>
              </a:rPr>
              <a:t> </a:t>
            </a:r>
            <a:r>
              <a:rPr lang="en-US" sz="1800" b="1" dirty="0" smtClean="0">
                <a:latin typeface="Courier New" pitchFamily="49" charset="0"/>
              </a:rPr>
              <a:t>2   </a:t>
            </a:r>
            <a:r>
              <a:rPr lang="en-US" sz="1800" b="1" dirty="0">
                <a:latin typeface="Courier New" pitchFamily="49" charset="0"/>
              </a:rPr>
              <a:t>2</a:t>
            </a:r>
            <a:r>
              <a:rPr lang="en-US" sz="1800" b="1" dirty="0" smtClean="0">
                <a:latin typeface="Courier New" pitchFamily="49" charset="0"/>
              </a:rPr>
              <a:t>   </a:t>
            </a:r>
            <a:r>
              <a:rPr lang="en-US" sz="1800" b="1" dirty="0">
                <a:latin typeface="Courier New" pitchFamily="49" charset="0"/>
              </a:rPr>
              <a:t>4</a:t>
            </a:r>
            <a:r>
              <a:rPr lang="en-US" sz="1800" b="1" dirty="0" smtClean="0">
                <a:latin typeface="Courier New" pitchFamily="49" charset="0"/>
              </a:rPr>
              <a:t>   </a:t>
            </a:r>
            <a:r>
              <a:rPr lang="en-US" sz="1800" b="1" dirty="0">
                <a:latin typeface="Courier New" pitchFamily="49" charset="0"/>
              </a:rPr>
              <a:t>4</a:t>
            </a:r>
          </a:p>
          <a:p>
            <a:pPr algn="l">
              <a:lnSpc>
                <a:spcPct val="120000"/>
              </a:lnSpc>
            </a:pPr>
            <a:r>
              <a:rPr lang="en-US" sz="1800" b="1" dirty="0">
                <a:latin typeface="Courier New" pitchFamily="49" charset="0"/>
              </a:rPr>
              <a:t> 8</a:t>
            </a:r>
            <a:r>
              <a:rPr lang="en-US" sz="1800" b="1" dirty="0" smtClean="0">
                <a:latin typeface="Courier New" pitchFamily="49" charset="0"/>
              </a:rPr>
              <a:t>   </a:t>
            </a:r>
            <a:r>
              <a:rPr lang="en-US" sz="1800" b="1" dirty="0">
                <a:latin typeface="Courier New" pitchFamily="49" charset="0"/>
              </a:rPr>
              <a:t>3</a:t>
            </a:r>
            <a:r>
              <a:rPr lang="en-US" sz="1800" b="1" dirty="0" smtClean="0">
                <a:latin typeface="Courier New" pitchFamily="49" charset="0"/>
              </a:rPr>
              <a:t>   </a:t>
            </a:r>
            <a:r>
              <a:rPr lang="en-US" sz="1800" b="1" dirty="0">
                <a:latin typeface="Courier New" pitchFamily="49" charset="0"/>
              </a:rPr>
              <a:t>3</a:t>
            </a:r>
            <a:r>
              <a:rPr lang="en-US" sz="1800" b="1" dirty="0" smtClean="0">
                <a:latin typeface="Courier New" pitchFamily="49" charset="0"/>
              </a:rPr>
              <a:t>   </a:t>
            </a:r>
            <a:r>
              <a:rPr lang="en-US" sz="1800" b="1" dirty="0">
                <a:latin typeface="Courier New" pitchFamily="49" charset="0"/>
              </a:rPr>
              <a:t>1</a:t>
            </a:r>
          </a:p>
        </p:txBody>
      </p:sp>
      <p:sp>
        <p:nvSpPr>
          <p:cNvPr id="46" name="Text Box 5"/>
          <p:cNvSpPr txBox="1">
            <a:spLocks noChangeArrowheads="1"/>
          </p:cNvSpPr>
          <p:nvPr/>
        </p:nvSpPr>
        <p:spPr bwMode="auto">
          <a:xfrm>
            <a:off x="7162800" y="1584237"/>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solidFill>
                  <a:srgbClr val="008000"/>
                </a:solidFill>
                <a:latin typeface="Cambria" pitchFamily="18" charset="0"/>
              </a:rPr>
              <a:t>Before</a:t>
            </a:r>
          </a:p>
        </p:txBody>
      </p:sp>
      <p:sp>
        <p:nvSpPr>
          <p:cNvPr id="47" name="Rectangle 7"/>
          <p:cNvSpPr>
            <a:spLocks noChangeArrowheads="1"/>
          </p:cNvSpPr>
          <p:nvPr/>
        </p:nvSpPr>
        <p:spPr bwMode="auto">
          <a:xfrm>
            <a:off x="6858000" y="1523118"/>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008000"/>
                </a:solidFill>
                <a:latin typeface="Courier New" pitchFamily="49" charset="0"/>
              </a:rPr>
              <a:t>A</a:t>
            </a:r>
          </a:p>
        </p:txBody>
      </p:sp>
      <p:sp>
        <p:nvSpPr>
          <p:cNvPr id="48"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0</a:t>
            </a:r>
          </a:p>
        </p:txBody>
      </p:sp>
      <p:sp>
        <p:nvSpPr>
          <p:cNvPr id="54"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1</a:t>
            </a:r>
          </a:p>
        </p:txBody>
      </p:sp>
      <p:sp>
        <p:nvSpPr>
          <p:cNvPr id="55"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2</a:t>
            </a:r>
          </a:p>
        </p:txBody>
      </p:sp>
      <p:sp>
        <p:nvSpPr>
          <p:cNvPr id="56"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60"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61"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2"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3" name="Rectangle 8"/>
          <p:cNvSpPr>
            <a:spLocks noChangeArrowheads="1"/>
          </p:cNvSpPr>
          <p:nvPr/>
        </p:nvSpPr>
        <p:spPr bwMode="auto">
          <a:xfrm>
            <a:off x="6825483" y="3429000"/>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008000"/>
                </a:solidFill>
                <a:latin typeface="Courier New" pitchFamily="49" charset="0"/>
              </a:rPr>
              <a:t>A</a:t>
            </a:r>
          </a:p>
        </p:txBody>
      </p:sp>
      <p:sp>
        <p:nvSpPr>
          <p:cNvPr id="64" name="Rectangle 26"/>
          <p:cNvSpPr>
            <a:spLocks noChangeArrowheads="1"/>
          </p:cNvSpPr>
          <p:nvPr/>
        </p:nvSpPr>
        <p:spPr bwMode="auto">
          <a:xfrm>
            <a:off x="6590947" y="3919826"/>
            <a:ext cx="2301875" cy="11001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 name="Line 27"/>
          <p:cNvSpPr>
            <a:spLocks noChangeShapeType="1"/>
          </p:cNvSpPr>
          <p:nvPr/>
        </p:nvSpPr>
        <p:spPr bwMode="auto">
          <a:xfrm>
            <a:off x="6594122" y="4302413"/>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 name="Line 28"/>
          <p:cNvSpPr>
            <a:spLocks noChangeShapeType="1"/>
          </p:cNvSpPr>
          <p:nvPr/>
        </p:nvSpPr>
        <p:spPr bwMode="auto">
          <a:xfrm>
            <a:off x="6597297" y="4623088"/>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 name="Line 29"/>
          <p:cNvSpPr>
            <a:spLocks noChangeShapeType="1"/>
          </p:cNvSpPr>
          <p:nvPr/>
        </p:nvSpPr>
        <p:spPr bwMode="auto">
          <a:xfrm rot="-5400000">
            <a:off x="6595709" y="4467513"/>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 name="Line 30"/>
          <p:cNvSpPr>
            <a:spLocks noChangeShapeType="1"/>
          </p:cNvSpPr>
          <p:nvPr/>
        </p:nvSpPr>
        <p:spPr bwMode="auto">
          <a:xfrm rot="-5400000">
            <a:off x="7133872" y="4465926"/>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 name="Line 31"/>
          <p:cNvSpPr>
            <a:spLocks noChangeShapeType="1"/>
          </p:cNvSpPr>
          <p:nvPr/>
        </p:nvSpPr>
        <p:spPr bwMode="auto">
          <a:xfrm rot="-5400000">
            <a:off x="7694259" y="446433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 name="Rectangle 33"/>
          <p:cNvSpPr>
            <a:spLocks noChangeArrowheads="1"/>
          </p:cNvSpPr>
          <p:nvPr/>
        </p:nvSpPr>
        <p:spPr bwMode="auto">
          <a:xfrm>
            <a:off x="6609645" y="5008756"/>
            <a:ext cx="22605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1000" dirty="0" smtClean="0">
                <a:latin typeface="Cambria" pitchFamily="18" charset="0"/>
              </a:rPr>
              <a:t>Above, write the </a:t>
            </a:r>
            <a:r>
              <a:rPr lang="en-US" sz="1000" dirty="0">
                <a:latin typeface="Cambria" pitchFamily="18" charset="0"/>
              </a:rPr>
              <a:t>resulting values in </a:t>
            </a:r>
            <a:r>
              <a:rPr lang="en-US" sz="1000" dirty="0" smtClean="0">
                <a:latin typeface="Cambria" pitchFamily="18" charset="0"/>
              </a:rPr>
              <a:t>A</a:t>
            </a:r>
            <a:endParaRPr lang="en-US" sz="1000" dirty="0">
              <a:latin typeface="Cambria" pitchFamily="18" charset="0"/>
            </a:endParaRPr>
          </a:p>
        </p:txBody>
      </p:sp>
      <p:sp>
        <p:nvSpPr>
          <p:cNvPr id="4" name="Rectangle 3"/>
          <p:cNvSpPr/>
          <p:nvPr/>
        </p:nvSpPr>
        <p:spPr>
          <a:xfrm>
            <a:off x="4267200" y="4154269"/>
            <a:ext cx="2079624" cy="646331"/>
          </a:xfrm>
          <a:prstGeom prst="rect">
            <a:avLst/>
          </a:prstGeom>
          <a:solidFill>
            <a:schemeClr val="bg1">
              <a:lumMod val="95000"/>
            </a:schemeClr>
          </a:solidFill>
        </p:spPr>
        <p:txBody>
          <a:bodyPr wrap="square">
            <a:spAutoFit/>
          </a:bodyPr>
          <a:lstStyle/>
          <a:p>
            <a:pPr lvl="0">
              <a:spcBef>
                <a:spcPct val="50000"/>
              </a:spcBef>
            </a:pPr>
            <a:r>
              <a:rPr lang="en-US" sz="1200" dirty="0">
                <a:solidFill>
                  <a:srgbClr val="000000"/>
                </a:solidFill>
                <a:latin typeface="Calibri" panose="020F0502020204030204" pitchFamily="34" charset="0"/>
              </a:rPr>
              <a:t>Starting with the 2d array </a:t>
            </a:r>
            <a:r>
              <a:rPr lang="en-US" sz="1200" b="1" dirty="0">
                <a:solidFill>
                  <a:srgbClr val="008000"/>
                </a:solidFill>
                <a:latin typeface="Calibri" panose="020F0502020204030204" pitchFamily="34" charset="0"/>
              </a:rPr>
              <a:t>A</a:t>
            </a:r>
            <a:r>
              <a:rPr lang="en-US" sz="1200" dirty="0">
                <a:solidFill>
                  <a:srgbClr val="000000"/>
                </a:solidFill>
                <a:latin typeface="Calibri" panose="020F0502020204030204" pitchFamily="34" charset="0"/>
              </a:rPr>
              <a:t> </a:t>
            </a:r>
            <a:r>
              <a:rPr lang="en-US" sz="1200" dirty="0" smtClean="0">
                <a:solidFill>
                  <a:srgbClr val="000000"/>
                </a:solidFill>
                <a:latin typeface="Calibri" panose="020F0502020204030204" pitchFamily="34" charset="0"/>
              </a:rPr>
              <a:t>above</a:t>
            </a:r>
            <a:r>
              <a:rPr lang="en-US" sz="1200" dirty="0">
                <a:solidFill>
                  <a:srgbClr val="000000"/>
                </a:solidFill>
                <a:latin typeface="Calibri" panose="020F0502020204030204" pitchFamily="34" charset="0"/>
              </a:rPr>
              <a:t>, write the values in </a:t>
            </a:r>
            <a:r>
              <a:rPr lang="en-US" sz="1200" b="1" dirty="0">
                <a:solidFill>
                  <a:srgbClr val="008000"/>
                </a:solidFill>
                <a:latin typeface="Calibri" panose="020F0502020204030204" pitchFamily="34" charset="0"/>
              </a:rPr>
              <a:t>A</a:t>
            </a:r>
            <a:r>
              <a:rPr lang="en-US" sz="1200" dirty="0">
                <a:solidFill>
                  <a:srgbClr val="000000"/>
                </a:solidFill>
                <a:latin typeface="Calibri" panose="020F0502020204030204" pitchFamily="34" charset="0"/>
              </a:rPr>
              <a:t> </a:t>
            </a:r>
            <a:r>
              <a:rPr lang="en-US" sz="1200" i="1" dirty="0">
                <a:solidFill>
                  <a:srgbClr val="000000"/>
                </a:solidFill>
                <a:latin typeface="Calibri" panose="020F0502020204030204" pitchFamily="34" charset="0"/>
              </a:rPr>
              <a:t>after</a:t>
            </a:r>
            <a:r>
              <a:rPr lang="en-US" sz="1200" dirty="0">
                <a:solidFill>
                  <a:srgbClr val="000000"/>
                </a:solidFill>
                <a:latin typeface="Calibri" panose="020F0502020204030204" pitchFamily="34" charset="0"/>
              </a:rPr>
              <a:t> running </a:t>
            </a:r>
            <a:r>
              <a:rPr lang="en-US" sz="1200" dirty="0" smtClean="0">
                <a:solidFill>
                  <a:srgbClr val="000000"/>
                </a:solidFill>
                <a:latin typeface="Calibri" panose="020F0502020204030204" pitchFamily="34" charset="0"/>
              </a:rPr>
              <a:t>that  code:</a:t>
            </a:r>
            <a:endParaRPr lang="en-US" sz="1200" dirty="0">
              <a:solidFill>
                <a:srgbClr val="000000"/>
              </a:solidFill>
              <a:latin typeface="Calibri" panose="020F0502020204030204" pitchFamily="34" charset="0"/>
            </a:endParaRPr>
          </a:p>
        </p:txBody>
      </p:sp>
      <p:sp>
        <p:nvSpPr>
          <p:cNvPr id="71" name="Text Box 5"/>
          <p:cNvSpPr txBox="1">
            <a:spLocks noChangeArrowheads="1"/>
          </p:cNvSpPr>
          <p:nvPr/>
        </p:nvSpPr>
        <p:spPr bwMode="auto">
          <a:xfrm>
            <a:off x="7171266" y="3480231"/>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smtClean="0">
                <a:solidFill>
                  <a:srgbClr val="008000"/>
                </a:solidFill>
                <a:latin typeface="Cambria" pitchFamily="18" charset="0"/>
              </a:rPr>
              <a:t>After</a:t>
            </a:r>
            <a:endParaRPr lang="en-US" dirty="0">
              <a:solidFill>
                <a:srgbClr val="008000"/>
              </a:solidFill>
              <a:latin typeface="Cambria" pitchFamily="18" charset="0"/>
            </a:endParaRPr>
          </a:p>
        </p:txBody>
      </p:sp>
      <p:sp>
        <p:nvSpPr>
          <p:cNvPr id="72" name="Rectangle 26"/>
          <p:cNvSpPr>
            <a:spLocks noChangeArrowheads="1"/>
          </p:cNvSpPr>
          <p:nvPr/>
        </p:nvSpPr>
        <p:spPr bwMode="auto">
          <a:xfrm>
            <a:off x="4876800" y="5620225"/>
            <a:ext cx="2301875" cy="1100137"/>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 name="Line 27"/>
          <p:cNvSpPr>
            <a:spLocks noChangeShapeType="1"/>
          </p:cNvSpPr>
          <p:nvPr/>
        </p:nvSpPr>
        <p:spPr bwMode="auto">
          <a:xfrm>
            <a:off x="4879975" y="6002812"/>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 name="Line 28"/>
          <p:cNvSpPr>
            <a:spLocks noChangeShapeType="1"/>
          </p:cNvSpPr>
          <p:nvPr/>
        </p:nvSpPr>
        <p:spPr bwMode="auto">
          <a:xfrm>
            <a:off x="4883150" y="6323487"/>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 name="Line 29"/>
          <p:cNvSpPr>
            <a:spLocks noChangeShapeType="1"/>
          </p:cNvSpPr>
          <p:nvPr/>
        </p:nvSpPr>
        <p:spPr bwMode="auto">
          <a:xfrm rot="-5400000">
            <a:off x="4843462" y="6167912"/>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 name="Line 30"/>
          <p:cNvSpPr>
            <a:spLocks noChangeShapeType="1"/>
          </p:cNvSpPr>
          <p:nvPr/>
        </p:nvSpPr>
        <p:spPr bwMode="auto">
          <a:xfrm rot="-5400000">
            <a:off x="5419725" y="616632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 name="Line 31"/>
          <p:cNvSpPr>
            <a:spLocks noChangeShapeType="1"/>
          </p:cNvSpPr>
          <p:nvPr/>
        </p:nvSpPr>
        <p:spPr bwMode="auto">
          <a:xfrm rot="-5400000">
            <a:off x="6056312" y="616473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 name="Rectangle 23"/>
          <p:cNvSpPr>
            <a:spLocks noChangeArrowheads="1"/>
          </p:cNvSpPr>
          <p:nvPr/>
        </p:nvSpPr>
        <p:spPr bwMode="auto">
          <a:xfrm>
            <a:off x="4927600" y="5644037"/>
            <a:ext cx="2339102" cy="1092607"/>
          </a:xfrm>
          <a:prstGeom prst="rect">
            <a:avLst/>
          </a:prstGeom>
          <a:noFill/>
          <a:ln>
            <a:noFill/>
          </a:ln>
          <a:extLst/>
        </p:spPr>
        <p:txBody>
          <a:bodyPr wrap="none">
            <a:spAutoFit/>
          </a:bodyPr>
          <a:lstStyle/>
          <a:p>
            <a:pPr algn="l">
              <a:spcBef>
                <a:spcPts val="300"/>
              </a:spcBef>
            </a:pPr>
            <a:r>
              <a:rPr lang="en-US" sz="2000" b="1" dirty="0" smtClean="0">
                <a:solidFill>
                  <a:schemeClr val="bg1">
                    <a:lumMod val="50000"/>
                  </a:schemeClr>
                </a:solidFill>
                <a:latin typeface="Courier New" pitchFamily="49" charset="0"/>
              </a:rPr>
              <a:t>F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err="1" smtClean="0">
                <a:solidFill>
                  <a:srgbClr val="FF0000"/>
                </a:solidFill>
                <a:latin typeface="Courier New" pitchFamily="49" charset="0"/>
              </a:rPr>
              <a:t>T</a:t>
            </a:r>
            <a:r>
              <a:rPr lang="en-US" sz="2000" b="1" dirty="0" smtClean="0">
                <a:solidFill>
                  <a:schemeClr val="bg1">
                    <a:lumMod val="50000"/>
                  </a:schemeClr>
                </a:solidFill>
                <a:latin typeface="Courier New" pitchFamily="49" charset="0"/>
              </a:rPr>
              <a:t>   F </a:t>
            </a:r>
            <a:endParaRPr lang="en-US" sz="2000" b="1" dirty="0">
              <a:solidFill>
                <a:schemeClr val="bg1">
                  <a:lumMod val="50000"/>
                </a:schemeClr>
              </a:solidFill>
              <a:latin typeface="Courier New" pitchFamily="49" charset="0"/>
            </a:endParaRPr>
          </a:p>
          <a:p>
            <a:pPr algn="l">
              <a:spcBef>
                <a:spcPts val="300"/>
              </a:spcBef>
            </a:pPr>
            <a:r>
              <a:rPr lang="en-US" sz="2000" b="1" dirty="0" smtClean="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smtClean="0">
                <a:solidFill>
                  <a:srgbClr val="FF0000"/>
                </a:solidFill>
                <a:latin typeface="Courier New" pitchFamily="49" charset="0"/>
              </a:rPr>
              <a:t>T</a:t>
            </a:r>
            <a:r>
              <a:rPr lang="en-US" sz="2000" b="1" dirty="0" smtClean="0">
                <a:solidFill>
                  <a:schemeClr val="bg1">
                    <a:lumMod val="50000"/>
                  </a:schemeClr>
                </a:solidFill>
                <a:latin typeface="Courier New" pitchFamily="49" charset="0"/>
              </a:rPr>
              <a:t>   F </a:t>
            </a:r>
            <a:endParaRPr lang="en-US" sz="2000" b="1" dirty="0">
              <a:solidFill>
                <a:schemeClr val="bg1">
                  <a:lumMod val="50000"/>
                </a:schemeClr>
              </a:solidFill>
              <a:latin typeface="Courier New" pitchFamily="49" charset="0"/>
            </a:endParaRPr>
          </a:p>
          <a:p>
            <a:pPr algn="l">
              <a:spcBef>
                <a:spcPts val="300"/>
              </a:spcBef>
            </a:pPr>
            <a:r>
              <a:rPr lang="en-US" sz="2000" b="1" dirty="0" smtClean="0">
                <a:solidFill>
                  <a:schemeClr val="bg1">
                    <a:lumMod val="50000"/>
                  </a:schemeClr>
                </a:solidFill>
                <a:latin typeface="Courier New" pitchFamily="49" charset="0"/>
              </a:rPr>
              <a:t>F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F   </a:t>
            </a:r>
            <a:r>
              <a:rPr lang="en-US" sz="2000" b="1" dirty="0" err="1" smtClean="0">
                <a:solidFill>
                  <a:schemeClr val="bg1">
                    <a:lumMod val="50000"/>
                  </a:schemeClr>
                </a:solidFill>
                <a:latin typeface="Courier New" pitchFamily="49" charset="0"/>
              </a:rPr>
              <a:t>F</a:t>
            </a:r>
            <a:endParaRPr lang="en-US" sz="2000" b="1" dirty="0">
              <a:solidFill>
                <a:schemeClr val="bg1">
                  <a:lumMod val="50000"/>
                </a:schemeClr>
              </a:solidFill>
              <a:latin typeface="Courier New" pitchFamily="49" charset="0"/>
            </a:endParaRPr>
          </a:p>
        </p:txBody>
      </p:sp>
      <p:sp>
        <p:nvSpPr>
          <p:cNvPr id="80" name="Text Box 10"/>
          <p:cNvSpPr txBox="1">
            <a:spLocks noChangeArrowheads="1"/>
          </p:cNvSpPr>
          <p:nvPr/>
        </p:nvSpPr>
        <p:spPr bwMode="auto">
          <a:xfrm>
            <a:off x="854809" y="5697533"/>
            <a:ext cx="3732333" cy="95410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Then, how could you </a:t>
            </a:r>
            <a:r>
              <a:rPr lang="en-US" sz="1400" i="1" u="sng" dirty="0" smtClean="0">
                <a:latin typeface="Cambria" pitchFamily="18" charset="0"/>
              </a:rPr>
              <a:t>change the code above</a:t>
            </a:r>
            <a:r>
              <a:rPr lang="en-US" sz="1400" dirty="0" smtClean="0">
                <a:latin typeface="Cambria" pitchFamily="18" charset="0"/>
              </a:rPr>
              <a:t> to create a True where the original value was   equal </a:t>
            </a:r>
            <a:r>
              <a:rPr lang="en-US" sz="1400" b="1" i="1" dirty="0" smtClean="0">
                <a:latin typeface="Cambria" pitchFamily="18" charset="0"/>
              </a:rPr>
              <a:t>to its neighbor to the right</a:t>
            </a:r>
            <a:r>
              <a:rPr lang="en-US" sz="1400" dirty="0" smtClean="0">
                <a:latin typeface="Cambria" pitchFamily="18" charset="0"/>
              </a:rPr>
              <a:t>?!                  </a:t>
            </a:r>
            <a:r>
              <a:rPr lang="en-US" sz="1200" dirty="0" smtClean="0">
                <a:latin typeface="Cambria" pitchFamily="18" charset="0"/>
              </a:rPr>
              <a:t>(False, if there's no neighbor or a different neighbor.)</a:t>
            </a:r>
            <a:r>
              <a:rPr lang="en-US" sz="1400" dirty="0" smtClean="0">
                <a:latin typeface="Cambria" pitchFamily="18" charset="0"/>
              </a:rPr>
              <a:t> </a:t>
            </a:r>
            <a:endParaRPr lang="en-US" sz="1400" dirty="0">
              <a:latin typeface="Cambria" pitchFamily="18" charset="0"/>
            </a:endParaRPr>
          </a:p>
        </p:txBody>
      </p:sp>
      <p:sp>
        <p:nvSpPr>
          <p:cNvPr id="81" name="Text Box 6"/>
          <p:cNvSpPr txBox="1">
            <a:spLocks noChangeArrowheads="1"/>
          </p:cNvSpPr>
          <p:nvPr/>
        </p:nvSpPr>
        <p:spPr bwMode="auto">
          <a:xfrm>
            <a:off x="457730" y="5479996"/>
            <a:ext cx="919162" cy="276999"/>
          </a:xfrm>
          <a:prstGeom prst="rect">
            <a:avLst/>
          </a:prstGeom>
          <a:solidFill>
            <a:schemeClr val="bg1"/>
          </a:solidFill>
          <a:ln w="3175">
            <a:solidFill>
              <a:schemeClr val="bg1">
                <a:lumMod val="65000"/>
              </a:schemeClr>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rgbClr val="CC3300"/>
                </a:solidFill>
                <a:latin typeface="Cambria" pitchFamily="18" charset="0"/>
              </a:rPr>
              <a:t>Challenge:</a:t>
            </a:r>
            <a:endParaRPr lang="en-US" sz="1200" dirty="0">
              <a:solidFill>
                <a:srgbClr val="CC3300"/>
              </a:solidFill>
              <a:latin typeface="Cambria" pitchFamily="18" charset="0"/>
            </a:endParaRPr>
          </a:p>
        </p:txBody>
      </p:sp>
      <p:sp>
        <p:nvSpPr>
          <p:cNvPr id="83" name="Rectangle 5"/>
          <p:cNvSpPr>
            <a:spLocks noChangeArrowheads="1"/>
          </p:cNvSpPr>
          <p:nvPr/>
        </p:nvSpPr>
        <p:spPr bwMode="auto">
          <a:xfrm>
            <a:off x="141900" y="110067"/>
            <a:ext cx="5115900" cy="461665"/>
          </a:xfrm>
          <a:prstGeom prst="rect">
            <a:avLst/>
          </a:prstGeom>
          <a:solidFill>
            <a:srgbClr val="CCFFCC"/>
          </a:solidFill>
          <a:ln>
            <a:no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dirty="0" smtClean="0">
                <a:solidFill>
                  <a:srgbClr val="000000"/>
                </a:solidFill>
                <a:latin typeface="Cambria" panose="02040503050406030204" pitchFamily="18" charset="0"/>
              </a:rPr>
              <a:t>(</a:t>
            </a:r>
            <a:r>
              <a:rPr lang="en-US" altLang="en-US" sz="1200" b="1" dirty="0" smtClean="0">
                <a:solidFill>
                  <a:srgbClr val="000000"/>
                </a:solidFill>
                <a:latin typeface="Courier New" panose="02070309020205020404" pitchFamily="49" charset="0"/>
                <a:cs typeface="Courier New" panose="02070309020205020404" pitchFamily="49" charset="0"/>
              </a:rPr>
              <a:t>*</a:t>
            </a:r>
            <a:r>
              <a:rPr lang="en-US" altLang="en-US" sz="1200" dirty="0" smtClean="0">
                <a:solidFill>
                  <a:srgbClr val="000000"/>
                </a:solidFill>
                <a:latin typeface="Cambria" panose="02040503050406030204" pitchFamily="18" charset="0"/>
              </a:rPr>
              <a:t>) </a:t>
            </a:r>
            <a:r>
              <a:rPr lang="en-US" altLang="en-US" sz="1200" dirty="0">
                <a:solidFill>
                  <a:srgbClr val="000000"/>
                </a:solidFill>
                <a:latin typeface="Cambria" panose="02040503050406030204" pitchFamily="18" charset="0"/>
              </a:rPr>
              <a:t>For up to </a:t>
            </a:r>
            <a:r>
              <a:rPr lang="en-US" altLang="en-US" sz="1200" b="1" i="1" dirty="0">
                <a:solidFill>
                  <a:srgbClr val="800000"/>
                </a:solidFill>
                <a:latin typeface="Cambria" panose="02040503050406030204" pitchFamily="18" charset="0"/>
              </a:rPr>
              <a:t>two points!</a:t>
            </a:r>
            <a:r>
              <a:rPr lang="en-US" altLang="en-US" sz="1200" dirty="0">
                <a:solidFill>
                  <a:srgbClr val="000000"/>
                </a:solidFill>
                <a:latin typeface="Cambria" panose="02040503050406030204" pitchFamily="18" charset="0"/>
              </a:rPr>
              <a:t> of extra credit on the midterm… </a:t>
            </a:r>
            <a:r>
              <a:rPr lang="en-US" altLang="en-US" sz="1200" dirty="0" smtClean="0">
                <a:solidFill>
                  <a:srgbClr val="000000"/>
                </a:solidFill>
                <a:latin typeface="Cambria" panose="02040503050406030204" pitchFamily="18" charset="0"/>
              </a:rPr>
              <a:t> Pair </a:t>
            </a:r>
            <a:r>
              <a:rPr lang="en-US" altLang="en-US" sz="1200" dirty="0">
                <a:solidFill>
                  <a:srgbClr val="000000"/>
                </a:solidFill>
                <a:latin typeface="Cambria" panose="02040503050406030204" pitchFamily="18" charset="0"/>
              </a:rPr>
              <a:t>up with </a:t>
            </a:r>
            <a:r>
              <a:rPr lang="en-US" altLang="en-US" sz="1200" dirty="0" smtClean="0">
                <a:solidFill>
                  <a:srgbClr val="000000"/>
                </a:solidFill>
                <a:latin typeface="Cambria" panose="02040503050406030204" pitchFamily="18" charset="0"/>
              </a:rPr>
              <a:t> s/o </a:t>
            </a:r>
            <a:r>
              <a:rPr lang="en-US" altLang="en-US" sz="1200" dirty="0">
                <a:solidFill>
                  <a:srgbClr val="000000"/>
                </a:solidFill>
                <a:latin typeface="Cambria" panose="02040503050406030204" pitchFamily="18" charset="0"/>
              </a:rPr>
              <a:t>you don't know (or </a:t>
            </a:r>
            <a:r>
              <a:rPr lang="en-US" altLang="en-US" sz="1200" dirty="0" smtClean="0">
                <a:solidFill>
                  <a:srgbClr val="000000"/>
                </a:solidFill>
                <a:latin typeface="Cambria" panose="02040503050406030204" pitchFamily="18" charset="0"/>
              </a:rPr>
              <a:t>not well</a:t>
            </a:r>
            <a:r>
              <a:rPr lang="en-US" altLang="en-US" sz="1200" dirty="0">
                <a:solidFill>
                  <a:srgbClr val="000000"/>
                </a:solidFill>
                <a:latin typeface="Cambria" panose="02040503050406030204" pitchFamily="18" charset="0"/>
              </a:rPr>
              <a:t>) and find something </a:t>
            </a:r>
            <a:r>
              <a:rPr lang="en-US" altLang="en-US" sz="1200" dirty="0" smtClean="0">
                <a:solidFill>
                  <a:srgbClr val="000000"/>
                </a:solidFill>
                <a:latin typeface="Cambria" panose="02040503050406030204" pitchFamily="18" charset="0"/>
              </a:rPr>
              <a:t>you </a:t>
            </a:r>
            <a:r>
              <a:rPr lang="en-US" altLang="en-US" sz="1200" dirty="0">
                <a:solidFill>
                  <a:srgbClr val="000000"/>
                </a:solidFill>
                <a:latin typeface="Cambria" panose="02040503050406030204" pitchFamily="18" charset="0"/>
              </a:rPr>
              <a:t>have in common…</a:t>
            </a:r>
          </a:p>
        </p:txBody>
      </p:sp>
      <p:sp>
        <p:nvSpPr>
          <p:cNvPr id="82" name="Rounded Rectangle 81"/>
          <p:cNvSpPr/>
          <p:nvPr/>
        </p:nvSpPr>
        <p:spPr>
          <a:xfrm>
            <a:off x="838200" y="564444"/>
            <a:ext cx="4433711" cy="722490"/>
          </a:xfrm>
          <a:prstGeom prst="roundRect">
            <a:avLst/>
          </a:prstGeom>
          <a:solidFill>
            <a:srgbClr val="CCFFCC"/>
          </a:solidFill>
          <a:ln>
            <a:noFill/>
          </a:ln>
        </p:spPr>
        <p:txBody>
          <a:bodyPr wrap="squar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84" name="Rectangle 6"/>
          <p:cNvSpPr>
            <a:spLocks noChangeArrowheads="1"/>
          </p:cNvSpPr>
          <p:nvPr/>
        </p:nvSpPr>
        <p:spPr bwMode="auto">
          <a:xfrm>
            <a:off x="852625" y="967868"/>
            <a:ext cx="1679114" cy="307777"/>
          </a:xfrm>
          <a:prstGeom prst="rect">
            <a:avLst/>
          </a:prstGeom>
          <a:solidFill>
            <a:srgbClr val="CCFFCC"/>
          </a:solidFill>
          <a:ln w="9525">
            <a:noFill/>
            <a:miter lim="800000"/>
            <a:headEnd/>
            <a:tailEnd/>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a:solidFill>
                  <a:srgbClr val="CC3300"/>
                </a:solidFill>
                <a:latin typeface="Cambria" panose="02040503050406030204" pitchFamily="18" charset="0"/>
              </a:rPr>
              <a:t>Thing in common:</a:t>
            </a:r>
            <a:endParaRPr lang="en-US" altLang="en-US" sz="1400" dirty="0">
              <a:solidFill>
                <a:srgbClr val="CC3300"/>
              </a:solidFill>
              <a:latin typeface="Cambria" panose="02040503050406030204" pitchFamily="18" charset="0"/>
            </a:endParaRPr>
          </a:p>
        </p:txBody>
      </p:sp>
      <p:cxnSp>
        <p:nvCxnSpPr>
          <p:cNvPr id="85" name="Straight Connector 9"/>
          <p:cNvCxnSpPr>
            <a:cxnSpLocks noChangeShapeType="1"/>
          </p:cNvCxnSpPr>
          <p:nvPr/>
        </p:nvCxnSpPr>
        <p:spPr bwMode="auto">
          <a:xfrm>
            <a:off x="2502835" y="1198878"/>
            <a:ext cx="2565011" cy="0"/>
          </a:xfrm>
          <a:prstGeom prst="line">
            <a:avLst/>
          </a:prstGeom>
          <a:solidFill>
            <a:srgbClr val="CCFFCC"/>
          </a:solidFill>
          <a:ln w="12700">
            <a:noFill/>
            <a:round/>
            <a:headEnd/>
            <a:tailEnd/>
          </a:ln>
          <a:extLst/>
        </p:spPr>
      </p:cxnSp>
      <p:sp>
        <p:nvSpPr>
          <p:cNvPr id="86" name="Rectangle 6"/>
          <p:cNvSpPr>
            <a:spLocks noChangeArrowheads="1"/>
          </p:cNvSpPr>
          <p:nvPr/>
        </p:nvSpPr>
        <p:spPr bwMode="auto">
          <a:xfrm>
            <a:off x="852625" y="682823"/>
            <a:ext cx="788999" cy="307777"/>
          </a:xfrm>
          <a:prstGeom prst="rect">
            <a:avLst/>
          </a:prstGeom>
          <a:solidFill>
            <a:srgbClr val="CCFFCC"/>
          </a:solidFill>
          <a:ln w="9525">
            <a:noFill/>
            <a:miter lim="800000"/>
            <a:headEnd/>
            <a:tailEnd/>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smtClean="0">
                <a:solidFill>
                  <a:srgbClr val="CC3300"/>
                </a:solidFill>
                <a:latin typeface="Cambria" panose="02040503050406030204" pitchFamily="18" charset="0"/>
              </a:rPr>
              <a:t>Names:</a:t>
            </a:r>
            <a:endParaRPr lang="en-US" altLang="en-US" sz="1400" dirty="0">
              <a:solidFill>
                <a:srgbClr val="CC3300"/>
              </a:solidFill>
              <a:latin typeface="Cambria" panose="02040503050406030204" pitchFamily="18" charset="0"/>
            </a:endParaRPr>
          </a:p>
        </p:txBody>
      </p:sp>
      <p:cxnSp>
        <p:nvCxnSpPr>
          <p:cNvPr id="87" name="Straight Connector 9"/>
          <p:cNvCxnSpPr>
            <a:cxnSpLocks noChangeShapeType="1"/>
          </p:cNvCxnSpPr>
          <p:nvPr/>
        </p:nvCxnSpPr>
        <p:spPr bwMode="auto">
          <a:xfrm>
            <a:off x="1686993" y="851899"/>
            <a:ext cx="3404209" cy="0"/>
          </a:xfrm>
          <a:prstGeom prst="line">
            <a:avLst/>
          </a:prstGeom>
          <a:solidFill>
            <a:srgbClr val="CCFFCC"/>
          </a:solidFill>
          <a:ln w="12700">
            <a:noFill/>
            <a:round/>
            <a:headEnd/>
            <a:tailEnd/>
          </a:ln>
          <a:extLst/>
        </p:spPr>
      </p:cxnSp>
      <p:sp>
        <p:nvSpPr>
          <p:cNvPr id="7" name="Rectangle 6"/>
          <p:cNvSpPr/>
          <p:nvPr/>
        </p:nvSpPr>
        <p:spPr>
          <a:xfrm>
            <a:off x="1367565" y="454870"/>
            <a:ext cx="3270447" cy="246221"/>
          </a:xfrm>
          <a:prstGeom prst="rect">
            <a:avLst/>
          </a:prstGeom>
          <a:noFill/>
          <a:ln>
            <a:noFill/>
          </a:ln>
        </p:spPr>
        <p:txBody>
          <a:bodyPr wrap="none">
            <a:spAutoFit/>
          </a:bodyPr>
          <a:lstStyle/>
          <a:p>
            <a:r>
              <a:rPr lang="en-US" altLang="en-US" sz="1000" dirty="0" smtClean="0">
                <a:solidFill>
                  <a:srgbClr val="000000"/>
                </a:solidFill>
                <a:latin typeface="Cambria" panose="02040503050406030204" pitchFamily="18" charset="0"/>
              </a:rPr>
              <a:t>after trying this,  look over the midterm-review together!</a:t>
            </a:r>
            <a:endParaRPr lang="en-US" sz="1600" dirty="0"/>
          </a:p>
        </p:txBody>
      </p:sp>
      <p:cxnSp>
        <p:nvCxnSpPr>
          <p:cNvPr id="9" name="Straight Connector 8"/>
          <p:cNvCxnSpPr/>
          <p:nvPr/>
        </p:nvCxnSpPr>
        <p:spPr bwMode="auto">
          <a:xfrm>
            <a:off x="1828800" y="913833"/>
            <a:ext cx="312490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8" name="Straight Connector 87"/>
          <p:cNvCxnSpPr/>
          <p:nvPr/>
        </p:nvCxnSpPr>
        <p:spPr bwMode="auto">
          <a:xfrm>
            <a:off x="2686755" y="1185900"/>
            <a:ext cx="227259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31920" y="0"/>
              <a:ext cx="8677800" cy="5367960"/>
            </p14:xfrm>
          </p:contentPart>
        </mc:Choice>
        <mc:Fallback xmlns="">
          <p:pic>
            <p:nvPicPr>
              <p:cNvPr id="2" name="Ink 1"/>
              <p:cNvPicPr/>
              <p:nvPr/>
            </p:nvPicPr>
            <p:blipFill>
              <a:blip r:embed="rId4"/>
              <a:stretch>
                <a:fillRect/>
              </a:stretch>
            </p:blipFill>
            <p:spPr>
              <a:xfrm>
                <a:off x="320760" y="-14400"/>
                <a:ext cx="8703000" cy="5393880"/>
              </a:xfrm>
              <a:prstGeom prst="rect">
                <a:avLst/>
              </a:prstGeom>
            </p:spPr>
          </p:pic>
        </mc:Fallback>
      </mc:AlternateContent>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32447" y="424190"/>
            <a:ext cx="4493453" cy="862744"/>
          </a:xfrm>
          <a:prstGeom prst="roundRect">
            <a:avLst/>
          </a:prstGeom>
          <a:solidFill>
            <a:srgbClr val="FFCC99"/>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76802" name="Text Box 6"/>
          <p:cNvSpPr txBox="1">
            <a:spLocks noChangeArrowheads="1"/>
          </p:cNvSpPr>
          <p:nvPr/>
        </p:nvSpPr>
        <p:spPr bwMode="auto">
          <a:xfrm>
            <a:off x="228600" y="44670"/>
            <a:ext cx="22566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200" i="1" dirty="0" smtClean="0">
                <a:solidFill>
                  <a:srgbClr val="000000"/>
                </a:solidFill>
                <a:latin typeface="Cambria" panose="02040503050406030204" pitchFamily="18" charset="0"/>
              </a:rPr>
              <a:t>M.T. Review</a:t>
            </a:r>
            <a:endParaRPr lang="en-US" altLang="en-US" sz="3200" i="1" dirty="0">
              <a:solidFill>
                <a:srgbClr val="000000"/>
              </a:solidFill>
              <a:latin typeface="Cambria" panose="02040503050406030204" pitchFamily="18" charset="0"/>
            </a:endParaRPr>
          </a:p>
        </p:txBody>
      </p:sp>
      <p:sp>
        <p:nvSpPr>
          <p:cNvPr id="76803" name="Rectangle 3"/>
          <p:cNvSpPr>
            <a:spLocks noChangeArrowheads="1"/>
          </p:cNvSpPr>
          <p:nvPr/>
        </p:nvSpPr>
        <p:spPr bwMode="auto">
          <a:xfrm>
            <a:off x="194733" y="923865"/>
            <a:ext cx="3996267"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t">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err="1" smtClean="0">
                <a:solidFill>
                  <a:srgbClr val="0105FF"/>
                </a:solidFill>
                <a:latin typeface="Calibri" panose="020F0502020204030204" pitchFamily="34" charset="0"/>
              </a:rPr>
              <a:t>Picobot</a:t>
            </a:r>
            <a:r>
              <a:rPr lang="en-US" altLang="en-US" sz="1800" b="1" dirty="0" smtClean="0">
                <a:solidFill>
                  <a:srgbClr val="0105FF"/>
                </a:solidFill>
                <a:latin typeface="Calibri" panose="020F0502020204030204" pitchFamily="34" charset="0"/>
              </a:rPr>
              <a:t>!</a:t>
            </a:r>
            <a:r>
              <a:rPr lang="en-US" altLang="en-US" sz="1100" b="1" dirty="0">
                <a:solidFill>
                  <a:srgbClr val="000000"/>
                </a:solidFill>
                <a:latin typeface="Calibri" panose="020F0502020204030204" pitchFamily="34" charset="0"/>
              </a:rPr>
              <a:t> </a:t>
            </a:r>
            <a:r>
              <a:rPr lang="en-US" altLang="en-US" sz="1100" b="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There are NO </a:t>
            </a:r>
            <a:r>
              <a:rPr lang="en-US" altLang="en-US" sz="1100" dirty="0" err="1" smtClean="0">
                <a:solidFill>
                  <a:srgbClr val="000000"/>
                </a:solidFill>
                <a:latin typeface="Calibri" panose="020F0502020204030204" pitchFamily="34" charset="0"/>
              </a:rPr>
              <a:t>Picobot</a:t>
            </a:r>
            <a:r>
              <a:rPr lang="en-US" altLang="en-US" sz="1100" dirty="0" smtClean="0">
                <a:solidFill>
                  <a:srgbClr val="000000"/>
                </a:solidFill>
                <a:latin typeface="Calibri" panose="020F0502020204030204" pitchFamily="34" charset="0"/>
              </a:rPr>
              <a:t> questions on the exam…</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rPr>
              <a:t>Recursion!!</a:t>
            </a:r>
            <a:endParaRPr lang="en-US" altLang="en-US" sz="1100" b="1"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feel confident you could create recursive functions to solve small problems, e.g., scrabble-scoring, finding a sum or a max or a min, computing power or factorial (or variations)</a:t>
            </a:r>
          </a:p>
          <a:p>
            <a:pPr algn="l">
              <a:buFontTx/>
              <a:buChar char="•"/>
            </a:pPr>
            <a:r>
              <a:rPr lang="en-US" altLang="en-US" sz="1100" dirty="0" smtClean="0">
                <a:solidFill>
                  <a:srgbClr val="000000"/>
                </a:solidFill>
                <a:latin typeface="Calibri" panose="020F0502020204030204" pitchFamily="34" charset="0"/>
              </a:rPr>
              <a:t> You should be comfortable manipulating lists and strings (indexing, slicing, slicing with a "stride")</a:t>
            </a:r>
          </a:p>
          <a:p>
            <a:pPr algn="l">
              <a:buFontTx/>
              <a:buChar char="•"/>
            </a:pPr>
            <a:r>
              <a:rPr lang="en-US" altLang="en-US" sz="1100" dirty="0" smtClean="0">
                <a:solidFill>
                  <a:srgbClr val="000000"/>
                </a:solidFill>
                <a:latin typeface="Calibri" panose="020F0502020204030204" pitchFamily="34" charset="0"/>
              </a:rPr>
              <a:t> You should understand how to use, read, and compose list comprehensions , e.g., LC = [ x**2 for x in L ]</a:t>
            </a:r>
          </a:p>
          <a:p>
            <a:pPr algn="l">
              <a:buFontTx/>
              <a:buChar char="•"/>
            </a:pPr>
            <a:r>
              <a:rPr lang="en-US" altLang="en-US" sz="1100" dirty="0" smtClean="0">
                <a:solidFill>
                  <a:srgbClr val="000000"/>
                </a:solidFill>
                <a:latin typeface="Calibri" panose="020F0502020204030204" pitchFamily="34" charset="0"/>
              </a:rPr>
              <a:t> You should be able to design solutions using the "list of lists" technique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which uses list comprehensions, e.g., to find the highest scrabble-scoring word among a list or the lowest scrabble-scoring of </a:t>
            </a:r>
            <a:r>
              <a:rPr lang="en-US" altLang="en-US" sz="1100" dirty="0" err="1" smtClean="0">
                <a:solidFill>
                  <a:srgbClr val="000000"/>
                </a:solidFill>
                <a:latin typeface="Calibri" panose="020F0502020204030204" pitchFamily="34" charset="0"/>
              </a:rPr>
              <a:t>encipherings</a:t>
            </a:r>
            <a:r>
              <a:rPr lang="en-US" altLang="en-US" sz="1100" dirty="0" smtClean="0">
                <a:solidFill>
                  <a:srgbClr val="000000"/>
                </a:solidFill>
                <a:latin typeface="Calibri" panose="020F0502020204030204" pitchFamily="34" charset="0"/>
              </a:rPr>
              <a:t>. Basic syntax: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 [ [</a:t>
            </a:r>
            <a:r>
              <a:rPr lang="en-US" altLang="en-US" sz="1100" dirty="0" err="1" smtClean="0">
                <a:solidFill>
                  <a:srgbClr val="000000"/>
                </a:solidFill>
                <a:latin typeface="Calibri" panose="020F0502020204030204" pitchFamily="34" charset="0"/>
              </a:rPr>
              <a:t>sc</a:t>
            </a:r>
            <a:r>
              <a:rPr lang="en-US" altLang="en-US" sz="1100" dirty="0" smtClean="0">
                <a:solidFill>
                  <a:srgbClr val="000000"/>
                </a:solidFill>
                <a:latin typeface="Calibri" panose="020F0502020204030204" pitchFamily="34" charset="0"/>
              </a:rPr>
              <a:t>(x),x] for x in L ]</a:t>
            </a:r>
          </a:p>
          <a:p>
            <a:pPr algn="l">
              <a:buFontTx/>
              <a:buChar char="•"/>
            </a:pPr>
            <a:r>
              <a:rPr lang="en-US" altLang="en-US" sz="1100" dirty="0" smtClean="0">
                <a:solidFill>
                  <a:srgbClr val="000000"/>
                </a:solidFill>
                <a:latin typeface="Calibri" panose="020F0502020204030204" pitchFamily="34" charset="0"/>
              </a:rPr>
              <a:t> You should understand the </a:t>
            </a:r>
            <a:r>
              <a:rPr lang="en-US" altLang="en-US" sz="1100" i="1" dirty="0" smtClean="0">
                <a:solidFill>
                  <a:srgbClr val="000000"/>
                </a:solidFill>
                <a:latin typeface="Calibri" panose="020F0502020204030204" pitchFamily="34" charset="0"/>
              </a:rPr>
              <a:t>use-it-or-lose-it </a:t>
            </a:r>
            <a:r>
              <a:rPr lang="en-US" altLang="en-US" sz="1100" dirty="0" smtClean="0">
                <a:solidFill>
                  <a:srgbClr val="000000"/>
                </a:solidFill>
                <a:latin typeface="Calibri" panose="020F0502020204030204" pitchFamily="34" charset="0"/>
              </a:rPr>
              <a:t>design strategy, e.g., the LCS, </a:t>
            </a:r>
            <a:r>
              <a:rPr lang="en-US" altLang="en-US" sz="1100" dirty="0" err="1" smtClean="0">
                <a:solidFill>
                  <a:srgbClr val="000000"/>
                </a:solidFill>
                <a:latin typeface="Calibri" panose="020F0502020204030204" pitchFamily="34" charset="0"/>
              </a:rPr>
              <a:t>jotto</a:t>
            </a:r>
            <a:r>
              <a:rPr lang="en-US" altLang="en-US" sz="1100" dirty="0" smtClean="0">
                <a:solidFill>
                  <a:srgbClr val="000000"/>
                </a:solidFill>
                <a:latin typeface="Calibri" panose="020F0502020204030204" pitchFamily="34" charset="0"/>
              </a:rPr>
              <a:t>, </a:t>
            </a:r>
            <a:r>
              <a:rPr lang="en-US" altLang="en-US" sz="1100" dirty="0" err="1" smtClean="0">
                <a:solidFill>
                  <a:srgbClr val="000000"/>
                </a:solidFill>
                <a:latin typeface="Calibri" panose="020F0502020204030204" pitchFamily="34" charset="0"/>
              </a:rPr>
              <a:t>exact_change</a:t>
            </a:r>
            <a:r>
              <a:rPr lang="en-US" altLang="en-US" sz="1100" dirty="0" smtClean="0">
                <a:solidFill>
                  <a:srgbClr val="000000"/>
                </a:solidFill>
                <a:latin typeface="Calibri" panose="020F0502020204030204" pitchFamily="34" charset="0"/>
              </a:rPr>
              <a:t>, and sort homework problems: </a:t>
            </a:r>
          </a:p>
          <a:p>
            <a:pPr algn="l">
              <a:buFontTx/>
              <a:buChar char="•"/>
            </a:pPr>
            <a:r>
              <a:rPr lang="en-US" altLang="en-US" sz="1100" dirty="0" smtClean="0">
                <a:solidFill>
                  <a:srgbClr val="000000"/>
                </a:solidFill>
                <a:latin typeface="Calibri" panose="020F0502020204030204" pitchFamily="34" charset="0"/>
              </a:rPr>
              <a:t> Turtle graphics will </a:t>
            </a:r>
            <a:r>
              <a:rPr lang="en-US" altLang="en-US" sz="1100" b="1" i="1" u="sng" dirty="0" smtClean="0">
                <a:solidFill>
                  <a:srgbClr val="000000"/>
                </a:solidFill>
                <a:latin typeface="Calibri" panose="020F0502020204030204" pitchFamily="34" charset="0"/>
              </a:rPr>
              <a:t>not</a:t>
            </a:r>
            <a:r>
              <a:rPr lang="en-US" altLang="en-US" sz="1100"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be on the exam</a:t>
            </a:r>
          </a:p>
          <a:p>
            <a:pPr algn="l">
              <a:buFontTx/>
              <a:buChar char="•"/>
            </a:pP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K</a:t>
            </a:r>
            <a:r>
              <a:rPr lang="en-US" altLang="en-US" sz="1100" dirty="0" smtClean="0">
                <a:solidFill>
                  <a:srgbClr val="000000"/>
                </a:solidFill>
                <a:latin typeface="Calibri" panose="020F0502020204030204" pitchFamily="34" charset="0"/>
              </a:rPr>
              <a:t>now the difference between  </a:t>
            </a:r>
            <a:r>
              <a:rPr lang="en-US" altLang="en-US" sz="1100" b="1" dirty="0" smtClean="0">
                <a:solidFill>
                  <a:srgbClr val="000000"/>
                </a:solidFill>
                <a:latin typeface="Calibri" panose="020F0502020204030204" pitchFamily="34" charset="0"/>
              </a:rPr>
              <a:t>print</a:t>
            </a:r>
            <a:r>
              <a:rPr lang="en-US" altLang="en-US" sz="1100" dirty="0" smtClean="0">
                <a:solidFill>
                  <a:srgbClr val="000000"/>
                </a:solidFill>
                <a:latin typeface="Calibri" panose="020F0502020204030204" pitchFamily="34" charset="0"/>
              </a:rPr>
              <a:t> and </a:t>
            </a:r>
            <a:r>
              <a:rPr lang="en-US" altLang="en-US" sz="1100" b="1" dirty="0" smtClean="0">
                <a:solidFill>
                  <a:srgbClr val="000000"/>
                </a:solidFill>
                <a:latin typeface="Calibri" panose="020F0502020204030204" pitchFamily="34" charset="0"/>
              </a:rPr>
              <a:t>return </a:t>
            </a:r>
            <a:r>
              <a:rPr lang="en-US" altLang="en-US" sz="1100" dirty="0" smtClean="0">
                <a:solidFill>
                  <a:srgbClr val="000000"/>
                </a:solidFill>
                <a:latin typeface="Calibri" panose="020F0502020204030204" pitchFamily="34" charset="0"/>
              </a:rPr>
              <a:t>!!</a:t>
            </a:r>
          </a:p>
          <a:p>
            <a:pPr algn="l">
              <a:buFontTx/>
              <a:buChar char="•"/>
            </a:pPr>
            <a:r>
              <a:rPr lang="en-US" altLang="en-US" sz="1100" dirty="0" smtClean="0">
                <a:solidFill>
                  <a:srgbClr val="000000"/>
                </a:solidFill>
                <a:latin typeface="Calibri" panose="020F0502020204030204" pitchFamily="34" charset="0"/>
              </a:rPr>
              <a:t> Look over how you composed  larger programs out of smaller ones + how inputs and outputs are used, e.g., for Caesar Cipher</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Representing Data!!!</a:t>
            </a:r>
            <a:endParaRPr lang="en-US" altLang="en-US" sz="1100" b="1"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Remind yourself of the various types of data (</a:t>
            </a:r>
            <a:r>
              <a:rPr lang="en-US" sz="1100" dirty="0" err="1" smtClean="0">
                <a:solidFill>
                  <a:srgbClr val="000000"/>
                </a:solidFill>
                <a:latin typeface="Calibri" panose="020F0502020204030204" pitchFamily="34" charset="0"/>
              </a:rPr>
              <a:t>int</a:t>
            </a:r>
            <a:r>
              <a:rPr lang="en-US" sz="1100" dirty="0" smtClean="0">
                <a:solidFill>
                  <a:srgbClr val="000000"/>
                </a:solidFill>
                <a:latin typeface="Calibri" panose="020F0502020204030204" pitchFamily="34" charset="0"/>
              </a:rPr>
              <a:t>, </a:t>
            </a:r>
            <a:r>
              <a:rPr lang="en-US" sz="1100" dirty="0" err="1" smtClean="0">
                <a:solidFill>
                  <a:srgbClr val="000000"/>
                </a:solidFill>
                <a:latin typeface="Calibri" panose="020F0502020204030204" pitchFamily="34" charset="0"/>
              </a:rPr>
              <a:t>str</a:t>
            </a:r>
            <a:r>
              <a:rPr lang="en-US" sz="1100" dirty="0" smtClean="0">
                <a:solidFill>
                  <a:srgbClr val="000000"/>
                </a:solidFill>
                <a:latin typeface="Calibri" panose="020F0502020204030204" pitchFamily="34" charset="0"/>
              </a:rPr>
              <a:t>, float, etc.), how they're different and how to convert between types</a:t>
            </a:r>
          </a:p>
          <a:p>
            <a:pPr algn="l">
              <a:buFontTx/>
              <a:buChar char="•"/>
            </a:pPr>
            <a:r>
              <a:rPr lang="en-US" sz="1100" dirty="0" smtClean="0">
                <a:solidFill>
                  <a:srgbClr val="000000"/>
                </a:solidFill>
                <a:latin typeface="Calibri" panose="020F0502020204030204" pitchFamily="34" charset="0"/>
              </a:rPr>
              <a:t> Know how characters  are represented with </a:t>
            </a:r>
            <a:r>
              <a:rPr lang="en-US" sz="1100" b="1" dirty="0" err="1" smtClean="0">
                <a:solidFill>
                  <a:srgbClr val="000000"/>
                </a:solidFill>
                <a:latin typeface="Calibri" panose="020F0502020204030204" pitchFamily="34" charset="0"/>
              </a:rPr>
              <a:t>chr</a:t>
            </a:r>
            <a:r>
              <a:rPr lang="en-US" sz="1100" dirty="0" smtClean="0">
                <a:solidFill>
                  <a:srgbClr val="000000"/>
                </a:solidFill>
                <a:latin typeface="Calibri" panose="020F0502020204030204" pitchFamily="34" charset="0"/>
              </a:rPr>
              <a:t> and </a:t>
            </a:r>
            <a:r>
              <a:rPr lang="en-US" sz="1100" b="1" dirty="0" err="1" smtClean="0">
                <a:solidFill>
                  <a:srgbClr val="000000"/>
                </a:solidFill>
                <a:latin typeface="Calibri" panose="020F0502020204030204" pitchFamily="34" charset="0"/>
              </a:rPr>
              <a:t>ord</a:t>
            </a:r>
            <a:endParaRPr lang="en-US" sz="1100"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Be comfortable  with base-2 arithmetic (and base 10!), along with how to convert from base to base   (</a:t>
            </a:r>
            <a:r>
              <a:rPr lang="en-US" sz="1100" b="1" u="sng" dirty="0" smtClean="0">
                <a:solidFill>
                  <a:srgbClr val="000000"/>
                </a:solidFill>
                <a:latin typeface="Calibri" panose="020F0502020204030204" pitchFamily="34" charset="0"/>
              </a:rPr>
              <a:t>no</a:t>
            </a:r>
            <a:r>
              <a:rPr lang="en-US" sz="1100" dirty="0" smtClean="0">
                <a:solidFill>
                  <a:srgbClr val="000000"/>
                </a:solidFill>
                <a:latin typeface="Calibri" panose="020F0502020204030204" pitchFamily="34" charset="0"/>
              </a:rPr>
              <a:t> balanced ternary)</a:t>
            </a:r>
          </a:p>
          <a:p>
            <a:pPr algn="l">
              <a:buFontTx/>
              <a:buChar char="•"/>
            </a:pPr>
            <a:r>
              <a:rPr lang="en-US" sz="1100" dirty="0" smtClean="0">
                <a:solidFill>
                  <a:srgbClr val="000000"/>
                </a:solidFill>
                <a:latin typeface="Calibri" panose="020F0502020204030204" pitchFamily="34" charset="0"/>
              </a:rPr>
              <a:t> Remind yourself of how the bits  of a base-2 number influence its value – for example, what do right- and left-shifting do?</a:t>
            </a:r>
          </a:p>
        </p:txBody>
      </p:sp>
      <p:sp>
        <p:nvSpPr>
          <p:cNvPr id="76804" name="Rectangle 3"/>
          <p:cNvSpPr>
            <a:spLocks noChangeArrowheads="1"/>
          </p:cNvSpPr>
          <p:nvPr/>
        </p:nvSpPr>
        <p:spPr bwMode="auto">
          <a:xfrm>
            <a:off x="4494214" y="1778000"/>
            <a:ext cx="4260653"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smtClean="0">
                <a:solidFill>
                  <a:srgbClr val="0105FF"/>
                </a:solidFill>
                <a:latin typeface="Calibri" panose="020F0502020204030204" pitchFamily="34" charset="0"/>
              </a:rPr>
              <a:t>Circuits and Assembly!!!!</a:t>
            </a:r>
            <a:endParaRPr lang="en-US" altLang="en-US" sz="1100" b="1"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the </a:t>
            </a:r>
            <a:r>
              <a:rPr lang="en-US" altLang="en-US" sz="1100" dirty="0">
                <a:solidFill>
                  <a:srgbClr val="000000"/>
                </a:solidFill>
                <a:latin typeface="Calibri" panose="020F0502020204030204" pitchFamily="34" charset="0"/>
              </a:rPr>
              <a:t>basic </a:t>
            </a:r>
            <a:r>
              <a:rPr lang="en-US" altLang="en-US" sz="1100" dirty="0" smtClean="0">
                <a:solidFill>
                  <a:srgbClr val="000000"/>
                </a:solidFill>
                <a:latin typeface="Calibri" panose="020F0502020204030204" pitchFamily="34" charset="0"/>
              </a:rPr>
              <a:t>logic gates operate (AND </a:t>
            </a:r>
            <a:r>
              <a:rPr lang="en-US" altLang="en-US" sz="1100" dirty="0" err="1" smtClean="0">
                <a:solidFill>
                  <a:srgbClr val="000000"/>
                </a:solidFill>
                <a:latin typeface="Calibri" panose="020F0502020204030204" pitchFamily="34" charset="0"/>
              </a:rPr>
              <a:t>and</a:t>
            </a:r>
            <a:r>
              <a:rPr lang="en-US" altLang="en-US" sz="1100" dirty="0" smtClean="0">
                <a:solidFill>
                  <a:srgbClr val="000000"/>
                </a:solidFill>
                <a:latin typeface="Calibri" panose="020F0502020204030204" pitchFamily="34" charset="0"/>
              </a:rPr>
              <a:t> OR for any # of inputs , NOT for 1 input only)</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a:t>
            </a:r>
            <a:r>
              <a:rPr lang="en-US" altLang="en-US" sz="1100" dirty="0" err="1">
                <a:solidFill>
                  <a:srgbClr val="000000"/>
                </a:solidFill>
                <a:latin typeface="Calibri" panose="020F0502020204030204" pitchFamily="34" charset="0"/>
              </a:rPr>
              <a:t>minterm</a:t>
            </a:r>
            <a:r>
              <a:rPr lang="en-US" altLang="en-US" sz="1100" dirty="0">
                <a:solidFill>
                  <a:srgbClr val="000000"/>
                </a:solidFill>
                <a:latin typeface="Calibri" panose="020F0502020204030204" pitchFamily="34" charset="0"/>
              </a:rPr>
              <a:t> expansion works (an OR of ANDs, each selecting one input</a:t>
            </a:r>
            <a:r>
              <a:rPr lang="en-US" altLang="en-US" sz="1100" dirty="0" smtClean="0">
                <a:solidFill>
                  <a:srgbClr val="000000"/>
                </a:solidFill>
                <a:latin typeface="Calibri" panose="020F0502020204030204" pitchFamily="34" charset="0"/>
              </a:rPr>
              <a:t>) and how it enables the engineering of any circuit at all, given its truth-table specification</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comfortable using </a:t>
            </a:r>
            <a:r>
              <a:rPr lang="en-US" altLang="en-US" sz="1100" dirty="0" err="1" smtClean="0">
                <a:solidFill>
                  <a:srgbClr val="000000"/>
                </a:solidFill>
                <a:latin typeface="Calibri" panose="020F0502020204030204" pitchFamily="34" charset="0"/>
              </a:rPr>
              <a:t>subcircuits</a:t>
            </a:r>
            <a:r>
              <a:rPr lang="en-US" altLang="en-US" sz="1100" dirty="0" smtClean="0">
                <a:solidFill>
                  <a:srgbClr val="000000"/>
                </a:solidFill>
                <a:latin typeface="Calibri" panose="020F0502020204030204" pitchFamily="34" charset="0"/>
              </a:rPr>
              <a:t> (e.g., using </a:t>
            </a:r>
            <a:r>
              <a:rPr lang="en-US" altLang="en-US" sz="1100" dirty="0">
                <a:solidFill>
                  <a:srgbClr val="000000"/>
                </a:solidFill>
                <a:latin typeface="Calibri" panose="020F0502020204030204" pitchFamily="34" charset="0"/>
              </a:rPr>
              <a:t>the </a:t>
            </a:r>
            <a:r>
              <a:rPr lang="en-US" altLang="en-US" sz="1100" dirty="0" smtClean="0">
                <a:solidFill>
                  <a:srgbClr val="000000"/>
                </a:solidFill>
                <a:latin typeface="Calibri" panose="020F0502020204030204" pitchFamily="34" charset="0"/>
              </a:rPr>
              <a:t>four-bit adders </a:t>
            </a:r>
            <a:r>
              <a:rPr lang="en-US" altLang="en-US" sz="1100" dirty="0">
                <a:solidFill>
                  <a:srgbClr val="000000"/>
                </a:solidFill>
                <a:latin typeface="Calibri" panose="020F0502020204030204" pitchFamily="34" charset="0"/>
              </a:rPr>
              <a:t>in the </a:t>
            </a:r>
            <a:r>
              <a:rPr lang="en-US" altLang="en-US" sz="1100" dirty="0" smtClean="0">
                <a:solidFill>
                  <a:srgbClr val="000000"/>
                </a:solidFill>
                <a:latin typeface="Calibri" panose="020F0502020204030204" pitchFamily="34" charset="0"/>
              </a:rPr>
              <a:t>four-bit multiplier</a:t>
            </a: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or the individual pieces of the divider)</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able to write </a:t>
            </a:r>
            <a:r>
              <a:rPr lang="en-US" altLang="en-US" sz="1100" dirty="0">
                <a:solidFill>
                  <a:srgbClr val="000000"/>
                </a:solidFill>
                <a:latin typeface="Calibri" panose="020F0502020204030204" pitchFamily="34" charset="0"/>
              </a:rPr>
              <a:t>simple looping programs in Hmmm, e.g., factorial, power, </a:t>
            </a:r>
            <a:r>
              <a:rPr lang="en-US" altLang="en-US" sz="1100" dirty="0" smtClean="0">
                <a:solidFill>
                  <a:srgbClr val="000000"/>
                </a:solidFill>
                <a:latin typeface="Calibri" panose="020F0502020204030204" pitchFamily="34" charset="0"/>
              </a:rPr>
              <a:t>Fibonacci, sum, max, min …</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know what </a:t>
            </a:r>
            <a:r>
              <a:rPr lang="en-US" altLang="en-US" sz="1100" dirty="0">
                <a:solidFill>
                  <a:srgbClr val="000000"/>
                </a:solidFill>
                <a:latin typeface="Calibri" panose="020F0502020204030204" pitchFamily="34" charset="0"/>
              </a:rPr>
              <a:t>the stack is, what load and store </a:t>
            </a:r>
            <a:r>
              <a:rPr lang="en-US" altLang="en-US" sz="1100" dirty="0" smtClean="0">
                <a:solidFill>
                  <a:srgbClr val="000000"/>
                </a:solidFill>
                <a:latin typeface="Calibri" panose="020F0502020204030204" pitchFamily="34" charset="0"/>
              </a:rPr>
              <a:t>do at the high-level </a:t>
            </a:r>
            <a:r>
              <a:rPr lang="en-US" altLang="en-US" sz="1100" dirty="0">
                <a:solidFill>
                  <a:srgbClr val="000000"/>
                </a:solidFill>
                <a:latin typeface="Calibri" panose="020F0502020204030204" pitchFamily="34" charset="0"/>
              </a:rPr>
              <a:t>(officially, they're named </a:t>
            </a:r>
            <a:r>
              <a:rPr lang="en-US" altLang="en-US" sz="1100" dirty="0" err="1" smtClean="0">
                <a:solidFill>
                  <a:srgbClr val="000000"/>
                </a:solidFill>
                <a:latin typeface="Calibri" panose="020F0502020204030204" pitchFamily="34" charset="0"/>
              </a:rPr>
              <a:t>storer</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and </a:t>
            </a:r>
            <a:r>
              <a:rPr lang="en-US" altLang="en-US" sz="1100" dirty="0" err="1" smtClean="0">
                <a:solidFill>
                  <a:srgbClr val="000000"/>
                </a:solidFill>
                <a:latin typeface="Calibri" panose="020F0502020204030204" pitchFamily="34" charset="0"/>
              </a:rPr>
              <a:t>loadr</a:t>
            </a:r>
            <a:r>
              <a:rPr lang="en-US" altLang="en-US" sz="1100" dirty="0" smtClean="0">
                <a:solidFill>
                  <a:srgbClr val="000000"/>
                </a:solidFill>
                <a:latin typeface="Calibri" panose="020F0502020204030204" pitchFamily="34" charset="0"/>
              </a:rPr>
              <a:t>) - and </a:t>
            </a:r>
            <a:r>
              <a:rPr lang="en-US" altLang="en-US" sz="1100" dirty="0">
                <a:solidFill>
                  <a:srgbClr val="000000"/>
                </a:solidFill>
                <a:latin typeface="Calibri" panose="020F0502020204030204" pitchFamily="34" charset="0"/>
              </a:rPr>
              <a:t>why they're </a:t>
            </a:r>
            <a:r>
              <a:rPr lang="en-US" altLang="en-US" sz="1100" dirty="0" smtClean="0">
                <a:solidFill>
                  <a:srgbClr val="000000"/>
                </a:solidFill>
                <a:latin typeface="Calibri" panose="020F0502020204030204" pitchFamily="34" charset="0"/>
              </a:rPr>
              <a:t>useful </a:t>
            </a:r>
            <a:r>
              <a:rPr lang="en-US" altLang="en-US" sz="1100" dirty="0">
                <a:solidFill>
                  <a:srgbClr val="000000"/>
                </a:solidFill>
                <a:latin typeface="Calibri" panose="020F0502020204030204" pitchFamily="34" charset="0"/>
              </a:rPr>
              <a:t>for implementing functions in </a:t>
            </a:r>
            <a:r>
              <a:rPr lang="en-US" altLang="en-US" sz="1100" dirty="0" smtClean="0">
                <a:solidFill>
                  <a:srgbClr val="000000"/>
                </a:solidFill>
                <a:latin typeface="Calibri" panose="020F0502020204030204" pitchFamily="34" charset="0"/>
              </a:rPr>
              <a:t>Hmmm – only </a:t>
            </a:r>
            <a:r>
              <a:rPr lang="en-US" altLang="en-US" sz="1100" i="1" dirty="0" smtClean="0">
                <a:solidFill>
                  <a:srgbClr val="000000"/>
                </a:solidFill>
                <a:latin typeface="Calibri" panose="020F0502020204030204" pitchFamily="34" charset="0"/>
              </a:rPr>
              <a:t>broadly speaking</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The </a:t>
            </a:r>
            <a:r>
              <a:rPr lang="en-US" altLang="en-US" sz="1100" dirty="0">
                <a:solidFill>
                  <a:srgbClr val="000000"/>
                </a:solidFill>
                <a:latin typeface="Calibri" panose="020F0502020204030204" pitchFamily="34" charset="0"/>
              </a:rPr>
              <a:t>exam </a:t>
            </a:r>
            <a:r>
              <a:rPr lang="en-US" altLang="en-US" sz="1100" dirty="0" smtClean="0">
                <a:solidFill>
                  <a:srgbClr val="000000"/>
                </a:solidFill>
                <a:latin typeface="Calibri" panose="020F0502020204030204" pitchFamily="34" charset="0"/>
              </a:rPr>
              <a:t>will  </a:t>
            </a:r>
            <a:r>
              <a:rPr lang="en-US" altLang="en-US" sz="1100" b="1" i="1" u="sng" dirty="0" smtClean="0">
                <a:solidFill>
                  <a:srgbClr val="000000"/>
                </a:solidFill>
                <a:latin typeface="Calibri" panose="020F0502020204030204" pitchFamily="34" charset="0"/>
              </a:rPr>
              <a:t>not</a:t>
            </a:r>
            <a:r>
              <a:rPr lang="en-US" altLang="en-US" sz="1100" b="1"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ask you to </a:t>
            </a:r>
            <a:r>
              <a:rPr lang="en-US" altLang="en-US" sz="1100" dirty="0" smtClean="0">
                <a:solidFill>
                  <a:srgbClr val="000000"/>
                </a:solidFill>
                <a:latin typeface="Calibri" panose="020F0502020204030204" pitchFamily="34" charset="0"/>
              </a:rPr>
              <a:t>implement recursion or stack-based functions in Hmmm, however – only looping + conditional examples.</a:t>
            </a:r>
          </a:p>
          <a:p>
            <a:pPr algn="l">
              <a:buFontTx/>
              <a:buChar char="•"/>
            </a:pP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It </a:t>
            </a:r>
            <a:r>
              <a:rPr lang="en-US" altLang="en-US" sz="1100" b="1" u="sng" dirty="0" smtClean="0">
                <a:solidFill>
                  <a:srgbClr val="000000"/>
                </a:solidFill>
                <a:latin typeface="Calibri" panose="020F0502020204030204" pitchFamily="34" charset="0"/>
              </a:rPr>
              <a:t>will</a:t>
            </a:r>
            <a:r>
              <a:rPr lang="en-US" altLang="en-US" sz="1100" b="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have a full  Hmmm reference (your don't need your own)</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Loops</a:t>
            </a:r>
            <a:r>
              <a:rPr lang="en-US" altLang="en-US" sz="1800" dirty="0" smtClean="0">
                <a:solidFill>
                  <a:srgbClr val="0105FF"/>
                </a:solidFill>
                <a:latin typeface="Calibri" panose="020F0502020204030204" pitchFamily="34" charset="0"/>
                <a:ea typeface="MS PGothic" pitchFamily="34" charset="-128"/>
              </a:rPr>
              <a:t> </a:t>
            </a:r>
            <a:endParaRPr lang="en-US" altLang="en-US" sz="1100"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You should feel comfortable with how </a:t>
            </a:r>
            <a:r>
              <a:rPr lang="en-US" altLang="en-US" sz="1100" dirty="0">
                <a:solidFill>
                  <a:srgbClr val="000000"/>
                </a:solidFill>
                <a:latin typeface="Calibri" panose="020F0502020204030204" pitchFamily="34" charset="0"/>
              </a:rPr>
              <a:t>for loops </a:t>
            </a:r>
            <a:r>
              <a:rPr lang="en-US" altLang="en-US" sz="1100" dirty="0" smtClean="0">
                <a:solidFill>
                  <a:srgbClr val="000000"/>
                </a:solidFill>
                <a:latin typeface="Calibri" panose="020F0502020204030204" pitchFamily="34" charset="0"/>
              </a:rPr>
              <a:t>(both element-based and index-based) and </a:t>
            </a:r>
            <a:r>
              <a:rPr lang="en-US" altLang="en-US" sz="1100" dirty="0">
                <a:solidFill>
                  <a:srgbClr val="000000"/>
                </a:solidFill>
                <a:latin typeface="Calibri" panose="020F0502020204030204" pitchFamily="34" charset="0"/>
              </a:rPr>
              <a:t>while loops </a:t>
            </a:r>
            <a:r>
              <a:rPr lang="en-US" altLang="en-US" sz="1100" dirty="0" smtClean="0">
                <a:solidFill>
                  <a:srgbClr val="000000"/>
                </a:solidFill>
                <a:latin typeface="Calibri" panose="020F0502020204030204" pitchFamily="34" charset="0"/>
              </a:rPr>
              <a:t>work – and be able to compose small functions that use them, e.g., ones similar to those in the pi-estimation and TT securities (statistics) problems.</a:t>
            </a:r>
          </a:p>
          <a:p>
            <a:pPr algn="l">
              <a:buFontTx/>
              <a:buChar char="•"/>
            </a:pP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You should understand what </a:t>
            </a:r>
            <a:r>
              <a:rPr lang="en-US" altLang="en-US" sz="1100" b="1" dirty="0" smtClean="0">
                <a:solidFill>
                  <a:srgbClr val="000000"/>
                </a:solidFill>
                <a:latin typeface="Courier New" panose="02070309020205020404" pitchFamily="49" charset="0"/>
                <a:cs typeface="Courier New" panose="02070309020205020404" pitchFamily="49" charset="0"/>
              </a:rPr>
              <a:t>continue</a:t>
            </a:r>
            <a:r>
              <a:rPr lang="en-US" altLang="en-US" sz="1100" dirty="0" smtClean="0">
                <a:solidFill>
                  <a:srgbClr val="000000"/>
                </a:solidFill>
                <a:latin typeface="Calibri" panose="020F0502020204030204" pitchFamily="34" charset="0"/>
              </a:rPr>
              <a:t> and </a:t>
            </a:r>
            <a:r>
              <a:rPr lang="en-US" altLang="en-US" sz="1100" b="1" dirty="0" smtClean="0">
                <a:solidFill>
                  <a:srgbClr val="000000"/>
                </a:solidFill>
                <a:latin typeface="Courier New" panose="02070309020205020404" pitchFamily="49" charset="0"/>
                <a:cs typeface="Courier New" panose="02070309020205020404" pitchFamily="49" charset="0"/>
              </a:rPr>
              <a:t>break</a:t>
            </a:r>
            <a:r>
              <a:rPr lang="en-US" altLang="en-US" sz="1100" dirty="0" smtClean="0">
                <a:solidFill>
                  <a:srgbClr val="000000"/>
                </a:solidFill>
                <a:latin typeface="Calibri" panose="020F0502020204030204" pitchFamily="34" charset="0"/>
              </a:rPr>
              <a:t> do within loops.</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understand how </a:t>
            </a:r>
            <a:r>
              <a:rPr lang="en-US" altLang="en-US" sz="1100" dirty="0">
                <a:solidFill>
                  <a:srgbClr val="000000"/>
                </a:solidFill>
                <a:latin typeface="Calibri" panose="020F0502020204030204" pitchFamily="34" charset="0"/>
              </a:rPr>
              <a:t>nested loops </a:t>
            </a:r>
            <a:r>
              <a:rPr lang="en-US" altLang="en-US" sz="1100" dirty="0" smtClean="0">
                <a:solidFill>
                  <a:srgbClr val="000000"/>
                </a:solidFill>
                <a:latin typeface="Calibri" panose="020F0502020204030204" pitchFamily="34" charset="0"/>
              </a:rPr>
              <a:t>work and be able to read or compose examples (such as  the TTS strategy or our in-class problems)</a:t>
            </a:r>
            <a:endParaRPr lang="en-US" altLang="en-US" sz="1100" dirty="0">
              <a:solidFill>
                <a:srgbClr val="000000"/>
              </a:solidFill>
              <a:latin typeface="Calibri" panose="020F0502020204030204" pitchFamily="34" charset="0"/>
            </a:endParaRPr>
          </a:p>
        </p:txBody>
      </p:sp>
      <p:sp>
        <p:nvSpPr>
          <p:cNvPr id="76806" name="Rectangle 5"/>
          <p:cNvSpPr>
            <a:spLocks noChangeArrowheads="1"/>
          </p:cNvSpPr>
          <p:nvPr/>
        </p:nvSpPr>
        <p:spPr bwMode="auto">
          <a:xfrm>
            <a:off x="2895600" y="110067"/>
            <a:ext cx="6019800" cy="461665"/>
          </a:xfrm>
          <a:prstGeom prst="rect">
            <a:avLst/>
          </a:prstGeom>
          <a:solidFill>
            <a:srgbClr val="FFCC99"/>
          </a:solidFill>
          <a:ln>
            <a:solidFill>
              <a:srgbClr val="FFCC99"/>
            </a:solid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dirty="0" smtClean="0">
                <a:solidFill>
                  <a:srgbClr val="000000"/>
                </a:solidFill>
                <a:latin typeface="Cambria" panose="02040503050406030204" pitchFamily="18" charset="0"/>
              </a:rPr>
              <a:t>(</a:t>
            </a:r>
            <a:r>
              <a:rPr lang="en-US" altLang="en-US" sz="1200" b="1" dirty="0" smtClean="0">
                <a:solidFill>
                  <a:srgbClr val="000000"/>
                </a:solidFill>
                <a:latin typeface="Courier New" panose="02070309020205020404" pitchFamily="49" charset="0"/>
                <a:cs typeface="Courier New" panose="02070309020205020404" pitchFamily="49" charset="0"/>
              </a:rPr>
              <a:t>*</a:t>
            </a:r>
            <a:r>
              <a:rPr lang="en-US" altLang="en-US" sz="1200" dirty="0" smtClean="0">
                <a:solidFill>
                  <a:srgbClr val="000000"/>
                </a:solidFill>
                <a:latin typeface="Cambria" panose="02040503050406030204" pitchFamily="18" charset="0"/>
              </a:rPr>
              <a:t>) </a:t>
            </a:r>
            <a:r>
              <a:rPr lang="en-US" altLang="en-US" sz="1200" dirty="0">
                <a:solidFill>
                  <a:srgbClr val="000000"/>
                </a:solidFill>
                <a:latin typeface="Cambria" panose="02040503050406030204" pitchFamily="18" charset="0"/>
              </a:rPr>
              <a:t>For up to </a:t>
            </a:r>
            <a:r>
              <a:rPr lang="en-US" altLang="en-US" sz="1200" b="1" i="1" dirty="0">
                <a:solidFill>
                  <a:srgbClr val="800000"/>
                </a:solidFill>
                <a:latin typeface="Cambria" panose="02040503050406030204" pitchFamily="18" charset="0"/>
              </a:rPr>
              <a:t>two points!</a:t>
            </a:r>
            <a:r>
              <a:rPr lang="en-US" altLang="en-US" sz="1200" dirty="0">
                <a:solidFill>
                  <a:srgbClr val="000000"/>
                </a:solidFill>
                <a:latin typeface="Cambria" panose="02040503050406030204" pitchFamily="18" charset="0"/>
              </a:rPr>
              <a:t> of extra credit on the midterm… </a:t>
            </a:r>
            <a:r>
              <a:rPr lang="en-US" altLang="en-US" sz="1200" dirty="0" smtClean="0">
                <a:solidFill>
                  <a:srgbClr val="000000"/>
                </a:solidFill>
                <a:latin typeface="Cambria" panose="02040503050406030204" pitchFamily="18" charset="0"/>
              </a:rPr>
              <a:t> Pair </a:t>
            </a:r>
            <a:r>
              <a:rPr lang="en-US" altLang="en-US" sz="1200" dirty="0">
                <a:solidFill>
                  <a:srgbClr val="000000"/>
                </a:solidFill>
                <a:latin typeface="Cambria" panose="02040503050406030204" pitchFamily="18" charset="0"/>
              </a:rPr>
              <a:t>up with </a:t>
            </a:r>
            <a:r>
              <a:rPr lang="en-US" altLang="en-US" sz="1200" dirty="0" smtClean="0">
                <a:solidFill>
                  <a:srgbClr val="000000"/>
                </a:solidFill>
                <a:latin typeface="Cambria" panose="02040503050406030204" pitchFamily="18" charset="0"/>
              </a:rPr>
              <a:t> s/o </a:t>
            </a:r>
            <a:r>
              <a:rPr lang="en-US" altLang="en-US" sz="1200" dirty="0">
                <a:solidFill>
                  <a:srgbClr val="000000"/>
                </a:solidFill>
                <a:latin typeface="Cambria" panose="02040503050406030204" pitchFamily="18" charset="0"/>
              </a:rPr>
              <a:t>you don't know (or don't know well) and find something unusual you have in common…</a:t>
            </a:r>
          </a:p>
        </p:txBody>
      </p:sp>
      <p:sp>
        <p:nvSpPr>
          <p:cNvPr id="76807" name="Rectangle 6"/>
          <p:cNvSpPr>
            <a:spLocks noChangeArrowheads="1"/>
          </p:cNvSpPr>
          <p:nvPr/>
        </p:nvSpPr>
        <p:spPr bwMode="auto">
          <a:xfrm>
            <a:off x="4532014" y="979157"/>
            <a:ext cx="1679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a:solidFill>
                  <a:srgbClr val="CC3300"/>
                </a:solidFill>
                <a:latin typeface="Cambria" panose="02040503050406030204" pitchFamily="18" charset="0"/>
              </a:rPr>
              <a:t>Thing in common:</a:t>
            </a:r>
            <a:endParaRPr lang="en-US" altLang="en-US" sz="1400" dirty="0">
              <a:solidFill>
                <a:srgbClr val="CC3300"/>
              </a:solidFill>
              <a:latin typeface="Cambria" panose="02040503050406030204" pitchFamily="18" charset="0"/>
            </a:endParaRPr>
          </a:p>
        </p:txBody>
      </p:sp>
      <p:cxnSp>
        <p:nvCxnSpPr>
          <p:cNvPr id="76809" name="Straight Connector 9"/>
          <p:cNvCxnSpPr>
            <a:cxnSpLocks noChangeShapeType="1"/>
          </p:cNvCxnSpPr>
          <p:nvPr/>
        </p:nvCxnSpPr>
        <p:spPr bwMode="auto">
          <a:xfrm>
            <a:off x="6216091" y="1210167"/>
            <a:ext cx="256501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76810" name="Rectangle 1"/>
          <p:cNvSpPr>
            <a:spLocks noChangeArrowheads="1"/>
          </p:cNvSpPr>
          <p:nvPr/>
        </p:nvSpPr>
        <p:spPr bwMode="auto">
          <a:xfrm>
            <a:off x="4584142" y="1444823"/>
            <a:ext cx="4180825" cy="307777"/>
          </a:xfrm>
          <a:prstGeom prst="rect">
            <a:avLst/>
          </a:prstGeom>
          <a:noFill/>
          <a:ln>
            <a:solidFill>
              <a:schemeClr val="bg1">
                <a:lumMod val="65000"/>
              </a:schemeClr>
            </a:solidFill>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dirty="0">
                <a:solidFill>
                  <a:srgbClr val="000000"/>
                </a:solidFill>
                <a:latin typeface="Cambria" panose="02040503050406030204" pitchFamily="18" charset="0"/>
              </a:rPr>
              <a:t>Then, read over these &amp; </a:t>
            </a:r>
            <a:r>
              <a:rPr lang="en-US" altLang="en-US" sz="1400" dirty="0" smtClean="0">
                <a:solidFill>
                  <a:srgbClr val="000000"/>
                </a:solidFill>
                <a:latin typeface="Cambria" panose="02040503050406030204" pitchFamily="18" charset="0"/>
              </a:rPr>
              <a:t>look for ones </a:t>
            </a:r>
            <a:r>
              <a:rPr lang="en-US" altLang="en-US" sz="1400" b="1" i="1" dirty="0" smtClean="0">
                <a:solidFill>
                  <a:srgbClr val="000000"/>
                </a:solidFill>
                <a:latin typeface="Cambria" panose="02040503050406030204" pitchFamily="18" charset="0"/>
              </a:rPr>
              <a:t>least</a:t>
            </a:r>
            <a:r>
              <a:rPr lang="en-US" altLang="en-US" sz="1400" dirty="0" smtClean="0">
                <a:solidFill>
                  <a:srgbClr val="000000"/>
                </a:solidFill>
                <a:latin typeface="Cambria" panose="02040503050406030204" pitchFamily="18" charset="0"/>
              </a:rPr>
              <a:t> </a:t>
            </a:r>
            <a:r>
              <a:rPr lang="en-US" altLang="en-US" sz="1400" dirty="0">
                <a:solidFill>
                  <a:srgbClr val="000000"/>
                </a:solidFill>
                <a:latin typeface="Cambria" panose="02040503050406030204" pitchFamily="18" charset="0"/>
              </a:rPr>
              <a:t>familiar…</a:t>
            </a:r>
            <a:endParaRPr lang="en-US" altLang="en-US" dirty="0">
              <a:solidFill>
                <a:srgbClr val="000000"/>
              </a:solidFill>
              <a:latin typeface="Cambria" panose="02040503050406030204" pitchFamily="18" charset="0"/>
            </a:endParaRPr>
          </a:p>
        </p:txBody>
      </p:sp>
      <p:sp>
        <p:nvSpPr>
          <p:cNvPr id="12" name="Rectangle 6"/>
          <p:cNvSpPr>
            <a:spLocks noChangeArrowheads="1"/>
          </p:cNvSpPr>
          <p:nvPr/>
        </p:nvSpPr>
        <p:spPr bwMode="auto">
          <a:xfrm>
            <a:off x="4532014" y="620889"/>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smtClean="0">
                <a:solidFill>
                  <a:srgbClr val="CC3300"/>
                </a:solidFill>
                <a:latin typeface="Cambria" panose="02040503050406030204" pitchFamily="18" charset="0"/>
              </a:rPr>
              <a:t>Names:</a:t>
            </a:r>
            <a:endParaRPr lang="en-US" altLang="en-US" sz="1400" dirty="0">
              <a:solidFill>
                <a:srgbClr val="CC3300"/>
              </a:solidFill>
              <a:latin typeface="Cambria" panose="02040503050406030204" pitchFamily="18" charset="0"/>
            </a:endParaRPr>
          </a:p>
        </p:txBody>
      </p:sp>
      <p:cxnSp>
        <p:nvCxnSpPr>
          <p:cNvPr id="13" name="Straight Connector 9"/>
          <p:cNvCxnSpPr>
            <a:cxnSpLocks noChangeShapeType="1"/>
          </p:cNvCxnSpPr>
          <p:nvPr/>
        </p:nvCxnSpPr>
        <p:spPr bwMode="auto">
          <a:xfrm>
            <a:off x="5366382" y="851899"/>
            <a:ext cx="3404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5" name="Group 4"/>
          <p:cNvGrpSpPr/>
          <p:nvPr/>
        </p:nvGrpSpPr>
        <p:grpSpPr>
          <a:xfrm>
            <a:off x="5099768" y="4749800"/>
            <a:ext cx="370259" cy="369332"/>
            <a:chOff x="4649862" y="6111571"/>
            <a:chExt cx="370259" cy="369332"/>
          </a:xfrm>
        </p:grpSpPr>
        <p:sp>
          <p:nvSpPr>
            <p:cNvPr id="14" name="Rectangle 13"/>
            <p:cNvSpPr/>
            <p:nvPr/>
          </p:nvSpPr>
          <p:spPr>
            <a:xfrm rot="1540312">
              <a:off x="4760113"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sp>
          <p:nvSpPr>
            <p:cNvPr id="15" name="Rectangle 14"/>
            <p:cNvSpPr/>
            <p:nvPr/>
          </p:nvSpPr>
          <p:spPr>
            <a:xfrm rot="20059688" flipH="1">
              <a:off x="4649862"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grpSp>
      <p:sp>
        <p:nvSpPr>
          <p:cNvPr id="7" name="Rectangle 6"/>
          <p:cNvSpPr/>
          <p:nvPr/>
        </p:nvSpPr>
        <p:spPr>
          <a:xfrm>
            <a:off x="305872" y="6336221"/>
            <a:ext cx="3756378" cy="430887"/>
          </a:xfrm>
          <a:prstGeom prst="rect">
            <a:avLst/>
          </a:prstGeom>
          <a:solidFill>
            <a:schemeClr val="bg1">
              <a:lumMod val="85000"/>
            </a:schemeClr>
          </a:solidFill>
        </p:spPr>
        <p:txBody>
          <a:bodyPr wrap="square">
            <a:spAutoFit/>
          </a:bodyPr>
          <a:lstStyle/>
          <a:p>
            <a:pPr>
              <a:spcBef>
                <a:spcPct val="50000"/>
              </a:spcBef>
            </a:pPr>
            <a:r>
              <a:rPr lang="en-US" altLang="en-US" sz="1100" dirty="0" smtClean="0">
                <a:solidFill>
                  <a:srgbClr val="000000"/>
                </a:solidFill>
                <a:latin typeface="Calibri" panose="020F0502020204030204" pitchFamily="34" charset="0"/>
              </a:rPr>
              <a:t>You may use functions from class and </a:t>
            </a:r>
            <a:r>
              <a:rPr lang="en-US" altLang="en-US" sz="1100" dirty="0" err="1" smtClean="0">
                <a:solidFill>
                  <a:srgbClr val="000000"/>
                </a:solidFill>
                <a:latin typeface="Calibri" panose="020F0502020204030204" pitchFamily="34" charset="0"/>
              </a:rPr>
              <a:t>hw</a:t>
            </a:r>
            <a:r>
              <a:rPr lang="en-US" altLang="en-US" sz="1100" dirty="0" smtClean="0">
                <a:solidFill>
                  <a:srgbClr val="000000"/>
                </a:solidFill>
                <a:latin typeface="Calibri" panose="020F0502020204030204" pitchFamily="34" charset="0"/>
              </a:rPr>
              <a:t> on the exam without </a:t>
            </a:r>
            <a:r>
              <a:rPr lang="en-US" altLang="en-US" sz="1100" dirty="0" err="1" smtClean="0">
                <a:solidFill>
                  <a:srgbClr val="000000"/>
                </a:solidFill>
                <a:latin typeface="Calibri" panose="020F0502020204030204" pitchFamily="34" charset="0"/>
              </a:rPr>
              <a:t>reimplementing</a:t>
            </a:r>
            <a:r>
              <a:rPr lang="en-US" altLang="en-US" sz="1100" dirty="0" smtClean="0">
                <a:solidFill>
                  <a:srgbClr val="000000"/>
                </a:solidFill>
                <a:latin typeface="Calibri" panose="020F0502020204030204" pitchFamily="34" charset="0"/>
              </a:rPr>
              <a:t> them. Here are some, but not all, of them:</a:t>
            </a:r>
            <a:endParaRPr lang="en-US" dirty="0">
              <a:solidFill>
                <a:srgbClr val="000000"/>
              </a:solidFill>
              <a:latin typeface="Times New Roman" pitchFamily="18" charset="0"/>
            </a:endParaRPr>
          </a:p>
        </p:txBody>
      </p:sp>
      <p:sp>
        <p:nvSpPr>
          <p:cNvPr id="19" name="Rectangle 18"/>
          <p:cNvSpPr/>
          <p:nvPr/>
        </p:nvSpPr>
        <p:spPr>
          <a:xfrm>
            <a:off x="4648200" y="6336221"/>
            <a:ext cx="4156840" cy="430887"/>
          </a:xfrm>
          <a:prstGeom prst="rect">
            <a:avLst/>
          </a:prstGeom>
          <a:solidFill>
            <a:schemeClr val="bg1">
              <a:lumMod val="85000"/>
            </a:schemeClr>
          </a:solidFill>
          <a:ln>
            <a:solidFill>
              <a:schemeClr val="tx1"/>
            </a:solidFill>
          </a:ln>
        </p:spPr>
        <p:txBody>
          <a:bodyPr wrap="square">
            <a:spAutoFit/>
          </a:bodyPr>
          <a:lstStyle/>
          <a:p>
            <a:pPr>
              <a:spcBef>
                <a:spcPct val="50000"/>
              </a:spcBef>
            </a:pPr>
            <a:r>
              <a:rPr lang="en-US" altLang="en-US" sz="1100" dirty="0" err="1" smtClean="0">
                <a:solidFill>
                  <a:srgbClr val="000000"/>
                </a:solidFill>
                <a:latin typeface="Calibri" panose="020F0502020204030204" pitchFamily="34" charset="0"/>
              </a:rPr>
              <a:t>removeOne</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removeAll</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removeUpto</a:t>
            </a:r>
            <a:r>
              <a:rPr lang="en-US" altLang="en-US" sz="1100" dirty="0" smtClean="0">
                <a:solidFill>
                  <a:srgbClr val="000000"/>
                </a:solidFill>
                <a:latin typeface="Calibri" panose="020F0502020204030204" pitchFamily="34" charset="0"/>
              </a:rPr>
              <a:t>( e, L ), count( e, L ), </a:t>
            </a:r>
            <a:r>
              <a:rPr lang="en-US" altLang="en-US" sz="1100" dirty="0" err="1" smtClean="0">
                <a:solidFill>
                  <a:srgbClr val="000000"/>
                </a:solidFill>
                <a:latin typeface="Calibri" panose="020F0502020204030204" pitchFamily="34" charset="0"/>
              </a:rPr>
              <a:t>ind</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frontNum</a:t>
            </a:r>
            <a:r>
              <a:rPr lang="en-US" altLang="en-US" sz="1100" dirty="0" smtClean="0">
                <a:solidFill>
                  <a:srgbClr val="000000"/>
                </a:solidFill>
                <a:latin typeface="Calibri" panose="020F0502020204030204" pitchFamily="34" charset="0"/>
              </a:rPr>
              <a:t>( L ), </a:t>
            </a:r>
            <a:r>
              <a:rPr lang="en-US" altLang="en-US" sz="1100" dirty="0" err="1" smtClean="0">
                <a:solidFill>
                  <a:srgbClr val="000000"/>
                </a:solidFill>
                <a:latin typeface="Calibri" panose="020F0502020204030204" pitchFamily="34" charset="0"/>
              </a:rPr>
              <a:t>binToNum</a:t>
            </a:r>
            <a:r>
              <a:rPr lang="en-US" altLang="en-US" sz="1100" dirty="0" smtClean="0">
                <a:solidFill>
                  <a:srgbClr val="000000"/>
                </a:solidFill>
                <a:latin typeface="Calibri" panose="020F0502020204030204" pitchFamily="34" charset="0"/>
              </a:rPr>
              <a:t>( </a:t>
            </a:r>
            <a:r>
              <a:rPr lang="en-US" altLang="en-US" sz="1100" dirty="0" err="1" smtClean="0">
                <a:solidFill>
                  <a:srgbClr val="000000"/>
                </a:solidFill>
                <a:latin typeface="Calibri" panose="020F0502020204030204" pitchFamily="34" charset="0"/>
              </a:rPr>
              <a:t>binstr</a:t>
            </a:r>
            <a:r>
              <a:rPr lang="en-US" altLang="en-US" sz="1100" dirty="0" smtClean="0">
                <a:solidFill>
                  <a:srgbClr val="000000"/>
                </a:solidFill>
                <a:latin typeface="Calibri" panose="020F0502020204030204" pitchFamily="34" charset="0"/>
              </a:rPr>
              <a:t> ), </a:t>
            </a:r>
            <a:r>
              <a:rPr lang="en-US" altLang="en-US" sz="1100" dirty="0" err="1" smtClean="0">
                <a:solidFill>
                  <a:srgbClr val="000000"/>
                </a:solidFill>
                <a:latin typeface="Calibri" panose="020F0502020204030204" pitchFamily="34" charset="0"/>
              </a:rPr>
              <a:t>numToBin</a:t>
            </a:r>
            <a:r>
              <a:rPr lang="en-US" altLang="en-US" sz="1100" dirty="0" smtClean="0">
                <a:solidFill>
                  <a:srgbClr val="000000"/>
                </a:solidFill>
                <a:latin typeface="Calibri" panose="020F0502020204030204" pitchFamily="34" charset="0"/>
              </a:rPr>
              <a:t>( n ), …</a:t>
            </a:r>
            <a:endParaRPr lang="en-US" dirty="0">
              <a:solidFill>
                <a:srgbClr val="000000"/>
              </a:solidFill>
              <a:latin typeface="Times New Roman" pitchFamily="18" charset="0"/>
            </a:endParaRPr>
          </a:p>
        </p:txBody>
      </p:sp>
      <p:sp>
        <p:nvSpPr>
          <p:cNvPr id="8" name="Right Arrow 7"/>
          <p:cNvSpPr/>
          <p:nvPr/>
        </p:nvSpPr>
        <p:spPr>
          <a:xfrm>
            <a:off x="4191000" y="6432330"/>
            <a:ext cx="353065" cy="290108"/>
          </a:xfrm>
          <a:prstGeom prst="rightArrow">
            <a:avLst/>
          </a:prstGeom>
          <a:solidFill>
            <a:schemeClr val="bg1">
              <a:lumMod val="85000"/>
            </a:schemeClr>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10" name="Rectangle 9"/>
          <p:cNvSpPr/>
          <p:nvPr/>
        </p:nvSpPr>
        <p:spPr>
          <a:xfrm>
            <a:off x="197070" y="555570"/>
            <a:ext cx="2440092" cy="261610"/>
          </a:xfrm>
          <a:prstGeom prst="rect">
            <a:avLst/>
          </a:prstGeom>
        </p:spPr>
        <p:txBody>
          <a:bodyPr wrap="none">
            <a:spAutoFit/>
          </a:bodyPr>
          <a:lstStyle/>
          <a:p>
            <a:pPr algn="l">
              <a:spcBef>
                <a:spcPct val="50000"/>
              </a:spcBef>
            </a:pPr>
            <a:r>
              <a:rPr lang="en-US" altLang="en-US" sz="1100" dirty="0" smtClean="0">
                <a:solidFill>
                  <a:srgbClr val="000000"/>
                </a:solidFill>
                <a:latin typeface="Calibri" panose="020F0502020204030204" pitchFamily="34" charset="0"/>
              </a:rPr>
              <a:t>See also the gold review @ the cs5 site</a:t>
            </a:r>
            <a:endParaRPr lang="en-US" dirty="0">
              <a:solidFill>
                <a:srgbClr val="000000"/>
              </a:solidFill>
              <a:latin typeface="Times New Roman" pitchFamily="18" charset="0"/>
            </a:endParaRPr>
          </a:p>
        </p:txBody>
      </p:sp>
      <p:grpSp>
        <p:nvGrpSpPr>
          <p:cNvPr id="20" name="Group 54"/>
          <p:cNvGrpSpPr>
            <a:grpSpLocks/>
          </p:cNvGrpSpPr>
          <p:nvPr/>
        </p:nvGrpSpPr>
        <p:grpSpPr bwMode="auto">
          <a:xfrm>
            <a:off x="2322096" y="4668255"/>
            <a:ext cx="340098" cy="292764"/>
            <a:chOff x="3456" y="1784"/>
            <a:chExt cx="952" cy="1048"/>
          </a:xfrm>
        </p:grpSpPr>
        <p:sp>
          <p:nvSpPr>
            <p:cNvPr id="2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 name="Rectangle 1"/>
          <p:cNvSpPr/>
          <p:nvPr/>
        </p:nvSpPr>
        <p:spPr>
          <a:xfrm>
            <a:off x="2633133" y="4632823"/>
            <a:ext cx="1534394" cy="230832"/>
          </a:xfrm>
          <a:prstGeom prst="rect">
            <a:avLst/>
          </a:prstGeom>
        </p:spPr>
        <p:txBody>
          <a:bodyPr wrap="none">
            <a:spAutoFit/>
          </a:bodyPr>
          <a:lstStyle/>
          <a:p>
            <a:pPr algn="l"/>
            <a:r>
              <a:rPr lang="en-US" altLang="en-US" sz="900" dirty="0" smtClean="0">
                <a:solidFill>
                  <a:srgbClr val="000000"/>
                </a:solidFill>
                <a:latin typeface="Calibri" panose="020F0502020204030204" pitchFamily="34" charset="0"/>
              </a:rPr>
              <a:t>I &lt;3 three-eyed punctuation!</a:t>
            </a:r>
            <a:endParaRPr lang="en-US" sz="900"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2800800" y="415080"/>
              <a:ext cx="6175800" cy="6301440"/>
            </p14:xfrm>
          </p:contentPart>
        </mc:Choice>
        <mc:Fallback xmlns="">
          <p:pic>
            <p:nvPicPr>
              <p:cNvPr id="3" name="Ink 2"/>
              <p:cNvPicPr/>
              <p:nvPr/>
            </p:nvPicPr>
            <p:blipFill>
              <a:blip r:embed="rId3"/>
              <a:stretch>
                <a:fillRect/>
              </a:stretch>
            </p:blipFill>
            <p:spPr>
              <a:xfrm>
                <a:off x="2788560" y="411480"/>
                <a:ext cx="6197040" cy="6319080"/>
              </a:xfrm>
              <a:prstGeom prst="rect">
                <a:avLst/>
              </a:prstGeom>
            </p:spPr>
          </p:pic>
        </mc:Fallback>
      </mc:AlternateContent>
    </p:spTree>
    <p:extLst>
      <p:ext uri="{BB962C8B-B14F-4D97-AF65-F5344CB8AC3E}">
        <p14:creationId xmlns:p14="http://schemas.microsoft.com/office/powerpoint/2010/main" val="20034803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Box 10"/>
          <p:cNvSpPr txBox="1">
            <a:spLocks noChangeArrowheads="1"/>
          </p:cNvSpPr>
          <p:nvPr/>
        </p:nvSpPr>
        <p:spPr bwMode="auto">
          <a:xfrm>
            <a:off x="854809" y="5697533"/>
            <a:ext cx="3732333" cy="954107"/>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latin typeface="Cambria" pitchFamily="18" charset="0"/>
              </a:rPr>
              <a:t>Then, how could you </a:t>
            </a:r>
            <a:r>
              <a:rPr lang="en-US" sz="1400" i="1" u="sng" dirty="0" smtClean="0">
                <a:latin typeface="Cambria" pitchFamily="18" charset="0"/>
              </a:rPr>
              <a:t>change the code above</a:t>
            </a:r>
            <a:r>
              <a:rPr lang="en-US" sz="1400" dirty="0" smtClean="0">
                <a:latin typeface="Cambria" pitchFamily="18" charset="0"/>
              </a:rPr>
              <a:t> to create a True where the original value was   equal </a:t>
            </a:r>
            <a:r>
              <a:rPr lang="en-US" sz="1400" b="1" i="1" dirty="0" smtClean="0">
                <a:latin typeface="Cambria" pitchFamily="18" charset="0"/>
              </a:rPr>
              <a:t>to its neighbor to the right</a:t>
            </a:r>
            <a:r>
              <a:rPr lang="en-US" sz="1400" dirty="0" smtClean="0">
                <a:latin typeface="Cambria" pitchFamily="18" charset="0"/>
              </a:rPr>
              <a:t>?!                  </a:t>
            </a:r>
            <a:r>
              <a:rPr lang="en-US" sz="1200" dirty="0" smtClean="0">
                <a:latin typeface="Cambria" pitchFamily="18" charset="0"/>
              </a:rPr>
              <a:t>(False, if there's no neighbor or a different neighbor.)</a:t>
            </a:r>
            <a:r>
              <a:rPr lang="en-US" sz="1400" dirty="0" smtClean="0">
                <a:latin typeface="Cambria" pitchFamily="18" charset="0"/>
              </a:rPr>
              <a:t> </a:t>
            </a:r>
            <a:endParaRPr lang="en-US" sz="1400" dirty="0">
              <a:latin typeface="Cambria" pitchFamily="18" charset="0"/>
            </a:endParaRPr>
          </a:p>
        </p:txBody>
      </p:sp>
      <p:sp>
        <p:nvSpPr>
          <p:cNvPr id="3" name="Rounded Rectangle 2"/>
          <p:cNvSpPr/>
          <p:nvPr/>
        </p:nvSpPr>
        <p:spPr bwMode="auto">
          <a:xfrm>
            <a:off x="1447800" y="3386137"/>
            <a:ext cx="3913340" cy="1824690"/>
          </a:xfrm>
          <a:prstGeom prst="roundRect">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 name="Rounded Rectangle 3"/>
          <p:cNvSpPr/>
          <p:nvPr/>
        </p:nvSpPr>
        <p:spPr bwMode="auto">
          <a:xfrm>
            <a:off x="2264466" y="3980918"/>
            <a:ext cx="2932289" cy="273756"/>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4818" name="Text Box 2"/>
          <p:cNvSpPr txBox="1">
            <a:spLocks noChangeArrowheads="1"/>
          </p:cNvSpPr>
          <p:nvPr/>
        </p:nvSpPr>
        <p:spPr bwMode="auto">
          <a:xfrm>
            <a:off x="228599" y="195254"/>
            <a:ext cx="27820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3600" i="1" dirty="0" smtClean="0">
                <a:latin typeface="Cambria" pitchFamily="18" charset="0"/>
              </a:rPr>
              <a:t>hw9pr2…</a:t>
            </a:r>
            <a:endParaRPr lang="en-US" sz="3600" i="1" dirty="0">
              <a:latin typeface="Cambria" pitchFamily="18" charset="0"/>
            </a:endParaRPr>
          </a:p>
        </p:txBody>
      </p:sp>
      <p:sp>
        <p:nvSpPr>
          <p:cNvPr id="34819" name="Text Box 4"/>
          <p:cNvSpPr txBox="1">
            <a:spLocks noChangeArrowheads="1"/>
          </p:cNvSpPr>
          <p:nvPr/>
        </p:nvSpPr>
        <p:spPr bwMode="auto">
          <a:xfrm>
            <a:off x="6592888" y="2060575"/>
            <a:ext cx="2286000" cy="11017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lnSpc>
                <a:spcPct val="120000"/>
              </a:lnSpc>
            </a:pPr>
            <a:r>
              <a:rPr lang="en-US" sz="1800" b="1" dirty="0">
                <a:latin typeface="Courier New" pitchFamily="49" charset="0"/>
              </a:rPr>
              <a:t> </a:t>
            </a:r>
            <a:r>
              <a:rPr lang="en-US" sz="1800" b="1" dirty="0" smtClean="0">
                <a:latin typeface="Courier New" pitchFamily="49" charset="0"/>
              </a:rPr>
              <a:t>4   </a:t>
            </a:r>
            <a:r>
              <a:rPr lang="en-US" sz="1800" b="1" dirty="0">
                <a:latin typeface="Courier New" pitchFamily="49" charset="0"/>
              </a:rPr>
              <a:t>2   </a:t>
            </a:r>
            <a:r>
              <a:rPr lang="en-US" sz="1800" b="1" dirty="0" smtClean="0">
                <a:latin typeface="Courier New" pitchFamily="49" charset="0"/>
              </a:rPr>
              <a:t>2   2</a:t>
            </a:r>
            <a:endParaRPr lang="en-US" sz="1800" b="1" dirty="0">
              <a:latin typeface="Courier New" pitchFamily="49" charset="0"/>
            </a:endParaRPr>
          </a:p>
          <a:p>
            <a:pPr algn="l">
              <a:lnSpc>
                <a:spcPct val="120000"/>
              </a:lnSpc>
            </a:pPr>
            <a:r>
              <a:rPr lang="en-US" sz="1800" b="1" dirty="0">
                <a:latin typeface="Courier New" pitchFamily="49" charset="0"/>
              </a:rPr>
              <a:t> </a:t>
            </a:r>
            <a:r>
              <a:rPr lang="en-US" sz="1800" b="1" dirty="0" smtClean="0">
                <a:latin typeface="Courier New" pitchFamily="49" charset="0"/>
              </a:rPr>
              <a:t>2   </a:t>
            </a:r>
            <a:r>
              <a:rPr lang="en-US" sz="1800" b="1" dirty="0">
                <a:latin typeface="Courier New" pitchFamily="49" charset="0"/>
              </a:rPr>
              <a:t>2</a:t>
            </a:r>
            <a:r>
              <a:rPr lang="en-US" sz="1800" b="1" dirty="0" smtClean="0">
                <a:latin typeface="Courier New" pitchFamily="49" charset="0"/>
              </a:rPr>
              <a:t>   </a:t>
            </a:r>
            <a:r>
              <a:rPr lang="en-US" sz="1800" b="1" dirty="0">
                <a:latin typeface="Courier New" pitchFamily="49" charset="0"/>
              </a:rPr>
              <a:t>4</a:t>
            </a:r>
            <a:r>
              <a:rPr lang="en-US" sz="1800" b="1" dirty="0" smtClean="0">
                <a:latin typeface="Courier New" pitchFamily="49" charset="0"/>
              </a:rPr>
              <a:t>   </a:t>
            </a:r>
            <a:r>
              <a:rPr lang="en-US" sz="1800" b="1" dirty="0">
                <a:latin typeface="Courier New" pitchFamily="49" charset="0"/>
              </a:rPr>
              <a:t>4</a:t>
            </a:r>
          </a:p>
          <a:p>
            <a:pPr algn="l">
              <a:lnSpc>
                <a:spcPct val="120000"/>
              </a:lnSpc>
            </a:pPr>
            <a:r>
              <a:rPr lang="en-US" sz="1800" b="1" dirty="0">
                <a:latin typeface="Courier New" pitchFamily="49" charset="0"/>
              </a:rPr>
              <a:t> </a:t>
            </a:r>
            <a:r>
              <a:rPr lang="en-US" sz="1800" b="1" dirty="0" smtClean="0">
                <a:latin typeface="Courier New" pitchFamily="49" charset="0"/>
              </a:rPr>
              <a:t>2   4   4   2</a:t>
            </a:r>
            <a:endParaRPr lang="en-US" sz="1800" b="1" dirty="0">
              <a:latin typeface="Courier New" pitchFamily="49" charset="0"/>
            </a:endParaRPr>
          </a:p>
        </p:txBody>
      </p:sp>
      <p:sp>
        <p:nvSpPr>
          <p:cNvPr id="34820" name="Rectangle 3"/>
          <p:cNvSpPr>
            <a:spLocks noChangeArrowheads="1"/>
          </p:cNvSpPr>
          <p:nvPr/>
        </p:nvSpPr>
        <p:spPr bwMode="auto">
          <a:xfrm>
            <a:off x="163688" y="1185333"/>
            <a:ext cx="544688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1800" b="1" dirty="0" err="1">
                <a:solidFill>
                  <a:srgbClr val="EE7403"/>
                </a:solidFill>
                <a:latin typeface="Courier New" pitchFamily="49" charset="0"/>
              </a:rPr>
              <a:t>def</a:t>
            </a:r>
            <a:r>
              <a:rPr lang="en-US" sz="1800" b="1" dirty="0">
                <a:latin typeface="Courier New" pitchFamily="49" charset="0"/>
              </a:rPr>
              <a:t> </a:t>
            </a:r>
            <a:r>
              <a:rPr lang="en-US" sz="1800" b="1" dirty="0" smtClean="0">
                <a:latin typeface="Courier New" pitchFamily="49" charset="0"/>
              </a:rPr>
              <a:t>inarow_2east(A</a:t>
            </a:r>
            <a:r>
              <a:rPr lang="en-US" sz="1800" b="1" dirty="0">
                <a:latin typeface="Courier New" pitchFamily="49" charset="0"/>
              </a:rPr>
              <a:t>):</a:t>
            </a:r>
          </a:p>
          <a:p>
            <a:pPr algn="l"/>
            <a:r>
              <a:rPr lang="en-US" sz="1800" b="1" dirty="0">
                <a:solidFill>
                  <a:srgbClr val="008000"/>
                </a:solidFill>
                <a:latin typeface="Courier New" pitchFamily="49" charset="0"/>
              </a:rPr>
              <a:t>    """ what happens to A ? """</a:t>
            </a:r>
          </a:p>
          <a:p>
            <a:pPr algn="l"/>
            <a:endParaRPr lang="en-US" sz="1800" b="1" dirty="0">
              <a:solidFill>
                <a:srgbClr val="008000"/>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NROWS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 </a:t>
            </a:r>
          </a:p>
          <a:p>
            <a:pPr algn="l"/>
            <a:r>
              <a:rPr lang="en-US" sz="1800" b="1" dirty="0">
                <a:latin typeface="Courier New" pitchFamily="49" charset="0"/>
              </a:rPr>
              <a:t>    </a:t>
            </a:r>
            <a:r>
              <a:rPr lang="en-US" sz="1800" b="1" dirty="0" smtClean="0">
                <a:latin typeface="Courier New" pitchFamily="49" charset="0"/>
              </a:rPr>
              <a:t>NCOLS </a:t>
            </a:r>
            <a:r>
              <a:rPr lang="en-US" sz="1800" b="1" dirty="0">
                <a:latin typeface="Courier New" pitchFamily="49" charset="0"/>
              </a:rPr>
              <a:t>= </a:t>
            </a:r>
            <a:r>
              <a:rPr lang="en-US" sz="1800" b="1" dirty="0" err="1">
                <a:latin typeface="Courier New" pitchFamily="49" charset="0"/>
              </a:rPr>
              <a:t>len</a:t>
            </a:r>
            <a:r>
              <a:rPr lang="en-US" sz="1800" b="1" dirty="0">
                <a:latin typeface="Courier New" pitchFamily="49" charset="0"/>
              </a:rPr>
              <a:t>(A[0])</a:t>
            </a:r>
          </a:p>
          <a:p>
            <a:pPr algn="l"/>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r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0,NROWS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for</a:t>
            </a:r>
            <a:r>
              <a:rPr lang="en-US" sz="1800" b="1" dirty="0">
                <a:latin typeface="Courier New" pitchFamily="49" charset="0"/>
              </a:rPr>
              <a:t> </a:t>
            </a:r>
            <a:r>
              <a:rPr lang="en-US" sz="1800" b="1" dirty="0" smtClean="0">
                <a:latin typeface="Courier New" pitchFamily="49" charset="0"/>
              </a:rPr>
              <a:t>c </a:t>
            </a:r>
            <a:r>
              <a:rPr lang="en-US" sz="1800" b="1" dirty="0">
                <a:solidFill>
                  <a:srgbClr val="EE7403"/>
                </a:solidFill>
                <a:latin typeface="Courier New" pitchFamily="49" charset="0"/>
              </a:rPr>
              <a:t>in</a:t>
            </a:r>
            <a:r>
              <a:rPr lang="en-US" sz="1800" b="1" dirty="0">
                <a:latin typeface="Courier New" pitchFamily="49" charset="0"/>
              </a:rPr>
              <a:t> range( </a:t>
            </a:r>
            <a:r>
              <a:rPr lang="en-US" sz="1800" b="1" dirty="0" smtClean="0">
                <a:latin typeface="Courier New" pitchFamily="49" charset="0"/>
              </a:rPr>
              <a:t>0,NCOLS </a:t>
            </a:r>
            <a:r>
              <a:rPr lang="en-US" sz="1800" b="1" dirty="0">
                <a:latin typeface="Courier New" pitchFamily="49" charset="0"/>
              </a:rPr>
              <a:t>):</a:t>
            </a:r>
          </a:p>
          <a:p>
            <a:pPr algn="l"/>
            <a:r>
              <a:rPr lang="en-US" sz="1800" b="1" dirty="0">
                <a:latin typeface="Courier New" pitchFamily="49" charset="0"/>
              </a:rPr>
              <a:t>	   </a:t>
            </a:r>
            <a:r>
              <a:rPr lang="en-US" sz="1800" b="1" dirty="0">
                <a:solidFill>
                  <a:srgbClr val="EE7403"/>
                </a:solidFill>
                <a:latin typeface="Courier New" pitchFamily="49" charset="0"/>
              </a:rPr>
              <a:t>if</a:t>
            </a:r>
            <a:r>
              <a:rPr lang="en-US" sz="1800" b="1" dirty="0">
                <a:latin typeface="Courier New" pitchFamily="49" charset="0"/>
              </a:rPr>
              <a:t> </a:t>
            </a:r>
            <a:r>
              <a:rPr lang="en-US" sz="1800" b="1" dirty="0" smtClean="0">
                <a:latin typeface="Courier New" pitchFamily="49" charset="0"/>
              </a:rPr>
              <a:t>c == NCOLS-1:</a:t>
            </a:r>
            <a:endParaRPr lang="en-US" sz="1800" b="1" dirty="0">
              <a:latin typeface="Courier New" pitchFamily="49" charset="0"/>
            </a:endParaRPr>
          </a:p>
          <a:p>
            <a:pPr algn="l"/>
            <a:r>
              <a:rPr lang="en-US" sz="1800" b="1" dirty="0">
                <a:latin typeface="Courier New" pitchFamily="49" charset="0"/>
              </a:rPr>
              <a:t>	   </a:t>
            </a:r>
            <a:r>
              <a:rPr lang="en-US" sz="1800" b="1" dirty="0">
                <a:solidFill>
                  <a:srgbClr val="EE7403"/>
                </a:solidFill>
                <a:latin typeface="Courier New" pitchFamily="49" charset="0"/>
              </a:rPr>
              <a:t> </a:t>
            </a:r>
            <a:r>
              <a:rPr lang="en-US" sz="1800" b="1" dirty="0" smtClean="0">
                <a:solidFill>
                  <a:srgbClr val="EE7403"/>
                </a:solidFill>
                <a:latin typeface="Courier New" pitchFamily="49" charset="0"/>
              </a:rPr>
              <a:t>     </a:t>
            </a:r>
            <a:r>
              <a:rPr lang="en-US" sz="1800" b="1" dirty="0">
                <a:latin typeface="Courier New" pitchFamily="49" charset="0"/>
              </a:rPr>
              <a:t>A[r][c] = </a:t>
            </a:r>
            <a:r>
              <a:rPr lang="en-US" sz="1800" b="1" dirty="0" smtClean="0">
                <a:solidFill>
                  <a:srgbClr val="CC0099"/>
                </a:solidFill>
                <a:latin typeface="Courier New" pitchFamily="49" charset="0"/>
              </a:rPr>
              <a:t>False</a:t>
            </a:r>
            <a:endParaRPr lang="en-US" sz="1800" b="1" dirty="0" smtClean="0">
              <a:solidFill>
                <a:srgbClr val="EE7403"/>
              </a:solidFill>
              <a:latin typeface="Courier New" pitchFamily="49" charset="0"/>
            </a:endParaRPr>
          </a:p>
          <a:p>
            <a:pPr algn="l"/>
            <a:r>
              <a:rPr lang="en-US" sz="1800" b="1" dirty="0">
                <a:solidFill>
                  <a:srgbClr val="EE7403"/>
                </a:solidFill>
                <a:latin typeface="Courier New" pitchFamily="49" charset="0"/>
              </a:rPr>
              <a:t> </a:t>
            </a:r>
            <a:r>
              <a:rPr lang="en-US" sz="1800" b="1" dirty="0" smtClean="0">
                <a:solidFill>
                  <a:srgbClr val="EE7403"/>
                </a:solidFill>
                <a:latin typeface="Courier New" pitchFamily="49" charset="0"/>
              </a:rPr>
              <a:t>         </a:t>
            </a:r>
            <a:r>
              <a:rPr lang="en-US" sz="1800" b="1" dirty="0" err="1" smtClean="0">
                <a:solidFill>
                  <a:srgbClr val="EE7403"/>
                </a:solidFill>
                <a:latin typeface="Courier New" pitchFamily="49" charset="0"/>
              </a:rPr>
              <a:t>elif</a:t>
            </a:r>
            <a:r>
              <a:rPr lang="en-US" sz="1800" b="1" dirty="0" smtClean="0">
                <a:solidFill>
                  <a:srgbClr val="EE7403"/>
                </a:solidFill>
                <a:latin typeface="Courier New" pitchFamily="49" charset="0"/>
              </a:rPr>
              <a:t> </a:t>
            </a:r>
            <a:r>
              <a:rPr lang="en-US" sz="1800" b="1" dirty="0">
                <a:latin typeface="Courier New" pitchFamily="49" charset="0"/>
              </a:rPr>
              <a:t>A[r][c] </a:t>
            </a:r>
            <a:r>
              <a:rPr lang="en-US" sz="1800" b="1" dirty="0" smtClean="0">
                <a:latin typeface="Courier New" pitchFamily="49" charset="0"/>
              </a:rPr>
              <a:t>== A[r][c+1]:</a:t>
            </a:r>
            <a:endParaRPr lang="en-US" sz="1800" b="1" dirty="0">
              <a:latin typeface="Courier New" pitchFamily="49" charset="0"/>
            </a:endParaRPr>
          </a:p>
          <a:p>
            <a:pPr algn="l"/>
            <a:r>
              <a:rPr lang="en-US" sz="1800" b="1" dirty="0">
                <a:latin typeface="Courier New" pitchFamily="49" charset="0"/>
              </a:rPr>
              <a:t> </a:t>
            </a:r>
            <a:r>
              <a:rPr lang="en-US" sz="1800" b="1" dirty="0" smtClean="0">
                <a:latin typeface="Courier New" pitchFamily="49" charset="0"/>
              </a:rPr>
              <a:t>               A[r][c] = </a:t>
            </a:r>
            <a:r>
              <a:rPr lang="en-US" sz="1800" b="1" dirty="0" smtClean="0">
                <a:solidFill>
                  <a:srgbClr val="CC0099"/>
                </a:solidFill>
                <a:latin typeface="Courier New" pitchFamily="49" charset="0"/>
              </a:rPr>
              <a:t>True</a:t>
            </a:r>
          </a:p>
          <a:p>
            <a:pPr algn="l"/>
            <a:r>
              <a:rPr lang="en-US" sz="1800" b="1" dirty="0" smtClean="0">
                <a:solidFill>
                  <a:srgbClr val="EE7403"/>
                </a:solidFill>
                <a:latin typeface="Courier New" pitchFamily="49" charset="0"/>
              </a:rPr>
              <a:t>          else</a:t>
            </a:r>
            <a:r>
              <a:rPr lang="en-US" sz="1800" b="1" dirty="0">
                <a:latin typeface="Courier New" pitchFamily="49" charset="0"/>
              </a:rPr>
              <a:t>:</a:t>
            </a:r>
            <a:endParaRPr lang="en-US" sz="1800" b="1" dirty="0">
              <a:solidFill>
                <a:srgbClr val="CC0099"/>
              </a:solidFill>
              <a:latin typeface="Courier New" pitchFamily="49" charset="0"/>
            </a:endParaRPr>
          </a:p>
          <a:p>
            <a:pPr algn="l"/>
            <a:r>
              <a:rPr lang="en-US" sz="1800" b="1" dirty="0">
                <a:latin typeface="Courier New" pitchFamily="49" charset="0"/>
              </a:rPr>
              <a:t> </a:t>
            </a:r>
            <a:r>
              <a:rPr lang="en-US" sz="1800" b="1" dirty="0" smtClean="0">
                <a:latin typeface="Courier New" pitchFamily="49" charset="0"/>
              </a:rPr>
              <a:t>               A[r</a:t>
            </a:r>
            <a:r>
              <a:rPr lang="en-US" sz="1800" b="1" dirty="0">
                <a:latin typeface="Courier New" pitchFamily="49" charset="0"/>
              </a:rPr>
              <a:t>][c] = </a:t>
            </a:r>
            <a:r>
              <a:rPr lang="en-US" sz="1800" b="1" dirty="0" smtClean="0">
                <a:solidFill>
                  <a:srgbClr val="CC0099"/>
                </a:solidFill>
                <a:latin typeface="Courier New" pitchFamily="49" charset="0"/>
              </a:rPr>
              <a:t>False</a:t>
            </a:r>
            <a:endParaRPr lang="en-US" sz="1800" b="1" dirty="0">
              <a:latin typeface="Courier New" pitchFamily="49" charset="0"/>
            </a:endParaRPr>
          </a:p>
        </p:txBody>
      </p:sp>
      <p:sp>
        <p:nvSpPr>
          <p:cNvPr id="34821" name="Text Box 5"/>
          <p:cNvSpPr txBox="1">
            <a:spLocks noChangeArrowheads="1"/>
          </p:cNvSpPr>
          <p:nvPr/>
        </p:nvSpPr>
        <p:spPr bwMode="auto">
          <a:xfrm>
            <a:off x="7162800" y="1584237"/>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solidFill>
                  <a:srgbClr val="008000"/>
                </a:solidFill>
                <a:latin typeface="Cambria" pitchFamily="18" charset="0"/>
              </a:rPr>
              <a:t>Before</a:t>
            </a:r>
          </a:p>
        </p:txBody>
      </p:sp>
      <p:sp>
        <p:nvSpPr>
          <p:cNvPr id="34823" name="Rectangle 7"/>
          <p:cNvSpPr>
            <a:spLocks noChangeArrowheads="1"/>
          </p:cNvSpPr>
          <p:nvPr/>
        </p:nvSpPr>
        <p:spPr bwMode="auto">
          <a:xfrm>
            <a:off x="6858000" y="1523118"/>
            <a:ext cx="428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8000"/>
                </a:solidFill>
                <a:latin typeface="Courier New" pitchFamily="49" charset="0"/>
              </a:rPr>
              <a:t>A</a:t>
            </a:r>
          </a:p>
        </p:txBody>
      </p:sp>
      <p:sp>
        <p:nvSpPr>
          <p:cNvPr id="34825" name="Line 11"/>
          <p:cNvSpPr>
            <a:spLocks noChangeShapeType="1"/>
          </p:cNvSpPr>
          <p:nvPr/>
        </p:nvSpPr>
        <p:spPr bwMode="auto">
          <a:xfrm>
            <a:off x="6589713" y="2441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6" name="Line 12"/>
          <p:cNvSpPr>
            <a:spLocks noChangeShapeType="1"/>
          </p:cNvSpPr>
          <p:nvPr/>
        </p:nvSpPr>
        <p:spPr bwMode="auto">
          <a:xfrm>
            <a:off x="6592888" y="2762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7" name="Line 13"/>
          <p:cNvSpPr>
            <a:spLocks noChangeShapeType="1"/>
          </p:cNvSpPr>
          <p:nvPr/>
        </p:nvSpPr>
        <p:spPr bwMode="auto">
          <a:xfrm rot="-5400000">
            <a:off x="6591300" y="2606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8" name="Line 14"/>
          <p:cNvSpPr>
            <a:spLocks noChangeShapeType="1"/>
          </p:cNvSpPr>
          <p:nvPr/>
        </p:nvSpPr>
        <p:spPr bwMode="auto">
          <a:xfrm rot="-5400000">
            <a:off x="7129463" y="2605087"/>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9" name="Line 15"/>
          <p:cNvSpPr>
            <a:spLocks noChangeShapeType="1"/>
          </p:cNvSpPr>
          <p:nvPr/>
        </p:nvSpPr>
        <p:spPr bwMode="auto">
          <a:xfrm rot="-5400000">
            <a:off x="7689850" y="2603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0" name="Rectangle 16"/>
          <p:cNvSpPr>
            <a:spLocks noChangeArrowheads="1"/>
          </p:cNvSpPr>
          <p:nvPr/>
        </p:nvSpPr>
        <p:spPr bwMode="auto">
          <a:xfrm>
            <a:off x="5699013" y="2144712"/>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0</a:t>
            </a:r>
          </a:p>
        </p:txBody>
      </p:sp>
      <p:sp>
        <p:nvSpPr>
          <p:cNvPr id="34831" name="Rectangle 17"/>
          <p:cNvSpPr>
            <a:spLocks noChangeArrowheads="1"/>
          </p:cNvSpPr>
          <p:nvPr/>
        </p:nvSpPr>
        <p:spPr bwMode="auto">
          <a:xfrm>
            <a:off x="5699125" y="2473325"/>
            <a:ext cx="493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1</a:t>
            </a:r>
          </a:p>
        </p:txBody>
      </p:sp>
      <p:sp>
        <p:nvSpPr>
          <p:cNvPr id="34832" name="Rectangle 18"/>
          <p:cNvSpPr>
            <a:spLocks noChangeArrowheads="1"/>
          </p:cNvSpPr>
          <p:nvPr/>
        </p:nvSpPr>
        <p:spPr bwMode="auto">
          <a:xfrm>
            <a:off x="5706951" y="2819400"/>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row 2</a:t>
            </a:r>
          </a:p>
        </p:txBody>
      </p:sp>
      <p:sp>
        <p:nvSpPr>
          <p:cNvPr id="34833" name="Line 19"/>
          <p:cNvSpPr>
            <a:spLocks noChangeShapeType="1"/>
          </p:cNvSpPr>
          <p:nvPr/>
        </p:nvSpPr>
        <p:spPr bwMode="auto">
          <a:xfrm>
            <a:off x="6164263" y="2276475"/>
            <a:ext cx="277812"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4" name="Line 20"/>
          <p:cNvSpPr>
            <a:spLocks noChangeShapeType="1"/>
          </p:cNvSpPr>
          <p:nvPr/>
        </p:nvSpPr>
        <p:spPr bwMode="auto">
          <a:xfrm>
            <a:off x="6169025" y="2603500"/>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5" name="Line 21"/>
          <p:cNvSpPr>
            <a:spLocks noChangeShapeType="1"/>
          </p:cNvSpPr>
          <p:nvPr/>
        </p:nvSpPr>
        <p:spPr bwMode="auto">
          <a:xfrm>
            <a:off x="6175375" y="2949575"/>
            <a:ext cx="277813" cy="1587"/>
          </a:xfrm>
          <a:prstGeom prst="line">
            <a:avLst/>
          </a:prstGeom>
          <a:noFill/>
          <a:ln w="19050">
            <a:solidFill>
              <a:srgbClr val="6E0416"/>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4836" name="Rectangle 22"/>
          <p:cNvSpPr>
            <a:spLocks noChangeArrowheads="1"/>
          </p:cNvSpPr>
          <p:nvPr/>
        </p:nvSpPr>
        <p:spPr bwMode="auto">
          <a:xfrm>
            <a:off x="6639862" y="3130550"/>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34837" name="Rectangle 23"/>
          <p:cNvSpPr>
            <a:spLocks noChangeArrowheads="1"/>
          </p:cNvSpPr>
          <p:nvPr/>
        </p:nvSpPr>
        <p:spPr bwMode="auto">
          <a:xfrm>
            <a:off x="7162800" y="3141662"/>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34838" name="Rectangle 24"/>
          <p:cNvSpPr>
            <a:spLocks noChangeArrowheads="1"/>
          </p:cNvSpPr>
          <p:nvPr/>
        </p:nvSpPr>
        <p:spPr bwMode="auto">
          <a:xfrm>
            <a:off x="7741587"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34839" name="Rectangle 25"/>
          <p:cNvSpPr>
            <a:spLocks noChangeArrowheads="1"/>
          </p:cNvSpPr>
          <p:nvPr/>
        </p:nvSpPr>
        <p:spPr bwMode="auto">
          <a:xfrm>
            <a:off x="8298799" y="3141662"/>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34847" name="Rectangle 23"/>
          <p:cNvSpPr>
            <a:spLocks noChangeArrowheads="1"/>
          </p:cNvSpPr>
          <p:nvPr/>
        </p:nvSpPr>
        <p:spPr bwMode="auto">
          <a:xfrm>
            <a:off x="5685368" y="441325"/>
            <a:ext cx="3262432" cy="1015663"/>
          </a:xfrm>
          <a:prstGeom prst="rect">
            <a:avLst/>
          </a:prstGeom>
          <a:solidFill>
            <a:schemeClr val="bg1">
              <a:lumMod val="95000"/>
            </a:schemeClr>
          </a:solidFill>
          <a:ln>
            <a:noFill/>
          </a:ln>
          <a:extLst/>
        </p:spPr>
        <p:txBody>
          <a:bodyPr wrap="none">
            <a:spAutoFit/>
          </a:bodyPr>
          <a:lstStyle/>
          <a:p>
            <a:pPr algn="l"/>
            <a:r>
              <a:rPr lang="en-US" sz="2000" b="1" dirty="0">
                <a:latin typeface="Courier New" pitchFamily="49" charset="0"/>
              </a:rPr>
              <a:t>A = [ </a:t>
            </a:r>
            <a:r>
              <a:rPr lang="en-US" sz="2000" b="1" dirty="0" smtClean="0">
                <a:latin typeface="Courier New" pitchFamily="49" charset="0"/>
              </a:rPr>
              <a:t>[4, 2, 2, 2],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2, 4, 4], </a:t>
            </a:r>
            <a:endParaRPr lang="en-US" sz="2000" b="1" dirty="0">
              <a:latin typeface="Courier New" pitchFamily="49" charset="0"/>
            </a:endParaRPr>
          </a:p>
          <a:p>
            <a:pPr algn="l"/>
            <a:r>
              <a:rPr lang="en-US" sz="2000" b="1" dirty="0">
                <a:latin typeface="Courier New" pitchFamily="49" charset="0"/>
              </a:rPr>
              <a:t>      </a:t>
            </a:r>
            <a:r>
              <a:rPr lang="en-US" sz="2000" b="1" dirty="0" smtClean="0">
                <a:latin typeface="Courier New" pitchFamily="49" charset="0"/>
              </a:rPr>
              <a:t>[2, 4, 4, 2] </a:t>
            </a:r>
            <a:r>
              <a:rPr lang="en-US" sz="2000" b="1" dirty="0">
                <a:latin typeface="Courier New" pitchFamily="49" charset="0"/>
              </a:rPr>
              <a:t>]</a:t>
            </a:r>
          </a:p>
        </p:txBody>
      </p:sp>
      <p:sp>
        <p:nvSpPr>
          <p:cNvPr id="2" name="Down Arrow 1"/>
          <p:cNvSpPr/>
          <p:nvPr/>
        </p:nvSpPr>
        <p:spPr bwMode="auto">
          <a:xfrm rot="1365181">
            <a:off x="7784301" y="3770224"/>
            <a:ext cx="793750" cy="1066800"/>
          </a:xfrm>
          <a:prstGeom prst="downArrow">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5" name="Down Arrow 34"/>
          <p:cNvSpPr/>
          <p:nvPr/>
        </p:nvSpPr>
        <p:spPr bwMode="auto">
          <a:xfrm rot="4456310">
            <a:off x="4501284" y="3109534"/>
            <a:ext cx="534197" cy="739811"/>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2" name="Rectangle 26"/>
          <p:cNvSpPr>
            <a:spLocks noChangeArrowheads="1"/>
          </p:cNvSpPr>
          <p:nvPr/>
        </p:nvSpPr>
        <p:spPr bwMode="auto">
          <a:xfrm>
            <a:off x="6629400" y="5106988"/>
            <a:ext cx="2301875" cy="1100137"/>
          </a:xfrm>
          <a:prstGeom prst="rect">
            <a:avLst/>
          </a:prstGeom>
          <a:noFill/>
          <a:ln w="19050">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Line 27"/>
          <p:cNvSpPr>
            <a:spLocks noChangeShapeType="1"/>
          </p:cNvSpPr>
          <p:nvPr/>
        </p:nvSpPr>
        <p:spPr bwMode="auto">
          <a:xfrm>
            <a:off x="6632575" y="5489575"/>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Line 28"/>
          <p:cNvSpPr>
            <a:spLocks noChangeShapeType="1"/>
          </p:cNvSpPr>
          <p:nvPr/>
        </p:nvSpPr>
        <p:spPr bwMode="auto">
          <a:xfrm>
            <a:off x="6635750" y="5810250"/>
            <a:ext cx="22780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 name="Line 29"/>
          <p:cNvSpPr>
            <a:spLocks noChangeShapeType="1"/>
          </p:cNvSpPr>
          <p:nvPr/>
        </p:nvSpPr>
        <p:spPr bwMode="auto">
          <a:xfrm rot="-5400000">
            <a:off x="6634162" y="5654675"/>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 name="Line 30"/>
          <p:cNvSpPr>
            <a:spLocks noChangeShapeType="1"/>
          </p:cNvSpPr>
          <p:nvPr/>
        </p:nvSpPr>
        <p:spPr bwMode="auto">
          <a:xfrm rot="-5400000">
            <a:off x="7172325" y="5653088"/>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 name="Line 31"/>
          <p:cNvSpPr>
            <a:spLocks noChangeShapeType="1"/>
          </p:cNvSpPr>
          <p:nvPr/>
        </p:nvSpPr>
        <p:spPr bwMode="auto">
          <a:xfrm rot="-5400000">
            <a:off x="7732712" y="5651500"/>
            <a:ext cx="109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Rectangle 23"/>
          <p:cNvSpPr>
            <a:spLocks noChangeArrowheads="1"/>
          </p:cNvSpPr>
          <p:nvPr/>
        </p:nvSpPr>
        <p:spPr bwMode="auto">
          <a:xfrm>
            <a:off x="6706307" y="5130800"/>
            <a:ext cx="2185214" cy="1092607"/>
          </a:xfrm>
          <a:prstGeom prst="rect">
            <a:avLst/>
          </a:prstGeom>
          <a:noFill/>
          <a:ln>
            <a:noFill/>
          </a:ln>
          <a:extLst/>
        </p:spPr>
        <p:txBody>
          <a:bodyPr wrap="none">
            <a:spAutoFit/>
          </a:bodyPr>
          <a:lstStyle/>
          <a:p>
            <a:pPr algn="l">
              <a:spcBef>
                <a:spcPts val="300"/>
              </a:spcBef>
            </a:pP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err="1">
                <a:solidFill>
                  <a:srgbClr val="FF0000"/>
                </a:solidFill>
                <a:latin typeface="Courier New" pitchFamily="49" charset="0"/>
              </a:rPr>
              <a:t>T</a:t>
            </a:r>
            <a:r>
              <a:rPr lang="en-US" sz="2000" b="1" dirty="0" smtClean="0">
                <a:solidFill>
                  <a:schemeClr val="bg1">
                    <a:lumMod val="50000"/>
                  </a:schemeClr>
                </a:solidFill>
                <a:latin typeface="Courier New" pitchFamily="49" charset="0"/>
              </a:rPr>
              <a:t>   F </a:t>
            </a:r>
            <a:endParaRPr lang="en-US" sz="2000" b="1" dirty="0">
              <a:solidFill>
                <a:schemeClr val="bg1">
                  <a:lumMod val="50000"/>
                </a:schemeClr>
              </a:solidFill>
              <a:latin typeface="Courier New" pitchFamily="49" charset="0"/>
            </a:endParaRPr>
          </a:p>
          <a:p>
            <a:pPr algn="l">
              <a:spcBef>
                <a:spcPts val="300"/>
              </a:spcBef>
            </a:pP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F </a:t>
            </a:r>
            <a:endParaRPr lang="en-US" sz="2000" b="1" dirty="0">
              <a:solidFill>
                <a:schemeClr val="bg1">
                  <a:lumMod val="50000"/>
                </a:schemeClr>
              </a:solidFill>
              <a:latin typeface="Courier New" pitchFamily="49" charset="0"/>
            </a:endParaRPr>
          </a:p>
          <a:p>
            <a:pPr algn="l">
              <a:spcBef>
                <a:spcPts val="300"/>
              </a:spcBef>
            </a:pP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a:solidFill>
                  <a:srgbClr val="FF0000"/>
                </a:solidFill>
                <a:latin typeface="Courier New" pitchFamily="49" charset="0"/>
              </a:rPr>
              <a:t>T</a:t>
            </a:r>
            <a:r>
              <a:rPr lang="en-US" sz="2000" b="1" dirty="0" smtClean="0">
                <a:solidFill>
                  <a:schemeClr val="bg1">
                    <a:lumMod val="50000"/>
                  </a:schemeClr>
                </a:solidFill>
                <a:latin typeface="Courier New" pitchFamily="49" charset="0"/>
              </a:rPr>
              <a:t>  </a:t>
            </a:r>
            <a:r>
              <a:rPr lang="en-US" sz="2000" b="1" dirty="0">
                <a:solidFill>
                  <a:schemeClr val="bg1">
                    <a:lumMod val="50000"/>
                  </a:schemeClr>
                </a:solidFill>
                <a:latin typeface="Courier New" pitchFamily="49" charset="0"/>
              </a:rPr>
              <a:t>F</a:t>
            </a:r>
            <a:r>
              <a:rPr lang="en-US" sz="2000" b="1" dirty="0" smtClean="0">
                <a:solidFill>
                  <a:schemeClr val="bg1">
                    <a:lumMod val="50000"/>
                  </a:schemeClr>
                </a:solidFill>
                <a:latin typeface="Courier New" pitchFamily="49" charset="0"/>
              </a:rPr>
              <a:t>   </a:t>
            </a:r>
            <a:r>
              <a:rPr lang="en-US" sz="2000" b="1" dirty="0" err="1" smtClean="0">
                <a:solidFill>
                  <a:schemeClr val="bg1">
                    <a:lumMod val="50000"/>
                  </a:schemeClr>
                </a:solidFill>
                <a:latin typeface="Courier New" pitchFamily="49" charset="0"/>
              </a:rPr>
              <a:t>F</a:t>
            </a:r>
            <a:endParaRPr lang="en-US" sz="2000" b="1" dirty="0">
              <a:solidFill>
                <a:schemeClr val="bg1">
                  <a:lumMod val="50000"/>
                </a:schemeClr>
              </a:solidFill>
              <a:latin typeface="Courier New" pitchFamily="49" charset="0"/>
            </a:endParaRPr>
          </a:p>
        </p:txBody>
      </p:sp>
      <p:sp>
        <p:nvSpPr>
          <p:cNvPr id="52" name="Text Box 6"/>
          <p:cNvSpPr txBox="1">
            <a:spLocks noChangeArrowheads="1"/>
          </p:cNvSpPr>
          <p:nvPr/>
        </p:nvSpPr>
        <p:spPr bwMode="auto">
          <a:xfrm>
            <a:off x="747388" y="5457756"/>
            <a:ext cx="919162" cy="276999"/>
          </a:xfrm>
          <a:prstGeom prst="rect">
            <a:avLst/>
          </a:prstGeom>
          <a:solidFill>
            <a:schemeClr val="bg1"/>
          </a:solidFill>
          <a:ln w="3175">
            <a:solidFill>
              <a:schemeClr val="bg1">
                <a:lumMod val="65000"/>
              </a:schemeClr>
            </a:solid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200" b="1" dirty="0" smtClean="0">
                <a:solidFill>
                  <a:srgbClr val="CC0099"/>
                </a:solidFill>
                <a:latin typeface="Cambria" pitchFamily="18" charset="0"/>
              </a:rPr>
              <a:t>Challenge</a:t>
            </a:r>
            <a:r>
              <a:rPr lang="en-US" sz="1200" b="1" dirty="0" smtClean="0">
                <a:solidFill>
                  <a:srgbClr val="008000"/>
                </a:solidFill>
                <a:latin typeface="Cambria" pitchFamily="18" charset="0"/>
              </a:rPr>
              <a:t>:</a:t>
            </a:r>
            <a:endParaRPr lang="en-US" sz="1200" dirty="0">
              <a:solidFill>
                <a:srgbClr val="008000"/>
              </a:solidFill>
              <a:latin typeface="Cambria" pitchFamily="18" charset="0"/>
            </a:endParaRPr>
          </a:p>
        </p:txBody>
      </p:sp>
      <p:sp>
        <p:nvSpPr>
          <p:cNvPr id="38" name="Down Arrow 37"/>
          <p:cNvSpPr/>
          <p:nvPr/>
        </p:nvSpPr>
        <p:spPr bwMode="auto">
          <a:xfrm rot="5400000">
            <a:off x="5376992" y="3761562"/>
            <a:ext cx="534197" cy="739811"/>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39" name="Down Arrow 38"/>
          <p:cNvSpPr/>
          <p:nvPr/>
        </p:nvSpPr>
        <p:spPr bwMode="auto">
          <a:xfrm rot="5046611">
            <a:off x="4683654" y="4545625"/>
            <a:ext cx="534197" cy="739811"/>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7" name="Rectangle 6"/>
          <p:cNvSpPr/>
          <p:nvPr/>
        </p:nvSpPr>
        <p:spPr>
          <a:xfrm>
            <a:off x="4912833" y="3171662"/>
            <a:ext cx="1010598" cy="307777"/>
          </a:xfrm>
          <a:prstGeom prst="rect">
            <a:avLst/>
          </a:prstGeom>
          <a:solidFill>
            <a:schemeClr val="bg1"/>
          </a:solidFill>
          <a:ln>
            <a:solidFill>
              <a:schemeClr val="bg1">
                <a:lumMod val="85000"/>
              </a:schemeClr>
            </a:solidFill>
          </a:ln>
        </p:spPr>
        <p:txBody>
          <a:bodyPr wrap="none">
            <a:spAutoFit/>
          </a:bodyPr>
          <a:lstStyle/>
          <a:p>
            <a:r>
              <a:rPr lang="en-US" sz="1400" dirty="0" smtClean="0">
                <a:solidFill>
                  <a:srgbClr val="000000"/>
                </a:solidFill>
                <a:latin typeface="Cambria" pitchFamily="18" charset="0"/>
              </a:rPr>
              <a:t>right edge!</a:t>
            </a:r>
            <a:endParaRPr lang="en-US" dirty="0"/>
          </a:p>
        </p:txBody>
      </p:sp>
      <p:sp>
        <p:nvSpPr>
          <p:cNvPr id="43" name="Rectangle 42"/>
          <p:cNvSpPr/>
          <p:nvPr/>
        </p:nvSpPr>
        <p:spPr>
          <a:xfrm>
            <a:off x="5867400" y="3990705"/>
            <a:ext cx="947375" cy="307777"/>
          </a:xfrm>
          <a:prstGeom prst="rect">
            <a:avLst/>
          </a:prstGeom>
          <a:solidFill>
            <a:schemeClr val="bg1"/>
          </a:solidFill>
          <a:ln>
            <a:solidFill>
              <a:schemeClr val="bg1">
                <a:lumMod val="85000"/>
              </a:schemeClr>
            </a:solidFill>
          </a:ln>
        </p:spPr>
        <p:txBody>
          <a:bodyPr wrap="none">
            <a:spAutoFit/>
          </a:bodyPr>
          <a:lstStyle/>
          <a:p>
            <a:r>
              <a:rPr lang="en-US" sz="1400" dirty="0" smtClean="0">
                <a:solidFill>
                  <a:srgbClr val="000000"/>
                </a:solidFill>
                <a:latin typeface="Cambria" pitchFamily="18" charset="0"/>
              </a:rPr>
              <a:t>2 in a row</a:t>
            </a:r>
            <a:endParaRPr lang="en-US" dirty="0"/>
          </a:p>
        </p:txBody>
      </p:sp>
      <p:sp>
        <p:nvSpPr>
          <p:cNvPr id="44" name="Rectangle 43"/>
          <p:cNvSpPr/>
          <p:nvPr/>
        </p:nvSpPr>
        <p:spPr>
          <a:xfrm>
            <a:off x="5246859" y="4719966"/>
            <a:ext cx="1243931" cy="307777"/>
          </a:xfrm>
          <a:prstGeom prst="rect">
            <a:avLst/>
          </a:prstGeom>
          <a:solidFill>
            <a:schemeClr val="bg1"/>
          </a:solidFill>
          <a:ln>
            <a:solidFill>
              <a:schemeClr val="bg1">
                <a:lumMod val="85000"/>
              </a:schemeClr>
            </a:solidFill>
          </a:ln>
        </p:spPr>
        <p:txBody>
          <a:bodyPr wrap="none">
            <a:spAutoFit/>
          </a:bodyPr>
          <a:lstStyle/>
          <a:p>
            <a:r>
              <a:rPr lang="en-US" sz="1400" dirty="0" smtClean="0">
                <a:solidFill>
                  <a:srgbClr val="000000"/>
                </a:solidFill>
                <a:latin typeface="Cambria" pitchFamily="18" charset="0"/>
              </a:rPr>
              <a:t>not 2 in a row</a:t>
            </a:r>
            <a:endParaRPr lang="en-US"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149120" y="303120"/>
              <a:ext cx="7893000" cy="6128280"/>
            </p14:xfrm>
          </p:contentPart>
        </mc:Choice>
        <mc:Fallback xmlns="">
          <p:pic>
            <p:nvPicPr>
              <p:cNvPr id="5" name="Ink 4"/>
              <p:cNvPicPr/>
              <p:nvPr/>
            </p:nvPicPr>
            <p:blipFill>
              <a:blip r:embed="rId4"/>
              <a:stretch>
                <a:fillRect/>
              </a:stretch>
            </p:blipFill>
            <p:spPr>
              <a:xfrm>
                <a:off x="1136160" y="293040"/>
                <a:ext cx="7917840" cy="6151320"/>
              </a:xfrm>
              <a:prstGeom prst="rect">
                <a:avLst/>
              </a:prstGeom>
            </p:spPr>
          </p:pic>
        </mc:Fallback>
      </mc:AlternateContent>
    </p:spTree>
    <p:extLst>
      <p:ext uri="{BB962C8B-B14F-4D97-AF65-F5344CB8AC3E}">
        <p14:creationId xmlns:p14="http://schemas.microsoft.com/office/powerpoint/2010/main" val="12343001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0452" y="76200"/>
            <a:ext cx="352031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2700" i="1" dirty="0" smtClean="0">
                <a:latin typeface="Cambria" pitchFamily="18" charset="0"/>
              </a:rPr>
              <a:t>First, try it by eye…</a:t>
            </a:r>
            <a:endParaRPr lang="en-US" sz="2700" i="1" dirty="0">
              <a:latin typeface="Cambria" pitchFamily="18" charset="0"/>
            </a:endParaRPr>
          </a:p>
        </p:txBody>
      </p:sp>
      <p:sp>
        <p:nvSpPr>
          <p:cNvPr id="34847" name="Rectangle 23"/>
          <p:cNvSpPr>
            <a:spLocks noChangeArrowheads="1"/>
          </p:cNvSpPr>
          <p:nvPr/>
        </p:nvSpPr>
        <p:spPr bwMode="auto">
          <a:xfrm>
            <a:off x="838200" y="1143000"/>
            <a:ext cx="7289800" cy="2062103"/>
          </a:xfrm>
          <a:prstGeom prst="rect">
            <a:avLst/>
          </a:prstGeom>
          <a:solidFill>
            <a:schemeClr val="bg1">
              <a:lumMod val="95000"/>
            </a:schemeClr>
          </a:solidFill>
          <a:ln>
            <a:noFill/>
          </a:ln>
          <a:extLst/>
        </p:spPr>
        <p:txBody>
          <a:bodyPr wrap="square">
            <a:spAutoFit/>
          </a:bodyPr>
          <a:lstStyle/>
          <a:p>
            <a:pPr algn="l"/>
            <a:r>
              <a:rPr lang="en-US" sz="3200" b="1" dirty="0">
                <a:latin typeface="Courier New" pitchFamily="49" charset="0"/>
              </a:rPr>
              <a:t>A = [ </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p>
          <a:p>
            <a:pPr algn="l"/>
            <a:r>
              <a:rPr lang="en-US" sz="3200" b="1" dirty="0" smtClean="0">
                <a:latin typeface="Courier New" pitchFamily="49" charset="0"/>
              </a:rPr>
              <a:t>      [</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p>
          <a:p>
            <a:pPr algn="l"/>
            <a:r>
              <a:rPr lang="en-US" sz="3200" b="1" dirty="0" smtClean="0">
                <a:latin typeface="Courier New" pitchFamily="49" charset="0"/>
              </a:rPr>
              <a:t>      [</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a:solidFill>
                  <a:srgbClr val="008000"/>
                </a:solidFill>
                <a:latin typeface="Courier New" pitchFamily="49" charset="0"/>
              </a:rPr>
              <a:t>'O</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endParaRPr lang="en-US" sz="3200" b="1" dirty="0">
              <a:latin typeface="Courier New" pitchFamily="49" charset="0"/>
            </a:endParaRPr>
          </a:p>
          <a:p>
            <a:pPr algn="l"/>
            <a:r>
              <a:rPr lang="en-US" sz="3200" b="1" dirty="0" smtClean="0">
                <a:latin typeface="Courier New" pitchFamily="49" charset="0"/>
              </a:rPr>
              <a:t>      [</a:t>
            </a:r>
            <a:r>
              <a:rPr lang="en-US" sz="3200" b="1" dirty="0">
                <a:solidFill>
                  <a:srgbClr val="008000"/>
                </a:solidFill>
                <a:latin typeface="Courier New" pitchFamily="49" charset="0"/>
              </a:rPr>
              <a:t>'X'</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 ] </a:t>
            </a:r>
            <a:endParaRPr lang="en-US" sz="3200" b="1" dirty="0">
              <a:latin typeface="Courier New" pitchFamily="49" charset="0"/>
            </a:endParaRPr>
          </a:p>
        </p:txBody>
      </p:sp>
      <p:sp>
        <p:nvSpPr>
          <p:cNvPr id="3" name="Rectangle 2"/>
          <p:cNvSpPr/>
          <p:nvPr/>
        </p:nvSpPr>
        <p:spPr>
          <a:xfrm>
            <a:off x="523408" y="3957935"/>
            <a:ext cx="4977645" cy="461665"/>
          </a:xfrm>
          <a:prstGeom prst="rect">
            <a:avLst/>
          </a:prstGeom>
        </p:spPr>
        <p:txBody>
          <a:bodyPr wrap="none">
            <a:spAutoFit/>
          </a:bodyPr>
          <a:lstStyle/>
          <a:p>
            <a:pPr algn="l"/>
            <a:r>
              <a:rPr lang="en-US" b="1" dirty="0" smtClean="0">
                <a:latin typeface="Courier New" pitchFamily="49" charset="0"/>
              </a:rPr>
              <a:t>inarow_3east(</a:t>
            </a:r>
            <a:r>
              <a:rPr lang="en-US" b="1" dirty="0" smtClean="0">
                <a:solidFill>
                  <a:srgbClr val="008000"/>
                </a:solidFill>
                <a:latin typeface="Courier New" pitchFamily="49" charset="0"/>
              </a:rPr>
              <a:t>'X'</a:t>
            </a:r>
            <a:r>
              <a:rPr lang="en-US" b="1" dirty="0" smtClean="0">
                <a:latin typeface="Courier New" pitchFamily="49" charset="0"/>
              </a:rPr>
              <a:t>, 1, </a:t>
            </a:r>
            <a:r>
              <a:rPr lang="en-US" b="1" dirty="0">
                <a:latin typeface="Courier New" pitchFamily="49" charset="0"/>
              </a:rPr>
              <a:t>0</a:t>
            </a:r>
            <a:r>
              <a:rPr lang="en-US" b="1" dirty="0" smtClean="0">
                <a:latin typeface="Courier New" pitchFamily="49" charset="0"/>
              </a:rPr>
              <a:t>, A)</a:t>
            </a:r>
            <a:endParaRPr lang="en-US" dirty="0"/>
          </a:p>
        </p:txBody>
      </p:sp>
      <p:cxnSp>
        <p:nvCxnSpPr>
          <p:cNvPr id="5" name="Straight Arrow Connector 4"/>
          <p:cNvCxnSpPr/>
          <p:nvPr/>
        </p:nvCxnSpPr>
        <p:spPr bwMode="auto">
          <a:xfrm>
            <a:off x="5685399" y="41887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sp>
        <p:nvSpPr>
          <p:cNvPr id="7" name="TextBox 6"/>
          <p:cNvSpPr txBox="1"/>
          <p:nvPr/>
        </p:nvSpPr>
        <p:spPr>
          <a:xfrm>
            <a:off x="2776119" y="3773100"/>
            <a:ext cx="1000014" cy="276999"/>
          </a:xfrm>
          <a:prstGeom prst="rect">
            <a:avLst/>
          </a:prstGeom>
          <a:noFill/>
        </p:spPr>
        <p:txBody>
          <a:bodyPr wrap="square" rtlCol="0">
            <a:spAutoFit/>
          </a:bodyPr>
          <a:lstStyle/>
          <a:p>
            <a:r>
              <a:rPr lang="en-US" sz="1200" dirty="0" smtClean="0">
                <a:latin typeface="Calibri" panose="020F0502020204030204" pitchFamily="34" charset="0"/>
              </a:rPr>
              <a:t>checker</a:t>
            </a:r>
            <a:endParaRPr lang="en-US" sz="1200" dirty="0">
              <a:latin typeface="Calibri" panose="020F0502020204030204" pitchFamily="34" charset="0"/>
            </a:endParaRPr>
          </a:p>
        </p:txBody>
      </p:sp>
      <p:sp>
        <p:nvSpPr>
          <p:cNvPr id="53" name="TextBox 52"/>
          <p:cNvSpPr txBox="1"/>
          <p:nvPr/>
        </p:nvSpPr>
        <p:spPr>
          <a:xfrm>
            <a:off x="3670764" y="3588434"/>
            <a:ext cx="565392" cy="461665"/>
          </a:xfrm>
          <a:prstGeom prst="rect">
            <a:avLst/>
          </a:prstGeom>
          <a:noFill/>
        </p:spPr>
        <p:txBody>
          <a:bodyPr wrap="square" rtlCol="0">
            <a:spAutoFit/>
          </a:bodyPr>
          <a:lstStyle/>
          <a:p>
            <a:r>
              <a:rPr lang="en-US" sz="1200" dirty="0" smtClean="0">
                <a:latin typeface="Calibri" panose="020F0502020204030204" pitchFamily="34" charset="0"/>
              </a:rPr>
              <a:t>start row</a:t>
            </a:r>
            <a:endParaRPr lang="en-US" sz="1200" dirty="0">
              <a:latin typeface="Calibri" panose="020F0502020204030204" pitchFamily="34" charset="0"/>
            </a:endParaRPr>
          </a:p>
        </p:txBody>
      </p:sp>
      <p:sp>
        <p:nvSpPr>
          <p:cNvPr id="54" name="TextBox 53"/>
          <p:cNvSpPr txBox="1"/>
          <p:nvPr/>
        </p:nvSpPr>
        <p:spPr>
          <a:xfrm>
            <a:off x="4257786" y="3588434"/>
            <a:ext cx="531525" cy="461665"/>
          </a:xfrm>
          <a:prstGeom prst="rect">
            <a:avLst/>
          </a:prstGeom>
          <a:noFill/>
        </p:spPr>
        <p:txBody>
          <a:bodyPr wrap="square" rtlCol="0">
            <a:spAutoFit/>
          </a:bodyPr>
          <a:lstStyle/>
          <a:p>
            <a:r>
              <a:rPr lang="en-US" sz="1200" dirty="0" smtClean="0">
                <a:latin typeface="Calibri" panose="020F0502020204030204" pitchFamily="34" charset="0"/>
              </a:rPr>
              <a:t>start col</a:t>
            </a:r>
            <a:endParaRPr lang="en-US" sz="1200" dirty="0">
              <a:latin typeface="Calibri" panose="020F0502020204030204" pitchFamily="34" charset="0"/>
            </a:endParaRPr>
          </a:p>
        </p:txBody>
      </p:sp>
      <p:sp>
        <p:nvSpPr>
          <p:cNvPr id="55" name="TextBox 54"/>
          <p:cNvSpPr txBox="1"/>
          <p:nvPr/>
        </p:nvSpPr>
        <p:spPr>
          <a:xfrm>
            <a:off x="4713111" y="3773100"/>
            <a:ext cx="695214" cy="276999"/>
          </a:xfrm>
          <a:prstGeom prst="rect">
            <a:avLst/>
          </a:prstGeom>
          <a:noFill/>
        </p:spPr>
        <p:txBody>
          <a:bodyPr wrap="square" rtlCol="0">
            <a:spAutoFit/>
          </a:bodyPr>
          <a:lstStyle/>
          <a:p>
            <a:r>
              <a:rPr lang="en-US" sz="1200" dirty="0" err="1" smtClean="0">
                <a:latin typeface="Calibri" panose="020F0502020204030204" pitchFamily="34" charset="0"/>
              </a:rPr>
              <a:t>LoL</a:t>
            </a:r>
            <a:endParaRPr lang="en-US" sz="1200" dirty="0">
              <a:latin typeface="Calibri" panose="020F0502020204030204" pitchFamily="34" charset="0"/>
            </a:endParaRPr>
          </a:p>
        </p:txBody>
      </p:sp>
      <p:sp>
        <p:nvSpPr>
          <p:cNvPr id="57" name="Rectangle 22"/>
          <p:cNvSpPr>
            <a:spLocks noChangeArrowheads="1"/>
          </p:cNvSpPr>
          <p:nvPr/>
        </p:nvSpPr>
        <p:spPr bwMode="auto">
          <a:xfrm>
            <a:off x="2769537" y="887413"/>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58" name="Rectangle 23"/>
          <p:cNvSpPr>
            <a:spLocks noChangeArrowheads="1"/>
          </p:cNvSpPr>
          <p:nvPr/>
        </p:nvSpPr>
        <p:spPr bwMode="auto">
          <a:xfrm>
            <a:off x="3783542" y="8985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59" name="Rectangle 24"/>
          <p:cNvSpPr>
            <a:spLocks noChangeArrowheads="1"/>
          </p:cNvSpPr>
          <p:nvPr/>
        </p:nvSpPr>
        <p:spPr bwMode="auto">
          <a:xfrm>
            <a:off x="4763084"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0" name="Rectangle 25"/>
          <p:cNvSpPr>
            <a:spLocks noChangeArrowheads="1"/>
          </p:cNvSpPr>
          <p:nvPr/>
        </p:nvSpPr>
        <p:spPr bwMode="auto">
          <a:xfrm>
            <a:off x="5701296"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1" name="Rectangle 25"/>
          <p:cNvSpPr>
            <a:spLocks noChangeArrowheads="1"/>
          </p:cNvSpPr>
          <p:nvPr/>
        </p:nvSpPr>
        <p:spPr bwMode="auto">
          <a:xfrm>
            <a:off x="6692956" y="903111"/>
            <a:ext cx="429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solidFill>
                  <a:srgbClr val="6E0416"/>
                </a:solidFill>
                <a:latin typeface="Calibri" panose="020F0502020204030204" pitchFamily="34" charset="0"/>
              </a:rPr>
              <a:t>col </a:t>
            </a:r>
            <a:r>
              <a:rPr lang="en-US" sz="1000" dirty="0" smtClean="0">
                <a:solidFill>
                  <a:srgbClr val="6E0416"/>
                </a:solidFill>
                <a:latin typeface="Calibri" panose="020F0502020204030204" pitchFamily="34" charset="0"/>
              </a:rPr>
              <a:t>4</a:t>
            </a:r>
            <a:endParaRPr lang="en-US" sz="1000" dirty="0">
              <a:solidFill>
                <a:srgbClr val="6E0416"/>
              </a:solidFill>
              <a:latin typeface="Calibri" panose="020F0502020204030204" pitchFamily="34" charset="0"/>
            </a:endParaRPr>
          </a:p>
        </p:txBody>
      </p:sp>
      <p:sp>
        <p:nvSpPr>
          <p:cNvPr id="62" name="Rectangle 22"/>
          <p:cNvSpPr>
            <a:spLocks noChangeArrowheads="1"/>
          </p:cNvSpPr>
          <p:nvPr/>
        </p:nvSpPr>
        <p:spPr bwMode="auto">
          <a:xfrm>
            <a:off x="2057403" y="1314079"/>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0</a:t>
            </a:r>
          </a:p>
        </p:txBody>
      </p:sp>
      <p:sp>
        <p:nvSpPr>
          <p:cNvPr id="63" name="Rectangle 23"/>
          <p:cNvSpPr>
            <a:spLocks noChangeArrowheads="1"/>
          </p:cNvSpPr>
          <p:nvPr/>
        </p:nvSpPr>
        <p:spPr bwMode="auto">
          <a:xfrm>
            <a:off x="2042975" y="1817511"/>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1</a:t>
            </a:r>
          </a:p>
        </p:txBody>
      </p:sp>
      <p:sp>
        <p:nvSpPr>
          <p:cNvPr id="64" name="Rectangle 24"/>
          <p:cNvSpPr>
            <a:spLocks noChangeArrowheads="1"/>
          </p:cNvSpPr>
          <p:nvPr/>
        </p:nvSpPr>
        <p:spPr bwMode="auto">
          <a:xfrm>
            <a:off x="2057403" y="2289194"/>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2</a:t>
            </a:r>
          </a:p>
        </p:txBody>
      </p:sp>
      <p:sp>
        <p:nvSpPr>
          <p:cNvPr id="65" name="Rectangle 25"/>
          <p:cNvSpPr>
            <a:spLocks noChangeArrowheads="1"/>
          </p:cNvSpPr>
          <p:nvPr/>
        </p:nvSpPr>
        <p:spPr bwMode="auto">
          <a:xfrm>
            <a:off x="2057403" y="2763326"/>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3</a:t>
            </a:r>
          </a:p>
        </p:txBody>
      </p:sp>
      <p:sp>
        <p:nvSpPr>
          <p:cNvPr id="67" name="Text Box 2"/>
          <p:cNvSpPr txBox="1">
            <a:spLocks noChangeArrowheads="1"/>
          </p:cNvSpPr>
          <p:nvPr/>
        </p:nvSpPr>
        <p:spPr bwMode="auto">
          <a:xfrm>
            <a:off x="4523548" y="76200"/>
            <a:ext cx="45442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ltLang="ja-JP" sz="2700" i="1" dirty="0" smtClean="0">
                <a:latin typeface="Cambria" pitchFamily="18" charset="0"/>
              </a:rPr>
              <a:t>… then, on hw9pr2, by Python!</a:t>
            </a:r>
            <a:endParaRPr lang="en-US" sz="2700" i="1" dirty="0">
              <a:latin typeface="Cambria" pitchFamily="18" charset="0"/>
            </a:endParaRPr>
          </a:p>
        </p:txBody>
      </p:sp>
      <p:sp>
        <p:nvSpPr>
          <p:cNvPr id="8" name="TextBox 7"/>
          <p:cNvSpPr txBox="1"/>
          <p:nvPr/>
        </p:nvSpPr>
        <p:spPr>
          <a:xfrm rot="21010212">
            <a:off x="7591219" y="3022116"/>
            <a:ext cx="1447800" cy="461665"/>
          </a:xfrm>
          <a:prstGeom prst="rect">
            <a:avLst/>
          </a:prstGeom>
          <a:noFill/>
        </p:spPr>
        <p:txBody>
          <a:bodyPr wrap="square" rtlCol="0">
            <a:spAutoFit/>
          </a:bodyPr>
          <a:lstStyle/>
          <a:p>
            <a:r>
              <a:rPr lang="en-US" sz="1200" dirty="0" smtClean="0">
                <a:solidFill>
                  <a:schemeClr val="tx1">
                    <a:lumMod val="50000"/>
                    <a:lumOff val="50000"/>
                  </a:schemeClr>
                </a:solidFill>
                <a:latin typeface="Calibri" panose="020F0502020204030204" pitchFamily="34" charset="0"/>
              </a:rPr>
              <a:t>the data </a:t>
            </a:r>
            <a:r>
              <a:rPr lang="en-US" sz="1200" u="sng" dirty="0" smtClean="0">
                <a:solidFill>
                  <a:schemeClr val="tx1">
                    <a:lumMod val="50000"/>
                    <a:lumOff val="50000"/>
                  </a:schemeClr>
                </a:solidFill>
                <a:latin typeface="Calibri" panose="020F0502020204030204" pitchFamily="34" charset="0"/>
              </a:rPr>
              <a:t>doesn't</a:t>
            </a:r>
            <a:r>
              <a:rPr lang="en-US" sz="1200" dirty="0" smtClean="0">
                <a:solidFill>
                  <a:schemeClr val="tx1">
                    <a:lumMod val="50000"/>
                    <a:lumOff val="50000"/>
                  </a:schemeClr>
                </a:solidFill>
                <a:latin typeface="Calibri" panose="020F0502020204030204" pitchFamily="34" charset="0"/>
              </a:rPr>
              <a:t> wrap  around</a:t>
            </a:r>
            <a:endParaRPr lang="en-US" sz="1200" dirty="0">
              <a:solidFill>
                <a:schemeClr val="tx1">
                  <a:lumMod val="50000"/>
                  <a:lumOff val="50000"/>
                </a:schemeClr>
              </a:solidFill>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05160" y="1577520"/>
              <a:ext cx="7407000" cy="3391200"/>
            </p14:xfrm>
          </p:contentPart>
        </mc:Choice>
        <mc:Fallback xmlns="">
          <p:pic>
            <p:nvPicPr>
              <p:cNvPr id="2" name="Ink 1"/>
              <p:cNvPicPr/>
              <p:nvPr/>
            </p:nvPicPr>
            <p:blipFill>
              <a:blip r:embed="rId4"/>
              <a:stretch>
                <a:fillRect/>
              </a:stretch>
            </p:blipFill>
            <p:spPr>
              <a:xfrm>
                <a:off x="593280" y="1564920"/>
                <a:ext cx="7421400" cy="3416400"/>
              </a:xfrm>
              <a:prstGeom prst="rect">
                <a:avLst/>
              </a:prstGeom>
            </p:spPr>
          </p:pic>
        </mc:Fallback>
      </mc:AlternateContent>
    </p:spTree>
    <p:extLst>
      <p:ext uri="{BB962C8B-B14F-4D97-AF65-F5344CB8AC3E}">
        <p14:creationId xmlns:p14="http://schemas.microsoft.com/office/powerpoint/2010/main" val="37034342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50452" y="76200"/>
            <a:ext cx="352031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altLang="ja-JP" sz="2700" i="1" dirty="0" smtClean="0">
                <a:latin typeface="Cambria" pitchFamily="18" charset="0"/>
              </a:rPr>
              <a:t>First, try it by eye…</a:t>
            </a:r>
            <a:endParaRPr lang="en-US" sz="2700" i="1" dirty="0">
              <a:latin typeface="Cambria" pitchFamily="18" charset="0"/>
            </a:endParaRPr>
          </a:p>
        </p:txBody>
      </p:sp>
      <p:sp>
        <p:nvSpPr>
          <p:cNvPr id="34847" name="Rectangle 23"/>
          <p:cNvSpPr>
            <a:spLocks noChangeArrowheads="1"/>
          </p:cNvSpPr>
          <p:nvPr/>
        </p:nvSpPr>
        <p:spPr bwMode="auto">
          <a:xfrm>
            <a:off x="838200" y="1143000"/>
            <a:ext cx="7289800" cy="2062103"/>
          </a:xfrm>
          <a:prstGeom prst="rect">
            <a:avLst/>
          </a:prstGeom>
          <a:solidFill>
            <a:schemeClr val="bg1">
              <a:lumMod val="95000"/>
            </a:schemeClr>
          </a:solidFill>
          <a:ln>
            <a:noFill/>
          </a:ln>
          <a:extLst/>
        </p:spPr>
        <p:txBody>
          <a:bodyPr wrap="square">
            <a:spAutoFit/>
          </a:bodyPr>
          <a:lstStyle/>
          <a:p>
            <a:pPr algn="l"/>
            <a:r>
              <a:rPr lang="en-US" sz="3200" b="1" dirty="0">
                <a:latin typeface="Courier New" pitchFamily="49" charset="0"/>
              </a:rPr>
              <a:t>A = [ </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p>
          <a:p>
            <a:pPr algn="l"/>
            <a:r>
              <a:rPr lang="en-US" sz="3200" b="1" dirty="0" smtClean="0">
                <a:latin typeface="Courier New" pitchFamily="49" charset="0"/>
              </a:rPr>
              <a:t>      [</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p>
          <a:p>
            <a:pPr algn="l"/>
            <a:r>
              <a:rPr lang="en-US" sz="3200" b="1" dirty="0" smtClean="0">
                <a:latin typeface="Courier New" pitchFamily="49" charset="0"/>
              </a:rPr>
              <a:t>      [</a:t>
            </a:r>
            <a:r>
              <a:rPr lang="en-US" sz="3200" b="1" dirty="0" smtClean="0">
                <a:solidFill>
                  <a:srgbClr val="008000"/>
                </a:solidFill>
                <a:latin typeface="Courier New" pitchFamily="49" charset="0"/>
              </a:rPr>
              <a:t>' '</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a:solidFill>
                  <a:srgbClr val="008000"/>
                </a:solidFill>
                <a:latin typeface="Courier New" pitchFamily="49" charset="0"/>
              </a:rPr>
              <a:t>'O</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a:t>
            </a:r>
            <a:r>
              <a:rPr lang="en-US" sz="3200" b="1" dirty="0" smtClean="0">
                <a:solidFill>
                  <a:srgbClr val="008000"/>
                </a:solidFill>
                <a:latin typeface="Courier New" pitchFamily="49" charset="0"/>
              </a:rPr>
              <a:t>'O'</a:t>
            </a:r>
            <a:r>
              <a:rPr lang="en-US" sz="3200" b="1" dirty="0" smtClean="0">
                <a:latin typeface="Courier New" pitchFamily="49" charset="0"/>
              </a:rPr>
              <a:t>], </a:t>
            </a:r>
            <a:endParaRPr lang="en-US" sz="3200" b="1" dirty="0">
              <a:latin typeface="Courier New" pitchFamily="49" charset="0"/>
            </a:endParaRPr>
          </a:p>
          <a:p>
            <a:pPr algn="l"/>
            <a:r>
              <a:rPr lang="en-US" sz="3200" b="1" dirty="0" smtClean="0">
                <a:latin typeface="Courier New" pitchFamily="49" charset="0"/>
              </a:rPr>
              <a:t>      [</a:t>
            </a:r>
            <a:r>
              <a:rPr lang="en-US" sz="3200" b="1" dirty="0">
                <a:solidFill>
                  <a:srgbClr val="008000"/>
                </a:solidFill>
                <a:latin typeface="Courier New" pitchFamily="49" charset="0"/>
              </a:rPr>
              <a:t>'X'</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'O'</a:t>
            </a:r>
            <a:r>
              <a:rPr lang="en-US" sz="3200" b="1" dirty="0">
                <a:latin typeface="Courier New" pitchFamily="49" charset="0"/>
              </a:rPr>
              <a:t>,</a:t>
            </a:r>
            <a:r>
              <a:rPr lang="en-US" sz="3200" b="1" dirty="0">
                <a:solidFill>
                  <a:srgbClr val="008000"/>
                </a:solidFill>
                <a:latin typeface="Courier New" pitchFamily="49" charset="0"/>
              </a:rPr>
              <a:t>' </a:t>
            </a:r>
            <a:r>
              <a:rPr lang="en-US" sz="3200" b="1" dirty="0" smtClean="0">
                <a:solidFill>
                  <a:srgbClr val="008000"/>
                </a:solidFill>
                <a:latin typeface="Courier New" pitchFamily="49" charset="0"/>
              </a:rPr>
              <a:t>'</a:t>
            </a:r>
            <a:r>
              <a:rPr lang="en-US" sz="3200" b="1" dirty="0" smtClean="0">
                <a:latin typeface="Courier New" pitchFamily="49" charset="0"/>
              </a:rPr>
              <a:t>,</a:t>
            </a:r>
            <a:r>
              <a:rPr lang="en-US" sz="3200" b="1" dirty="0" smtClean="0">
                <a:solidFill>
                  <a:srgbClr val="008000"/>
                </a:solidFill>
                <a:latin typeface="Courier New" pitchFamily="49" charset="0"/>
              </a:rPr>
              <a:t>'X'</a:t>
            </a:r>
            <a:r>
              <a:rPr lang="en-US" sz="3200" b="1" dirty="0" smtClean="0">
                <a:latin typeface="Courier New" pitchFamily="49" charset="0"/>
              </a:rPr>
              <a:t>] ] </a:t>
            </a:r>
            <a:endParaRPr lang="en-US" sz="3200" b="1" dirty="0">
              <a:latin typeface="Courier New" pitchFamily="49" charset="0"/>
            </a:endParaRPr>
          </a:p>
        </p:txBody>
      </p:sp>
      <p:sp>
        <p:nvSpPr>
          <p:cNvPr id="3" name="Rectangle 2"/>
          <p:cNvSpPr/>
          <p:nvPr/>
        </p:nvSpPr>
        <p:spPr>
          <a:xfrm>
            <a:off x="523408" y="3957935"/>
            <a:ext cx="4977645" cy="461665"/>
          </a:xfrm>
          <a:prstGeom prst="rect">
            <a:avLst/>
          </a:prstGeom>
        </p:spPr>
        <p:txBody>
          <a:bodyPr wrap="none">
            <a:spAutoFit/>
          </a:bodyPr>
          <a:lstStyle/>
          <a:p>
            <a:pPr algn="l"/>
            <a:r>
              <a:rPr lang="en-US" b="1" dirty="0" smtClean="0">
                <a:latin typeface="Courier New" pitchFamily="49" charset="0"/>
              </a:rPr>
              <a:t>inarow_3east(</a:t>
            </a:r>
            <a:r>
              <a:rPr lang="en-US" b="1" dirty="0" smtClean="0">
                <a:solidFill>
                  <a:srgbClr val="008000"/>
                </a:solidFill>
                <a:latin typeface="Courier New" pitchFamily="49" charset="0"/>
              </a:rPr>
              <a:t>'X'</a:t>
            </a:r>
            <a:r>
              <a:rPr lang="en-US" b="1" dirty="0" smtClean="0">
                <a:latin typeface="Courier New" pitchFamily="49" charset="0"/>
              </a:rPr>
              <a:t>, 1, </a:t>
            </a:r>
            <a:r>
              <a:rPr lang="en-US" b="1" dirty="0">
                <a:latin typeface="Courier New" pitchFamily="49" charset="0"/>
              </a:rPr>
              <a:t>0</a:t>
            </a:r>
            <a:r>
              <a:rPr lang="en-US" b="1" dirty="0" smtClean="0">
                <a:latin typeface="Courier New" pitchFamily="49" charset="0"/>
              </a:rPr>
              <a:t>, A)</a:t>
            </a:r>
            <a:endParaRPr lang="en-US" dirty="0"/>
          </a:p>
        </p:txBody>
      </p:sp>
      <p:sp>
        <p:nvSpPr>
          <p:cNvPr id="45" name="Rectangle 44"/>
          <p:cNvSpPr/>
          <p:nvPr/>
        </p:nvSpPr>
        <p:spPr>
          <a:xfrm>
            <a:off x="523408" y="4643735"/>
            <a:ext cx="5161991" cy="461665"/>
          </a:xfrm>
          <a:prstGeom prst="rect">
            <a:avLst/>
          </a:prstGeom>
        </p:spPr>
        <p:txBody>
          <a:bodyPr wrap="none">
            <a:spAutoFit/>
          </a:bodyPr>
          <a:lstStyle/>
          <a:p>
            <a:pPr algn="l"/>
            <a:r>
              <a:rPr lang="en-US" b="1" dirty="0" smtClean="0">
                <a:latin typeface="Courier New" pitchFamily="49" charset="0"/>
              </a:rPr>
              <a:t>inarow_3south(</a:t>
            </a:r>
            <a:r>
              <a:rPr lang="en-US" b="1" dirty="0" smtClean="0">
                <a:solidFill>
                  <a:srgbClr val="008000"/>
                </a:solidFill>
                <a:latin typeface="Courier New" pitchFamily="49" charset="0"/>
              </a:rPr>
              <a:t>'O'</a:t>
            </a:r>
            <a:r>
              <a:rPr lang="en-US" b="1" dirty="0" smtClean="0">
                <a:latin typeface="Courier New" pitchFamily="49" charset="0"/>
              </a:rPr>
              <a:t>, 0, 4, </a:t>
            </a:r>
            <a:r>
              <a:rPr lang="en-US" b="1" dirty="0">
                <a:latin typeface="Courier New" pitchFamily="49" charset="0"/>
              </a:rPr>
              <a:t>A</a:t>
            </a:r>
            <a:r>
              <a:rPr lang="en-US" b="1" dirty="0" smtClean="0">
                <a:latin typeface="Courier New" pitchFamily="49" charset="0"/>
              </a:rPr>
              <a:t>)</a:t>
            </a:r>
            <a:endParaRPr lang="en-US" dirty="0"/>
          </a:p>
        </p:txBody>
      </p:sp>
      <p:sp>
        <p:nvSpPr>
          <p:cNvPr id="46" name="Rectangle 45"/>
          <p:cNvSpPr/>
          <p:nvPr/>
        </p:nvSpPr>
        <p:spPr>
          <a:xfrm>
            <a:off x="533400" y="5334000"/>
            <a:ext cx="5899372" cy="461665"/>
          </a:xfrm>
          <a:prstGeom prst="rect">
            <a:avLst/>
          </a:prstGeom>
        </p:spPr>
        <p:txBody>
          <a:bodyPr wrap="none">
            <a:spAutoFit/>
          </a:bodyPr>
          <a:lstStyle/>
          <a:p>
            <a:pPr algn="l"/>
            <a:r>
              <a:rPr lang="en-US" b="1" dirty="0" smtClean="0">
                <a:latin typeface="Courier New" pitchFamily="49" charset="0"/>
              </a:rPr>
              <a:t>inarow_3southeast(</a:t>
            </a:r>
            <a:r>
              <a:rPr lang="en-US" b="1" dirty="0">
                <a:solidFill>
                  <a:srgbClr val="008000"/>
                </a:solidFill>
                <a:latin typeface="Courier New" pitchFamily="49" charset="0"/>
              </a:rPr>
              <a:t>'X'</a:t>
            </a:r>
            <a:r>
              <a:rPr lang="en-US" b="1" dirty="0">
                <a:latin typeface="Courier New" pitchFamily="49" charset="0"/>
              </a:rPr>
              <a:t>, </a:t>
            </a:r>
            <a:r>
              <a:rPr lang="en-US" b="1" dirty="0" smtClean="0">
                <a:latin typeface="Courier New" pitchFamily="49" charset="0"/>
              </a:rPr>
              <a:t>2, 3, </a:t>
            </a:r>
            <a:r>
              <a:rPr lang="en-US" b="1" dirty="0">
                <a:latin typeface="Courier New" pitchFamily="49" charset="0"/>
              </a:rPr>
              <a:t>A</a:t>
            </a:r>
            <a:r>
              <a:rPr lang="en-US" b="1" dirty="0" smtClean="0">
                <a:latin typeface="Courier New" pitchFamily="49" charset="0"/>
              </a:rPr>
              <a:t>)</a:t>
            </a:r>
            <a:endParaRPr lang="en-US" dirty="0"/>
          </a:p>
        </p:txBody>
      </p:sp>
      <p:sp>
        <p:nvSpPr>
          <p:cNvPr id="47" name="Rectangle 46"/>
          <p:cNvSpPr/>
          <p:nvPr/>
        </p:nvSpPr>
        <p:spPr>
          <a:xfrm>
            <a:off x="533400" y="6091535"/>
            <a:ext cx="5899372" cy="461665"/>
          </a:xfrm>
          <a:prstGeom prst="rect">
            <a:avLst/>
          </a:prstGeom>
        </p:spPr>
        <p:txBody>
          <a:bodyPr wrap="none">
            <a:spAutoFit/>
          </a:bodyPr>
          <a:lstStyle/>
          <a:p>
            <a:pPr algn="l"/>
            <a:r>
              <a:rPr lang="en-US" b="1" dirty="0" smtClean="0">
                <a:latin typeface="Courier New" pitchFamily="49" charset="0"/>
              </a:rPr>
              <a:t>inarow_3northeast(</a:t>
            </a:r>
            <a:r>
              <a:rPr lang="en-US" b="1" dirty="0">
                <a:solidFill>
                  <a:srgbClr val="008000"/>
                </a:solidFill>
                <a:latin typeface="Courier New" pitchFamily="49" charset="0"/>
              </a:rPr>
              <a:t>'X'</a:t>
            </a:r>
            <a:r>
              <a:rPr lang="en-US" b="1" dirty="0">
                <a:latin typeface="Courier New" pitchFamily="49" charset="0"/>
              </a:rPr>
              <a:t>, </a:t>
            </a:r>
            <a:r>
              <a:rPr lang="en-US" b="1" dirty="0" smtClean="0">
                <a:latin typeface="Courier New" pitchFamily="49" charset="0"/>
              </a:rPr>
              <a:t>3, 1, </a:t>
            </a:r>
            <a:r>
              <a:rPr lang="en-US" b="1" dirty="0">
                <a:latin typeface="Courier New" pitchFamily="49" charset="0"/>
              </a:rPr>
              <a:t>A</a:t>
            </a:r>
            <a:r>
              <a:rPr lang="en-US" b="1" dirty="0" smtClean="0">
                <a:latin typeface="Courier New" pitchFamily="49" charset="0"/>
              </a:rPr>
              <a:t>)</a:t>
            </a:r>
            <a:endParaRPr lang="en-US" dirty="0"/>
          </a:p>
        </p:txBody>
      </p:sp>
      <p:cxnSp>
        <p:nvCxnSpPr>
          <p:cNvPr id="5" name="Straight Arrow Connector 4"/>
          <p:cNvCxnSpPr/>
          <p:nvPr/>
        </p:nvCxnSpPr>
        <p:spPr bwMode="auto">
          <a:xfrm>
            <a:off x="5685399" y="41887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48" name="Straight Arrow Connector 47"/>
          <p:cNvCxnSpPr/>
          <p:nvPr/>
        </p:nvCxnSpPr>
        <p:spPr bwMode="auto">
          <a:xfrm>
            <a:off x="5808371" y="4874567"/>
            <a:ext cx="1248801"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49" name="Straight Arrow Connector 48"/>
          <p:cNvCxnSpPr/>
          <p:nvPr/>
        </p:nvCxnSpPr>
        <p:spPr bwMode="auto">
          <a:xfrm>
            <a:off x="6426438" y="5551310"/>
            <a:ext cx="812562"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cxnSp>
        <p:nvCxnSpPr>
          <p:cNvPr id="51" name="Straight Arrow Connector 50"/>
          <p:cNvCxnSpPr/>
          <p:nvPr/>
        </p:nvCxnSpPr>
        <p:spPr bwMode="auto">
          <a:xfrm>
            <a:off x="6468771" y="6322367"/>
            <a:ext cx="812562" cy="0"/>
          </a:xfrm>
          <a:prstGeom prst="straightConnector1">
            <a:avLst/>
          </a:prstGeom>
          <a:solidFill>
            <a:schemeClr val="accent1"/>
          </a:solidFill>
          <a:ln w="38100" cap="flat" cmpd="sng" algn="ctr">
            <a:solidFill>
              <a:srgbClr val="CC0099"/>
            </a:solidFill>
            <a:prstDash val="solid"/>
            <a:round/>
            <a:headEnd type="none" w="med" len="med"/>
            <a:tailEnd type="arrow"/>
          </a:ln>
          <a:effectLst/>
        </p:spPr>
      </p:cxnSp>
      <p:sp>
        <p:nvSpPr>
          <p:cNvPr id="7" name="TextBox 6"/>
          <p:cNvSpPr txBox="1"/>
          <p:nvPr/>
        </p:nvSpPr>
        <p:spPr>
          <a:xfrm>
            <a:off x="2776119" y="3773100"/>
            <a:ext cx="1000014" cy="276999"/>
          </a:xfrm>
          <a:prstGeom prst="rect">
            <a:avLst/>
          </a:prstGeom>
          <a:noFill/>
        </p:spPr>
        <p:txBody>
          <a:bodyPr wrap="square" rtlCol="0">
            <a:spAutoFit/>
          </a:bodyPr>
          <a:lstStyle/>
          <a:p>
            <a:r>
              <a:rPr lang="en-US" sz="1200" dirty="0" smtClean="0">
                <a:latin typeface="Calibri" panose="020F0502020204030204" pitchFamily="34" charset="0"/>
              </a:rPr>
              <a:t>checker</a:t>
            </a:r>
            <a:endParaRPr lang="en-US" sz="1200" dirty="0">
              <a:latin typeface="Calibri" panose="020F0502020204030204" pitchFamily="34" charset="0"/>
            </a:endParaRPr>
          </a:p>
        </p:txBody>
      </p:sp>
      <p:sp>
        <p:nvSpPr>
          <p:cNvPr id="53" name="TextBox 52"/>
          <p:cNvSpPr txBox="1"/>
          <p:nvPr/>
        </p:nvSpPr>
        <p:spPr>
          <a:xfrm>
            <a:off x="3670764" y="3588434"/>
            <a:ext cx="565392" cy="461665"/>
          </a:xfrm>
          <a:prstGeom prst="rect">
            <a:avLst/>
          </a:prstGeom>
          <a:noFill/>
        </p:spPr>
        <p:txBody>
          <a:bodyPr wrap="square" rtlCol="0">
            <a:spAutoFit/>
          </a:bodyPr>
          <a:lstStyle/>
          <a:p>
            <a:r>
              <a:rPr lang="en-US" sz="1200" dirty="0" smtClean="0">
                <a:latin typeface="Calibri" panose="020F0502020204030204" pitchFamily="34" charset="0"/>
              </a:rPr>
              <a:t>start row</a:t>
            </a:r>
            <a:endParaRPr lang="en-US" sz="1200" dirty="0">
              <a:latin typeface="Calibri" panose="020F0502020204030204" pitchFamily="34" charset="0"/>
            </a:endParaRPr>
          </a:p>
        </p:txBody>
      </p:sp>
      <p:sp>
        <p:nvSpPr>
          <p:cNvPr id="54" name="TextBox 53"/>
          <p:cNvSpPr txBox="1"/>
          <p:nvPr/>
        </p:nvSpPr>
        <p:spPr>
          <a:xfrm>
            <a:off x="4257786" y="3588434"/>
            <a:ext cx="531525" cy="461665"/>
          </a:xfrm>
          <a:prstGeom prst="rect">
            <a:avLst/>
          </a:prstGeom>
          <a:noFill/>
        </p:spPr>
        <p:txBody>
          <a:bodyPr wrap="square" rtlCol="0">
            <a:spAutoFit/>
          </a:bodyPr>
          <a:lstStyle/>
          <a:p>
            <a:r>
              <a:rPr lang="en-US" sz="1200" dirty="0" smtClean="0">
                <a:latin typeface="Calibri" panose="020F0502020204030204" pitchFamily="34" charset="0"/>
              </a:rPr>
              <a:t>start col</a:t>
            </a:r>
            <a:endParaRPr lang="en-US" sz="1200" dirty="0">
              <a:latin typeface="Calibri" panose="020F0502020204030204" pitchFamily="34" charset="0"/>
            </a:endParaRPr>
          </a:p>
        </p:txBody>
      </p:sp>
      <p:sp>
        <p:nvSpPr>
          <p:cNvPr id="55" name="TextBox 54"/>
          <p:cNvSpPr txBox="1"/>
          <p:nvPr/>
        </p:nvSpPr>
        <p:spPr>
          <a:xfrm>
            <a:off x="4713111" y="3773100"/>
            <a:ext cx="695214" cy="276999"/>
          </a:xfrm>
          <a:prstGeom prst="rect">
            <a:avLst/>
          </a:prstGeom>
          <a:noFill/>
        </p:spPr>
        <p:txBody>
          <a:bodyPr wrap="square" rtlCol="0">
            <a:spAutoFit/>
          </a:bodyPr>
          <a:lstStyle/>
          <a:p>
            <a:r>
              <a:rPr lang="en-US" sz="1200" dirty="0" err="1" smtClean="0">
                <a:latin typeface="Calibri" panose="020F0502020204030204" pitchFamily="34" charset="0"/>
              </a:rPr>
              <a:t>LoL</a:t>
            </a:r>
            <a:endParaRPr lang="en-US" sz="1200" dirty="0">
              <a:latin typeface="Calibri" panose="020F0502020204030204" pitchFamily="34" charset="0"/>
            </a:endParaRPr>
          </a:p>
        </p:txBody>
      </p:sp>
      <p:sp>
        <p:nvSpPr>
          <p:cNvPr id="56" name="TextBox 55"/>
          <p:cNvSpPr txBox="1"/>
          <p:nvPr/>
        </p:nvSpPr>
        <p:spPr>
          <a:xfrm>
            <a:off x="7230533" y="3934851"/>
            <a:ext cx="1371600" cy="507831"/>
          </a:xfrm>
          <a:prstGeom prst="rect">
            <a:avLst/>
          </a:prstGeom>
          <a:noFill/>
        </p:spPr>
        <p:txBody>
          <a:bodyPr wrap="square" rtlCol="0">
            <a:spAutoFit/>
          </a:bodyPr>
          <a:lstStyle/>
          <a:p>
            <a:r>
              <a:rPr lang="en-US" sz="2700" b="1" dirty="0" smtClean="0">
                <a:solidFill>
                  <a:srgbClr val="CC0099"/>
                </a:solidFill>
                <a:latin typeface="Courier New" panose="02070309020205020404" pitchFamily="49" charset="0"/>
                <a:cs typeface="Courier New" panose="02070309020205020404" pitchFamily="49" charset="0"/>
              </a:rPr>
              <a:t>True</a:t>
            </a:r>
            <a:endParaRPr lang="en-US" sz="2700" b="1" dirty="0">
              <a:solidFill>
                <a:srgbClr val="CC0099"/>
              </a:solidFill>
              <a:latin typeface="Courier New" panose="02070309020205020404" pitchFamily="49" charset="0"/>
              <a:cs typeface="Courier New" panose="02070309020205020404" pitchFamily="49" charset="0"/>
            </a:endParaRPr>
          </a:p>
        </p:txBody>
      </p:sp>
      <p:sp>
        <p:nvSpPr>
          <p:cNvPr id="57" name="Rectangle 22"/>
          <p:cNvSpPr>
            <a:spLocks noChangeArrowheads="1"/>
          </p:cNvSpPr>
          <p:nvPr/>
        </p:nvSpPr>
        <p:spPr bwMode="auto">
          <a:xfrm>
            <a:off x="2769537" y="887413"/>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0</a:t>
            </a:r>
          </a:p>
        </p:txBody>
      </p:sp>
      <p:sp>
        <p:nvSpPr>
          <p:cNvPr id="58" name="Rectangle 23"/>
          <p:cNvSpPr>
            <a:spLocks noChangeArrowheads="1"/>
          </p:cNvSpPr>
          <p:nvPr/>
        </p:nvSpPr>
        <p:spPr bwMode="auto">
          <a:xfrm>
            <a:off x="3783542" y="898525"/>
            <a:ext cx="446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1</a:t>
            </a:r>
          </a:p>
        </p:txBody>
      </p:sp>
      <p:sp>
        <p:nvSpPr>
          <p:cNvPr id="59" name="Rectangle 24"/>
          <p:cNvSpPr>
            <a:spLocks noChangeArrowheads="1"/>
          </p:cNvSpPr>
          <p:nvPr/>
        </p:nvSpPr>
        <p:spPr bwMode="auto">
          <a:xfrm>
            <a:off x="4763084"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2</a:t>
            </a:r>
          </a:p>
        </p:txBody>
      </p:sp>
      <p:sp>
        <p:nvSpPr>
          <p:cNvPr id="60" name="Rectangle 25"/>
          <p:cNvSpPr>
            <a:spLocks noChangeArrowheads="1"/>
          </p:cNvSpPr>
          <p:nvPr/>
        </p:nvSpPr>
        <p:spPr bwMode="auto">
          <a:xfrm>
            <a:off x="5701296" y="898525"/>
            <a:ext cx="4299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solidFill>
                  <a:srgbClr val="6E0416"/>
                </a:solidFill>
                <a:latin typeface="Calibri" panose="020F0502020204030204" pitchFamily="34" charset="0"/>
              </a:rPr>
              <a:t>col 3</a:t>
            </a:r>
          </a:p>
        </p:txBody>
      </p:sp>
      <p:sp>
        <p:nvSpPr>
          <p:cNvPr id="61" name="Rectangle 25"/>
          <p:cNvSpPr>
            <a:spLocks noChangeArrowheads="1"/>
          </p:cNvSpPr>
          <p:nvPr/>
        </p:nvSpPr>
        <p:spPr bwMode="auto">
          <a:xfrm>
            <a:off x="6692956" y="903111"/>
            <a:ext cx="429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solidFill>
                  <a:srgbClr val="6E0416"/>
                </a:solidFill>
                <a:latin typeface="Calibri" panose="020F0502020204030204" pitchFamily="34" charset="0"/>
              </a:rPr>
              <a:t>col </a:t>
            </a:r>
            <a:r>
              <a:rPr lang="en-US" sz="1000" dirty="0" smtClean="0">
                <a:solidFill>
                  <a:srgbClr val="6E0416"/>
                </a:solidFill>
                <a:latin typeface="Calibri" panose="020F0502020204030204" pitchFamily="34" charset="0"/>
              </a:rPr>
              <a:t>4</a:t>
            </a:r>
            <a:endParaRPr lang="en-US" sz="1000" dirty="0">
              <a:solidFill>
                <a:srgbClr val="6E0416"/>
              </a:solidFill>
              <a:latin typeface="Calibri" panose="020F0502020204030204" pitchFamily="34" charset="0"/>
            </a:endParaRPr>
          </a:p>
        </p:txBody>
      </p:sp>
      <p:sp>
        <p:nvSpPr>
          <p:cNvPr id="62" name="Rectangle 22"/>
          <p:cNvSpPr>
            <a:spLocks noChangeArrowheads="1"/>
          </p:cNvSpPr>
          <p:nvPr/>
        </p:nvSpPr>
        <p:spPr bwMode="auto">
          <a:xfrm>
            <a:off x="2057403" y="1314079"/>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0</a:t>
            </a:r>
          </a:p>
        </p:txBody>
      </p:sp>
      <p:sp>
        <p:nvSpPr>
          <p:cNvPr id="63" name="Rectangle 23"/>
          <p:cNvSpPr>
            <a:spLocks noChangeArrowheads="1"/>
          </p:cNvSpPr>
          <p:nvPr/>
        </p:nvSpPr>
        <p:spPr bwMode="auto">
          <a:xfrm>
            <a:off x="2042975" y="1817511"/>
            <a:ext cx="4972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1</a:t>
            </a:r>
          </a:p>
        </p:txBody>
      </p:sp>
      <p:sp>
        <p:nvSpPr>
          <p:cNvPr id="64" name="Rectangle 24"/>
          <p:cNvSpPr>
            <a:spLocks noChangeArrowheads="1"/>
          </p:cNvSpPr>
          <p:nvPr/>
        </p:nvSpPr>
        <p:spPr bwMode="auto">
          <a:xfrm>
            <a:off x="2057403" y="2289194"/>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2</a:t>
            </a:r>
          </a:p>
        </p:txBody>
      </p:sp>
      <p:sp>
        <p:nvSpPr>
          <p:cNvPr id="65" name="Rectangle 25"/>
          <p:cNvSpPr>
            <a:spLocks noChangeArrowheads="1"/>
          </p:cNvSpPr>
          <p:nvPr/>
        </p:nvSpPr>
        <p:spPr bwMode="auto">
          <a:xfrm>
            <a:off x="2057403" y="2763326"/>
            <a:ext cx="4828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000" dirty="0" smtClean="0">
                <a:solidFill>
                  <a:srgbClr val="6E0416"/>
                </a:solidFill>
                <a:latin typeface="Calibri" panose="020F0502020204030204" pitchFamily="34" charset="0"/>
              </a:rPr>
              <a:t>row </a:t>
            </a:r>
            <a:r>
              <a:rPr lang="en-US" sz="1000" dirty="0">
                <a:solidFill>
                  <a:srgbClr val="6E0416"/>
                </a:solidFill>
                <a:latin typeface="Calibri" panose="020F0502020204030204" pitchFamily="34" charset="0"/>
              </a:rPr>
              <a:t>3</a:t>
            </a:r>
          </a:p>
        </p:txBody>
      </p:sp>
      <p:sp>
        <p:nvSpPr>
          <p:cNvPr id="67" name="Text Box 2"/>
          <p:cNvSpPr txBox="1">
            <a:spLocks noChangeArrowheads="1"/>
          </p:cNvSpPr>
          <p:nvPr/>
        </p:nvSpPr>
        <p:spPr bwMode="auto">
          <a:xfrm>
            <a:off x="4523548" y="76200"/>
            <a:ext cx="454425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altLang="ja-JP" sz="2700" i="1" dirty="0" smtClean="0">
                <a:latin typeface="Cambria" pitchFamily="18" charset="0"/>
              </a:rPr>
              <a:t>… then, on hw9pr2, by Python!</a:t>
            </a:r>
            <a:endParaRPr lang="en-US" sz="2700" i="1" dirty="0">
              <a:latin typeface="Cambria" pitchFamily="18" charset="0"/>
            </a:endParaRPr>
          </a:p>
        </p:txBody>
      </p:sp>
      <p:sp>
        <p:nvSpPr>
          <p:cNvPr id="8" name="TextBox 7"/>
          <p:cNvSpPr txBox="1"/>
          <p:nvPr/>
        </p:nvSpPr>
        <p:spPr>
          <a:xfrm rot="21010212">
            <a:off x="7591219" y="3022116"/>
            <a:ext cx="1447800" cy="461665"/>
          </a:xfrm>
          <a:prstGeom prst="rect">
            <a:avLst/>
          </a:prstGeom>
          <a:noFill/>
        </p:spPr>
        <p:txBody>
          <a:bodyPr wrap="square" rtlCol="0">
            <a:spAutoFit/>
          </a:bodyPr>
          <a:lstStyle/>
          <a:p>
            <a:r>
              <a:rPr lang="en-US" sz="1200" dirty="0" smtClean="0">
                <a:solidFill>
                  <a:schemeClr val="tx1">
                    <a:lumMod val="50000"/>
                    <a:lumOff val="50000"/>
                  </a:schemeClr>
                </a:solidFill>
                <a:latin typeface="Calibri" panose="020F0502020204030204" pitchFamily="34" charset="0"/>
              </a:rPr>
              <a:t>the data </a:t>
            </a:r>
            <a:r>
              <a:rPr lang="en-US" sz="1200" u="sng" dirty="0" smtClean="0">
                <a:solidFill>
                  <a:schemeClr val="tx1">
                    <a:lumMod val="50000"/>
                    <a:lumOff val="50000"/>
                  </a:schemeClr>
                </a:solidFill>
                <a:latin typeface="Calibri" panose="020F0502020204030204" pitchFamily="34" charset="0"/>
              </a:rPr>
              <a:t>doesn't</a:t>
            </a:r>
            <a:r>
              <a:rPr lang="en-US" sz="1200" dirty="0" smtClean="0">
                <a:solidFill>
                  <a:schemeClr val="tx1">
                    <a:lumMod val="50000"/>
                    <a:lumOff val="50000"/>
                  </a:schemeClr>
                </a:solidFill>
                <a:latin typeface="Calibri" panose="020F0502020204030204" pitchFamily="34" charset="0"/>
              </a:rPr>
              <a:t> wrap  around</a:t>
            </a:r>
            <a:endParaRPr lang="en-US" sz="1200" dirty="0">
              <a:solidFill>
                <a:schemeClr val="tx1">
                  <a:lumMod val="50000"/>
                  <a:lumOff val="50000"/>
                </a:schemeClr>
              </a:solidFill>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679040" y="1235880"/>
              <a:ext cx="7049880" cy="5463720"/>
            </p14:xfrm>
          </p:contentPart>
        </mc:Choice>
        <mc:Fallback xmlns="">
          <p:pic>
            <p:nvPicPr>
              <p:cNvPr id="2" name="Ink 1"/>
              <p:cNvPicPr/>
              <p:nvPr/>
            </p:nvPicPr>
            <p:blipFill>
              <a:blip r:embed="rId4"/>
              <a:stretch>
                <a:fillRect/>
              </a:stretch>
            </p:blipFill>
            <p:spPr>
              <a:xfrm>
                <a:off x="1668240" y="1223640"/>
                <a:ext cx="7073640" cy="5487480"/>
              </a:xfrm>
              <a:prstGeom prst="rect">
                <a:avLst/>
              </a:prstGeom>
            </p:spPr>
          </p:pic>
        </mc:Fallback>
      </mc:AlternateContent>
    </p:spTree>
    <p:extLst>
      <p:ext uri="{BB962C8B-B14F-4D97-AF65-F5344CB8AC3E}">
        <p14:creationId xmlns:p14="http://schemas.microsoft.com/office/powerpoint/2010/main" val="11412973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33683"/>
            <a:ext cx="3200400" cy="26479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18"/>
          <p:cNvSpPr txBox="1">
            <a:spLocks noChangeArrowheads="1"/>
          </p:cNvSpPr>
          <p:nvPr/>
        </p:nvSpPr>
        <p:spPr bwMode="auto">
          <a:xfrm>
            <a:off x="2667000" y="3611745"/>
            <a:ext cx="1524000" cy="369888"/>
          </a:xfrm>
          <a:prstGeom prst="rect">
            <a:avLst/>
          </a:prstGeom>
          <a:solidFill>
            <a:schemeClr val="bg1"/>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solidFill>
                  <a:schemeClr val="bg1">
                    <a:lumMod val="50000"/>
                  </a:schemeClr>
                </a:solidFill>
                <a:latin typeface="Cambria" pitchFamily="18" charset="0"/>
              </a:rPr>
              <a:t>John </a:t>
            </a:r>
            <a:r>
              <a:rPr lang="en-US" sz="1800" dirty="0" smtClean="0">
                <a:solidFill>
                  <a:schemeClr val="bg1">
                    <a:lumMod val="50000"/>
                  </a:schemeClr>
                </a:solidFill>
                <a:latin typeface="Cambria" pitchFamily="18" charset="0"/>
              </a:rPr>
              <a:t>Conway</a:t>
            </a:r>
            <a:endParaRPr lang="en-US" sz="1800" dirty="0">
              <a:solidFill>
                <a:schemeClr val="bg1">
                  <a:lumMod val="50000"/>
                </a:schemeClr>
              </a:solidFill>
              <a:latin typeface="Cambria" pitchFamily="18" charset="0"/>
            </a:endParaRPr>
          </a:p>
        </p:txBody>
      </p:sp>
      <p:sp>
        <p:nvSpPr>
          <p:cNvPr id="4" name="Text Box 5"/>
          <p:cNvSpPr txBox="1">
            <a:spLocks noChangeArrowheads="1"/>
          </p:cNvSpPr>
          <p:nvPr/>
        </p:nvSpPr>
        <p:spPr bwMode="auto">
          <a:xfrm>
            <a:off x="952500" y="1524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200" dirty="0" smtClean="0">
                <a:latin typeface="Cambria" pitchFamily="18" charset="0"/>
              </a:rPr>
              <a:t>hw9pr1 (lab):  </a:t>
            </a:r>
            <a:r>
              <a:rPr lang="en-US" sz="3200" b="1" i="1" dirty="0" smtClean="0">
                <a:latin typeface="Cambria" pitchFamily="18" charset="0"/>
              </a:rPr>
              <a:t>Conway's Game of L</a:t>
            </a:r>
            <a:r>
              <a:rPr lang="en-US" altLang="ja-JP" sz="3200" b="1" i="1" dirty="0" smtClean="0">
                <a:latin typeface="Cambria" pitchFamily="18" charset="0"/>
              </a:rPr>
              <a:t>ife</a:t>
            </a:r>
            <a:endParaRPr lang="en-US" sz="3200" b="1" i="1" dirty="0">
              <a:latin typeface="Cambria" pitchFamily="18" charset="0"/>
            </a:endParaRPr>
          </a:p>
        </p:txBody>
      </p:sp>
      <p:sp>
        <p:nvSpPr>
          <p:cNvPr id="5" name="TextBox 4"/>
          <p:cNvSpPr txBox="1"/>
          <p:nvPr/>
        </p:nvSpPr>
        <p:spPr>
          <a:xfrm>
            <a:off x="6517355" y="6243935"/>
            <a:ext cx="902253" cy="461665"/>
          </a:xfrm>
          <a:prstGeom prst="rect">
            <a:avLst/>
          </a:prstGeom>
          <a:solidFill>
            <a:srgbClr val="CCECFF"/>
          </a:solidFill>
        </p:spPr>
        <p:txBody>
          <a:bodyPr wrap="square" rtlCol="0">
            <a:spAutoFit/>
          </a:bodyPr>
          <a:lstStyle/>
          <a:p>
            <a:r>
              <a:rPr lang="en-US" dirty="0" smtClean="0"/>
              <a:t>1970</a:t>
            </a:r>
            <a:endParaRPr lang="en-US" dirty="0"/>
          </a:p>
        </p:txBody>
      </p:sp>
      <p:pic>
        <p:nvPicPr>
          <p:cNvPr id="2050" name="Picture 2" descr="http://ddi.cs.uni-potsdam.de/HyFISCH/Produzieren/lis_projekt/proj_gamelife/wh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di.cs.uni-potsdam.de/HyFISCH/Produzieren/lis_projekt/proj_gamelife/wh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ddi.cs.uni-potsdam.de/HyFISCH/Produzieren/lis_projekt/proj_gamelife/whi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0" name="Line 14"/>
          <p:cNvSpPr>
            <a:spLocks noChangeShapeType="1"/>
          </p:cNvSpPr>
          <p:nvPr/>
        </p:nvSpPr>
        <p:spPr bwMode="auto">
          <a:xfrm flipH="1">
            <a:off x="5410994" y="1074809"/>
            <a:ext cx="1150937" cy="2847975"/>
          </a:xfrm>
          <a:prstGeom prst="line">
            <a:avLst/>
          </a:prstGeom>
          <a:noFill/>
          <a:ln w="28575">
            <a:solidFill>
              <a:srgbClr val="CCE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Line 15"/>
          <p:cNvSpPr>
            <a:spLocks noChangeShapeType="1"/>
          </p:cNvSpPr>
          <p:nvPr/>
        </p:nvSpPr>
        <p:spPr bwMode="auto">
          <a:xfrm>
            <a:off x="6563519" y="1084334"/>
            <a:ext cx="1150937" cy="2847975"/>
          </a:xfrm>
          <a:prstGeom prst="line">
            <a:avLst/>
          </a:prstGeom>
          <a:noFill/>
          <a:ln w="28575">
            <a:solidFill>
              <a:srgbClr val="CCE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16"/>
          <p:cNvSpPr>
            <a:spLocks noChangeShapeType="1"/>
          </p:cNvSpPr>
          <p:nvPr/>
        </p:nvSpPr>
        <p:spPr bwMode="auto">
          <a:xfrm flipV="1">
            <a:off x="5418931" y="3914847"/>
            <a:ext cx="2278063" cy="3175"/>
          </a:xfrm>
          <a:prstGeom prst="line">
            <a:avLst/>
          </a:prstGeom>
          <a:noFill/>
          <a:ln w="28575">
            <a:solidFill>
              <a:srgbClr val="CCE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7"/>
          <p:cNvSpPr>
            <a:spLocks noChangeShapeType="1"/>
          </p:cNvSpPr>
          <p:nvPr/>
        </p:nvSpPr>
        <p:spPr bwMode="auto">
          <a:xfrm flipV="1">
            <a:off x="5410994" y="2311472"/>
            <a:ext cx="1635125" cy="1595437"/>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18"/>
          <p:cNvSpPr>
            <a:spLocks noChangeShapeType="1"/>
          </p:cNvSpPr>
          <p:nvPr/>
        </p:nvSpPr>
        <p:spPr bwMode="auto">
          <a:xfrm flipH="1" flipV="1">
            <a:off x="6299199" y="1761067"/>
            <a:ext cx="1405731" cy="2145842"/>
          </a:xfrm>
          <a:prstGeom prst="line">
            <a:avLst/>
          </a:prstGeom>
          <a:noFill/>
          <a:ln w="12700">
            <a:solidFill>
              <a:srgbClr val="1608F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 name="Text Box 19"/>
          <p:cNvSpPr txBox="1">
            <a:spLocks noChangeArrowheads="1"/>
          </p:cNvSpPr>
          <p:nvPr/>
        </p:nvSpPr>
        <p:spPr bwMode="auto">
          <a:xfrm>
            <a:off x="5380831" y="3646559"/>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60˚</a:t>
            </a:r>
          </a:p>
        </p:txBody>
      </p:sp>
      <p:sp>
        <p:nvSpPr>
          <p:cNvPr id="16" name="Text Box 20"/>
          <p:cNvSpPr txBox="1">
            <a:spLocks noChangeArrowheads="1"/>
          </p:cNvSpPr>
          <p:nvPr/>
        </p:nvSpPr>
        <p:spPr bwMode="auto">
          <a:xfrm>
            <a:off x="7042944" y="3649734"/>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70˚</a:t>
            </a:r>
          </a:p>
        </p:txBody>
      </p:sp>
      <p:sp>
        <p:nvSpPr>
          <p:cNvPr id="17" name="Text Box 21"/>
          <p:cNvSpPr txBox="1">
            <a:spLocks noChangeArrowheads="1"/>
          </p:cNvSpPr>
          <p:nvPr/>
        </p:nvSpPr>
        <p:spPr bwMode="auto">
          <a:xfrm>
            <a:off x="5434806" y="3224284"/>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20˚</a:t>
            </a:r>
          </a:p>
        </p:txBody>
      </p:sp>
      <p:sp>
        <p:nvSpPr>
          <p:cNvPr id="18" name="Text Box 22"/>
          <p:cNvSpPr txBox="1">
            <a:spLocks noChangeArrowheads="1"/>
          </p:cNvSpPr>
          <p:nvPr/>
        </p:nvSpPr>
        <p:spPr bwMode="auto">
          <a:xfrm>
            <a:off x="7443347" y="3295722"/>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10˚</a:t>
            </a:r>
          </a:p>
        </p:txBody>
      </p:sp>
      <p:sp>
        <p:nvSpPr>
          <p:cNvPr id="19" name="Freeform 23"/>
          <p:cNvSpPr>
            <a:spLocks/>
          </p:cNvSpPr>
          <p:nvPr/>
        </p:nvSpPr>
        <p:spPr bwMode="auto">
          <a:xfrm>
            <a:off x="7457634" y="3375097"/>
            <a:ext cx="214313" cy="71437"/>
          </a:xfrm>
          <a:custGeom>
            <a:avLst/>
            <a:gdLst>
              <a:gd name="T0" fmla="*/ 0 w 135"/>
              <a:gd name="T1" fmla="*/ 2147483647 h 45"/>
              <a:gd name="T2" fmla="*/ 2147483647 w 135"/>
              <a:gd name="T3" fmla="*/ 0 h 45"/>
              <a:gd name="T4" fmla="*/ 2147483647 w 135"/>
              <a:gd name="T5" fmla="*/ 2147483647 h 45"/>
              <a:gd name="T6" fmla="*/ 0 60000 65536"/>
              <a:gd name="T7" fmla="*/ 0 60000 65536"/>
              <a:gd name="T8" fmla="*/ 0 60000 65536"/>
              <a:gd name="T9" fmla="*/ 0 w 135"/>
              <a:gd name="T10" fmla="*/ 0 h 45"/>
              <a:gd name="T11" fmla="*/ 135 w 135"/>
              <a:gd name="T12" fmla="*/ 45 h 45"/>
            </a:gdLst>
            <a:ahLst/>
            <a:cxnLst>
              <a:cxn ang="T6">
                <a:pos x="T0" y="T1"/>
              </a:cxn>
              <a:cxn ang="T7">
                <a:pos x="T2" y="T3"/>
              </a:cxn>
              <a:cxn ang="T8">
                <a:pos x="T4" y="T5"/>
              </a:cxn>
            </a:cxnLst>
            <a:rect l="T9" t="T10" r="T11" b="T12"/>
            <a:pathLst>
              <a:path w="135" h="45">
                <a:moveTo>
                  <a:pt x="0" y="45"/>
                </a:moveTo>
                <a:cubicBezTo>
                  <a:pt x="18" y="17"/>
                  <a:pt x="20" y="9"/>
                  <a:pt x="50" y="0"/>
                </a:cubicBezTo>
                <a:cubicBezTo>
                  <a:pt x="88" y="12"/>
                  <a:pt x="87" y="40"/>
                  <a:pt x="135" y="40"/>
                </a:cubicBezTo>
              </a:path>
            </a:pathLst>
          </a:custGeom>
          <a:noFill/>
          <a:ln w="12700">
            <a:solidFill>
              <a:schemeClr val="tx1"/>
            </a:solidFill>
            <a:round/>
            <a:headEnd type="oval" w="sm" len="sm"/>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Line 24"/>
          <p:cNvSpPr>
            <a:spLocks noChangeShapeType="1"/>
          </p:cNvSpPr>
          <p:nvPr/>
        </p:nvSpPr>
        <p:spPr bwMode="auto">
          <a:xfrm>
            <a:off x="6310489" y="1749778"/>
            <a:ext cx="735630" cy="545819"/>
          </a:xfrm>
          <a:prstGeom prst="line">
            <a:avLst/>
          </a:prstGeom>
          <a:noFill/>
          <a:ln w="12700" cap="rnd">
            <a:solidFill>
              <a:srgbClr val="1608F9"/>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Text Box 25"/>
          <p:cNvSpPr txBox="1">
            <a:spLocks noChangeArrowheads="1"/>
          </p:cNvSpPr>
          <p:nvPr/>
        </p:nvSpPr>
        <p:spPr bwMode="auto">
          <a:xfrm>
            <a:off x="6225822" y="192757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t>?</a:t>
            </a:r>
          </a:p>
        </p:txBody>
      </p:sp>
      <p:sp>
        <p:nvSpPr>
          <p:cNvPr id="22" name="Text Box 14"/>
          <p:cNvSpPr txBox="1">
            <a:spLocks noChangeArrowheads="1"/>
          </p:cNvSpPr>
          <p:nvPr/>
        </p:nvSpPr>
        <p:spPr bwMode="auto">
          <a:xfrm>
            <a:off x="7859212" y="3754509"/>
            <a:ext cx="10199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dirty="0" smtClean="0">
                <a:solidFill>
                  <a:schemeClr val="tx1">
                    <a:lumMod val="50000"/>
                    <a:lumOff val="50000"/>
                  </a:schemeClr>
                </a:solidFill>
                <a:latin typeface="Cambria" pitchFamily="18" charset="0"/>
              </a:rPr>
              <a:t>(no trig</a:t>
            </a:r>
            <a:r>
              <a:rPr lang="en-US" sz="1400" dirty="0">
                <a:solidFill>
                  <a:schemeClr val="tx1">
                    <a:lumMod val="50000"/>
                    <a:lumOff val="50000"/>
                  </a:schemeClr>
                </a:solidFill>
                <a:latin typeface="Cambria" pitchFamily="18" charset="0"/>
              </a:rPr>
              <a:t>)</a:t>
            </a:r>
          </a:p>
        </p:txBody>
      </p:sp>
      <p:sp>
        <p:nvSpPr>
          <p:cNvPr id="23" name="TextBox 22"/>
          <p:cNvSpPr txBox="1"/>
          <p:nvPr/>
        </p:nvSpPr>
        <p:spPr>
          <a:xfrm>
            <a:off x="990600" y="981443"/>
            <a:ext cx="3200400" cy="369332"/>
          </a:xfrm>
          <a:prstGeom prst="rect">
            <a:avLst/>
          </a:prstGeom>
          <a:noFill/>
        </p:spPr>
        <p:txBody>
          <a:bodyPr wrap="square" rtlCol="0">
            <a:spAutoFit/>
          </a:bodyPr>
          <a:lstStyle/>
          <a:p>
            <a:r>
              <a:rPr lang="en-US" sz="1800" dirty="0" smtClean="0">
                <a:latin typeface="Cambria" pitchFamily="18" charset="0"/>
              </a:rPr>
              <a:t>Geometer @ Princeton</a:t>
            </a:r>
            <a:endParaRPr lang="en-US" sz="1800" dirty="0">
              <a:latin typeface="Cambria" pitchFamily="18" charset="0"/>
            </a:endParaRPr>
          </a:p>
        </p:txBody>
      </p:sp>
      <p:pic>
        <p:nvPicPr>
          <p:cNvPr id="2056"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1692" t="30877" r="8073" b="47778"/>
          <a:stretch/>
        </p:blipFill>
        <p:spPr bwMode="auto">
          <a:xfrm>
            <a:off x="990600" y="5372311"/>
            <a:ext cx="5526755" cy="1333289"/>
          </a:xfrm>
          <a:prstGeom prst="rect">
            <a:avLst/>
          </a:prstGeom>
          <a:noFill/>
          <a:ln w="28575">
            <a:solidFill>
              <a:srgbClr val="CCECFF"/>
            </a:solidFill>
            <a:miter lim="800000"/>
            <a:headEnd/>
            <a:tailEnd/>
          </a:ln>
          <a:extLst>
            <a:ext uri="{909E8E84-426E-40DD-AFC4-6F175D3DCCD1}">
              <a14:hiddenFill xmlns:a14="http://schemas.microsoft.com/office/drawing/2010/main">
                <a:solidFill>
                  <a:schemeClr val="accent1"/>
                </a:solidFill>
              </a14:hiddenFill>
            </a:ext>
          </a:extLst>
        </p:spPr>
      </p:pic>
      <p:sp>
        <p:nvSpPr>
          <p:cNvPr id="27" name="TextBox 26"/>
          <p:cNvSpPr txBox="1"/>
          <p:nvPr/>
        </p:nvSpPr>
        <p:spPr>
          <a:xfrm>
            <a:off x="2419496" y="4495800"/>
            <a:ext cx="4995862" cy="461665"/>
          </a:xfrm>
          <a:prstGeom prst="rect">
            <a:avLst/>
          </a:prstGeom>
          <a:solidFill>
            <a:srgbClr val="CCECFF"/>
          </a:solidFill>
          <a:ln w="28575">
            <a:solidFill>
              <a:srgbClr val="CCECFF"/>
            </a:solidFill>
          </a:ln>
        </p:spPr>
        <p:txBody>
          <a:bodyPr wrap="square" rtlCol="0">
            <a:spAutoFit/>
          </a:bodyPr>
          <a:lstStyle/>
          <a:p>
            <a:r>
              <a:rPr lang="en-US" dirty="0" smtClean="0">
                <a:latin typeface="Cambria" pitchFamily="18" charset="0"/>
              </a:rPr>
              <a:t>simple rules ~  surprising behavior </a:t>
            </a:r>
            <a:endParaRPr lang="en-US" dirty="0">
              <a:latin typeface="Cambria" pitchFamily="18" charset="0"/>
            </a:endParaRPr>
          </a:p>
        </p:txBody>
      </p:sp>
      <p:sp>
        <p:nvSpPr>
          <p:cNvPr id="28" name="TextBox 27"/>
          <p:cNvSpPr txBox="1"/>
          <p:nvPr/>
        </p:nvSpPr>
        <p:spPr>
          <a:xfrm>
            <a:off x="7942976" y="1094320"/>
            <a:ext cx="902253" cy="461665"/>
          </a:xfrm>
          <a:prstGeom prst="rect">
            <a:avLst/>
          </a:prstGeom>
          <a:solidFill>
            <a:srgbClr val="CCECFF"/>
          </a:solidFill>
        </p:spPr>
        <p:txBody>
          <a:bodyPr wrap="square" rtlCol="0">
            <a:spAutoFit/>
          </a:bodyPr>
          <a:lstStyle/>
          <a:p>
            <a:r>
              <a:rPr lang="en-US" dirty="0" smtClean="0"/>
              <a:t>1995</a:t>
            </a:r>
            <a:endParaRPr lang="en-US" dirty="0"/>
          </a:p>
        </p:txBody>
      </p:sp>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5883480" y="1957320"/>
              <a:ext cx="2891160" cy="2326320"/>
            </p14:xfrm>
          </p:contentPart>
        </mc:Choice>
        <mc:Fallback xmlns="">
          <p:pic>
            <p:nvPicPr>
              <p:cNvPr id="6" name="Ink 5"/>
              <p:cNvPicPr/>
              <p:nvPr/>
            </p:nvPicPr>
            <p:blipFill>
              <a:blip r:embed="rId6"/>
              <a:stretch>
                <a:fillRect/>
              </a:stretch>
            </p:blipFill>
            <p:spPr>
              <a:xfrm>
                <a:off x="5874480" y="1946880"/>
                <a:ext cx="2911320" cy="2349000"/>
              </a:xfrm>
              <a:prstGeom prst="rect">
                <a:avLst/>
              </a:prstGeom>
            </p:spPr>
          </p:pic>
        </mc:Fallback>
      </mc:AlternateContent>
    </p:spTree>
    <p:extLst>
      <p:ext uri="{BB962C8B-B14F-4D97-AF65-F5344CB8AC3E}">
        <p14:creationId xmlns:p14="http://schemas.microsoft.com/office/powerpoint/2010/main" val="38717287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bwMode="auto">
          <a:xfrm>
            <a:off x="4552950" y="2362200"/>
            <a:ext cx="4286250" cy="861199"/>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4034"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44035"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44036" name="Rectangle 13"/>
          <p:cNvSpPr>
            <a:spLocks noChangeArrowheads="1"/>
          </p:cNvSpPr>
          <p:nvPr/>
        </p:nvSpPr>
        <p:spPr bwMode="auto">
          <a:xfrm>
            <a:off x="457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7" name="Rectangle 14"/>
          <p:cNvSpPr>
            <a:spLocks noChangeArrowheads="1"/>
          </p:cNvSpPr>
          <p:nvPr/>
        </p:nvSpPr>
        <p:spPr bwMode="auto">
          <a:xfrm>
            <a:off x="1066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8" name="Rectangle 15"/>
          <p:cNvSpPr>
            <a:spLocks noChangeArrowheads="1"/>
          </p:cNvSpPr>
          <p:nvPr/>
        </p:nvSpPr>
        <p:spPr bwMode="auto">
          <a:xfrm>
            <a:off x="1676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39" name="Rectangle 16"/>
          <p:cNvSpPr>
            <a:spLocks noChangeArrowheads="1"/>
          </p:cNvSpPr>
          <p:nvPr/>
        </p:nvSpPr>
        <p:spPr bwMode="auto">
          <a:xfrm>
            <a:off x="457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0" name="Rectangle 17"/>
          <p:cNvSpPr>
            <a:spLocks noChangeArrowheads="1"/>
          </p:cNvSpPr>
          <p:nvPr/>
        </p:nvSpPr>
        <p:spPr bwMode="auto">
          <a:xfrm>
            <a:off x="1066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1" name="Rectangle 18"/>
          <p:cNvSpPr>
            <a:spLocks noChangeArrowheads="1"/>
          </p:cNvSpPr>
          <p:nvPr/>
        </p:nvSpPr>
        <p:spPr bwMode="auto">
          <a:xfrm>
            <a:off x="1676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2" name="Rectangle 19"/>
          <p:cNvSpPr>
            <a:spLocks noChangeArrowheads="1"/>
          </p:cNvSpPr>
          <p:nvPr/>
        </p:nvSpPr>
        <p:spPr bwMode="auto">
          <a:xfrm>
            <a:off x="457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3" name="Rectangle 20"/>
          <p:cNvSpPr>
            <a:spLocks noChangeArrowheads="1"/>
          </p:cNvSpPr>
          <p:nvPr/>
        </p:nvSpPr>
        <p:spPr bwMode="auto">
          <a:xfrm>
            <a:off x="10668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4" name="Rectangle 21"/>
          <p:cNvSpPr>
            <a:spLocks noChangeArrowheads="1"/>
          </p:cNvSpPr>
          <p:nvPr/>
        </p:nvSpPr>
        <p:spPr bwMode="auto">
          <a:xfrm>
            <a:off x="16764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5" name="Rectangle 22"/>
          <p:cNvSpPr>
            <a:spLocks noChangeArrowheads="1"/>
          </p:cNvSpPr>
          <p:nvPr/>
        </p:nvSpPr>
        <p:spPr bwMode="auto">
          <a:xfrm>
            <a:off x="2286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6" name="Rectangle 23"/>
          <p:cNvSpPr>
            <a:spLocks noChangeArrowheads="1"/>
          </p:cNvSpPr>
          <p:nvPr/>
        </p:nvSpPr>
        <p:spPr bwMode="auto">
          <a:xfrm>
            <a:off x="2895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7" name="Rectangle 24"/>
          <p:cNvSpPr>
            <a:spLocks noChangeArrowheads="1"/>
          </p:cNvSpPr>
          <p:nvPr/>
        </p:nvSpPr>
        <p:spPr bwMode="auto">
          <a:xfrm>
            <a:off x="3505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8" name="Rectangle 25"/>
          <p:cNvSpPr>
            <a:spLocks noChangeArrowheads="1"/>
          </p:cNvSpPr>
          <p:nvPr/>
        </p:nvSpPr>
        <p:spPr bwMode="auto">
          <a:xfrm>
            <a:off x="2286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49" name="Rectangle 26"/>
          <p:cNvSpPr>
            <a:spLocks noChangeArrowheads="1"/>
          </p:cNvSpPr>
          <p:nvPr/>
        </p:nvSpPr>
        <p:spPr bwMode="auto">
          <a:xfrm>
            <a:off x="2895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0" name="Rectangle 27"/>
          <p:cNvSpPr>
            <a:spLocks noChangeArrowheads="1"/>
          </p:cNvSpPr>
          <p:nvPr/>
        </p:nvSpPr>
        <p:spPr bwMode="auto">
          <a:xfrm>
            <a:off x="3505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1" name="Rectangle 28"/>
          <p:cNvSpPr>
            <a:spLocks noChangeArrowheads="1"/>
          </p:cNvSpPr>
          <p:nvPr/>
        </p:nvSpPr>
        <p:spPr bwMode="auto">
          <a:xfrm>
            <a:off x="2286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solidFill>
                <a:srgbClr val="FF0000"/>
              </a:solidFill>
            </a:endParaRPr>
          </a:p>
        </p:txBody>
      </p:sp>
      <p:sp>
        <p:nvSpPr>
          <p:cNvPr id="44052" name="Rectangle 29"/>
          <p:cNvSpPr>
            <a:spLocks noChangeArrowheads="1"/>
          </p:cNvSpPr>
          <p:nvPr/>
        </p:nvSpPr>
        <p:spPr bwMode="auto">
          <a:xfrm>
            <a:off x="2895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3" name="Rectangle 30"/>
          <p:cNvSpPr>
            <a:spLocks noChangeArrowheads="1"/>
          </p:cNvSpPr>
          <p:nvPr/>
        </p:nvSpPr>
        <p:spPr bwMode="auto">
          <a:xfrm>
            <a:off x="3505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4"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44055" name="Rectangle 32"/>
          <p:cNvSpPr>
            <a:spLocks noChangeArrowheads="1"/>
          </p:cNvSpPr>
          <p:nvPr/>
        </p:nvSpPr>
        <p:spPr bwMode="auto">
          <a:xfrm>
            <a:off x="457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6" name="Rectangle 33"/>
          <p:cNvSpPr>
            <a:spLocks noChangeArrowheads="1"/>
          </p:cNvSpPr>
          <p:nvPr/>
        </p:nvSpPr>
        <p:spPr bwMode="auto">
          <a:xfrm>
            <a:off x="10668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7" name="Rectangle 34"/>
          <p:cNvSpPr>
            <a:spLocks noChangeArrowheads="1"/>
          </p:cNvSpPr>
          <p:nvPr/>
        </p:nvSpPr>
        <p:spPr bwMode="auto">
          <a:xfrm>
            <a:off x="16764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8" name="Rectangle 35"/>
          <p:cNvSpPr>
            <a:spLocks noChangeArrowheads="1"/>
          </p:cNvSpPr>
          <p:nvPr/>
        </p:nvSpPr>
        <p:spPr bwMode="auto">
          <a:xfrm>
            <a:off x="457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59" name="Rectangle 36"/>
          <p:cNvSpPr>
            <a:spLocks noChangeArrowheads="1"/>
          </p:cNvSpPr>
          <p:nvPr/>
        </p:nvSpPr>
        <p:spPr bwMode="auto">
          <a:xfrm>
            <a:off x="1066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0" name="Rectangle 37"/>
          <p:cNvSpPr>
            <a:spLocks noChangeArrowheads="1"/>
          </p:cNvSpPr>
          <p:nvPr/>
        </p:nvSpPr>
        <p:spPr bwMode="auto">
          <a:xfrm>
            <a:off x="1676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1" name="Rectangle 38"/>
          <p:cNvSpPr>
            <a:spLocks noChangeArrowheads="1"/>
          </p:cNvSpPr>
          <p:nvPr/>
        </p:nvSpPr>
        <p:spPr bwMode="auto">
          <a:xfrm>
            <a:off x="457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2" name="Rectangle 39"/>
          <p:cNvSpPr>
            <a:spLocks noChangeArrowheads="1"/>
          </p:cNvSpPr>
          <p:nvPr/>
        </p:nvSpPr>
        <p:spPr bwMode="auto">
          <a:xfrm>
            <a:off x="1066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3" name="Rectangle 40"/>
          <p:cNvSpPr>
            <a:spLocks noChangeArrowheads="1"/>
          </p:cNvSpPr>
          <p:nvPr/>
        </p:nvSpPr>
        <p:spPr bwMode="auto">
          <a:xfrm>
            <a:off x="1676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4" name="Rectangle 41"/>
          <p:cNvSpPr>
            <a:spLocks noChangeArrowheads="1"/>
          </p:cNvSpPr>
          <p:nvPr/>
        </p:nvSpPr>
        <p:spPr bwMode="auto">
          <a:xfrm>
            <a:off x="22860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5" name="Rectangle 42"/>
          <p:cNvSpPr>
            <a:spLocks noChangeArrowheads="1"/>
          </p:cNvSpPr>
          <p:nvPr/>
        </p:nvSpPr>
        <p:spPr bwMode="auto">
          <a:xfrm>
            <a:off x="2895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6" name="Rectangle 43"/>
          <p:cNvSpPr>
            <a:spLocks noChangeArrowheads="1"/>
          </p:cNvSpPr>
          <p:nvPr/>
        </p:nvSpPr>
        <p:spPr bwMode="auto">
          <a:xfrm>
            <a:off x="3505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7" name="Rectangle 44"/>
          <p:cNvSpPr>
            <a:spLocks noChangeArrowheads="1"/>
          </p:cNvSpPr>
          <p:nvPr/>
        </p:nvSpPr>
        <p:spPr bwMode="auto">
          <a:xfrm>
            <a:off x="2286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8" name="Rectangle 45"/>
          <p:cNvSpPr>
            <a:spLocks noChangeArrowheads="1"/>
          </p:cNvSpPr>
          <p:nvPr/>
        </p:nvSpPr>
        <p:spPr bwMode="auto">
          <a:xfrm>
            <a:off x="2895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69" name="Rectangle 46"/>
          <p:cNvSpPr>
            <a:spLocks noChangeArrowheads="1"/>
          </p:cNvSpPr>
          <p:nvPr/>
        </p:nvSpPr>
        <p:spPr bwMode="auto">
          <a:xfrm>
            <a:off x="3505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0" name="Rectangle 47"/>
          <p:cNvSpPr>
            <a:spLocks noChangeArrowheads="1"/>
          </p:cNvSpPr>
          <p:nvPr/>
        </p:nvSpPr>
        <p:spPr bwMode="auto">
          <a:xfrm>
            <a:off x="2286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1" name="Rectangle 48"/>
          <p:cNvSpPr>
            <a:spLocks noChangeArrowheads="1"/>
          </p:cNvSpPr>
          <p:nvPr/>
        </p:nvSpPr>
        <p:spPr bwMode="auto">
          <a:xfrm>
            <a:off x="2895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2" name="Rectangle 49"/>
          <p:cNvSpPr>
            <a:spLocks noChangeArrowheads="1"/>
          </p:cNvSpPr>
          <p:nvPr/>
        </p:nvSpPr>
        <p:spPr bwMode="auto">
          <a:xfrm>
            <a:off x="3505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4073"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44074"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44075" name="Text Box 52"/>
          <p:cNvSpPr txBox="1">
            <a:spLocks noChangeArrowheads="1"/>
          </p:cNvSpPr>
          <p:nvPr/>
        </p:nvSpPr>
        <p:spPr bwMode="auto">
          <a:xfrm>
            <a:off x="9144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white cells are empty</a:t>
            </a:r>
          </a:p>
        </p:txBody>
      </p:sp>
      <p:sp>
        <p:nvSpPr>
          <p:cNvPr id="44076"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44077"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44078"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
        <p:nvSpPr>
          <p:cNvPr id="44079" name="Line 59"/>
          <p:cNvSpPr>
            <a:spLocks noChangeShapeType="1"/>
          </p:cNvSpPr>
          <p:nvPr/>
        </p:nvSpPr>
        <p:spPr bwMode="auto">
          <a:xfrm flipV="1">
            <a:off x="2574925" y="3352800"/>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0" name="Line 60"/>
          <p:cNvSpPr>
            <a:spLocks noChangeShapeType="1"/>
          </p:cNvSpPr>
          <p:nvPr/>
        </p:nvSpPr>
        <p:spPr bwMode="auto">
          <a:xfrm>
            <a:off x="2574925" y="4167188"/>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1" name="Line 61"/>
          <p:cNvSpPr>
            <a:spLocks noChangeShapeType="1"/>
          </p:cNvSpPr>
          <p:nvPr/>
        </p:nvSpPr>
        <p:spPr bwMode="auto">
          <a:xfrm rot="-5400000">
            <a:off x="3001963" y="3760788"/>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2" name="Line 62"/>
          <p:cNvSpPr>
            <a:spLocks noChangeShapeType="1"/>
          </p:cNvSpPr>
          <p:nvPr/>
        </p:nvSpPr>
        <p:spPr bwMode="auto">
          <a:xfrm rot="5400000" flipH="1">
            <a:off x="2179638" y="3763963"/>
            <a:ext cx="0" cy="3810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3" name="Line 63"/>
          <p:cNvSpPr>
            <a:spLocks noChangeShapeType="1"/>
          </p:cNvSpPr>
          <p:nvPr/>
        </p:nvSpPr>
        <p:spPr bwMode="auto">
          <a:xfrm flipV="1">
            <a:off x="2776538" y="3413125"/>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4" name="Line 64"/>
          <p:cNvSpPr>
            <a:spLocks noChangeShapeType="1"/>
          </p:cNvSpPr>
          <p:nvPr/>
        </p:nvSpPr>
        <p:spPr bwMode="auto">
          <a:xfrm rot="5400000" flipV="1">
            <a:off x="2743200" y="4114800"/>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5" name="Line 65"/>
          <p:cNvSpPr>
            <a:spLocks noChangeShapeType="1"/>
          </p:cNvSpPr>
          <p:nvPr/>
        </p:nvSpPr>
        <p:spPr bwMode="auto">
          <a:xfrm rot="16200000" flipV="1">
            <a:off x="2057400" y="3429000"/>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86" name="Line 66"/>
          <p:cNvSpPr>
            <a:spLocks noChangeShapeType="1"/>
          </p:cNvSpPr>
          <p:nvPr/>
        </p:nvSpPr>
        <p:spPr bwMode="auto">
          <a:xfrm rot="10800000" flipV="1">
            <a:off x="2074863" y="4137025"/>
            <a:ext cx="333375" cy="3333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p:nvPr/>
        </p:nvSpPr>
        <p:spPr>
          <a:xfrm rot="20596666">
            <a:off x="6075499" y="4548650"/>
            <a:ext cx="2737453" cy="584775"/>
          </a:xfrm>
          <a:prstGeom prst="rect">
            <a:avLst/>
          </a:prstGeom>
          <a:solidFill>
            <a:srgbClr val="CCECFF"/>
          </a:solidFill>
        </p:spPr>
        <p:txBody>
          <a:bodyPr wrap="square" rtlCol="0">
            <a:spAutoFit/>
          </a:bodyPr>
          <a:lstStyle/>
          <a:p>
            <a:r>
              <a:rPr lang="en-US" sz="3200" dirty="0" smtClean="0">
                <a:latin typeface="Calibri" pitchFamily="34" charset="0"/>
              </a:rPr>
              <a:t>Only 3 rules</a:t>
            </a:r>
            <a:endParaRPr lang="en-US" sz="3200" dirty="0">
              <a:latin typeface="Calibri" pitchFamily="34" charset="0"/>
            </a:endParaRPr>
          </a:p>
        </p:txBody>
      </p:sp>
      <p:sp>
        <p:nvSpPr>
          <p:cNvPr id="4" name="TextBox 3"/>
          <p:cNvSpPr txBox="1"/>
          <p:nvPr/>
        </p:nvSpPr>
        <p:spPr>
          <a:xfrm>
            <a:off x="1768453" y="3226355"/>
            <a:ext cx="300082" cy="369332"/>
          </a:xfrm>
          <a:prstGeom prst="rect">
            <a:avLst/>
          </a:prstGeom>
          <a:noFill/>
        </p:spPr>
        <p:txBody>
          <a:bodyPr wrap="none" rtlCol="0">
            <a:spAutoFit/>
          </a:bodyPr>
          <a:lstStyle/>
          <a:p>
            <a:r>
              <a:rPr lang="en-US" sz="1800" b="1" dirty="0" smtClean="0">
                <a:solidFill>
                  <a:schemeClr val="bg1">
                    <a:lumMod val="65000"/>
                  </a:schemeClr>
                </a:solidFill>
                <a:latin typeface="Calibri" panose="020F0502020204030204" pitchFamily="34" charset="0"/>
                <a:cs typeface="Calibri" panose="020F0502020204030204" pitchFamily="34" charset="0"/>
              </a:rPr>
              <a:t>1</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59" name="TextBox 58"/>
          <p:cNvSpPr txBox="1"/>
          <p:nvPr/>
        </p:nvSpPr>
        <p:spPr>
          <a:xfrm>
            <a:off x="2547114" y="3060183"/>
            <a:ext cx="301686" cy="369332"/>
          </a:xfrm>
          <a:prstGeom prst="rect">
            <a:avLst/>
          </a:prstGeom>
          <a:noFill/>
        </p:spPr>
        <p:txBody>
          <a:bodyPr wrap="none" rtlCol="0">
            <a:spAutoFit/>
          </a:bodyPr>
          <a:lstStyle/>
          <a:p>
            <a:r>
              <a:rPr lang="en-US" sz="1800" b="1" dirty="0">
                <a:solidFill>
                  <a:schemeClr val="bg1">
                    <a:lumMod val="65000"/>
                  </a:schemeClr>
                </a:solidFill>
                <a:latin typeface="Calibri" panose="020F0502020204030204" pitchFamily="34" charset="0"/>
                <a:cs typeface="Calibri" panose="020F0502020204030204" pitchFamily="34" charset="0"/>
              </a:rPr>
              <a:t>2</a:t>
            </a:r>
          </a:p>
        </p:txBody>
      </p:sp>
      <p:sp>
        <p:nvSpPr>
          <p:cNvPr id="60" name="TextBox 59"/>
          <p:cNvSpPr txBox="1"/>
          <p:nvPr/>
        </p:nvSpPr>
        <p:spPr>
          <a:xfrm>
            <a:off x="3118614" y="3264733"/>
            <a:ext cx="301686" cy="369332"/>
          </a:xfrm>
          <a:prstGeom prst="rect">
            <a:avLst/>
          </a:prstGeom>
          <a:noFill/>
        </p:spPr>
        <p:txBody>
          <a:bodyPr wrap="none" rtlCol="0">
            <a:spAutoFit/>
          </a:bodyPr>
          <a:lstStyle/>
          <a:p>
            <a:r>
              <a:rPr lang="en-US" sz="1800" b="1" dirty="0" smtClean="0">
                <a:solidFill>
                  <a:schemeClr val="bg1">
                    <a:lumMod val="65000"/>
                  </a:schemeClr>
                </a:solidFill>
                <a:latin typeface="Calibri" panose="020F0502020204030204" pitchFamily="34" charset="0"/>
                <a:cs typeface="Calibri" panose="020F0502020204030204" pitchFamily="34" charset="0"/>
              </a:rPr>
              <a:t>3</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61" name="TextBox 60"/>
          <p:cNvSpPr txBox="1"/>
          <p:nvPr/>
        </p:nvSpPr>
        <p:spPr>
          <a:xfrm>
            <a:off x="1755714" y="3874571"/>
            <a:ext cx="301686" cy="369332"/>
          </a:xfrm>
          <a:prstGeom prst="rect">
            <a:avLst/>
          </a:prstGeom>
          <a:noFill/>
        </p:spPr>
        <p:txBody>
          <a:bodyPr wrap="none" rtlCol="0">
            <a:spAutoFit/>
          </a:bodyPr>
          <a:lstStyle/>
          <a:p>
            <a:r>
              <a:rPr lang="en-US" sz="1800" b="1" dirty="0">
                <a:solidFill>
                  <a:schemeClr val="bg1">
                    <a:lumMod val="65000"/>
                  </a:schemeClr>
                </a:solidFill>
                <a:latin typeface="Calibri" panose="020F0502020204030204" pitchFamily="34" charset="0"/>
                <a:cs typeface="Calibri" panose="020F0502020204030204" pitchFamily="34" charset="0"/>
              </a:rPr>
              <a:t>4</a:t>
            </a:r>
          </a:p>
        </p:txBody>
      </p:sp>
      <p:sp>
        <p:nvSpPr>
          <p:cNvPr id="62" name="TextBox 61"/>
          <p:cNvSpPr txBox="1"/>
          <p:nvPr/>
        </p:nvSpPr>
        <p:spPr>
          <a:xfrm>
            <a:off x="3156714" y="3897868"/>
            <a:ext cx="301686" cy="369332"/>
          </a:xfrm>
          <a:prstGeom prst="rect">
            <a:avLst/>
          </a:prstGeom>
          <a:noFill/>
        </p:spPr>
        <p:txBody>
          <a:bodyPr wrap="none" rtlCol="0">
            <a:spAutoFit/>
          </a:bodyPr>
          <a:lstStyle/>
          <a:p>
            <a:r>
              <a:rPr lang="en-US" sz="1800" b="1" dirty="0" smtClean="0">
                <a:solidFill>
                  <a:schemeClr val="bg1">
                    <a:lumMod val="65000"/>
                  </a:schemeClr>
                </a:solidFill>
                <a:latin typeface="Calibri" panose="020F0502020204030204" pitchFamily="34" charset="0"/>
                <a:cs typeface="Calibri" panose="020F0502020204030204" pitchFamily="34" charset="0"/>
              </a:rPr>
              <a:t>5</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63" name="TextBox 62"/>
          <p:cNvSpPr txBox="1"/>
          <p:nvPr/>
        </p:nvSpPr>
        <p:spPr>
          <a:xfrm>
            <a:off x="1912846" y="4493697"/>
            <a:ext cx="301686" cy="369332"/>
          </a:xfrm>
          <a:prstGeom prst="rect">
            <a:avLst/>
          </a:prstGeom>
          <a:noFill/>
        </p:spPr>
        <p:txBody>
          <a:bodyPr wrap="none" rtlCol="0">
            <a:spAutoFit/>
          </a:bodyPr>
          <a:lstStyle/>
          <a:p>
            <a:r>
              <a:rPr lang="en-US" sz="1800" b="1" dirty="0">
                <a:solidFill>
                  <a:schemeClr val="bg1">
                    <a:lumMod val="65000"/>
                  </a:schemeClr>
                </a:solidFill>
                <a:latin typeface="Calibri" panose="020F0502020204030204" pitchFamily="34" charset="0"/>
                <a:cs typeface="Calibri" panose="020F0502020204030204" pitchFamily="34" charset="0"/>
              </a:rPr>
              <a:t>6</a:t>
            </a:r>
          </a:p>
        </p:txBody>
      </p:sp>
      <p:sp>
        <p:nvSpPr>
          <p:cNvPr id="64" name="TextBox 63"/>
          <p:cNvSpPr txBox="1"/>
          <p:nvPr/>
        </p:nvSpPr>
        <p:spPr>
          <a:xfrm>
            <a:off x="2563782" y="4507468"/>
            <a:ext cx="301686" cy="369332"/>
          </a:xfrm>
          <a:prstGeom prst="rect">
            <a:avLst/>
          </a:prstGeom>
          <a:noFill/>
        </p:spPr>
        <p:txBody>
          <a:bodyPr wrap="none" rtlCol="0">
            <a:spAutoFit/>
          </a:bodyPr>
          <a:lstStyle/>
          <a:p>
            <a:r>
              <a:rPr lang="en-US" sz="1800" b="1" dirty="0" smtClean="0">
                <a:solidFill>
                  <a:schemeClr val="bg1">
                    <a:lumMod val="65000"/>
                  </a:schemeClr>
                </a:solidFill>
                <a:latin typeface="Calibri" panose="020F0502020204030204" pitchFamily="34" charset="0"/>
                <a:cs typeface="Calibri" panose="020F0502020204030204" pitchFamily="34" charset="0"/>
              </a:rPr>
              <a:t>7</a:t>
            </a:r>
            <a:endParaRPr lang="en-US" sz="1800" b="1" dirty="0">
              <a:solidFill>
                <a:schemeClr val="bg1">
                  <a:lumMod val="65000"/>
                </a:schemeClr>
              </a:solidFill>
              <a:latin typeface="Calibri" panose="020F0502020204030204" pitchFamily="34" charset="0"/>
              <a:cs typeface="Calibri" panose="020F0502020204030204" pitchFamily="34" charset="0"/>
            </a:endParaRPr>
          </a:p>
        </p:txBody>
      </p:sp>
      <p:sp>
        <p:nvSpPr>
          <p:cNvPr id="65" name="TextBox 64"/>
          <p:cNvSpPr txBox="1"/>
          <p:nvPr/>
        </p:nvSpPr>
        <p:spPr>
          <a:xfrm>
            <a:off x="2933420" y="4483655"/>
            <a:ext cx="301686" cy="369332"/>
          </a:xfrm>
          <a:prstGeom prst="rect">
            <a:avLst/>
          </a:prstGeom>
          <a:noFill/>
        </p:spPr>
        <p:txBody>
          <a:bodyPr wrap="none" rtlCol="0">
            <a:spAutoFit/>
          </a:bodyPr>
          <a:lstStyle/>
          <a:p>
            <a:r>
              <a:rPr lang="en-US" sz="1800" b="1" dirty="0">
                <a:solidFill>
                  <a:schemeClr val="bg1">
                    <a:lumMod val="65000"/>
                  </a:schemeClr>
                </a:solidFill>
                <a:latin typeface="Calibri" panose="020F0502020204030204" pitchFamily="34" charset="0"/>
                <a:cs typeface="Calibri" panose="020F0502020204030204" pitchFamily="34" charset="0"/>
              </a:rPr>
              <a:t>8</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552950" y="3406001"/>
            <a:ext cx="4286250" cy="861199"/>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5058"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59"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0"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1"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2"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3"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4"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5"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6" name="Rectangle 15"/>
          <p:cNvSpPr>
            <a:spLocks noChangeArrowheads="1"/>
          </p:cNvSpPr>
          <p:nvPr/>
        </p:nvSpPr>
        <p:spPr bwMode="auto">
          <a:xfrm>
            <a:off x="18288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7"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8"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69"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0" name="Rectangle 19"/>
          <p:cNvSpPr>
            <a:spLocks noChangeArrowheads="1"/>
          </p:cNvSpPr>
          <p:nvPr/>
        </p:nvSpPr>
        <p:spPr bwMode="auto">
          <a:xfrm>
            <a:off x="2438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1"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2"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3" name="Rectangle 22"/>
          <p:cNvSpPr>
            <a:spLocks noChangeArrowheads="1"/>
          </p:cNvSpPr>
          <p:nvPr/>
        </p:nvSpPr>
        <p:spPr bwMode="auto">
          <a:xfrm>
            <a:off x="24384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5074" name="Rectangle 23"/>
          <p:cNvSpPr>
            <a:spLocks noChangeArrowheads="1"/>
          </p:cNvSpPr>
          <p:nvPr/>
        </p:nvSpPr>
        <p:spPr bwMode="auto">
          <a:xfrm>
            <a:off x="3048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5075"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7"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8"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79" name="Rectangle 28"/>
          <p:cNvSpPr>
            <a:spLocks noChangeArrowheads="1"/>
          </p:cNvSpPr>
          <p:nvPr/>
        </p:nvSpPr>
        <p:spPr bwMode="auto">
          <a:xfrm>
            <a:off x="18288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5080"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1"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2"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3"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4"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5"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6" name="Rectangle 35"/>
          <p:cNvSpPr>
            <a:spLocks noChangeArrowheads="1"/>
          </p:cNvSpPr>
          <p:nvPr/>
        </p:nvSpPr>
        <p:spPr bwMode="auto">
          <a:xfrm>
            <a:off x="24384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5087" name="Rectangle 36"/>
          <p:cNvSpPr>
            <a:spLocks noChangeArrowheads="1"/>
          </p:cNvSpPr>
          <p:nvPr/>
        </p:nvSpPr>
        <p:spPr bwMode="auto">
          <a:xfrm>
            <a:off x="30480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8"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89" name="Rectangle 38"/>
          <p:cNvSpPr>
            <a:spLocks noChangeArrowheads="1"/>
          </p:cNvSpPr>
          <p:nvPr/>
        </p:nvSpPr>
        <p:spPr bwMode="auto">
          <a:xfrm>
            <a:off x="2438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0"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1"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2"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3"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4"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5096"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8"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49"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0"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1"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2"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53"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4"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5"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822320" y="3677760"/>
              <a:ext cx="1791720" cy="1194480"/>
            </p14:xfrm>
          </p:contentPart>
        </mc:Choice>
        <mc:Fallback xmlns="">
          <p:pic>
            <p:nvPicPr>
              <p:cNvPr id="2" name="Ink 1"/>
              <p:cNvPicPr/>
              <p:nvPr/>
            </p:nvPicPr>
            <p:blipFill>
              <a:blip r:embed="rId4"/>
              <a:stretch>
                <a:fillRect/>
              </a:stretch>
            </p:blipFill>
            <p:spPr>
              <a:xfrm>
                <a:off x="1809720" y="3665880"/>
                <a:ext cx="1818000" cy="1219320"/>
              </a:xfrm>
              <a:prstGeom prst="rect">
                <a:avLst/>
              </a:prstGeom>
            </p:spPr>
          </p:pic>
        </mc:Fallback>
      </mc:AlternateContent>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3"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4"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5"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6"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7"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8"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89"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0" name="Rectangle 15"/>
          <p:cNvSpPr>
            <a:spLocks noChangeArrowheads="1"/>
          </p:cNvSpPr>
          <p:nvPr/>
        </p:nvSpPr>
        <p:spPr bwMode="auto">
          <a:xfrm>
            <a:off x="18288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091"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2"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3"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4" name="Rectangle 19"/>
          <p:cNvSpPr>
            <a:spLocks noChangeArrowheads="1"/>
          </p:cNvSpPr>
          <p:nvPr/>
        </p:nvSpPr>
        <p:spPr bwMode="auto">
          <a:xfrm>
            <a:off x="24384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5"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6"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097" name="Rectangle 22"/>
          <p:cNvSpPr>
            <a:spLocks noChangeArrowheads="1"/>
          </p:cNvSpPr>
          <p:nvPr/>
        </p:nvSpPr>
        <p:spPr bwMode="auto">
          <a:xfrm>
            <a:off x="24384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098" name="Rectangle 23"/>
          <p:cNvSpPr>
            <a:spLocks noChangeArrowheads="1"/>
          </p:cNvSpPr>
          <p:nvPr/>
        </p:nvSpPr>
        <p:spPr bwMode="auto">
          <a:xfrm>
            <a:off x="3048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099"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1"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2"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3" name="Rectangle 28"/>
          <p:cNvSpPr>
            <a:spLocks noChangeArrowheads="1"/>
          </p:cNvSpPr>
          <p:nvPr/>
        </p:nvSpPr>
        <p:spPr bwMode="auto">
          <a:xfrm>
            <a:off x="18288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104"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5"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6"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7"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8"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09"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0" name="Rectangle 35"/>
          <p:cNvSpPr>
            <a:spLocks noChangeArrowheads="1"/>
          </p:cNvSpPr>
          <p:nvPr/>
        </p:nvSpPr>
        <p:spPr bwMode="auto">
          <a:xfrm>
            <a:off x="24384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111" name="Rectangle 36"/>
          <p:cNvSpPr>
            <a:spLocks noChangeArrowheads="1"/>
          </p:cNvSpPr>
          <p:nvPr/>
        </p:nvSpPr>
        <p:spPr bwMode="auto">
          <a:xfrm>
            <a:off x="30480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6112"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3" name="Rectangle 38"/>
          <p:cNvSpPr>
            <a:spLocks noChangeArrowheads="1"/>
          </p:cNvSpPr>
          <p:nvPr/>
        </p:nvSpPr>
        <p:spPr bwMode="auto">
          <a:xfrm>
            <a:off x="24384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4"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5"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6"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7"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18"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6120"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8" name="Rounded Rectangle 47"/>
          <p:cNvSpPr/>
          <p:nvPr/>
        </p:nvSpPr>
        <p:spPr bwMode="auto">
          <a:xfrm>
            <a:off x="4552949" y="4448737"/>
            <a:ext cx="4290261" cy="1964095"/>
          </a:xfrm>
          <a:prstGeom prst="roundRect">
            <a:avLst/>
          </a:prstGeom>
          <a:solidFill>
            <a:srgbClr val="FFCC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9"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50"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1"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2"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3" name="Text Box 51"/>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red cells are </a:t>
            </a:r>
            <a:r>
              <a:rPr lang="en-US" dirty="0" smtClean="0">
                <a:latin typeface="Cambria" pitchFamily="18" charset="0"/>
              </a:rPr>
              <a:t>"alive"</a:t>
            </a:r>
            <a:endParaRPr lang="en-US" dirty="0">
              <a:latin typeface="Cambria" pitchFamily="18" charset="0"/>
            </a:endParaRPr>
          </a:p>
        </p:txBody>
      </p:sp>
      <p:sp>
        <p:nvSpPr>
          <p:cNvPr id="54"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5"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6"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223360" y="3075840"/>
              <a:ext cx="1208160" cy="2392560"/>
            </p14:xfrm>
          </p:contentPart>
        </mc:Choice>
        <mc:Fallback xmlns="">
          <p:pic>
            <p:nvPicPr>
              <p:cNvPr id="2" name="Ink 1"/>
              <p:cNvPicPr/>
              <p:nvPr/>
            </p:nvPicPr>
            <p:blipFill>
              <a:blip r:embed="rId4"/>
              <a:stretch>
                <a:fillRect/>
              </a:stretch>
            </p:blipFill>
            <p:spPr>
              <a:xfrm>
                <a:off x="2210400" y="3062880"/>
                <a:ext cx="1233360" cy="2419200"/>
              </a:xfrm>
              <a:prstGeom prst="rect">
                <a:avLst/>
              </a:prstGeom>
            </p:spPr>
          </p:pic>
        </mc:Fallback>
      </mc:AlternateContent>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ChangeArrowheads="1"/>
          </p:cNvSpPr>
          <p:nvPr/>
        </p:nvSpPr>
        <p:spPr bwMode="auto">
          <a:xfrm>
            <a:off x="609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7" name="Rectangle 8"/>
          <p:cNvSpPr>
            <a:spLocks noChangeArrowheads="1"/>
          </p:cNvSpPr>
          <p:nvPr/>
        </p:nvSpPr>
        <p:spPr bwMode="auto">
          <a:xfrm>
            <a:off x="12192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8" name="Rectangle 9"/>
          <p:cNvSpPr>
            <a:spLocks noChangeArrowheads="1"/>
          </p:cNvSpPr>
          <p:nvPr/>
        </p:nvSpPr>
        <p:spPr bwMode="auto">
          <a:xfrm>
            <a:off x="18288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09" name="Rectangle 10"/>
          <p:cNvSpPr>
            <a:spLocks noChangeArrowheads="1"/>
          </p:cNvSpPr>
          <p:nvPr/>
        </p:nvSpPr>
        <p:spPr bwMode="auto">
          <a:xfrm>
            <a:off x="609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0" name="Rectangle 11"/>
          <p:cNvSpPr>
            <a:spLocks noChangeArrowheads="1"/>
          </p:cNvSpPr>
          <p:nvPr/>
        </p:nvSpPr>
        <p:spPr bwMode="auto">
          <a:xfrm>
            <a:off x="12192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1" name="Rectangle 12"/>
          <p:cNvSpPr>
            <a:spLocks noChangeArrowheads="1"/>
          </p:cNvSpPr>
          <p:nvPr/>
        </p:nvSpPr>
        <p:spPr bwMode="auto">
          <a:xfrm>
            <a:off x="18288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2" name="Rectangle 13"/>
          <p:cNvSpPr>
            <a:spLocks noChangeArrowheads="1"/>
          </p:cNvSpPr>
          <p:nvPr/>
        </p:nvSpPr>
        <p:spPr bwMode="auto">
          <a:xfrm>
            <a:off x="609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3" name="Rectangle 14"/>
          <p:cNvSpPr>
            <a:spLocks noChangeArrowheads="1"/>
          </p:cNvSpPr>
          <p:nvPr/>
        </p:nvSpPr>
        <p:spPr bwMode="auto">
          <a:xfrm>
            <a:off x="12192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4" name="Rectangle 15"/>
          <p:cNvSpPr>
            <a:spLocks noChangeArrowheads="1"/>
          </p:cNvSpPr>
          <p:nvPr/>
        </p:nvSpPr>
        <p:spPr bwMode="auto">
          <a:xfrm>
            <a:off x="18288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15" name="Rectangle 16"/>
          <p:cNvSpPr>
            <a:spLocks noChangeArrowheads="1"/>
          </p:cNvSpPr>
          <p:nvPr/>
        </p:nvSpPr>
        <p:spPr bwMode="auto">
          <a:xfrm>
            <a:off x="24384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6" name="Rectangle 17"/>
          <p:cNvSpPr>
            <a:spLocks noChangeArrowheads="1"/>
          </p:cNvSpPr>
          <p:nvPr/>
        </p:nvSpPr>
        <p:spPr bwMode="auto">
          <a:xfrm>
            <a:off x="30480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7" name="Rectangle 18"/>
          <p:cNvSpPr>
            <a:spLocks noChangeArrowheads="1"/>
          </p:cNvSpPr>
          <p:nvPr/>
        </p:nvSpPr>
        <p:spPr bwMode="auto">
          <a:xfrm>
            <a:off x="3657600" y="2438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18" name="Rectangle 19"/>
          <p:cNvSpPr>
            <a:spLocks noChangeArrowheads="1"/>
          </p:cNvSpPr>
          <p:nvPr/>
        </p:nvSpPr>
        <p:spPr bwMode="auto">
          <a:xfrm>
            <a:off x="2438400" y="30480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19" name="Rectangle 20"/>
          <p:cNvSpPr>
            <a:spLocks noChangeArrowheads="1"/>
          </p:cNvSpPr>
          <p:nvPr/>
        </p:nvSpPr>
        <p:spPr bwMode="auto">
          <a:xfrm>
            <a:off x="30480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0" name="Rectangle 21"/>
          <p:cNvSpPr>
            <a:spLocks noChangeArrowheads="1"/>
          </p:cNvSpPr>
          <p:nvPr/>
        </p:nvSpPr>
        <p:spPr bwMode="auto">
          <a:xfrm>
            <a:off x="3657600" y="3048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1" name="Rectangle 22"/>
          <p:cNvSpPr>
            <a:spLocks noChangeArrowheads="1"/>
          </p:cNvSpPr>
          <p:nvPr/>
        </p:nvSpPr>
        <p:spPr bwMode="auto">
          <a:xfrm>
            <a:off x="24384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2" name="Rectangle 23"/>
          <p:cNvSpPr>
            <a:spLocks noChangeArrowheads="1"/>
          </p:cNvSpPr>
          <p:nvPr/>
        </p:nvSpPr>
        <p:spPr bwMode="auto">
          <a:xfrm>
            <a:off x="3048000" y="3657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23" name="Rectangle 24"/>
          <p:cNvSpPr>
            <a:spLocks noChangeArrowheads="1"/>
          </p:cNvSpPr>
          <p:nvPr/>
        </p:nvSpPr>
        <p:spPr bwMode="auto">
          <a:xfrm>
            <a:off x="3657600" y="3657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5" name="Rectangle 26"/>
          <p:cNvSpPr>
            <a:spLocks noChangeArrowheads="1"/>
          </p:cNvSpPr>
          <p:nvPr/>
        </p:nvSpPr>
        <p:spPr bwMode="auto">
          <a:xfrm>
            <a:off x="609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6" name="Rectangle 27"/>
          <p:cNvSpPr>
            <a:spLocks noChangeArrowheads="1"/>
          </p:cNvSpPr>
          <p:nvPr/>
        </p:nvSpPr>
        <p:spPr bwMode="auto">
          <a:xfrm>
            <a:off x="12192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7" name="Rectangle 28"/>
          <p:cNvSpPr>
            <a:spLocks noChangeArrowheads="1"/>
          </p:cNvSpPr>
          <p:nvPr/>
        </p:nvSpPr>
        <p:spPr bwMode="auto">
          <a:xfrm>
            <a:off x="18288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28" name="Rectangle 29"/>
          <p:cNvSpPr>
            <a:spLocks noChangeArrowheads="1"/>
          </p:cNvSpPr>
          <p:nvPr/>
        </p:nvSpPr>
        <p:spPr bwMode="auto">
          <a:xfrm>
            <a:off x="609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29" name="Rectangle 30"/>
          <p:cNvSpPr>
            <a:spLocks noChangeArrowheads="1"/>
          </p:cNvSpPr>
          <p:nvPr/>
        </p:nvSpPr>
        <p:spPr bwMode="auto">
          <a:xfrm>
            <a:off x="12192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0" name="Rectangle 31"/>
          <p:cNvSpPr>
            <a:spLocks noChangeArrowheads="1"/>
          </p:cNvSpPr>
          <p:nvPr/>
        </p:nvSpPr>
        <p:spPr bwMode="auto">
          <a:xfrm>
            <a:off x="18288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1" name="Rectangle 32"/>
          <p:cNvSpPr>
            <a:spLocks noChangeArrowheads="1"/>
          </p:cNvSpPr>
          <p:nvPr/>
        </p:nvSpPr>
        <p:spPr bwMode="auto">
          <a:xfrm>
            <a:off x="609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2" name="Rectangle 33"/>
          <p:cNvSpPr>
            <a:spLocks noChangeArrowheads="1"/>
          </p:cNvSpPr>
          <p:nvPr/>
        </p:nvSpPr>
        <p:spPr bwMode="auto">
          <a:xfrm>
            <a:off x="12192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3" name="Rectangle 34"/>
          <p:cNvSpPr>
            <a:spLocks noChangeArrowheads="1"/>
          </p:cNvSpPr>
          <p:nvPr/>
        </p:nvSpPr>
        <p:spPr bwMode="auto">
          <a:xfrm>
            <a:off x="18288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4" name="Rectangle 35"/>
          <p:cNvSpPr>
            <a:spLocks noChangeArrowheads="1"/>
          </p:cNvSpPr>
          <p:nvPr/>
        </p:nvSpPr>
        <p:spPr bwMode="auto">
          <a:xfrm>
            <a:off x="24384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5" name="Rectangle 36"/>
          <p:cNvSpPr>
            <a:spLocks noChangeArrowheads="1"/>
          </p:cNvSpPr>
          <p:nvPr/>
        </p:nvSpPr>
        <p:spPr bwMode="auto">
          <a:xfrm>
            <a:off x="3048000" y="4267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36" name="Rectangle 37"/>
          <p:cNvSpPr>
            <a:spLocks noChangeArrowheads="1"/>
          </p:cNvSpPr>
          <p:nvPr/>
        </p:nvSpPr>
        <p:spPr bwMode="auto">
          <a:xfrm>
            <a:off x="3657600" y="4267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7" name="Rectangle 38"/>
          <p:cNvSpPr>
            <a:spLocks noChangeArrowheads="1"/>
          </p:cNvSpPr>
          <p:nvPr/>
        </p:nvSpPr>
        <p:spPr bwMode="auto">
          <a:xfrm>
            <a:off x="2438400" y="48768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7138" name="Rectangle 39"/>
          <p:cNvSpPr>
            <a:spLocks noChangeArrowheads="1"/>
          </p:cNvSpPr>
          <p:nvPr/>
        </p:nvSpPr>
        <p:spPr bwMode="auto">
          <a:xfrm>
            <a:off x="30480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39" name="Rectangle 40"/>
          <p:cNvSpPr>
            <a:spLocks noChangeArrowheads="1"/>
          </p:cNvSpPr>
          <p:nvPr/>
        </p:nvSpPr>
        <p:spPr bwMode="auto">
          <a:xfrm>
            <a:off x="3657600" y="4876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0" name="Rectangle 41"/>
          <p:cNvSpPr>
            <a:spLocks noChangeArrowheads="1"/>
          </p:cNvSpPr>
          <p:nvPr/>
        </p:nvSpPr>
        <p:spPr bwMode="auto">
          <a:xfrm>
            <a:off x="24384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1" name="Rectangle 42"/>
          <p:cNvSpPr>
            <a:spLocks noChangeArrowheads="1"/>
          </p:cNvSpPr>
          <p:nvPr/>
        </p:nvSpPr>
        <p:spPr bwMode="auto">
          <a:xfrm>
            <a:off x="30480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2" name="Rectangle 43"/>
          <p:cNvSpPr>
            <a:spLocks noChangeArrowheads="1"/>
          </p:cNvSpPr>
          <p:nvPr/>
        </p:nvSpPr>
        <p:spPr bwMode="auto">
          <a:xfrm>
            <a:off x="3657600" y="5486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7143" name="Text Box 45"/>
          <p:cNvSpPr txBox="1">
            <a:spLocks noChangeArrowheads="1"/>
          </p:cNvSpPr>
          <p:nvPr/>
        </p:nvSpPr>
        <p:spPr bwMode="auto">
          <a:xfrm>
            <a:off x="914400" y="19050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t>red cells are alive</a:t>
            </a:r>
          </a:p>
        </p:txBody>
      </p:sp>
      <p:sp>
        <p:nvSpPr>
          <p:cNvPr id="47144" name="Text Box 46"/>
          <p:cNvSpPr txBox="1">
            <a:spLocks noChangeArrowheads="1"/>
          </p:cNvSpPr>
          <p:nvPr/>
        </p:nvSpPr>
        <p:spPr bwMode="auto">
          <a:xfrm>
            <a:off x="1066800" y="61722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a:t>white cells are empty</a:t>
            </a:r>
          </a:p>
        </p:txBody>
      </p:sp>
      <p:sp>
        <p:nvSpPr>
          <p:cNvPr id="49" name="Text Box 5"/>
          <p:cNvSpPr txBox="1">
            <a:spLocks noChangeArrowheads="1"/>
          </p:cNvSpPr>
          <p:nvPr/>
        </p:nvSpPr>
        <p:spPr bwMode="auto">
          <a:xfrm>
            <a:off x="952500" y="22860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lvl="0">
              <a:spcBef>
                <a:spcPct val="50000"/>
              </a:spcBef>
            </a:pPr>
            <a:r>
              <a:rPr lang="en-US" sz="3200" dirty="0">
                <a:solidFill>
                  <a:srgbClr val="000000"/>
                </a:solidFill>
                <a:latin typeface="Cambria" pitchFamily="18" charset="0"/>
              </a:rPr>
              <a:t>Lab Problem:  </a:t>
            </a:r>
            <a:r>
              <a:rPr lang="en-US" sz="3200" b="1" i="1" dirty="0">
                <a:solidFill>
                  <a:srgbClr val="000000"/>
                </a:solidFill>
                <a:latin typeface="Cambria" pitchFamily="18" charset="0"/>
              </a:rPr>
              <a:t>Conway's Game of L</a:t>
            </a:r>
            <a:r>
              <a:rPr lang="en-US" altLang="ja-JP" sz="3200" b="1" i="1" dirty="0">
                <a:solidFill>
                  <a:srgbClr val="000000"/>
                </a:solidFill>
                <a:latin typeface="Cambria" pitchFamily="18" charset="0"/>
              </a:rPr>
              <a:t>ife</a:t>
            </a:r>
            <a:endParaRPr lang="en-US" sz="3200" b="1" i="1" dirty="0">
              <a:solidFill>
                <a:srgbClr val="000000"/>
              </a:solidFill>
              <a:latin typeface="Cambria" pitchFamily="18" charset="0"/>
            </a:endParaRPr>
          </a:p>
        </p:txBody>
      </p:sp>
      <p:sp>
        <p:nvSpPr>
          <p:cNvPr id="50" name="Text Box 12"/>
          <p:cNvSpPr txBox="1">
            <a:spLocks noChangeArrowheads="1"/>
          </p:cNvSpPr>
          <p:nvPr/>
        </p:nvSpPr>
        <p:spPr bwMode="auto">
          <a:xfrm>
            <a:off x="4800600" y="1447800"/>
            <a:ext cx="3139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Evolutionary rules</a:t>
            </a:r>
          </a:p>
        </p:txBody>
      </p:sp>
      <p:sp>
        <p:nvSpPr>
          <p:cNvPr id="51" name="Text Box 31"/>
          <p:cNvSpPr txBox="1">
            <a:spLocks noChangeArrowheads="1"/>
          </p:cNvSpPr>
          <p:nvPr/>
        </p:nvSpPr>
        <p:spPr bwMode="auto">
          <a:xfrm>
            <a:off x="1371600" y="13716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latin typeface="Cambria" pitchFamily="18" charset="0"/>
              </a:rPr>
              <a:t>Grid World</a:t>
            </a:r>
          </a:p>
        </p:txBody>
      </p:sp>
      <p:sp>
        <p:nvSpPr>
          <p:cNvPr id="52" name="Text Box 50"/>
          <p:cNvSpPr txBox="1">
            <a:spLocks noChangeArrowheads="1"/>
          </p:cNvSpPr>
          <p:nvPr/>
        </p:nvSpPr>
        <p:spPr bwMode="auto">
          <a:xfrm>
            <a:off x="4624138" y="236220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Everything depends on a </a:t>
            </a:r>
            <a:r>
              <a:rPr lang="en-US" dirty="0" smtClean="0">
                <a:latin typeface="Cambria" pitchFamily="18" charset="0"/>
              </a:rPr>
              <a:t>cell'</a:t>
            </a:r>
            <a:r>
              <a:rPr lang="en-US" altLang="ja-JP" dirty="0" smtClean="0">
                <a:latin typeface="Cambria" pitchFamily="18" charset="0"/>
              </a:rPr>
              <a:t>s eight </a:t>
            </a:r>
            <a:r>
              <a:rPr lang="en-US" altLang="ja-JP" dirty="0">
                <a:latin typeface="Cambria" pitchFamily="18" charset="0"/>
              </a:rPr>
              <a:t>neighbors</a:t>
            </a:r>
            <a:endParaRPr lang="en-US" dirty="0">
              <a:latin typeface="Cambria" pitchFamily="18" charset="0"/>
            </a:endParaRPr>
          </a:p>
        </p:txBody>
      </p:sp>
      <p:sp>
        <p:nvSpPr>
          <p:cNvPr id="54" name="Text Box 53"/>
          <p:cNvSpPr txBox="1">
            <a:spLocks noChangeArrowheads="1"/>
          </p:cNvSpPr>
          <p:nvPr/>
        </p:nvSpPr>
        <p:spPr bwMode="auto">
          <a:xfrm>
            <a:off x="4624138" y="340600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3 neighbors give </a:t>
            </a:r>
            <a:r>
              <a:rPr lang="en-US" dirty="0" smtClean="0">
                <a:latin typeface="Cambria" pitchFamily="18" charset="0"/>
              </a:rPr>
              <a:t>birth to </a:t>
            </a:r>
            <a:r>
              <a:rPr lang="en-US" dirty="0">
                <a:latin typeface="Cambria" pitchFamily="18" charset="0"/>
              </a:rPr>
              <a:t>a new, live </a:t>
            </a:r>
            <a:r>
              <a:rPr lang="en-US" dirty="0" smtClean="0">
                <a:latin typeface="Cambria" pitchFamily="18" charset="0"/>
              </a:rPr>
              <a:t>cell.</a:t>
            </a:r>
            <a:endParaRPr lang="en-US" dirty="0">
              <a:latin typeface="Cambria" pitchFamily="18" charset="0"/>
            </a:endParaRPr>
          </a:p>
        </p:txBody>
      </p:sp>
      <p:sp>
        <p:nvSpPr>
          <p:cNvPr id="55" name="Text Box 54"/>
          <p:cNvSpPr txBox="1">
            <a:spLocks noChangeArrowheads="1"/>
          </p:cNvSpPr>
          <p:nvPr/>
        </p:nvSpPr>
        <p:spPr bwMode="auto">
          <a:xfrm>
            <a:off x="4624137" y="4449802"/>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Exactly 2 or 3 neighbors keep </a:t>
            </a:r>
            <a:r>
              <a:rPr lang="en-US" dirty="0" smtClean="0">
                <a:latin typeface="Cambria" pitchFamily="18" charset="0"/>
              </a:rPr>
              <a:t>an existing </a:t>
            </a:r>
            <a:r>
              <a:rPr lang="en-US" dirty="0">
                <a:latin typeface="Cambria" pitchFamily="18" charset="0"/>
              </a:rPr>
              <a:t>cell </a:t>
            </a:r>
            <a:r>
              <a:rPr lang="en-US" dirty="0" smtClean="0">
                <a:latin typeface="Cambria" pitchFamily="18" charset="0"/>
              </a:rPr>
              <a:t>alive.</a:t>
            </a:r>
            <a:endParaRPr lang="en-US" dirty="0">
              <a:latin typeface="Cambria" pitchFamily="18" charset="0"/>
            </a:endParaRPr>
          </a:p>
        </p:txBody>
      </p:sp>
      <p:sp>
        <p:nvSpPr>
          <p:cNvPr id="56" name="Text Box 55"/>
          <p:cNvSpPr txBox="1">
            <a:spLocks noChangeArrowheads="1"/>
          </p:cNvSpPr>
          <p:nvPr/>
        </p:nvSpPr>
        <p:spPr bwMode="auto">
          <a:xfrm>
            <a:off x="4624137" y="5493603"/>
            <a:ext cx="3987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dirty="0">
                <a:latin typeface="Cambria" pitchFamily="18" charset="0"/>
              </a:rPr>
              <a:t> Any other </a:t>
            </a:r>
            <a:r>
              <a:rPr lang="en-US" dirty="0" smtClean="0">
                <a:latin typeface="Cambria" pitchFamily="18" charset="0"/>
              </a:rPr>
              <a:t># of </a:t>
            </a:r>
            <a:r>
              <a:rPr lang="en-US" dirty="0">
                <a:latin typeface="Cambria" pitchFamily="18" charset="0"/>
              </a:rPr>
              <a:t>neighbors </a:t>
            </a:r>
            <a:r>
              <a:rPr lang="en-US" dirty="0" smtClean="0">
                <a:latin typeface="Cambria" pitchFamily="18" charset="0"/>
              </a:rPr>
              <a:t>and the </a:t>
            </a:r>
            <a:r>
              <a:rPr lang="en-US" dirty="0">
                <a:latin typeface="Cambria" pitchFamily="18" charset="0"/>
              </a:rPr>
              <a:t>central </a:t>
            </a:r>
            <a:r>
              <a:rPr lang="en-US" dirty="0" smtClean="0">
                <a:latin typeface="Cambria" pitchFamily="18" charset="0"/>
              </a:rPr>
              <a:t>cell dies…</a:t>
            </a:r>
            <a:endParaRPr lang="en-US" dirty="0">
              <a:latin typeface="Cambria" pitchFamily="18" charset="0"/>
            </a:endParaRPr>
          </a:p>
        </p:txBody>
      </p:sp>
      <p:sp>
        <p:nvSpPr>
          <p:cNvPr id="57" name="TextBox 56"/>
          <p:cNvSpPr txBox="1"/>
          <p:nvPr/>
        </p:nvSpPr>
        <p:spPr>
          <a:xfrm rot="20596666">
            <a:off x="4509838" y="4495142"/>
            <a:ext cx="4038600" cy="584775"/>
          </a:xfrm>
          <a:prstGeom prst="rect">
            <a:avLst/>
          </a:prstGeom>
          <a:solidFill>
            <a:srgbClr val="CCECFF"/>
          </a:solidFill>
        </p:spPr>
        <p:txBody>
          <a:bodyPr wrap="square" rtlCol="0">
            <a:spAutoFit/>
          </a:bodyPr>
          <a:lstStyle/>
          <a:p>
            <a:r>
              <a:rPr lang="en-US" sz="3200" dirty="0" smtClean="0">
                <a:latin typeface="Calibri" pitchFamily="34" charset="0"/>
              </a:rPr>
              <a:t>What's next?</a:t>
            </a:r>
            <a:endParaRPr lang="en-US" sz="3200" dirty="0">
              <a:latin typeface="Calibri"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313720" y="2523960"/>
              <a:ext cx="2607120" cy="2029680"/>
            </p14:xfrm>
          </p:contentPart>
        </mc:Choice>
        <mc:Fallback xmlns="">
          <p:pic>
            <p:nvPicPr>
              <p:cNvPr id="2" name="Ink 1"/>
              <p:cNvPicPr/>
              <p:nvPr/>
            </p:nvPicPr>
            <p:blipFill>
              <a:blip r:embed="rId4"/>
              <a:stretch>
                <a:fillRect/>
              </a:stretch>
            </p:blipFill>
            <p:spPr>
              <a:xfrm>
                <a:off x="2307240" y="2517120"/>
                <a:ext cx="2625840" cy="2039040"/>
              </a:xfrm>
              <a:prstGeom prst="rect">
                <a:avLst/>
              </a:prstGeom>
            </p:spPr>
          </p:pic>
        </mc:Fallback>
      </mc:AlternateContent>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40895" y="216568"/>
            <a:ext cx="8153400" cy="738664"/>
          </a:xfrm>
          <a:prstGeom prst="rect">
            <a:avLst/>
          </a:prstGeom>
          <a:noFill/>
        </p:spPr>
        <p:txBody>
          <a:bodyPr wrap="square" rtlCol="0">
            <a:spAutoFit/>
          </a:bodyPr>
          <a:lstStyle/>
          <a:p>
            <a:pPr algn="l"/>
            <a:r>
              <a:rPr lang="en-US" sz="4200" dirty="0" smtClean="0">
                <a:latin typeface="Cambria" panose="02040503050406030204" pitchFamily="18" charset="0"/>
              </a:rPr>
              <a:t>CS 35?</a:t>
            </a:r>
            <a:endParaRPr lang="en-US" sz="4200" i="1" dirty="0">
              <a:latin typeface="Cambria" panose="02040503050406030204" pitchFamily="18" charset="0"/>
            </a:endParaRPr>
          </a:p>
        </p:txBody>
      </p:sp>
      <p:sp>
        <p:nvSpPr>
          <p:cNvPr id="4" name="TextBox 3"/>
          <p:cNvSpPr txBox="1"/>
          <p:nvPr/>
        </p:nvSpPr>
        <p:spPr>
          <a:xfrm>
            <a:off x="340895" y="1101191"/>
            <a:ext cx="2247900" cy="461665"/>
          </a:xfrm>
          <a:prstGeom prst="rect">
            <a:avLst/>
          </a:prstGeom>
          <a:solidFill>
            <a:srgbClr val="FFEDCD"/>
          </a:solidFill>
        </p:spPr>
        <p:txBody>
          <a:bodyPr wrap="square" rtlCol="0">
            <a:spAutoFit/>
          </a:bodyPr>
          <a:lstStyle/>
          <a:p>
            <a:pPr algn="l"/>
            <a:r>
              <a:rPr lang="en-US" dirty="0" smtClean="0">
                <a:latin typeface="Cambria" panose="02040503050406030204" pitchFamily="18" charset="0"/>
              </a:rPr>
              <a:t>8-10 </a:t>
            </a:r>
            <a:r>
              <a:rPr lang="en-US" i="1" dirty="0" smtClean="0">
                <a:latin typeface="Cambria" panose="02040503050406030204" pitchFamily="18" charset="0"/>
              </a:rPr>
              <a:t>libraries</a:t>
            </a:r>
            <a:endParaRPr lang="en-US" i="1" dirty="0">
              <a:latin typeface="Cambria" panose="02040503050406030204" pitchFamily="18" charset="0"/>
            </a:endParaRPr>
          </a:p>
        </p:txBody>
      </p:sp>
      <p:sp>
        <p:nvSpPr>
          <p:cNvPr id="22" name="TextBox 21"/>
          <p:cNvSpPr txBox="1"/>
          <p:nvPr/>
        </p:nvSpPr>
        <p:spPr>
          <a:xfrm>
            <a:off x="7420644" y="261709"/>
            <a:ext cx="1264151" cy="646331"/>
          </a:xfrm>
          <a:prstGeom prst="rect">
            <a:avLst/>
          </a:prstGeom>
          <a:noFill/>
        </p:spPr>
        <p:txBody>
          <a:bodyPr wrap="square" rtlCol="0">
            <a:spAutoFit/>
          </a:bodyPr>
          <a:lstStyle/>
          <a:p>
            <a:r>
              <a:rPr lang="en-US" sz="1800" dirty="0" smtClean="0">
                <a:latin typeface="Calibri" panose="020F0502020204030204" pitchFamily="34" charset="0"/>
              </a:rPr>
              <a:t>Much harder</a:t>
            </a:r>
            <a:endParaRPr lang="en-US" sz="1800" dirty="0">
              <a:latin typeface="Calibri" panose="020F0502020204030204" pitchFamily="34" charset="0"/>
            </a:endParaRPr>
          </a:p>
        </p:txBody>
      </p:sp>
      <p:sp>
        <p:nvSpPr>
          <p:cNvPr id="23" name="TextBox 22"/>
          <p:cNvSpPr txBox="1"/>
          <p:nvPr/>
        </p:nvSpPr>
        <p:spPr>
          <a:xfrm>
            <a:off x="2771359" y="261709"/>
            <a:ext cx="886242" cy="646331"/>
          </a:xfrm>
          <a:prstGeom prst="rect">
            <a:avLst/>
          </a:prstGeom>
          <a:noFill/>
        </p:spPr>
        <p:txBody>
          <a:bodyPr wrap="square" rtlCol="0">
            <a:spAutoFit/>
          </a:bodyPr>
          <a:lstStyle/>
          <a:p>
            <a:r>
              <a:rPr lang="en-US" sz="1800" dirty="0" smtClean="0">
                <a:latin typeface="Calibri" panose="020F0502020204030204" pitchFamily="34" charset="0"/>
              </a:rPr>
              <a:t>Same as CS5</a:t>
            </a:r>
            <a:endParaRPr lang="en-US" sz="1800" dirty="0">
              <a:latin typeface="Calibri" panose="020F0502020204030204" pitchFamily="34" charset="0"/>
            </a:endParaRPr>
          </a:p>
        </p:txBody>
      </p:sp>
      <p:sp>
        <p:nvSpPr>
          <p:cNvPr id="24" name="TextBox 23"/>
          <p:cNvSpPr txBox="1"/>
          <p:nvPr/>
        </p:nvSpPr>
        <p:spPr>
          <a:xfrm>
            <a:off x="5112920" y="261709"/>
            <a:ext cx="1047750" cy="646331"/>
          </a:xfrm>
          <a:prstGeom prst="rect">
            <a:avLst/>
          </a:prstGeom>
          <a:noFill/>
        </p:spPr>
        <p:txBody>
          <a:bodyPr wrap="square" rtlCol="0">
            <a:spAutoFit/>
          </a:bodyPr>
          <a:lstStyle/>
          <a:p>
            <a:r>
              <a:rPr lang="en-US" sz="1800" dirty="0" smtClean="0">
                <a:latin typeface="Calibri" panose="020F0502020204030204" pitchFamily="34" charset="0"/>
              </a:rPr>
              <a:t>2 x the work</a:t>
            </a:r>
            <a:endParaRPr lang="en-US" sz="1800" dirty="0">
              <a:latin typeface="Calibri" panose="020F0502020204030204" pitchFamily="34" charset="0"/>
            </a:endParaRPr>
          </a:p>
        </p:txBody>
      </p:sp>
      <p:cxnSp>
        <p:nvCxnSpPr>
          <p:cNvPr id="25" name="Straight Arrow Connector 24"/>
          <p:cNvCxnSpPr/>
          <p:nvPr/>
        </p:nvCxnSpPr>
        <p:spPr bwMode="auto">
          <a:xfrm>
            <a:off x="2588795" y="586626"/>
            <a:ext cx="6096000" cy="0"/>
          </a:xfrm>
          <a:prstGeom prst="straightConnector1">
            <a:avLst/>
          </a:prstGeom>
          <a:solidFill>
            <a:schemeClr val="accent1"/>
          </a:solidFill>
          <a:ln w="28575" cap="flat" cmpd="sng" algn="ctr">
            <a:solidFill>
              <a:schemeClr val="tx1"/>
            </a:solidFill>
            <a:prstDash val="solid"/>
            <a:round/>
            <a:headEnd type="arrow" w="med" len="med"/>
            <a:tailEnd type="arrow"/>
          </a:ln>
          <a:effectLst/>
        </p:spPr>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411" y="1907240"/>
            <a:ext cx="3311989" cy="1826560"/>
          </a:xfrm>
          <a:prstGeom prst="rect">
            <a:avLst/>
          </a:prstGeom>
          <a:ln>
            <a:solidFill>
              <a:srgbClr val="CC330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5723828"/>
            <a:ext cx="7162800" cy="934279"/>
          </a:xfrm>
          <a:prstGeom prst="rect">
            <a:avLst/>
          </a:prstGeom>
          <a:ln>
            <a:solidFill>
              <a:schemeClr val="bg1">
                <a:lumMod val="50000"/>
              </a:schemeClr>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895" y="1840808"/>
            <a:ext cx="3088105" cy="1959915"/>
          </a:xfrm>
          <a:prstGeom prst="rect">
            <a:avLst/>
          </a:prstGeom>
          <a:ln>
            <a:solidFill>
              <a:srgbClr val="1608F6"/>
            </a:solidFill>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22102" b="50000"/>
          <a:stretch/>
        </p:blipFill>
        <p:spPr>
          <a:xfrm>
            <a:off x="7247943" y="2057400"/>
            <a:ext cx="1657963" cy="1554901"/>
          </a:xfrm>
          <a:prstGeom prst="rect">
            <a:avLst/>
          </a:prstGeom>
          <a:ln>
            <a:solidFill>
              <a:srgbClr val="0FA10C"/>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3362" y="4198268"/>
            <a:ext cx="2261433" cy="1126063"/>
          </a:xfrm>
          <a:prstGeom prst="rect">
            <a:avLst/>
          </a:prstGeom>
          <a:ln>
            <a:solidFill>
              <a:schemeClr val="bg1">
                <a:lumMod val="50000"/>
              </a:schemeClr>
            </a:solidFill>
          </a:ln>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652" y="4066992"/>
            <a:ext cx="5272696" cy="1371477"/>
          </a:xfrm>
          <a:prstGeom prst="rect">
            <a:avLst/>
          </a:prstGeom>
        </p:spPr>
      </p:pic>
      <p:sp>
        <p:nvSpPr>
          <p:cNvPr id="15" name="Down Arrow 14"/>
          <p:cNvSpPr/>
          <p:nvPr/>
        </p:nvSpPr>
        <p:spPr bwMode="auto">
          <a:xfrm rot="8836902">
            <a:off x="8418094" y="5156107"/>
            <a:ext cx="533400" cy="896510"/>
          </a:xfrm>
          <a:prstGeom prst="downArrow">
            <a:avLst/>
          </a:prstGeom>
          <a:solidFill>
            <a:srgbClr val="CCEC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Tree>
    <p:extLst>
      <p:ext uri="{BB962C8B-B14F-4D97-AF65-F5344CB8AC3E}">
        <p14:creationId xmlns:p14="http://schemas.microsoft.com/office/powerpoint/2010/main" val="21848487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2"/>
          <p:cNvSpPr>
            <a:spLocks noChangeArrowheads="1"/>
          </p:cNvSpPr>
          <p:nvPr/>
        </p:nvSpPr>
        <p:spPr bwMode="auto">
          <a:xfrm>
            <a:off x="4572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79" name="Rectangle 13"/>
          <p:cNvSpPr>
            <a:spLocks noChangeArrowheads="1"/>
          </p:cNvSpPr>
          <p:nvPr/>
        </p:nvSpPr>
        <p:spPr bwMode="auto">
          <a:xfrm>
            <a:off x="10668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0" name="Rectangle 14"/>
          <p:cNvSpPr>
            <a:spLocks noChangeArrowheads="1"/>
          </p:cNvSpPr>
          <p:nvPr/>
        </p:nvSpPr>
        <p:spPr bwMode="auto">
          <a:xfrm>
            <a:off x="16764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1" name="Rectangle 15"/>
          <p:cNvSpPr>
            <a:spLocks noChangeArrowheads="1"/>
          </p:cNvSpPr>
          <p:nvPr/>
        </p:nvSpPr>
        <p:spPr bwMode="auto">
          <a:xfrm>
            <a:off x="4572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2" name="Rectangle 16"/>
          <p:cNvSpPr>
            <a:spLocks noChangeArrowheads="1"/>
          </p:cNvSpPr>
          <p:nvPr/>
        </p:nvSpPr>
        <p:spPr bwMode="auto">
          <a:xfrm>
            <a:off x="1066800" y="3276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50183" name="Rectangle 17"/>
          <p:cNvSpPr>
            <a:spLocks noChangeArrowheads="1"/>
          </p:cNvSpPr>
          <p:nvPr/>
        </p:nvSpPr>
        <p:spPr bwMode="auto">
          <a:xfrm>
            <a:off x="16764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4" name="Rectangle 18"/>
          <p:cNvSpPr>
            <a:spLocks noChangeArrowheads="1"/>
          </p:cNvSpPr>
          <p:nvPr/>
        </p:nvSpPr>
        <p:spPr bwMode="auto">
          <a:xfrm>
            <a:off x="4572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5" name="Rectangle 19"/>
          <p:cNvSpPr>
            <a:spLocks noChangeArrowheads="1"/>
          </p:cNvSpPr>
          <p:nvPr/>
        </p:nvSpPr>
        <p:spPr bwMode="auto">
          <a:xfrm>
            <a:off x="10668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6" name="Rectangle 20"/>
          <p:cNvSpPr>
            <a:spLocks noChangeArrowheads="1"/>
          </p:cNvSpPr>
          <p:nvPr/>
        </p:nvSpPr>
        <p:spPr bwMode="auto">
          <a:xfrm>
            <a:off x="1676400" y="3886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50187" name="Rectangle 21"/>
          <p:cNvSpPr>
            <a:spLocks noChangeArrowheads="1"/>
          </p:cNvSpPr>
          <p:nvPr/>
        </p:nvSpPr>
        <p:spPr bwMode="auto">
          <a:xfrm>
            <a:off x="22860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8" name="Rectangle 22"/>
          <p:cNvSpPr>
            <a:spLocks noChangeArrowheads="1"/>
          </p:cNvSpPr>
          <p:nvPr/>
        </p:nvSpPr>
        <p:spPr bwMode="auto">
          <a:xfrm>
            <a:off x="28956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89" name="Rectangle 23"/>
          <p:cNvSpPr>
            <a:spLocks noChangeArrowheads="1"/>
          </p:cNvSpPr>
          <p:nvPr/>
        </p:nvSpPr>
        <p:spPr bwMode="auto">
          <a:xfrm>
            <a:off x="3505200" y="2667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0" name="Rectangle 24"/>
          <p:cNvSpPr>
            <a:spLocks noChangeArrowheads="1"/>
          </p:cNvSpPr>
          <p:nvPr/>
        </p:nvSpPr>
        <p:spPr bwMode="auto">
          <a:xfrm>
            <a:off x="22860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1" name="Rectangle 25"/>
          <p:cNvSpPr>
            <a:spLocks noChangeArrowheads="1"/>
          </p:cNvSpPr>
          <p:nvPr/>
        </p:nvSpPr>
        <p:spPr bwMode="auto">
          <a:xfrm>
            <a:off x="28956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2" name="Rectangle 26"/>
          <p:cNvSpPr>
            <a:spLocks noChangeArrowheads="1"/>
          </p:cNvSpPr>
          <p:nvPr/>
        </p:nvSpPr>
        <p:spPr bwMode="auto">
          <a:xfrm>
            <a:off x="3505200" y="3276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3" name="Rectangle 27"/>
          <p:cNvSpPr>
            <a:spLocks noChangeArrowheads="1"/>
          </p:cNvSpPr>
          <p:nvPr/>
        </p:nvSpPr>
        <p:spPr bwMode="auto">
          <a:xfrm>
            <a:off x="22860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4" name="Rectangle 28"/>
          <p:cNvSpPr>
            <a:spLocks noChangeArrowheads="1"/>
          </p:cNvSpPr>
          <p:nvPr/>
        </p:nvSpPr>
        <p:spPr bwMode="auto">
          <a:xfrm>
            <a:off x="2895600" y="3886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50195" name="Rectangle 29"/>
          <p:cNvSpPr>
            <a:spLocks noChangeArrowheads="1"/>
          </p:cNvSpPr>
          <p:nvPr/>
        </p:nvSpPr>
        <p:spPr bwMode="auto">
          <a:xfrm>
            <a:off x="3505200" y="3886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6" name="Rectangle 30"/>
          <p:cNvSpPr>
            <a:spLocks noChangeArrowheads="1"/>
          </p:cNvSpPr>
          <p:nvPr/>
        </p:nvSpPr>
        <p:spPr bwMode="auto">
          <a:xfrm>
            <a:off x="4572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7" name="Rectangle 31"/>
          <p:cNvSpPr>
            <a:spLocks noChangeArrowheads="1"/>
          </p:cNvSpPr>
          <p:nvPr/>
        </p:nvSpPr>
        <p:spPr bwMode="auto">
          <a:xfrm>
            <a:off x="10668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8" name="Rectangle 32"/>
          <p:cNvSpPr>
            <a:spLocks noChangeArrowheads="1"/>
          </p:cNvSpPr>
          <p:nvPr/>
        </p:nvSpPr>
        <p:spPr bwMode="auto">
          <a:xfrm>
            <a:off x="16764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199" name="Rectangle 33"/>
          <p:cNvSpPr>
            <a:spLocks noChangeArrowheads="1"/>
          </p:cNvSpPr>
          <p:nvPr/>
        </p:nvSpPr>
        <p:spPr bwMode="auto">
          <a:xfrm>
            <a:off x="4572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0" name="Rectangle 34"/>
          <p:cNvSpPr>
            <a:spLocks noChangeArrowheads="1"/>
          </p:cNvSpPr>
          <p:nvPr/>
        </p:nvSpPr>
        <p:spPr bwMode="auto">
          <a:xfrm>
            <a:off x="10668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1" name="Rectangle 35"/>
          <p:cNvSpPr>
            <a:spLocks noChangeArrowheads="1"/>
          </p:cNvSpPr>
          <p:nvPr/>
        </p:nvSpPr>
        <p:spPr bwMode="auto">
          <a:xfrm>
            <a:off x="16764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2" name="Rectangle 36"/>
          <p:cNvSpPr>
            <a:spLocks noChangeArrowheads="1"/>
          </p:cNvSpPr>
          <p:nvPr/>
        </p:nvSpPr>
        <p:spPr bwMode="auto">
          <a:xfrm>
            <a:off x="4572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3" name="Rectangle 37"/>
          <p:cNvSpPr>
            <a:spLocks noChangeArrowheads="1"/>
          </p:cNvSpPr>
          <p:nvPr/>
        </p:nvSpPr>
        <p:spPr bwMode="auto">
          <a:xfrm>
            <a:off x="10668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4" name="Rectangle 38"/>
          <p:cNvSpPr>
            <a:spLocks noChangeArrowheads="1"/>
          </p:cNvSpPr>
          <p:nvPr/>
        </p:nvSpPr>
        <p:spPr bwMode="auto">
          <a:xfrm>
            <a:off x="16764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5" name="Rectangle 39"/>
          <p:cNvSpPr>
            <a:spLocks noChangeArrowheads="1"/>
          </p:cNvSpPr>
          <p:nvPr/>
        </p:nvSpPr>
        <p:spPr bwMode="auto">
          <a:xfrm>
            <a:off x="2286000" y="44958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50206" name="Rectangle 40"/>
          <p:cNvSpPr>
            <a:spLocks noChangeArrowheads="1"/>
          </p:cNvSpPr>
          <p:nvPr/>
        </p:nvSpPr>
        <p:spPr bwMode="auto">
          <a:xfrm>
            <a:off x="28956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7" name="Rectangle 41"/>
          <p:cNvSpPr>
            <a:spLocks noChangeArrowheads="1"/>
          </p:cNvSpPr>
          <p:nvPr/>
        </p:nvSpPr>
        <p:spPr bwMode="auto">
          <a:xfrm>
            <a:off x="3505200" y="4495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8" name="Rectangle 42"/>
          <p:cNvSpPr>
            <a:spLocks noChangeArrowheads="1"/>
          </p:cNvSpPr>
          <p:nvPr/>
        </p:nvSpPr>
        <p:spPr bwMode="auto">
          <a:xfrm>
            <a:off x="22860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09" name="Rectangle 43"/>
          <p:cNvSpPr>
            <a:spLocks noChangeArrowheads="1"/>
          </p:cNvSpPr>
          <p:nvPr/>
        </p:nvSpPr>
        <p:spPr bwMode="auto">
          <a:xfrm>
            <a:off x="28956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0" name="Rectangle 44"/>
          <p:cNvSpPr>
            <a:spLocks noChangeArrowheads="1"/>
          </p:cNvSpPr>
          <p:nvPr/>
        </p:nvSpPr>
        <p:spPr bwMode="auto">
          <a:xfrm>
            <a:off x="3505200" y="5105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1" name="Rectangle 45"/>
          <p:cNvSpPr>
            <a:spLocks noChangeArrowheads="1"/>
          </p:cNvSpPr>
          <p:nvPr/>
        </p:nvSpPr>
        <p:spPr bwMode="auto">
          <a:xfrm>
            <a:off x="22860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2" name="Rectangle 46"/>
          <p:cNvSpPr>
            <a:spLocks noChangeArrowheads="1"/>
          </p:cNvSpPr>
          <p:nvPr/>
        </p:nvSpPr>
        <p:spPr bwMode="auto">
          <a:xfrm>
            <a:off x="28956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3" name="Rectangle 47"/>
          <p:cNvSpPr>
            <a:spLocks noChangeArrowheads="1"/>
          </p:cNvSpPr>
          <p:nvPr/>
        </p:nvSpPr>
        <p:spPr bwMode="auto">
          <a:xfrm>
            <a:off x="3505200" y="5715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50214" name="Text Box 84"/>
          <p:cNvSpPr txBox="1">
            <a:spLocks noChangeArrowheads="1"/>
          </p:cNvSpPr>
          <p:nvPr/>
        </p:nvSpPr>
        <p:spPr bwMode="auto">
          <a:xfrm>
            <a:off x="4786563" y="2546684"/>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t>For each </a:t>
            </a:r>
            <a:r>
              <a:rPr lang="en-US" dirty="0" smtClean="0"/>
              <a:t>cell… </a:t>
            </a:r>
            <a:endParaRPr lang="en-US" dirty="0"/>
          </a:p>
        </p:txBody>
      </p:sp>
      <p:sp>
        <p:nvSpPr>
          <p:cNvPr id="50215" name="Text Box 85"/>
          <p:cNvSpPr txBox="1">
            <a:spLocks noChangeArrowheads="1"/>
          </p:cNvSpPr>
          <p:nvPr/>
        </p:nvSpPr>
        <p:spPr bwMode="auto">
          <a:xfrm>
            <a:off x="5105400" y="3387566"/>
            <a:ext cx="36576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buFontTx/>
              <a:buChar char="•"/>
            </a:pPr>
            <a:r>
              <a:rPr lang="en-US" sz="2000" dirty="0">
                <a:latin typeface="Cambria" pitchFamily="18" charset="0"/>
              </a:rPr>
              <a:t> </a:t>
            </a:r>
            <a:r>
              <a:rPr lang="en-US" sz="2000" dirty="0" smtClean="0">
                <a:latin typeface="Cambria" pitchFamily="18" charset="0"/>
              </a:rPr>
              <a:t>3 live neighbors – </a:t>
            </a:r>
            <a:r>
              <a:rPr lang="en-US" sz="2000" b="1" dirty="0" smtClean="0">
                <a:latin typeface="Cambria" pitchFamily="18" charset="0"/>
              </a:rPr>
              <a:t>life!</a:t>
            </a:r>
            <a:endParaRPr lang="en-US" sz="2000" b="1" dirty="0">
              <a:latin typeface="Cambria" pitchFamily="18" charset="0"/>
            </a:endParaRPr>
          </a:p>
          <a:p>
            <a:pPr algn="l">
              <a:spcBef>
                <a:spcPct val="50000"/>
              </a:spcBef>
              <a:buFontTx/>
              <a:buChar char="•"/>
            </a:pPr>
            <a:r>
              <a:rPr lang="en-US" sz="2000" dirty="0">
                <a:latin typeface="Cambria" pitchFamily="18" charset="0"/>
              </a:rPr>
              <a:t> </a:t>
            </a:r>
            <a:r>
              <a:rPr lang="en-US" sz="2000" dirty="0" smtClean="0">
                <a:latin typeface="Cambria" pitchFamily="18" charset="0"/>
              </a:rPr>
              <a:t>2 live </a:t>
            </a:r>
            <a:r>
              <a:rPr lang="en-US" sz="2000" dirty="0">
                <a:latin typeface="Cambria" pitchFamily="18" charset="0"/>
              </a:rPr>
              <a:t>neighbors – </a:t>
            </a:r>
            <a:r>
              <a:rPr lang="en-US" sz="2000" b="1" dirty="0" smtClean="0">
                <a:latin typeface="Cambria" pitchFamily="18" charset="0"/>
              </a:rPr>
              <a:t>same</a:t>
            </a:r>
            <a:endParaRPr lang="en-US" sz="2000" b="1" dirty="0">
              <a:latin typeface="Cambria" pitchFamily="18" charset="0"/>
            </a:endParaRPr>
          </a:p>
          <a:p>
            <a:pPr algn="l">
              <a:spcBef>
                <a:spcPct val="50000"/>
              </a:spcBef>
              <a:buFontTx/>
              <a:buChar char="•"/>
            </a:pPr>
            <a:r>
              <a:rPr lang="en-US" sz="2000" dirty="0" smtClean="0">
                <a:latin typeface="Cambria" pitchFamily="18" charset="0"/>
              </a:rPr>
              <a:t> 0, 1, 4, 5, 6, 7, or 8 </a:t>
            </a:r>
            <a:r>
              <a:rPr lang="en-US" sz="2000" dirty="0">
                <a:latin typeface="Cambria" pitchFamily="18" charset="0"/>
              </a:rPr>
              <a:t>live neighbors – </a:t>
            </a:r>
            <a:r>
              <a:rPr lang="en-US" sz="2000" b="1" dirty="0" smtClean="0">
                <a:latin typeface="Cambria" pitchFamily="18" charset="0"/>
              </a:rPr>
              <a:t>death</a:t>
            </a:r>
          </a:p>
          <a:p>
            <a:pPr algn="l">
              <a:spcBef>
                <a:spcPct val="50000"/>
              </a:spcBef>
              <a:buFontTx/>
              <a:buChar char="•"/>
            </a:pPr>
            <a:r>
              <a:rPr lang="en-US" sz="2000" b="1" dirty="0">
                <a:latin typeface="Cambria" pitchFamily="18" charset="0"/>
              </a:rPr>
              <a:t> </a:t>
            </a:r>
            <a:r>
              <a:rPr lang="en-US" sz="2000" dirty="0" smtClean="0">
                <a:latin typeface="Cambria" pitchFamily="18" charset="0"/>
              </a:rPr>
              <a:t>computed all at once, not cell-by-cell, so the </a:t>
            </a:r>
            <a:r>
              <a:rPr lang="en-US" sz="2000" b="1" dirty="0" smtClean="0">
                <a:solidFill>
                  <a:srgbClr val="FF0000"/>
                </a:solidFill>
                <a:latin typeface="Cambria" pitchFamily="18" charset="0"/>
              </a:rPr>
              <a:t>?</a:t>
            </a:r>
            <a:r>
              <a:rPr lang="en-US" sz="2000" dirty="0" smtClean="0">
                <a:latin typeface="Cambria" pitchFamily="18" charset="0"/>
              </a:rPr>
              <a:t> at left does NOT come to life!</a:t>
            </a:r>
            <a:endParaRPr lang="en-US" sz="2000" dirty="0">
              <a:latin typeface="Cambria" pitchFamily="18" charset="0"/>
            </a:endParaRPr>
          </a:p>
        </p:txBody>
      </p:sp>
      <p:sp>
        <p:nvSpPr>
          <p:cNvPr id="50216" name="Rectangle 86"/>
          <p:cNvSpPr>
            <a:spLocks noChangeArrowheads="1"/>
          </p:cNvSpPr>
          <p:nvPr/>
        </p:nvSpPr>
        <p:spPr bwMode="auto">
          <a:xfrm>
            <a:off x="4800600" y="6477000"/>
            <a:ext cx="422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solidFill>
                  <a:schemeClr val="bg2"/>
                </a:solidFill>
                <a:latin typeface="Calibri" pitchFamily="34" charset="0"/>
              </a:rPr>
              <a:t>http://www.math.com/students/wonders/life/life.html</a:t>
            </a:r>
          </a:p>
        </p:txBody>
      </p:sp>
      <p:sp>
        <p:nvSpPr>
          <p:cNvPr id="50217" name="Text Box 102"/>
          <p:cNvSpPr txBox="1">
            <a:spLocks noChangeArrowheads="1"/>
          </p:cNvSpPr>
          <p:nvPr/>
        </p:nvSpPr>
        <p:spPr bwMode="auto">
          <a:xfrm>
            <a:off x="1819275" y="4572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b="1" dirty="0">
                <a:solidFill>
                  <a:srgbClr val="FF0000"/>
                </a:solidFill>
              </a:rPr>
              <a:t>?</a:t>
            </a:r>
          </a:p>
        </p:txBody>
      </p:sp>
      <p:sp>
        <p:nvSpPr>
          <p:cNvPr id="50223"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Lab Problem:  </a:t>
            </a:r>
            <a:r>
              <a:rPr lang="en-US" sz="4000" b="1" i="1" dirty="0">
                <a:latin typeface="Cambria" pitchFamily="18" charset="0"/>
              </a:rPr>
              <a:t>Creating l</a:t>
            </a:r>
            <a:r>
              <a:rPr lang="en-US" altLang="ja-JP" sz="4000" b="1" i="1" dirty="0">
                <a:latin typeface="Cambria" pitchFamily="18" charset="0"/>
              </a:rPr>
              <a:t>ife</a:t>
            </a:r>
            <a:endParaRPr lang="en-US" sz="4000" b="1" i="1" dirty="0">
              <a:latin typeface="Cambria" pitchFamily="18" charset="0"/>
            </a:endParaRPr>
          </a:p>
        </p:txBody>
      </p:sp>
      <p:sp>
        <p:nvSpPr>
          <p:cNvPr id="49" name="Rectangle 123"/>
          <p:cNvSpPr>
            <a:spLocks noChangeArrowheads="1"/>
          </p:cNvSpPr>
          <p:nvPr/>
        </p:nvSpPr>
        <p:spPr bwMode="auto">
          <a:xfrm>
            <a:off x="2209800" y="1447800"/>
            <a:ext cx="4802188" cy="461963"/>
          </a:xfrm>
          <a:prstGeom prst="rect">
            <a:avLst/>
          </a:prstGeom>
          <a:solidFill>
            <a:srgbClr val="CCECFF"/>
          </a:solidFill>
          <a:ln>
            <a:noFill/>
          </a:ln>
          <a:extLst/>
        </p:spPr>
        <p:txBody>
          <a:bodyPr wrap="none">
            <a:spAutoFit/>
          </a:bodyPr>
          <a:lstStyle/>
          <a:p>
            <a:r>
              <a:rPr lang="en-US" b="1" dirty="0" err="1">
                <a:latin typeface="Courier New" pitchFamily="49" charset="0"/>
              </a:rPr>
              <a:t>next_life_generation</a:t>
            </a:r>
            <a:r>
              <a:rPr lang="en-US" b="1" dirty="0">
                <a:latin typeface="Courier New" pitchFamily="49" charset="0"/>
              </a:rPr>
              <a:t>( A )</a:t>
            </a:r>
          </a:p>
        </p:txBody>
      </p:sp>
    </p:spTree>
    <p:extLst>
      <p:ext uri="{BB962C8B-B14F-4D97-AF65-F5344CB8AC3E}">
        <p14:creationId xmlns:p14="http://schemas.microsoft.com/office/powerpoint/2010/main" val="42275420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ChangeArrowheads="1"/>
          </p:cNvSpPr>
          <p:nvPr/>
        </p:nvSpPr>
        <p:spPr bwMode="auto">
          <a:xfrm>
            <a:off x="533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1" name="Rectangle 12"/>
          <p:cNvSpPr>
            <a:spLocks noChangeArrowheads="1"/>
          </p:cNvSpPr>
          <p:nvPr/>
        </p:nvSpPr>
        <p:spPr bwMode="auto">
          <a:xfrm>
            <a:off x="114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2" name="Rectangle 13"/>
          <p:cNvSpPr>
            <a:spLocks noChangeArrowheads="1"/>
          </p:cNvSpPr>
          <p:nvPr/>
        </p:nvSpPr>
        <p:spPr bwMode="auto">
          <a:xfrm>
            <a:off x="175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3" name="Rectangle 14"/>
          <p:cNvSpPr>
            <a:spLocks noChangeArrowheads="1"/>
          </p:cNvSpPr>
          <p:nvPr/>
        </p:nvSpPr>
        <p:spPr bwMode="auto">
          <a:xfrm>
            <a:off x="533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4" name="Rectangle 15"/>
          <p:cNvSpPr>
            <a:spLocks noChangeArrowheads="1"/>
          </p:cNvSpPr>
          <p:nvPr/>
        </p:nvSpPr>
        <p:spPr bwMode="auto">
          <a:xfrm>
            <a:off x="114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5" name="Rectangle 16"/>
          <p:cNvSpPr>
            <a:spLocks noChangeArrowheads="1"/>
          </p:cNvSpPr>
          <p:nvPr/>
        </p:nvSpPr>
        <p:spPr bwMode="auto">
          <a:xfrm>
            <a:off x="1752600" y="34290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36" name="Rectangle 17"/>
          <p:cNvSpPr>
            <a:spLocks noChangeArrowheads="1"/>
          </p:cNvSpPr>
          <p:nvPr/>
        </p:nvSpPr>
        <p:spPr bwMode="auto">
          <a:xfrm>
            <a:off x="533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7" name="Rectangle 18"/>
          <p:cNvSpPr>
            <a:spLocks noChangeArrowheads="1"/>
          </p:cNvSpPr>
          <p:nvPr/>
        </p:nvSpPr>
        <p:spPr bwMode="auto">
          <a:xfrm>
            <a:off x="114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38" name="Rectangle 19"/>
          <p:cNvSpPr>
            <a:spLocks noChangeArrowheads="1"/>
          </p:cNvSpPr>
          <p:nvPr/>
        </p:nvSpPr>
        <p:spPr bwMode="auto">
          <a:xfrm>
            <a:off x="1752600" y="4038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39" name="Rectangle 20"/>
          <p:cNvSpPr>
            <a:spLocks noChangeArrowheads="1"/>
          </p:cNvSpPr>
          <p:nvPr/>
        </p:nvSpPr>
        <p:spPr bwMode="auto">
          <a:xfrm>
            <a:off x="236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0" name="Rectangle 21"/>
          <p:cNvSpPr>
            <a:spLocks noChangeArrowheads="1"/>
          </p:cNvSpPr>
          <p:nvPr/>
        </p:nvSpPr>
        <p:spPr bwMode="auto">
          <a:xfrm>
            <a:off x="297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1" name="Rectangle 22"/>
          <p:cNvSpPr>
            <a:spLocks noChangeArrowheads="1"/>
          </p:cNvSpPr>
          <p:nvPr/>
        </p:nvSpPr>
        <p:spPr bwMode="auto">
          <a:xfrm>
            <a:off x="358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2" name="Rectangle 23"/>
          <p:cNvSpPr>
            <a:spLocks noChangeArrowheads="1"/>
          </p:cNvSpPr>
          <p:nvPr/>
        </p:nvSpPr>
        <p:spPr bwMode="auto">
          <a:xfrm>
            <a:off x="236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3" name="Rectangle 24"/>
          <p:cNvSpPr>
            <a:spLocks noChangeArrowheads="1"/>
          </p:cNvSpPr>
          <p:nvPr/>
        </p:nvSpPr>
        <p:spPr bwMode="auto">
          <a:xfrm>
            <a:off x="297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4" name="Rectangle 25"/>
          <p:cNvSpPr>
            <a:spLocks noChangeArrowheads="1"/>
          </p:cNvSpPr>
          <p:nvPr/>
        </p:nvSpPr>
        <p:spPr bwMode="auto">
          <a:xfrm>
            <a:off x="358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5" name="Rectangle 26"/>
          <p:cNvSpPr>
            <a:spLocks noChangeArrowheads="1"/>
          </p:cNvSpPr>
          <p:nvPr/>
        </p:nvSpPr>
        <p:spPr bwMode="auto">
          <a:xfrm>
            <a:off x="23622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6" name="Rectangle 27"/>
          <p:cNvSpPr>
            <a:spLocks noChangeArrowheads="1"/>
          </p:cNvSpPr>
          <p:nvPr/>
        </p:nvSpPr>
        <p:spPr bwMode="auto">
          <a:xfrm>
            <a:off x="29718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7" name="Rectangle 28"/>
          <p:cNvSpPr>
            <a:spLocks noChangeArrowheads="1"/>
          </p:cNvSpPr>
          <p:nvPr/>
        </p:nvSpPr>
        <p:spPr bwMode="auto">
          <a:xfrm>
            <a:off x="358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8" name="Rectangle 29"/>
          <p:cNvSpPr>
            <a:spLocks noChangeArrowheads="1"/>
          </p:cNvSpPr>
          <p:nvPr/>
        </p:nvSpPr>
        <p:spPr bwMode="auto">
          <a:xfrm>
            <a:off x="533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49" name="Rectangle 30"/>
          <p:cNvSpPr>
            <a:spLocks noChangeArrowheads="1"/>
          </p:cNvSpPr>
          <p:nvPr/>
        </p:nvSpPr>
        <p:spPr bwMode="auto">
          <a:xfrm>
            <a:off x="114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0" name="Rectangle 31"/>
          <p:cNvSpPr>
            <a:spLocks noChangeArrowheads="1"/>
          </p:cNvSpPr>
          <p:nvPr/>
        </p:nvSpPr>
        <p:spPr bwMode="auto">
          <a:xfrm>
            <a:off x="1752600" y="46482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51" name="Rectangle 32"/>
          <p:cNvSpPr>
            <a:spLocks noChangeArrowheads="1"/>
          </p:cNvSpPr>
          <p:nvPr/>
        </p:nvSpPr>
        <p:spPr bwMode="auto">
          <a:xfrm>
            <a:off x="533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2" name="Rectangle 33"/>
          <p:cNvSpPr>
            <a:spLocks noChangeArrowheads="1"/>
          </p:cNvSpPr>
          <p:nvPr/>
        </p:nvSpPr>
        <p:spPr bwMode="auto">
          <a:xfrm>
            <a:off x="114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3" name="Rectangle 34"/>
          <p:cNvSpPr>
            <a:spLocks noChangeArrowheads="1"/>
          </p:cNvSpPr>
          <p:nvPr/>
        </p:nvSpPr>
        <p:spPr bwMode="auto">
          <a:xfrm>
            <a:off x="175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4" name="Rectangle 35"/>
          <p:cNvSpPr>
            <a:spLocks noChangeArrowheads="1"/>
          </p:cNvSpPr>
          <p:nvPr/>
        </p:nvSpPr>
        <p:spPr bwMode="auto">
          <a:xfrm>
            <a:off x="533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5" name="Rectangle 36"/>
          <p:cNvSpPr>
            <a:spLocks noChangeArrowheads="1"/>
          </p:cNvSpPr>
          <p:nvPr/>
        </p:nvSpPr>
        <p:spPr bwMode="auto">
          <a:xfrm>
            <a:off x="114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6" name="Rectangle 37"/>
          <p:cNvSpPr>
            <a:spLocks noChangeArrowheads="1"/>
          </p:cNvSpPr>
          <p:nvPr/>
        </p:nvSpPr>
        <p:spPr bwMode="auto">
          <a:xfrm>
            <a:off x="175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7" name="Rectangle 38"/>
          <p:cNvSpPr>
            <a:spLocks noChangeArrowheads="1"/>
          </p:cNvSpPr>
          <p:nvPr/>
        </p:nvSpPr>
        <p:spPr bwMode="auto">
          <a:xfrm>
            <a:off x="236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8" name="Rectangle 39"/>
          <p:cNvSpPr>
            <a:spLocks noChangeArrowheads="1"/>
          </p:cNvSpPr>
          <p:nvPr/>
        </p:nvSpPr>
        <p:spPr bwMode="auto">
          <a:xfrm>
            <a:off x="297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59" name="Rectangle 40"/>
          <p:cNvSpPr>
            <a:spLocks noChangeArrowheads="1"/>
          </p:cNvSpPr>
          <p:nvPr/>
        </p:nvSpPr>
        <p:spPr bwMode="auto">
          <a:xfrm>
            <a:off x="358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0" name="Rectangle 41"/>
          <p:cNvSpPr>
            <a:spLocks noChangeArrowheads="1"/>
          </p:cNvSpPr>
          <p:nvPr/>
        </p:nvSpPr>
        <p:spPr bwMode="auto">
          <a:xfrm>
            <a:off x="236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2" name="Rectangle 43"/>
          <p:cNvSpPr>
            <a:spLocks noChangeArrowheads="1"/>
          </p:cNvSpPr>
          <p:nvPr/>
        </p:nvSpPr>
        <p:spPr bwMode="auto">
          <a:xfrm>
            <a:off x="358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3" name="Rectangle 44"/>
          <p:cNvSpPr>
            <a:spLocks noChangeArrowheads="1"/>
          </p:cNvSpPr>
          <p:nvPr/>
        </p:nvSpPr>
        <p:spPr bwMode="auto">
          <a:xfrm>
            <a:off x="236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4" name="Rectangle 45"/>
          <p:cNvSpPr>
            <a:spLocks noChangeArrowheads="1"/>
          </p:cNvSpPr>
          <p:nvPr/>
        </p:nvSpPr>
        <p:spPr bwMode="auto">
          <a:xfrm>
            <a:off x="297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5" name="Rectangle 46"/>
          <p:cNvSpPr>
            <a:spLocks noChangeArrowheads="1"/>
          </p:cNvSpPr>
          <p:nvPr/>
        </p:nvSpPr>
        <p:spPr bwMode="auto">
          <a:xfrm>
            <a:off x="358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6" name="Rectangle 47"/>
          <p:cNvSpPr>
            <a:spLocks noChangeArrowheads="1"/>
          </p:cNvSpPr>
          <p:nvPr/>
        </p:nvSpPr>
        <p:spPr bwMode="auto">
          <a:xfrm>
            <a:off x="4953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7" name="Rectangle 48"/>
          <p:cNvSpPr>
            <a:spLocks noChangeArrowheads="1"/>
          </p:cNvSpPr>
          <p:nvPr/>
        </p:nvSpPr>
        <p:spPr bwMode="auto">
          <a:xfrm>
            <a:off x="55626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8" name="Rectangle 49"/>
          <p:cNvSpPr>
            <a:spLocks noChangeArrowheads="1"/>
          </p:cNvSpPr>
          <p:nvPr/>
        </p:nvSpPr>
        <p:spPr bwMode="auto">
          <a:xfrm>
            <a:off x="61722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69" name="Rectangle 50"/>
          <p:cNvSpPr>
            <a:spLocks noChangeArrowheads="1"/>
          </p:cNvSpPr>
          <p:nvPr/>
        </p:nvSpPr>
        <p:spPr bwMode="auto">
          <a:xfrm>
            <a:off x="4953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0" name="Rectangle 51"/>
          <p:cNvSpPr>
            <a:spLocks noChangeArrowheads="1"/>
          </p:cNvSpPr>
          <p:nvPr/>
        </p:nvSpPr>
        <p:spPr bwMode="auto">
          <a:xfrm>
            <a:off x="55626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1" name="Rectangle 52"/>
          <p:cNvSpPr>
            <a:spLocks noChangeArrowheads="1"/>
          </p:cNvSpPr>
          <p:nvPr/>
        </p:nvSpPr>
        <p:spPr bwMode="auto">
          <a:xfrm>
            <a:off x="61722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2" name="Rectangle 53"/>
          <p:cNvSpPr>
            <a:spLocks noChangeArrowheads="1"/>
          </p:cNvSpPr>
          <p:nvPr/>
        </p:nvSpPr>
        <p:spPr bwMode="auto">
          <a:xfrm>
            <a:off x="4953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3" name="Rectangle 54"/>
          <p:cNvSpPr>
            <a:spLocks noChangeArrowheads="1"/>
          </p:cNvSpPr>
          <p:nvPr/>
        </p:nvSpPr>
        <p:spPr bwMode="auto">
          <a:xfrm>
            <a:off x="5562600" y="4038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74" name="Rectangle 55"/>
          <p:cNvSpPr>
            <a:spLocks noChangeArrowheads="1"/>
          </p:cNvSpPr>
          <p:nvPr/>
        </p:nvSpPr>
        <p:spPr bwMode="auto">
          <a:xfrm>
            <a:off x="6172200" y="4038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75" name="Rectangle 56"/>
          <p:cNvSpPr>
            <a:spLocks noChangeArrowheads="1"/>
          </p:cNvSpPr>
          <p:nvPr/>
        </p:nvSpPr>
        <p:spPr bwMode="auto">
          <a:xfrm>
            <a:off x="67818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6" name="Rectangle 57"/>
          <p:cNvSpPr>
            <a:spLocks noChangeArrowheads="1"/>
          </p:cNvSpPr>
          <p:nvPr/>
        </p:nvSpPr>
        <p:spPr bwMode="auto">
          <a:xfrm>
            <a:off x="73914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7" name="Rectangle 58"/>
          <p:cNvSpPr>
            <a:spLocks noChangeArrowheads="1"/>
          </p:cNvSpPr>
          <p:nvPr/>
        </p:nvSpPr>
        <p:spPr bwMode="auto">
          <a:xfrm>
            <a:off x="8001000" y="2819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8" name="Rectangle 59"/>
          <p:cNvSpPr>
            <a:spLocks noChangeArrowheads="1"/>
          </p:cNvSpPr>
          <p:nvPr/>
        </p:nvSpPr>
        <p:spPr bwMode="auto">
          <a:xfrm>
            <a:off x="67818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79" name="Rectangle 60"/>
          <p:cNvSpPr>
            <a:spLocks noChangeArrowheads="1"/>
          </p:cNvSpPr>
          <p:nvPr/>
        </p:nvSpPr>
        <p:spPr bwMode="auto">
          <a:xfrm>
            <a:off x="73914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0" name="Rectangle 61"/>
          <p:cNvSpPr>
            <a:spLocks noChangeArrowheads="1"/>
          </p:cNvSpPr>
          <p:nvPr/>
        </p:nvSpPr>
        <p:spPr bwMode="auto">
          <a:xfrm>
            <a:off x="8001000" y="34290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1" name="Rectangle 62"/>
          <p:cNvSpPr>
            <a:spLocks noChangeArrowheads="1"/>
          </p:cNvSpPr>
          <p:nvPr/>
        </p:nvSpPr>
        <p:spPr bwMode="auto">
          <a:xfrm>
            <a:off x="6781800" y="4038600"/>
            <a:ext cx="609600" cy="609600"/>
          </a:xfrm>
          <a:prstGeom prst="rect">
            <a:avLst/>
          </a:prstGeom>
          <a:solidFill>
            <a:srgbClr val="FFCCCC"/>
          </a:solidFill>
          <a:ln w="28575">
            <a:solidFill>
              <a:schemeClr val="tx1"/>
            </a:solidFill>
            <a:miter lim="800000"/>
            <a:headEnd/>
            <a:tailEnd/>
          </a:ln>
        </p:spPr>
        <p:txBody>
          <a:bodyPr wrap="none" anchor="ctr"/>
          <a:lstStyle/>
          <a:p>
            <a:endParaRPr lang="en-US"/>
          </a:p>
        </p:txBody>
      </p:sp>
      <p:sp>
        <p:nvSpPr>
          <p:cNvPr id="48182" name="Rectangle 63"/>
          <p:cNvSpPr>
            <a:spLocks noChangeArrowheads="1"/>
          </p:cNvSpPr>
          <p:nvPr/>
        </p:nvSpPr>
        <p:spPr bwMode="auto">
          <a:xfrm>
            <a:off x="73914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3" name="Rectangle 64"/>
          <p:cNvSpPr>
            <a:spLocks noChangeArrowheads="1"/>
          </p:cNvSpPr>
          <p:nvPr/>
        </p:nvSpPr>
        <p:spPr bwMode="auto">
          <a:xfrm>
            <a:off x="8001000" y="40386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4" name="Rectangle 65"/>
          <p:cNvSpPr>
            <a:spLocks noChangeArrowheads="1"/>
          </p:cNvSpPr>
          <p:nvPr/>
        </p:nvSpPr>
        <p:spPr bwMode="auto">
          <a:xfrm>
            <a:off x="4953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5" name="Rectangle 66"/>
          <p:cNvSpPr>
            <a:spLocks noChangeArrowheads="1"/>
          </p:cNvSpPr>
          <p:nvPr/>
        </p:nvSpPr>
        <p:spPr bwMode="auto">
          <a:xfrm>
            <a:off x="55626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6" name="Rectangle 67"/>
          <p:cNvSpPr>
            <a:spLocks noChangeArrowheads="1"/>
          </p:cNvSpPr>
          <p:nvPr/>
        </p:nvSpPr>
        <p:spPr bwMode="auto">
          <a:xfrm>
            <a:off x="61722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7" name="Rectangle 68"/>
          <p:cNvSpPr>
            <a:spLocks noChangeArrowheads="1"/>
          </p:cNvSpPr>
          <p:nvPr/>
        </p:nvSpPr>
        <p:spPr bwMode="auto">
          <a:xfrm>
            <a:off x="4953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8" name="Rectangle 69"/>
          <p:cNvSpPr>
            <a:spLocks noChangeArrowheads="1"/>
          </p:cNvSpPr>
          <p:nvPr/>
        </p:nvSpPr>
        <p:spPr bwMode="auto">
          <a:xfrm>
            <a:off x="55626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89" name="Rectangle 70"/>
          <p:cNvSpPr>
            <a:spLocks noChangeArrowheads="1"/>
          </p:cNvSpPr>
          <p:nvPr/>
        </p:nvSpPr>
        <p:spPr bwMode="auto">
          <a:xfrm>
            <a:off x="61722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0" name="Rectangle 71"/>
          <p:cNvSpPr>
            <a:spLocks noChangeArrowheads="1"/>
          </p:cNvSpPr>
          <p:nvPr/>
        </p:nvSpPr>
        <p:spPr bwMode="auto">
          <a:xfrm>
            <a:off x="4953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1" name="Rectangle 72"/>
          <p:cNvSpPr>
            <a:spLocks noChangeArrowheads="1"/>
          </p:cNvSpPr>
          <p:nvPr/>
        </p:nvSpPr>
        <p:spPr bwMode="auto">
          <a:xfrm>
            <a:off x="55626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2" name="Rectangle 73"/>
          <p:cNvSpPr>
            <a:spLocks noChangeArrowheads="1"/>
          </p:cNvSpPr>
          <p:nvPr/>
        </p:nvSpPr>
        <p:spPr bwMode="auto">
          <a:xfrm>
            <a:off x="61722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3" name="Rectangle 74"/>
          <p:cNvSpPr>
            <a:spLocks noChangeArrowheads="1"/>
          </p:cNvSpPr>
          <p:nvPr/>
        </p:nvSpPr>
        <p:spPr bwMode="auto">
          <a:xfrm>
            <a:off x="67818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4" name="Rectangle 75"/>
          <p:cNvSpPr>
            <a:spLocks noChangeArrowheads="1"/>
          </p:cNvSpPr>
          <p:nvPr/>
        </p:nvSpPr>
        <p:spPr bwMode="auto">
          <a:xfrm>
            <a:off x="73914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5" name="Rectangle 76"/>
          <p:cNvSpPr>
            <a:spLocks noChangeArrowheads="1"/>
          </p:cNvSpPr>
          <p:nvPr/>
        </p:nvSpPr>
        <p:spPr bwMode="auto">
          <a:xfrm>
            <a:off x="8001000" y="46482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6" name="Rectangle 77"/>
          <p:cNvSpPr>
            <a:spLocks noChangeArrowheads="1"/>
          </p:cNvSpPr>
          <p:nvPr/>
        </p:nvSpPr>
        <p:spPr bwMode="auto">
          <a:xfrm>
            <a:off x="67818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7" name="Rectangle 78"/>
          <p:cNvSpPr>
            <a:spLocks noChangeArrowheads="1"/>
          </p:cNvSpPr>
          <p:nvPr/>
        </p:nvSpPr>
        <p:spPr bwMode="auto">
          <a:xfrm>
            <a:off x="73914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8" name="Rectangle 79"/>
          <p:cNvSpPr>
            <a:spLocks noChangeArrowheads="1"/>
          </p:cNvSpPr>
          <p:nvPr/>
        </p:nvSpPr>
        <p:spPr bwMode="auto">
          <a:xfrm>
            <a:off x="8001000" y="52578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199" name="Rectangle 80"/>
          <p:cNvSpPr>
            <a:spLocks noChangeArrowheads="1"/>
          </p:cNvSpPr>
          <p:nvPr/>
        </p:nvSpPr>
        <p:spPr bwMode="auto">
          <a:xfrm>
            <a:off x="67818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0" name="Rectangle 81"/>
          <p:cNvSpPr>
            <a:spLocks noChangeArrowheads="1"/>
          </p:cNvSpPr>
          <p:nvPr/>
        </p:nvSpPr>
        <p:spPr bwMode="auto">
          <a:xfrm>
            <a:off x="73914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1" name="Rectangle 82"/>
          <p:cNvSpPr>
            <a:spLocks noChangeArrowheads="1"/>
          </p:cNvSpPr>
          <p:nvPr/>
        </p:nvSpPr>
        <p:spPr bwMode="auto">
          <a:xfrm>
            <a:off x="8001000" y="5867400"/>
            <a:ext cx="609600" cy="609600"/>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48202" name="Text Box 83"/>
          <p:cNvSpPr txBox="1">
            <a:spLocks noChangeArrowheads="1"/>
          </p:cNvSpPr>
          <p:nvPr/>
        </p:nvSpPr>
        <p:spPr bwMode="auto">
          <a:xfrm>
            <a:off x="5029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03" name="Text Box 84"/>
          <p:cNvSpPr txBox="1">
            <a:spLocks noChangeArrowheads="1"/>
          </p:cNvSpPr>
          <p:nvPr/>
        </p:nvSpPr>
        <p:spPr bwMode="auto">
          <a:xfrm>
            <a:off x="56388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04" name="Text Box 85"/>
          <p:cNvSpPr txBox="1">
            <a:spLocks noChangeArrowheads="1"/>
          </p:cNvSpPr>
          <p:nvPr/>
        </p:nvSpPr>
        <p:spPr bwMode="auto">
          <a:xfrm>
            <a:off x="62484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05" name="Text Box 86"/>
          <p:cNvSpPr txBox="1">
            <a:spLocks noChangeArrowheads="1"/>
          </p:cNvSpPr>
          <p:nvPr/>
        </p:nvSpPr>
        <p:spPr bwMode="auto">
          <a:xfrm>
            <a:off x="68580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06" name="Text Box 87"/>
          <p:cNvSpPr txBox="1">
            <a:spLocks noChangeArrowheads="1"/>
          </p:cNvSpPr>
          <p:nvPr/>
        </p:nvSpPr>
        <p:spPr bwMode="auto">
          <a:xfrm>
            <a:off x="7467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07" name="Text Box 88"/>
          <p:cNvSpPr txBox="1">
            <a:spLocks noChangeArrowheads="1"/>
          </p:cNvSpPr>
          <p:nvPr/>
        </p:nvSpPr>
        <p:spPr bwMode="auto">
          <a:xfrm>
            <a:off x="80772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08" name="Text Box 89"/>
          <p:cNvSpPr txBox="1">
            <a:spLocks noChangeArrowheads="1"/>
          </p:cNvSpPr>
          <p:nvPr/>
        </p:nvSpPr>
        <p:spPr bwMode="auto">
          <a:xfrm>
            <a:off x="609600" y="2514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09" name="Text Box 90"/>
          <p:cNvSpPr txBox="1">
            <a:spLocks noChangeArrowheads="1"/>
          </p:cNvSpPr>
          <p:nvPr/>
        </p:nvSpPr>
        <p:spPr bwMode="auto">
          <a:xfrm>
            <a:off x="12192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10" name="Text Box 91"/>
          <p:cNvSpPr txBox="1">
            <a:spLocks noChangeArrowheads="1"/>
          </p:cNvSpPr>
          <p:nvPr/>
        </p:nvSpPr>
        <p:spPr bwMode="auto">
          <a:xfrm>
            <a:off x="18288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11" name="Text Box 92"/>
          <p:cNvSpPr txBox="1">
            <a:spLocks noChangeArrowheads="1"/>
          </p:cNvSpPr>
          <p:nvPr/>
        </p:nvSpPr>
        <p:spPr bwMode="auto">
          <a:xfrm>
            <a:off x="24384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12" name="Text Box 93"/>
          <p:cNvSpPr txBox="1">
            <a:spLocks noChangeArrowheads="1"/>
          </p:cNvSpPr>
          <p:nvPr/>
        </p:nvSpPr>
        <p:spPr bwMode="auto">
          <a:xfrm>
            <a:off x="30480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13" name="Text Box 94"/>
          <p:cNvSpPr txBox="1">
            <a:spLocks noChangeArrowheads="1"/>
          </p:cNvSpPr>
          <p:nvPr/>
        </p:nvSpPr>
        <p:spPr bwMode="auto">
          <a:xfrm>
            <a:off x="3657600" y="2522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14" name="Text Box 95"/>
          <p:cNvSpPr txBox="1">
            <a:spLocks noChangeArrowheads="1"/>
          </p:cNvSpPr>
          <p:nvPr/>
        </p:nvSpPr>
        <p:spPr bwMode="auto">
          <a:xfrm>
            <a:off x="184150" y="300355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15" name="Text Box 96"/>
          <p:cNvSpPr txBox="1">
            <a:spLocks noChangeArrowheads="1"/>
          </p:cNvSpPr>
          <p:nvPr/>
        </p:nvSpPr>
        <p:spPr bwMode="auto">
          <a:xfrm>
            <a:off x="188913" y="35814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16" name="Text Box 97"/>
          <p:cNvSpPr txBox="1">
            <a:spLocks noChangeArrowheads="1"/>
          </p:cNvSpPr>
          <p:nvPr/>
        </p:nvSpPr>
        <p:spPr bwMode="auto">
          <a:xfrm>
            <a:off x="184150" y="4187825"/>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17" name="Text Box 98"/>
          <p:cNvSpPr txBox="1">
            <a:spLocks noChangeArrowheads="1"/>
          </p:cNvSpPr>
          <p:nvPr/>
        </p:nvSpPr>
        <p:spPr bwMode="auto">
          <a:xfrm>
            <a:off x="188913" y="48085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18" name="Text Box 99"/>
          <p:cNvSpPr txBox="1">
            <a:spLocks noChangeArrowheads="1"/>
          </p:cNvSpPr>
          <p:nvPr/>
        </p:nvSpPr>
        <p:spPr bwMode="auto">
          <a:xfrm>
            <a:off x="184150" y="54181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19" name="Text Box 100"/>
          <p:cNvSpPr txBox="1">
            <a:spLocks noChangeArrowheads="1"/>
          </p:cNvSpPr>
          <p:nvPr/>
        </p:nvSpPr>
        <p:spPr bwMode="auto">
          <a:xfrm>
            <a:off x="184150" y="602773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20" name="Text Box 101"/>
          <p:cNvSpPr txBox="1">
            <a:spLocks noChangeArrowheads="1"/>
          </p:cNvSpPr>
          <p:nvPr/>
        </p:nvSpPr>
        <p:spPr bwMode="auto">
          <a:xfrm>
            <a:off x="4595813" y="29956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0</a:t>
            </a:r>
          </a:p>
        </p:txBody>
      </p:sp>
      <p:sp>
        <p:nvSpPr>
          <p:cNvPr id="48221" name="Text Box 102"/>
          <p:cNvSpPr txBox="1">
            <a:spLocks noChangeArrowheads="1"/>
          </p:cNvSpPr>
          <p:nvPr/>
        </p:nvSpPr>
        <p:spPr bwMode="auto">
          <a:xfrm>
            <a:off x="4600575" y="357346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1</a:t>
            </a:r>
          </a:p>
        </p:txBody>
      </p:sp>
      <p:sp>
        <p:nvSpPr>
          <p:cNvPr id="48222" name="Text Box 103"/>
          <p:cNvSpPr txBox="1">
            <a:spLocks noChangeArrowheads="1"/>
          </p:cNvSpPr>
          <p:nvPr/>
        </p:nvSpPr>
        <p:spPr bwMode="auto">
          <a:xfrm>
            <a:off x="4595813" y="4179888"/>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2</a:t>
            </a:r>
          </a:p>
        </p:txBody>
      </p:sp>
      <p:sp>
        <p:nvSpPr>
          <p:cNvPr id="48223" name="Text Box 104"/>
          <p:cNvSpPr txBox="1">
            <a:spLocks noChangeArrowheads="1"/>
          </p:cNvSpPr>
          <p:nvPr/>
        </p:nvSpPr>
        <p:spPr bwMode="auto">
          <a:xfrm>
            <a:off x="4600575" y="48006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3</a:t>
            </a:r>
          </a:p>
        </p:txBody>
      </p:sp>
      <p:sp>
        <p:nvSpPr>
          <p:cNvPr id="48224" name="Text Box 105"/>
          <p:cNvSpPr txBox="1">
            <a:spLocks noChangeArrowheads="1"/>
          </p:cNvSpPr>
          <p:nvPr/>
        </p:nvSpPr>
        <p:spPr bwMode="auto">
          <a:xfrm>
            <a:off x="4595813" y="54102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4</a:t>
            </a:r>
          </a:p>
        </p:txBody>
      </p:sp>
      <p:sp>
        <p:nvSpPr>
          <p:cNvPr id="48225" name="Text Box 106"/>
          <p:cNvSpPr txBox="1">
            <a:spLocks noChangeArrowheads="1"/>
          </p:cNvSpPr>
          <p:nvPr/>
        </p:nvSpPr>
        <p:spPr bwMode="auto">
          <a:xfrm>
            <a:off x="4595813" y="6019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a:t>5</a:t>
            </a:r>
          </a:p>
        </p:txBody>
      </p:sp>
      <p:sp>
        <p:nvSpPr>
          <p:cNvPr id="48226" name="Rectangle 123"/>
          <p:cNvSpPr>
            <a:spLocks noChangeArrowheads="1"/>
          </p:cNvSpPr>
          <p:nvPr/>
        </p:nvSpPr>
        <p:spPr bwMode="auto">
          <a:xfrm>
            <a:off x="2209800" y="1270000"/>
            <a:ext cx="4802188" cy="461963"/>
          </a:xfrm>
          <a:prstGeom prst="rect">
            <a:avLst/>
          </a:prstGeom>
          <a:solidFill>
            <a:srgbClr val="CCECFF"/>
          </a:solidFill>
          <a:ln>
            <a:noFill/>
          </a:ln>
          <a:extLst/>
        </p:spPr>
        <p:txBody>
          <a:bodyPr wrap="none">
            <a:spAutoFit/>
          </a:bodyPr>
          <a:lstStyle/>
          <a:p>
            <a:r>
              <a:rPr lang="en-US" b="1" dirty="0" err="1">
                <a:latin typeface="Courier New" pitchFamily="49" charset="0"/>
              </a:rPr>
              <a:t>next_life_generation</a:t>
            </a:r>
            <a:r>
              <a:rPr lang="en-US" b="1" dirty="0">
                <a:latin typeface="Courier New" pitchFamily="49" charset="0"/>
              </a:rPr>
              <a:t>( A )</a:t>
            </a:r>
          </a:p>
        </p:txBody>
      </p:sp>
      <p:sp>
        <p:nvSpPr>
          <p:cNvPr id="48229" name="Text Box 126"/>
          <p:cNvSpPr txBox="1">
            <a:spLocks noChangeArrowheads="1"/>
          </p:cNvSpPr>
          <p:nvPr/>
        </p:nvSpPr>
        <p:spPr bwMode="auto">
          <a:xfrm>
            <a:off x="762000" y="2057400"/>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old </a:t>
            </a:r>
            <a:r>
              <a:rPr lang="en-US" sz="1800" dirty="0" smtClean="0">
                <a:latin typeface="Cambria" pitchFamily="18" charset="0"/>
              </a:rPr>
              <a:t>generation is the input, A</a:t>
            </a:r>
            <a:endParaRPr lang="en-US" sz="1800" dirty="0">
              <a:latin typeface="Cambria" pitchFamily="18" charset="0"/>
            </a:endParaRPr>
          </a:p>
        </p:txBody>
      </p:sp>
      <p:sp>
        <p:nvSpPr>
          <p:cNvPr id="48230" name="Text Box 127"/>
          <p:cNvSpPr txBox="1">
            <a:spLocks noChangeArrowheads="1"/>
          </p:cNvSpPr>
          <p:nvPr/>
        </p:nvSpPr>
        <p:spPr bwMode="auto">
          <a:xfrm>
            <a:off x="5133975" y="2057400"/>
            <a:ext cx="3295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returns </a:t>
            </a:r>
            <a:r>
              <a:rPr lang="en-US" sz="1800" dirty="0" smtClean="0">
                <a:latin typeface="Cambria" pitchFamily="18" charset="0"/>
              </a:rPr>
              <a:t>the next generation</a:t>
            </a:r>
            <a:endParaRPr lang="en-US" sz="1800" dirty="0">
              <a:latin typeface="Cambria" pitchFamily="18" charset="0"/>
            </a:endParaRPr>
          </a:p>
        </p:txBody>
      </p:sp>
      <p:sp>
        <p:nvSpPr>
          <p:cNvPr id="48231"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Lab Problem:  </a:t>
            </a:r>
            <a:r>
              <a:rPr lang="en-US" sz="4000" b="1" i="1" dirty="0">
                <a:latin typeface="Cambria" pitchFamily="18" charset="0"/>
              </a:rPr>
              <a:t>Creating l</a:t>
            </a:r>
            <a:r>
              <a:rPr lang="en-US" altLang="ja-JP" sz="4000" b="1" i="1" dirty="0">
                <a:latin typeface="Cambria" pitchFamily="18" charset="0"/>
              </a:rPr>
              <a:t>ife</a:t>
            </a:r>
            <a:endParaRPr lang="en-US" sz="4000" b="1" i="1" dirty="0">
              <a:latin typeface="Cambria" pitchFamily="18" charset="0"/>
            </a:endParaRPr>
          </a:p>
        </p:txBody>
      </p:sp>
      <p:sp>
        <p:nvSpPr>
          <p:cNvPr id="2" name="Right Arrow 1"/>
          <p:cNvSpPr/>
          <p:nvPr/>
        </p:nvSpPr>
        <p:spPr bwMode="auto">
          <a:xfrm>
            <a:off x="4038600" y="4139484"/>
            <a:ext cx="533400" cy="460375"/>
          </a:xfrm>
          <a:prstGeom prst="rightArrow">
            <a:avLst/>
          </a:prstGeom>
          <a:solidFill>
            <a:schemeClr val="bg1">
              <a:lumMod val="65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3" name="Right Arrow 102"/>
          <p:cNvSpPr/>
          <p:nvPr/>
        </p:nvSpPr>
        <p:spPr bwMode="auto">
          <a:xfrm>
            <a:off x="8382000" y="4139484"/>
            <a:ext cx="533400" cy="460375"/>
          </a:xfrm>
          <a:prstGeom prst="rightArrow">
            <a:avLst/>
          </a:prstGeom>
          <a:solidFill>
            <a:schemeClr val="bg1">
              <a:lumMod val="65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104" name="Text Box 127"/>
          <p:cNvSpPr txBox="1">
            <a:spLocks noChangeArrowheads="1"/>
          </p:cNvSpPr>
          <p:nvPr/>
        </p:nvSpPr>
        <p:spPr bwMode="auto">
          <a:xfrm>
            <a:off x="8685565" y="4093177"/>
            <a:ext cx="5048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700" b="1" dirty="0" smtClean="0">
                <a:solidFill>
                  <a:srgbClr val="FF0000"/>
                </a:solidFill>
                <a:latin typeface="Cambria" pitchFamily="18" charset="0"/>
              </a:rPr>
              <a:t>?</a:t>
            </a:r>
            <a:endParaRPr lang="en-US" sz="2700" b="1" dirty="0">
              <a:solidFill>
                <a:srgbClr val="FF0000"/>
              </a:solidFill>
              <a:latin typeface="Cambria" pitchFamily="18" charset="0"/>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266840" y="3605400"/>
              <a:ext cx="1613880" cy="1534320"/>
            </p14:xfrm>
          </p:contentPart>
        </mc:Choice>
        <mc:Fallback xmlns="">
          <p:pic>
            <p:nvPicPr>
              <p:cNvPr id="3" name="Ink 2"/>
              <p:cNvPicPr/>
              <p:nvPr/>
            </p:nvPicPr>
            <p:blipFill>
              <a:blip r:embed="rId4"/>
              <a:stretch>
                <a:fillRect/>
              </a:stretch>
            </p:blipFill>
            <p:spPr>
              <a:xfrm>
                <a:off x="1254240" y="3598200"/>
                <a:ext cx="1639440" cy="1544040"/>
              </a:xfrm>
              <a:prstGeom prst="rect">
                <a:avLst/>
              </a:prstGeom>
            </p:spPr>
          </p:pic>
        </mc:Fallback>
      </mc:AlternateContent>
    </p:spTree>
    <p:extLst>
      <p:ext uri="{BB962C8B-B14F-4D97-AF65-F5344CB8AC3E}">
        <p14:creationId xmlns:p14="http://schemas.microsoft.com/office/powerpoint/2010/main" val="24126828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9"/>
          <p:cNvSpPr txBox="1">
            <a:spLocks noChangeArrowheads="1"/>
          </p:cNvSpPr>
          <p:nvPr/>
        </p:nvSpPr>
        <p:spPr bwMode="auto">
          <a:xfrm>
            <a:off x="293687" y="1524000"/>
            <a:ext cx="3287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latin typeface="Cambria" pitchFamily="18" charset="0"/>
              </a:rPr>
              <a:t> </a:t>
            </a:r>
            <a:r>
              <a:rPr lang="en-US" dirty="0" smtClean="0">
                <a:latin typeface="Cambria" pitchFamily="18" charset="0"/>
              </a:rPr>
              <a:t>Stable configurations</a:t>
            </a:r>
            <a:r>
              <a:rPr lang="en-US" dirty="0">
                <a:latin typeface="Cambria" pitchFamily="18" charset="0"/>
              </a:rPr>
              <a:t>:</a:t>
            </a:r>
          </a:p>
        </p:txBody>
      </p:sp>
      <p:sp>
        <p:nvSpPr>
          <p:cNvPr id="51203" name="Text Box 10"/>
          <p:cNvSpPr txBox="1">
            <a:spLocks noChangeArrowheads="1"/>
          </p:cNvSpPr>
          <p:nvPr/>
        </p:nvSpPr>
        <p:spPr bwMode="auto">
          <a:xfrm>
            <a:off x="1286627" y="3459163"/>
            <a:ext cx="1268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Periodic</a:t>
            </a:r>
            <a:endParaRPr lang="en-US" dirty="0">
              <a:latin typeface="Cambria" pitchFamily="18" charset="0"/>
            </a:endParaRPr>
          </a:p>
        </p:txBody>
      </p:sp>
      <p:sp>
        <p:nvSpPr>
          <p:cNvPr id="51205" name="Text Box 13"/>
          <p:cNvSpPr txBox="1">
            <a:spLocks noChangeArrowheads="1"/>
          </p:cNvSpPr>
          <p:nvPr/>
        </p:nvSpPr>
        <p:spPr bwMode="auto">
          <a:xfrm>
            <a:off x="533400" y="1904273"/>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"rocks"</a:t>
            </a:r>
          </a:p>
        </p:txBody>
      </p:sp>
      <p:sp>
        <p:nvSpPr>
          <p:cNvPr id="51206" name="Text Box 14"/>
          <p:cNvSpPr txBox="1">
            <a:spLocks noChangeArrowheads="1"/>
          </p:cNvSpPr>
          <p:nvPr/>
        </p:nvSpPr>
        <p:spPr bwMode="auto">
          <a:xfrm>
            <a:off x="1444877" y="3850441"/>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"plants"</a:t>
            </a:r>
          </a:p>
        </p:txBody>
      </p:sp>
      <p:sp>
        <p:nvSpPr>
          <p:cNvPr id="51207" name="Text Box 15"/>
          <p:cNvSpPr txBox="1">
            <a:spLocks noChangeArrowheads="1"/>
          </p:cNvSpPr>
          <p:nvPr/>
        </p:nvSpPr>
        <p:spPr bwMode="auto">
          <a:xfrm>
            <a:off x="1717717" y="6075766"/>
            <a:ext cx="14635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"animals"</a:t>
            </a:r>
          </a:p>
        </p:txBody>
      </p:sp>
      <p:sp>
        <p:nvSpPr>
          <p:cNvPr id="51209" name="Text Box 17"/>
          <p:cNvSpPr txBox="1">
            <a:spLocks noChangeArrowheads="1"/>
          </p:cNvSpPr>
          <p:nvPr/>
        </p:nvSpPr>
        <p:spPr bwMode="auto">
          <a:xfrm>
            <a:off x="5029200" y="4386386"/>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period 3</a:t>
            </a:r>
          </a:p>
        </p:txBody>
      </p:sp>
      <p:sp>
        <p:nvSpPr>
          <p:cNvPr id="51210" name="Text Box 18"/>
          <p:cNvSpPr txBox="1">
            <a:spLocks noChangeArrowheads="1"/>
          </p:cNvSpPr>
          <p:nvPr/>
        </p:nvSpPr>
        <p:spPr bwMode="auto">
          <a:xfrm>
            <a:off x="2997032" y="4097548"/>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period 2</a:t>
            </a:r>
          </a:p>
        </p:txBody>
      </p:sp>
      <p:pic>
        <p:nvPicPr>
          <p:cNvPr id="51212" name="Picture 20" descr="Game_of_life_b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073" y="13144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21" descr="30px-Game_of_life_b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895" y="1524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Cambria" pitchFamily="18" charset="0"/>
              </a:rPr>
              <a:t>Lab Problem:  </a:t>
            </a:r>
            <a:r>
              <a:rPr lang="en-US" sz="4000" b="1" i="1">
                <a:latin typeface="Cambria" pitchFamily="18" charset="0"/>
              </a:rPr>
              <a:t>Creating l</a:t>
            </a:r>
            <a:r>
              <a:rPr lang="en-US" altLang="ja-JP" sz="4000" b="1" i="1">
                <a:latin typeface="Cambria" pitchFamily="18" charset="0"/>
              </a:rPr>
              <a:t>ife</a:t>
            </a:r>
            <a:endParaRPr lang="en-US" sz="4000" b="1" i="1">
              <a:latin typeface="Cambria" pitchFamily="18" charset="0"/>
            </a:endParaRPr>
          </a:p>
        </p:txBody>
      </p:sp>
      <p:pic>
        <p:nvPicPr>
          <p:cNvPr id="3074" name="Picture 2" descr="Game of life blinke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2739" y="3124201"/>
            <a:ext cx="960187" cy="960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0"/>
          <p:cNvSpPr txBox="1">
            <a:spLocks noChangeArrowheads="1"/>
          </p:cNvSpPr>
          <p:nvPr/>
        </p:nvSpPr>
        <p:spPr bwMode="auto">
          <a:xfrm>
            <a:off x="1524000" y="5682734"/>
            <a:ext cx="2392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Self-propagating</a:t>
            </a:r>
            <a:endParaRPr lang="en-US" dirty="0">
              <a:latin typeface="Cambria" pitchFamily="18"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3752" y="5497138"/>
            <a:ext cx="1132262" cy="1132262"/>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5769" y="3041400"/>
            <a:ext cx="1304925" cy="1304925"/>
          </a:xfrm>
          <a:prstGeom prst="rect">
            <a:avLst/>
          </a:prstGeom>
        </p:spPr>
      </p:pic>
      <p:sp>
        <p:nvSpPr>
          <p:cNvPr id="23" name="Text Box 17"/>
          <p:cNvSpPr txBox="1">
            <a:spLocks noChangeArrowheads="1"/>
          </p:cNvSpPr>
          <p:nvPr/>
        </p:nvSpPr>
        <p:spPr bwMode="auto">
          <a:xfrm>
            <a:off x="3368587" y="6279316"/>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800" dirty="0" smtClean="0">
                <a:latin typeface="Cambria" pitchFamily="18" charset="0"/>
              </a:rPr>
              <a:t>glider</a:t>
            </a:r>
            <a:endParaRPr lang="en-US" sz="1800" dirty="0">
              <a:latin typeface="Cambria" pitchFamily="18" charset="0"/>
            </a:endParaRPr>
          </a:p>
        </p:txBody>
      </p:sp>
      <p:pic>
        <p:nvPicPr>
          <p:cNvPr id="2050" name="Picture 2" descr="An animated image of the spaceship"/>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4569742"/>
            <a:ext cx="1492678" cy="2112047"/>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7"/>
          <p:cNvSpPr txBox="1">
            <a:spLocks noChangeArrowheads="1"/>
          </p:cNvSpPr>
          <p:nvPr/>
        </p:nvSpPr>
        <p:spPr bwMode="auto">
          <a:xfrm>
            <a:off x="6070600" y="6456690"/>
            <a:ext cx="13716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100" dirty="0" smtClean="0">
                <a:latin typeface="Cambria" pitchFamily="18" charset="0"/>
              </a:rPr>
              <a:t>Copperhead: 2016</a:t>
            </a:r>
            <a:endParaRPr lang="en-US" sz="1100" dirty="0">
              <a:latin typeface="Cambria" pitchFamily="18"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6"/>
          <p:cNvSpPr txBox="1">
            <a:spLocks noChangeArrowheads="1"/>
          </p:cNvSpPr>
          <p:nvPr/>
        </p:nvSpPr>
        <p:spPr bwMode="auto">
          <a:xfrm>
            <a:off x="685800" y="1331488"/>
            <a:ext cx="693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Many life </a:t>
            </a:r>
            <a:r>
              <a:rPr lang="en-US" dirty="0">
                <a:latin typeface="Cambria" pitchFamily="18" charset="0"/>
              </a:rPr>
              <a:t>configurations </a:t>
            </a:r>
            <a:r>
              <a:rPr lang="en-US" dirty="0" smtClean="0">
                <a:latin typeface="Cambria" pitchFamily="18" charset="0"/>
              </a:rPr>
              <a:t>expand forever…</a:t>
            </a:r>
            <a:endParaRPr lang="en-US" dirty="0">
              <a:latin typeface="Cambria" pitchFamily="18" charset="0"/>
            </a:endParaRPr>
          </a:p>
        </p:txBody>
      </p:sp>
      <p:sp>
        <p:nvSpPr>
          <p:cNvPr id="52227" name="Text Box 7"/>
          <p:cNvSpPr txBox="1">
            <a:spLocks noChangeArrowheads="1"/>
          </p:cNvSpPr>
          <p:nvPr/>
        </p:nvSpPr>
        <p:spPr bwMode="auto">
          <a:xfrm>
            <a:off x="1979613" y="4485914"/>
            <a:ext cx="5603875" cy="83099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 What is the largest amount of the life universe that can be filled with cells?</a:t>
            </a:r>
          </a:p>
        </p:txBody>
      </p:sp>
      <p:sp>
        <p:nvSpPr>
          <p:cNvPr id="52228" name="Text Box 8"/>
          <p:cNvSpPr txBox="1">
            <a:spLocks noChangeArrowheads="1"/>
          </p:cNvSpPr>
          <p:nvPr/>
        </p:nvSpPr>
        <p:spPr bwMode="auto">
          <a:xfrm>
            <a:off x="1638300" y="5710535"/>
            <a:ext cx="6286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dirty="0">
                <a:latin typeface="Cambria" pitchFamily="18" charset="0"/>
              </a:rPr>
              <a:t> How sophisticated can </a:t>
            </a:r>
            <a:r>
              <a:rPr lang="en-US" dirty="0" smtClean="0">
                <a:latin typeface="Cambria" pitchFamily="18" charset="0"/>
              </a:rPr>
              <a:t>Life-structures get?</a:t>
            </a:r>
            <a:endParaRPr lang="en-US" dirty="0">
              <a:latin typeface="Cambria" pitchFamily="18" charset="0"/>
            </a:endParaRPr>
          </a:p>
        </p:txBody>
      </p:sp>
      <p:sp>
        <p:nvSpPr>
          <p:cNvPr id="52229" name="Rectangle 9"/>
          <p:cNvSpPr>
            <a:spLocks noChangeArrowheads="1"/>
          </p:cNvSpPr>
          <p:nvPr/>
        </p:nvSpPr>
        <p:spPr bwMode="auto">
          <a:xfrm>
            <a:off x="6388768" y="6407150"/>
            <a:ext cx="26181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600" dirty="0" smtClean="0">
                <a:latin typeface="Calibri" pitchFamily="34" charset="0"/>
              </a:rPr>
              <a:t>www.ibiblio.org/lifepatterns</a:t>
            </a:r>
            <a:r>
              <a:rPr lang="en-US" sz="1600" dirty="0">
                <a:latin typeface="Calibri" pitchFamily="34" charset="0"/>
              </a:rPr>
              <a:t>/</a:t>
            </a:r>
          </a:p>
        </p:txBody>
      </p:sp>
      <p:pic>
        <p:nvPicPr>
          <p:cNvPr id="52231" name="Picture 11" descr="Gospers_glider_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28044"/>
            <a:ext cx="2241550" cy="1612900"/>
          </a:xfrm>
          <a:prstGeom prst="rect">
            <a:avLst/>
          </a:prstGeom>
          <a:noFill/>
          <a:ln w="28575">
            <a:solidFill>
              <a:srgbClr val="1608F9"/>
            </a:solidFill>
            <a:miter lim="800000"/>
            <a:headEnd/>
            <a:tailEnd/>
          </a:ln>
          <a:extLst>
            <a:ext uri="{909E8E84-426E-40DD-AFC4-6F175D3DCCD1}">
              <a14:hiddenFill xmlns:a14="http://schemas.microsoft.com/office/drawing/2010/main">
                <a:solidFill>
                  <a:srgbClr val="FFFFFF"/>
                </a:solidFill>
              </a14:hiddenFill>
            </a:ext>
          </a:extLst>
        </p:spPr>
      </p:pic>
      <p:sp>
        <p:nvSpPr>
          <p:cNvPr id="52233" name="Rectangle 15"/>
          <p:cNvSpPr>
            <a:spLocks noChangeArrowheads="1"/>
          </p:cNvSpPr>
          <p:nvPr/>
        </p:nvSpPr>
        <p:spPr bwMode="auto">
          <a:xfrm>
            <a:off x="6974726" y="3669268"/>
            <a:ext cx="942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a:solidFill>
                  <a:srgbClr val="1608F9"/>
                </a:solidFill>
                <a:latin typeface="Cambria" pitchFamily="18" charset="0"/>
              </a:rPr>
              <a:t>"glider"</a:t>
            </a:r>
          </a:p>
        </p:txBody>
      </p:sp>
      <p:sp>
        <p:nvSpPr>
          <p:cNvPr id="52234" name="Rectangle 16"/>
          <p:cNvSpPr>
            <a:spLocks noChangeArrowheads="1"/>
          </p:cNvSpPr>
          <p:nvPr/>
        </p:nvSpPr>
        <p:spPr bwMode="auto">
          <a:xfrm>
            <a:off x="3546476" y="2128044"/>
            <a:ext cx="2509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1800" dirty="0">
                <a:solidFill>
                  <a:srgbClr val="1608F9"/>
                </a:solidFill>
                <a:latin typeface="Cambria" pitchFamily="18" charset="0"/>
              </a:rPr>
              <a:t>"Gosper glider gun"</a:t>
            </a:r>
          </a:p>
        </p:txBody>
      </p:sp>
      <p:sp>
        <p:nvSpPr>
          <p:cNvPr id="52235" name="Text Box 5"/>
          <p:cNvSpPr txBox="1">
            <a:spLocks noChangeArrowheads="1"/>
          </p:cNvSpPr>
          <p:nvPr/>
        </p:nvSpPr>
        <p:spPr bwMode="auto">
          <a:xfrm>
            <a:off x="169545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a:latin typeface="Cambria" pitchFamily="18" charset="0"/>
              </a:rPr>
              <a:t>Lab Problem:  </a:t>
            </a:r>
            <a:r>
              <a:rPr lang="en-US" sz="4000" b="1" i="1">
                <a:latin typeface="Cambria" pitchFamily="18" charset="0"/>
              </a:rPr>
              <a:t>Creating l</a:t>
            </a:r>
            <a:r>
              <a:rPr lang="en-US" altLang="ja-JP" sz="4000" b="1" i="1">
                <a:latin typeface="Cambria" pitchFamily="18" charset="0"/>
              </a:rPr>
              <a:t>ife</a:t>
            </a:r>
            <a:endParaRPr lang="en-US" sz="4000" b="1" i="1">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907" y="2144086"/>
            <a:ext cx="1502524" cy="1502524"/>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9"/>
          <p:cNvSpPr txBox="1">
            <a:spLocks noChangeArrowheads="1"/>
          </p:cNvSpPr>
          <p:nvPr/>
        </p:nvSpPr>
        <p:spPr bwMode="auto">
          <a:xfrm>
            <a:off x="293687" y="1524000"/>
            <a:ext cx="3287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a:latin typeface="Cambria" pitchFamily="18" charset="0"/>
              </a:rPr>
              <a:t> </a:t>
            </a:r>
            <a:r>
              <a:rPr lang="en-US" dirty="0" smtClean="0">
                <a:latin typeface="Cambria" pitchFamily="18" charset="0"/>
              </a:rPr>
              <a:t>Stable configurations</a:t>
            </a:r>
            <a:r>
              <a:rPr lang="en-US" dirty="0">
                <a:latin typeface="Cambria" pitchFamily="18" charset="0"/>
              </a:rPr>
              <a:t>:</a:t>
            </a:r>
          </a:p>
        </p:txBody>
      </p:sp>
      <p:sp>
        <p:nvSpPr>
          <p:cNvPr id="51203" name="Text Box 10"/>
          <p:cNvSpPr txBox="1">
            <a:spLocks noChangeArrowheads="1"/>
          </p:cNvSpPr>
          <p:nvPr/>
        </p:nvSpPr>
        <p:spPr bwMode="auto">
          <a:xfrm>
            <a:off x="1286627" y="3459163"/>
            <a:ext cx="1268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Periodic</a:t>
            </a:r>
            <a:endParaRPr lang="en-US" dirty="0">
              <a:latin typeface="Cambria" pitchFamily="18" charset="0"/>
            </a:endParaRPr>
          </a:p>
        </p:txBody>
      </p:sp>
      <p:sp>
        <p:nvSpPr>
          <p:cNvPr id="51205" name="Text Box 13"/>
          <p:cNvSpPr txBox="1">
            <a:spLocks noChangeArrowheads="1"/>
          </p:cNvSpPr>
          <p:nvPr/>
        </p:nvSpPr>
        <p:spPr bwMode="auto">
          <a:xfrm>
            <a:off x="533400" y="1904273"/>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"rocks"</a:t>
            </a:r>
          </a:p>
        </p:txBody>
      </p:sp>
      <p:sp>
        <p:nvSpPr>
          <p:cNvPr id="51206" name="Text Box 14"/>
          <p:cNvSpPr txBox="1">
            <a:spLocks noChangeArrowheads="1"/>
          </p:cNvSpPr>
          <p:nvPr/>
        </p:nvSpPr>
        <p:spPr bwMode="auto">
          <a:xfrm>
            <a:off x="1444877" y="3850441"/>
            <a:ext cx="116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"plants"</a:t>
            </a:r>
          </a:p>
        </p:txBody>
      </p:sp>
      <p:sp>
        <p:nvSpPr>
          <p:cNvPr id="51207" name="Text Box 15"/>
          <p:cNvSpPr txBox="1">
            <a:spLocks noChangeArrowheads="1"/>
          </p:cNvSpPr>
          <p:nvPr/>
        </p:nvSpPr>
        <p:spPr bwMode="auto">
          <a:xfrm>
            <a:off x="2286000" y="6075766"/>
            <a:ext cx="14635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a:solidFill>
                  <a:srgbClr val="008000"/>
                </a:solidFill>
                <a:latin typeface="Cambria" pitchFamily="18" charset="0"/>
              </a:rPr>
              <a:t>"animals"</a:t>
            </a:r>
          </a:p>
        </p:txBody>
      </p:sp>
      <p:sp>
        <p:nvSpPr>
          <p:cNvPr id="51209" name="Text Box 17"/>
          <p:cNvSpPr txBox="1">
            <a:spLocks noChangeArrowheads="1"/>
          </p:cNvSpPr>
          <p:nvPr/>
        </p:nvSpPr>
        <p:spPr bwMode="auto">
          <a:xfrm>
            <a:off x="5029200" y="4386386"/>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period 3</a:t>
            </a:r>
          </a:p>
        </p:txBody>
      </p:sp>
      <p:sp>
        <p:nvSpPr>
          <p:cNvPr id="51210" name="Text Box 18"/>
          <p:cNvSpPr txBox="1">
            <a:spLocks noChangeArrowheads="1"/>
          </p:cNvSpPr>
          <p:nvPr/>
        </p:nvSpPr>
        <p:spPr bwMode="auto">
          <a:xfrm>
            <a:off x="2997032" y="4097548"/>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a:latin typeface="Cambria" pitchFamily="18" charset="0"/>
              </a:rPr>
              <a:t>period 2</a:t>
            </a:r>
          </a:p>
        </p:txBody>
      </p:sp>
      <p:pic>
        <p:nvPicPr>
          <p:cNvPr id="51212" name="Picture 20" descr="Game_of_life_b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073" y="1314450"/>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21" descr="30px-Game_of_life_b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895" y="1524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Text Box 5"/>
          <p:cNvSpPr txBox="1">
            <a:spLocks noChangeArrowheads="1"/>
          </p:cNvSpPr>
          <p:nvPr/>
        </p:nvSpPr>
        <p:spPr bwMode="auto">
          <a:xfrm>
            <a:off x="1562100" y="319088"/>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b="1" i="1" dirty="0" smtClean="0">
                <a:latin typeface="Cambria" pitchFamily="18" charset="0"/>
              </a:rPr>
              <a:t>L</a:t>
            </a:r>
            <a:r>
              <a:rPr lang="en-US" altLang="ja-JP" sz="4000" b="1" i="1" dirty="0" smtClean="0">
                <a:latin typeface="Cambria" pitchFamily="18" charset="0"/>
              </a:rPr>
              <a:t>ife @ HMC</a:t>
            </a:r>
            <a:endParaRPr lang="en-US" sz="4000" b="1" i="1" dirty="0">
              <a:latin typeface="Cambria" pitchFamily="18" charset="0"/>
            </a:endParaRPr>
          </a:p>
        </p:txBody>
      </p:sp>
      <p:pic>
        <p:nvPicPr>
          <p:cNvPr id="3074" name="Picture 2" descr="Game of life blinke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02739" y="3124201"/>
            <a:ext cx="960187" cy="9601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0"/>
          <p:cNvSpPr txBox="1">
            <a:spLocks noChangeArrowheads="1"/>
          </p:cNvSpPr>
          <p:nvPr/>
        </p:nvSpPr>
        <p:spPr bwMode="auto">
          <a:xfrm>
            <a:off x="2092283" y="5682734"/>
            <a:ext cx="2392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dirty="0" smtClean="0">
                <a:latin typeface="Cambria" pitchFamily="18" charset="0"/>
              </a:rPr>
              <a:t>Self-propagating</a:t>
            </a:r>
            <a:endParaRPr lang="en-US" dirty="0">
              <a:latin typeface="Cambria" pitchFamily="18"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035" y="5345203"/>
            <a:ext cx="1132262" cy="1132262"/>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5769" y="3041400"/>
            <a:ext cx="1304925" cy="1304925"/>
          </a:xfrm>
          <a:prstGeom prst="rect">
            <a:avLst/>
          </a:prstGeom>
        </p:spPr>
      </p:pic>
      <p:sp>
        <p:nvSpPr>
          <p:cNvPr id="23" name="Text Box 17"/>
          <p:cNvSpPr txBox="1">
            <a:spLocks noChangeArrowheads="1"/>
          </p:cNvSpPr>
          <p:nvPr/>
        </p:nvSpPr>
        <p:spPr bwMode="auto">
          <a:xfrm>
            <a:off x="6581274" y="614441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lgn="l">
              <a:spcBef>
                <a:spcPct val="50000"/>
              </a:spcBef>
            </a:pPr>
            <a:r>
              <a:rPr lang="en-US" sz="1800" dirty="0" smtClean="0">
                <a:latin typeface="Cambria" pitchFamily="18" charset="0"/>
              </a:rPr>
              <a:t>glider</a:t>
            </a:r>
            <a:endParaRPr lang="en-US" sz="1800" dirty="0">
              <a:latin typeface="Cambria" pitchFamily="18" charset="0"/>
            </a:endParaRPr>
          </a:p>
        </p:txBody>
      </p:sp>
      <p:pic>
        <p:nvPicPr>
          <p:cNvPr id="17" name="Picture 5" descr="C:\Users\Owner\Desktop\ims_11_3_15_fbreak_google_LA\112APPLE\IMG_210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3751"/>
          <a:stretch/>
        </p:blipFill>
        <p:spPr bwMode="auto">
          <a:xfrm>
            <a:off x="266178" y="1351993"/>
            <a:ext cx="8695392" cy="497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9787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53943"/>
            <a:ext cx="6930003" cy="6380003"/>
          </a:xfrm>
          <a:prstGeom prst="rect">
            <a:avLst/>
          </a:prstGeom>
        </p:spPr>
      </p:pic>
      <p:sp>
        <p:nvSpPr>
          <p:cNvPr id="4" name="Rectangle 3"/>
          <p:cNvSpPr/>
          <p:nvPr/>
        </p:nvSpPr>
        <p:spPr>
          <a:xfrm>
            <a:off x="6096000" y="152400"/>
            <a:ext cx="2787045" cy="707886"/>
          </a:xfrm>
          <a:prstGeom prst="rect">
            <a:avLst/>
          </a:prstGeom>
          <a:solidFill>
            <a:schemeClr val="bg1">
              <a:lumMod val="85000"/>
            </a:schemeClr>
          </a:solidFill>
        </p:spPr>
        <p:txBody>
          <a:bodyPr wrap="none">
            <a:spAutoFit/>
          </a:bodyPr>
          <a:lstStyle/>
          <a:p>
            <a:pPr lvl="0" algn="l">
              <a:spcBef>
                <a:spcPct val="50000"/>
              </a:spcBef>
            </a:pPr>
            <a:r>
              <a:rPr lang="en-US" sz="4000" b="1" i="1" dirty="0">
                <a:solidFill>
                  <a:srgbClr val="000000"/>
                </a:solidFill>
                <a:latin typeface="Cambria" pitchFamily="18" charset="0"/>
              </a:rPr>
              <a:t>L</a:t>
            </a:r>
            <a:r>
              <a:rPr lang="en-US" altLang="ja-JP" sz="4000" b="1" i="1" dirty="0">
                <a:solidFill>
                  <a:srgbClr val="000000"/>
                </a:solidFill>
                <a:latin typeface="Cambria" pitchFamily="18" charset="0"/>
              </a:rPr>
              <a:t>ife @ HMC</a:t>
            </a:r>
            <a:endParaRPr lang="en-US" sz="4000" b="1" i="1" dirty="0">
              <a:solidFill>
                <a:srgbClr val="000000"/>
              </a:solidFill>
              <a:latin typeface="Cambria" pitchFamily="18" charset="0"/>
            </a:endParaRPr>
          </a:p>
        </p:txBody>
      </p:sp>
      <p:sp>
        <p:nvSpPr>
          <p:cNvPr id="6" name="Rectangle 5"/>
          <p:cNvSpPr/>
          <p:nvPr/>
        </p:nvSpPr>
        <p:spPr>
          <a:xfrm>
            <a:off x="4584700" y="6568673"/>
            <a:ext cx="4572000" cy="215444"/>
          </a:xfrm>
          <a:prstGeom prst="rect">
            <a:avLst/>
          </a:prstGeom>
        </p:spPr>
        <p:txBody>
          <a:bodyPr>
            <a:spAutoFit/>
          </a:bodyPr>
          <a:lstStyle/>
          <a:p>
            <a:pPr algn="r"/>
            <a:r>
              <a:rPr lang="en-US" sz="800" dirty="0" smtClean="0">
                <a:latin typeface="Calibri" panose="020F0502020204030204" pitchFamily="34" charset="0"/>
                <a:cs typeface="Calibri" panose="020F0502020204030204" pitchFamily="34" charset="0"/>
              </a:rPr>
              <a:t>www.youtube.com/watch?v=xP5-iIeKXE8</a:t>
            </a:r>
            <a:endParaRPr lang="en-US" sz="8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5375" y="5568190"/>
            <a:ext cx="1554481" cy="962383"/>
          </a:xfrm>
          <a:prstGeom prst="rect">
            <a:avLst/>
          </a:prstGeom>
        </p:spPr>
      </p:pic>
      <p:sp>
        <p:nvSpPr>
          <p:cNvPr id="8" name="Rectangle 7"/>
          <p:cNvSpPr/>
          <p:nvPr/>
        </p:nvSpPr>
        <p:spPr>
          <a:xfrm>
            <a:off x="7383353" y="5150535"/>
            <a:ext cx="1613903" cy="323165"/>
          </a:xfrm>
          <a:prstGeom prst="rect">
            <a:avLst/>
          </a:prstGeom>
          <a:solidFill>
            <a:schemeClr val="bg1">
              <a:lumMod val="85000"/>
            </a:schemeClr>
          </a:solidFill>
        </p:spPr>
        <p:txBody>
          <a:bodyPr wrap="none">
            <a:spAutoFit/>
          </a:bodyPr>
          <a:lstStyle/>
          <a:p>
            <a:pPr lvl="0" algn="l">
              <a:spcBef>
                <a:spcPct val="50000"/>
              </a:spcBef>
            </a:pPr>
            <a:r>
              <a:rPr lang="en-US" sz="1500" b="1" i="1" dirty="0" smtClean="0">
                <a:solidFill>
                  <a:srgbClr val="000000"/>
                </a:solidFill>
                <a:latin typeface="Cambria" pitchFamily="18" charset="0"/>
              </a:rPr>
              <a:t>Life, universally!</a:t>
            </a:r>
            <a:endParaRPr lang="en-US" sz="1500" b="1" i="1" dirty="0">
              <a:solidFill>
                <a:srgbClr val="000000"/>
              </a:solidFill>
              <a:latin typeface="Cambria" pitchFamily="18" charset="0"/>
            </a:endParaRPr>
          </a:p>
        </p:txBody>
      </p:sp>
    </p:spTree>
    <p:extLst>
      <p:ext uri="{BB962C8B-B14F-4D97-AF65-F5344CB8AC3E}">
        <p14:creationId xmlns:p14="http://schemas.microsoft.com/office/powerpoint/2010/main" val="2622656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5"/>
          <p:cNvSpPr txBox="1">
            <a:spLocks noChangeArrowheads="1"/>
          </p:cNvSpPr>
          <p:nvPr/>
        </p:nvSpPr>
        <p:spPr bwMode="auto">
          <a:xfrm>
            <a:off x="809625" y="595313"/>
            <a:ext cx="762000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a:latin typeface="Cambria" pitchFamily="18" charset="0"/>
              </a:rPr>
              <a:t>Today you'll be</a:t>
            </a:r>
            <a:endParaRPr lang="en-US" sz="4200" dirty="0">
              <a:solidFill>
                <a:srgbClr val="1608F9"/>
              </a:solidFill>
              <a:latin typeface="Cambria" pitchFamily="18" charset="0"/>
            </a:endParaRPr>
          </a:p>
          <a:p>
            <a:pPr>
              <a:spcBef>
                <a:spcPct val="50000"/>
              </a:spcBef>
            </a:pPr>
            <a:r>
              <a:rPr lang="en-US" sz="4200" b="1" i="1" dirty="0" err="1">
                <a:solidFill>
                  <a:srgbClr val="1608F9"/>
                </a:solidFill>
                <a:latin typeface="Cambria" pitchFamily="18" charset="0"/>
              </a:rPr>
              <a:t>Lifing</a:t>
            </a:r>
            <a:r>
              <a:rPr lang="en-US" sz="4200" b="1" i="1" dirty="0">
                <a:solidFill>
                  <a:srgbClr val="1608F9"/>
                </a:solidFill>
                <a:latin typeface="Cambria" pitchFamily="18" charset="0"/>
              </a:rPr>
              <a:t> it up</a:t>
            </a:r>
            <a:endParaRPr lang="en-US" sz="4200" dirty="0">
              <a:solidFill>
                <a:srgbClr val="1608F9"/>
              </a:solidFill>
              <a:latin typeface="Cambria" pitchFamily="18" charset="0"/>
            </a:endParaRPr>
          </a:p>
          <a:p>
            <a:pPr>
              <a:spcBef>
                <a:spcPct val="50000"/>
              </a:spcBef>
            </a:pPr>
            <a:r>
              <a:rPr lang="en-US" sz="4200" dirty="0">
                <a:latin typeface="Cambria" pitchFamily="18" charset="0"/>
              </a:rPr>
              <a:t>in lab!</a:t>
            </a:r>
            <a:endParaRPr lang="en-US" sz="4200" dirty="0">
              <a:solidFill>
                <a:srgbClr val="1608F9"/>
              </a:solidFill>
              <a:latin typeface="Cambria" pitchFamily="18" charset="0"/>
            </a:endParaRPr>
          </a:p>
        </p:txBody>
      </p:sp>
      <p:sp>
        <p:nvSpPr>
          <p:cNvPr id="53252" name="Rectangle 7"/>
          <p:cNvSpPr>
            <a:spLocks noChangeArrowheads="1"/>
          </p:cNvSpPr>
          <p:nvPr/>
        </p:nvSpPr>
        <p:spPr bwMode="auto">
          <a:xfrm>
            <a:off x="7051675" y="5867400"/>
            <a:ext cx="1835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1608F9"/>
                </a:solidFill>
                <a:latin typeface="Cambria" pitchFamily="18" charset="0"/>
              </a:rPr>
              <a:t>on over…</a:t>
            </a:r>
          </a:p>
        </p:txBody>
      </p:sp>
      <p:sp>
        <p:nvSpPr>
          <p:cNvPr id="53253" name="Rectangle 8"/>
          <p:cNvSpPr>
            <a:spLocks noChangeArrowheads="1"/>
          </p:cNvSpPr>
          <p:nvPr/>
        </p:nvSpPr>
        <p:spPr bwMode="auto">
          <a:xfrm>
            <a:off x="4462463" y="5867400"/>
            <a:ext cx="5953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1608F9"/>
                </a:solidFill>
                <a:latin typeface="Cambria" pitchFamily="18" charset="0"/>
              </a:rPr>
              <a:t>so</a:t>
            </a:r>
          </a:p>
        </p:txBody>
      </p:sp>
      <p:sp>
        <p:nvSpPr>
          <p:cNvPr id="53254" name="Ink 6"/>
          <p:cNvSpPr>
            <a:spLocks noRot="1" noChangeAspect="1" noEditPoints="1" noChangeArrowheads="1" noChangeShapeType="1" noTextEdit="1"/>
          </p:cNvSpPr>
          <p:nvPr/>
        </p:nvSpPr>
        <p:spPr bwMode="auto">
          <a:xfrm>
            <a:off x="7062788" y="2098675"/>
            <a:ext cx="1587" cy="1588"/>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extrusionOk="0">
                <a:moveTo>
                  <a:pt x="0" y="0"/>
                </a:moveTo>
                <a:lnTo>
                  <a:pt x="0" y="0"/>
                </a:lnTo>
              </a:path>
            </a:pathLst>
          </a:custGeom>
          <a:noFill/>
          <a:ln w="19050" cap="rnd">
            <a:solidFill>
              <a:srgbClr val="5F4B7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Rectangle 7"/>
          <p:cNvSpPr>
            <a:spLocks noChangeArrowheads="1"/>
          </p:cNvSpPr>
          <p:nvPr/>
        </p:nvSpPr>
        <p:spPr bwMode="auto">
          <a:xfrm>
            <a:off x="5853147" y="6411039"/>
            <a:ext cx="4523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smtClean="0">
                <a:solidFill>
                  <a:srgbClr val="1608F9"/>
                </a:solidFill>
                <a:latin typeface="Cambria" pitchFamily="18" charset="0"/>
              </a:rPr>
              <a:t>glide</a:t>
            </a:r>
            <a:endParaRPr lang="en-US" sz="1000" dirty="0">
              <a:solidFill>
                <a:srgbClr val="1608F9"/>
              </a:solidFill>
              <a:latin typeface="Cambria" pitchFamily="18" charset="0"/>
            </a:endParaRPr>
          </a:p>
        </p:txBody>
      </p:sp>
      <p:pic>
        <p:nvPicPr>
          <p:cNvPr id="1026" name="Picture 2" descr="Image result for animated gif conway life glide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02586" y="4847309"/>
            <a:ext cx="1553490" cy="1553491"/>
          </a:xfrm>
          <a:prstGeom prst="rect">
            <a:avLst/>
          </a:prstGeom>
          <a:noFill/>
          <a:ln>
            <a:solidFill>
              <a:srgbClr val="1608F9"/>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432447" y="424190"/>
            <a:ext cx="4493453" cy="862744"/>
          </a:xfrm>
          <a:prstGeom prst="roundRect">
            <a:avLst/>
          </a:prstGeom>
          <a:solidFill>
            <a:srgbClr val="FFCC99"/>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76802" name="Text Box 6"/>
          <p:cNvSpPr txBox="1">
            <a:spLocks noChangeArrowheads="1"/>
          </p:cNvSpPr>
          <p:nvPr/>
        </p:nvSpPr>
        <p:spPr bwMode="auto">
          <a:xfrm>
            <a:off x="228600" y="44670"/>
            <a:ext cx="22566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200" i="1" dirty="0" smtClean="0">
                <a:solidFill>
                  <a:srgbClr val="000000"/>
                </a:solidFill>
                <a:latin typeface="Cambria" panose="02040503050406030204" pitchFamily="18" charset="0"/>
              </a:rPr>
              <a:t>M.T. Review</a:t>
            </a:r>
            <a:endParaRPr lang="en-US" altLang="en-US" sz="3200" i="1" dirty="0">
              <a:solidFill>
                <a:srgbClr val="000000"/>
              </a:solidFill>
              <a:latin typeface="Cambria" panose="02040503050406030204" pitchFamily="18" charset="0"/>
            </a:endParaRPr>
          </a:p>
        </p:txBody>
      </p:sp>
      <p:sp>
        <p:nvSpPr>
          <p:cNvPr id="76803" name="Rectangle 3"/>
          <p:cNvSpPr>
            <a:spLocks noChangeArrowheads="1"/>
          </p:cNvSpPr>
          <p:nvPr/>
        </p:nvSpPr>
        <p:spPr bwMode="auto">
          <a:xfrm>
            <a:off x="194733" y="923865"/>
            <a:ext cx="3996267"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t">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err="1" smtClean="0">
                <a:solidFill>
                  <a:srgbClr val="0105FF"/>
                </a:solidFill>
                <a:latin typeface="Calibri" panose="020F0502020204030204" pitchFamily="34" charset="0"/>
              </a:rPr>
              <a:t>Picobot</a:t>
            </a:r>
            <a:r>
              <a:rPr lang="en-US" altLang="en-US" sz="1800" b="1" dirty="0" smtClean="0">
                <a:solidFill>
                  <a:srgbClr val="0105FF"/>
                </a:solidFill>
                <a:latin typeface="Calibri" panose="020F0502020204030204" pitchFamily="34" charset="0"/>
              </a:rPr>
              <a:t>!</a:t>
            </a:r>
            <a:r>
              <a:rPr lang="en-US" altLang="en-US" sz="1100" b="1" dirty="0">
                <a:solidFill>
                  <a:srgbClr val="000000"/>
                </a:solidFill>
                <a:latin typeface="Calibri" panose="020F0502020204030204" pitchFamily="34" charset="0"/>
              </a:rPr>
              <a:t> </a:t>
            </a:r>
            <a:r>
              <a:rPr lang="en-US" altLang="en-US" sz="1100" b="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There are NO </a:t>
            </a:r>
            <a:r>
              <a:rPr lang="en-US" altLang="en-US" sz="1100" dirty="0" err="1" smtClean="0">
                <a:solidFill>
                  <a:srgbClr val="000000"/>
                </a:solidFill>
                <a:latin typeface="Calibri" panose="020F0502020204030204" pitchFamily="34" charset="0"/>
              </a:rPr>
              <a:t>Picobot</a:t>
            </a:r>
            <a:r>
              <a:rPr lang="en-US" altLang="en-US" sz="1100" dirty="0" smtClean="0">
                <a:solidFill>
                  <a:srgbClr val="000000"/>
                </a:solidFill>
                <a:latin typeface="Calibri" panose="020F0502020204030204" pitchFamily="34" charset="0"/>
              </a:rPr>
              <a:t> questions on the exam…</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rPr>
              <a:t>Recursion!!</a:t>
            </a:r>
            <a:endParaRPr lang="en-US" altLang="en-US" sz="1100" b="1"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feel confident you could create recursive functions to solve small problems, e.g., scrabble-scoring, finding sum or max or min, computing power or factorial (or variations)</a:t>
            </a:r>
          </a:p>
          <a:p>
            <a:pPr algn="l">
              <a:buFontTx/>
              <a:buChar char="•"/>
            </a:pPr>
            <a:r>
              <a:rPr lang="en-US" altLang="en-US" sz="1100" dirty="0" smtClean="0">
                <a:solidFill>
                  <a:srgbClr val="000000"/>
                </a:solidFill>
                <a:latin typeface="Calibri" panose="020F0502020204030204" pitchFamily="34" charset="0"/>
              </a:rPr>
              <a:t> You should be comfortable manipulating lists and strings (indexing, slicing, slicing with a "stride")</a:t>
            </a:r>
          </a:p>
          <a:p>
            <a:pPr algn="l">
              <a:buFontTx/>
              <a:buChar char="•"/>
            </a:pPr>
            <a:r>
              <a:rPr lang="en-US" altLang="en-US" sz="1100" dirty="0" smtClean="0">
                <a:solidFill>
                  <a:srgbClr val="000000"/>
                </a:solidFill>
                <a:latin typeface="Calibri" panose="020F0502020204030204" pitchFamily="34" charset="0"/>
              </a:rPr>
              <a:t> You should understand how to use, read, and compose list comprehensions , e.g., LC = [ x**2 for x in L ]</a:t>
            </a:r>
          </a:p>
          <a:p>
            <a:pPr algn="l">
              <a:buFontTx/>
              <a:buChar char="•"/>
            </a:pPr>
            <a:r>
              <a:rPr lang="en-US" altLang="en-US" sz="1100" dirty="0" smtClean="0">
                <a:solidFill>
                  <a:srgbClr val="000000"/>
                </a:solidFill>
                <a:latin typeface="Calibri" panose="020F0502020204030204" pitchFamily="34" charset="0"/>
              </a:rPr>
              <a:t> You should be able to design solutions using the "list of lists" technique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which uses list comprehensions, e.g., to find the highest scrabble-scoring word among a list or the lowest scrabble-scoring of a shifted string. Basic syntax:  </a:t>
            </a:r>
            <a:r>
              <a:rPr lang="en-US" altLang="en-US" sz="1100" dirty="0" err="1" smtClean="0">
                <a:solidFill>
                  <a:srgbClr val="000000"/>
                </a:solidFill>
                <a:latin typeface="Calibri" panose="020F0502020204030204" pitchFamily="34" charset="0"/>
              </a:rPr>
              <a:t>LoL</a:t>
            </a:r>
            <a:r>
              <a:rPr lang="en-US" altLang="en-US" sz="1100" dirty="0" smtClean="0">
                <a:solidFill>
                  <a:srgbClr val="000000"/>
                </a:solidFill>
                <a:latin typeface="Calibri" panose="020F0502020204030204" pitchFamily="34" charset="0"/>
              </a:rPr>
              <a:t> = [ [</a:t>
            </a:r>
            <a:r>
              <a:rPr lang="en-US" altLang="en-US" sz="1100" dirty="0" err="1" smtClean="0">
                <a:solidFill>
                  <a:srgbClr val="000000"/>
                </a:solidFill>
                <a:latin typeface="Calibri" panose="020F0502020204030204" pitchFamily="34" charset="0"/>
              </a:rPr>
              <a:t>sc</a:t>
            </a:r>
            <a:r>
              <a:rPr lang="en-US" altLang="en-US" sz="1100" dirty="0" smtClean="0">
                <a:solidFill>
                  <a:srgbClr val="000000"/>
                </a:solidFill>
                <a:latin typeface="Calibri" panose="020F0502020204030204" pitchFamily="34" charset="0"/>
              </a:rPr>
              <a:t>(x),x] for x in L ]</a:t>
            </a:r>
          </a:p>
          <a:p>
            <a:pPr algn="l">
              <a:buFontTx/>
              <a:buChar char="•"/>
            </a:pPr>
            <a:r>
              <a:rPr lang="en-US" altLang="en-US" sz="1100" dirty="0" smtClean="0">
                <a:solidFill>
                  <a:srgbClr val="000000"/>
                </a:solidFill>
                <a:latin typeface="Calibri" panose="020F0502020204030204" pitchFamily="34" charset="0"/>
              </a:rPr>
              <a:t> You should understand the </a:t>
            </a:r>
            <a:r>
              <a:rPr lang="en-US" altLang="en-US" sz="1100" i="1" dirty="0" smtClean="0">
                <a:solidFill>
                  <a:srgbClr val="000000"/>
                </a:solidFill>
                <a:latin typeface="Calibri" panose="020F0502020204030204" pitchFamily="34" charset="0"/>
              </a:rPr>
              <a:t>use-it-or-lose-it </a:t>
            </a:r>
            <a:r>
              <a:rPr lang="en-US" altLang="en-US" sz="1100" dirty="0" smtClean="0">
                <a:solidFill>
                  <a:srgbClr val="000000"/>
                </a:solidFill>
                <a:latin typeface="Calibri" panose="020F0502020204030204" pitchFamily="34" charset="0"/>
              </a:rPr>
              <a:t>design strategy, e.g., the LCS, </a:t>
            </a:r>
            <a:r>
              <a:rPr lang="en-US" altLang="en-US" sz="1100" dirty="0" err="1" smtClean="0">
                <a:solidFill>
                  <a:srgbClr val="000000"/>
                </a:solidFill>
                <a:latin typeface="Calibri" panose="020F0502020204030204" pitchFamily="34" charset="0"/>
              </a:rPr>
              <a:t>jotto</a:t>
            </a:r>
            <a:r>
              <a:rPr lang="en-US" altLang="en-US" sz="1100" dirty="0" smtClean="0">
                <a:solidFill>
                  <a:srgbClr val="000000"/>
                </a:solidFill>
                <a:latin typeface="Calibri" panose="020F0502020204030204" pitchFamily="34" charset="0"/>
              </a:rPr>
              <a:t>, and sort homework problems: </a:t>
            </a:r>
          </a:p>
          <a:p>
            <a:pPr algn="l">
              <a:buFontTx/>
              <a:buChar char="•"/>
            </a:pPr>
            <a:r>
              <a:rPr lang="en-US" altLang="en-US" sz="1100" dirty="0" smtClean="0">
                <a:solidFill>
                  <a:srgbClr val="000000"/>
                </a:solidFill>
                <a:latin typeface="Calibri" panose="020F0502020204030204" pitchFamily="34" charset="0"/>
              </a:rPr>
              <a:t> Turtle graphics will </a:t>
            </a:r>
            <a:r>
              <a:rPr lang="en-US" altLang="en-US" sz="1100" b="1" i="1" u="sng" dirty="0" smtClean="0">
                <a:solidFill>
                  <a:srgbClr val="000000"/>
                </a:solidFill>
                <a:latin typeface="Calibri" panose="020F0502020204030204" pitchFamily="34" charset="0"/>
              </a:rPr>
              <a:t>not</a:t>
            </a:r>
            <a:r>
              <a:rPr lang="en-US" altLang="en-US" sz="1100"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be on the exam</a:t>
            </a:r>
          </a:p>
          <a:p>
            <a:pPr algn="l">
              <a:buFontTx/>
              <a:buChar char="•"/>
            </a:pPr>
            <a:r>
              <a:rPr lang="en-US" altLang="en-US" sz="1100" dirty="0" smtClean="0">
                <a:solidFill>
                  <a:srgbClr val="000000"/>
                </a:solidFill>
                <a:latin typeface="Calibri" panose="020F0502020204030204" pitchFamily="34" charset="0"/>
              </a:rPr>
              <a:t> Do know the difference between  </a:t>
            </a:r>
            <a:r>
              <a:rPr lang="en-US" altLang="en-US" sz="1100" b="1" dirty="0" smtClean="0">
                <a:solidFill>
                  <a:srgbClr val="000000"/>
                </a:solidFill>
                <a:latin typeface="Calibri" panose="020F0502020204030204" pitchFamily="34" charset="0"/>
              </a:rPr>
              <a:t>print</a:t>
            </a:r>
            <a:r>
              <a:rPr lang="en-US" altLang="en-US" sz="1100" dirty="0" smtClean="0">
                <a:solidFill>
                  <a:srgbClr val="000000"/>
                </a:solidFill>
                <a:latin typeface="Calibri" panose="020F0502020204030204" pitchFamily="34" charset="0"/>
              </a:rPr>
              <a:t> and </a:t>
            </a:r>
            <a:r>
              <a:rPr lang="en-US" altLang="en-US" sz="1100" b="1" dirty="0" smtClean="0">
                <a:solidFill>
                  <a:srgbClr val="000000"/>
                </a:solidFill>
                <a:latin typeface="Calibri" panose="020F0502020204030204" pitchFamily="34" charset="0"/>
              </a:rPr>
              <a:t>return </a:t>
            </a:r>
            <a:r>
              <a:rPr lang="en-US" altLang="en-US" sz="1100" dirty="0" smtClean="0">
                <a:solidFill>
                  <a:srgbClr val="000000"/>
                </a:solidFill>
                <a:latin typeface="Calibri" panose="020F0502020204030204" pitchFamily="34" charset="0"/>
              </a:rPr>
              <a:t>!!</a:t>
            </a:r>
          </a:p>
          <a:p>
            <a:pPr algn="l">
              <a:buFontTx/>
              <a:buChar char="•"/>
            </a:pPr>
            <a:r>
              <a:rPr lang="en-US" altLang="en-US" sz="1100" dirty="0" smtClean="0">
                <a:solidFill>
                  <a:srgbClr val="000000"/>
                </a:solidFill>
                <a:latin typeface="Calibri" panose="020F0502020204030204" pitchFamily="34" charset="0"/>
              </a:rPr>
              <a:t> Look over how you composed  larger programs out of smaller ones + how inputs and outputs are used, e.g., for Caesar Cipher</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Representing Data!!!</a:t>
            </a:r>
            <a:endParaRPr lang="en-US" altLang="en-US" sz="1100" b="1"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Remind yourself of the various types of data (</a:t>
            </a:r>
            <a:r>
              <a:rPr lang="en-US" sz="1100" dirty="0" err="1" smtClean="0">
                <a:solidFill>
                  <a:srgbClr val="000000"/>
                </a:solidFill>
                <a:latin typeface="Calibri" panose="020F0502020204030204" pitchFamily="34" charset="0"/>
              </a:rPr>
              <a:t>int</a:t>
            </a:r>
            <a:r>
              <a:rPr lang="en-US" sz="1100" dirty="0" smtClean="0">
                <a:solidFill>
                  <a:srgbClr val="000000"/>
                </a:solidFill>
                <a:latin typeface="Calibri" panose="020F0502020204030204" pitchFamily="34" charset="0"/>
              </a:rPr>
              <a:t>, </a:t>
            </a:r>
            <a:r>
              <a:rPr lang="en-US" sz="1100" dirty="0" err="1" smtClean="0">
                <a:solidFill>
                  <a:srgbClr val="000000"/>
                </a:solidFill>
                <a:latin typeface="Calibri" panose="020F0502020204030204" pitchFamily="34" charset="0"/>
              </a:rPr>
              <a:t>str</a:t>
            </a:r>
            <a:r>
              <a:rPr lang="en-US" sz="1100" dirty="0" smtClean="0">
                <a:solidFill>
                  <a:srgbClr val="000000"/>
                </a:solidFill>
                <a:latin typeface="Calibri" panose="020F0502020204030204" pitchFamily="34" charset="0"/>
              </a:rPr>
              <a:t>, float, etc.), how they're different and how to convert between types</a:t>
            </a:r>
          </a:p>
          <a:p>
            <a:pPr algn="l">
              <a:buFontTx/>
              <a:buChar char="•"/>
            </a:pPr>
            <a:r>
              <a:rPr lang="en-US" sz="1100" dirty="0" smtClean="0">
                <a:solidFill>
                  <a:srgbClr val="000000"/>
                </a:solidFill>
                <a:latin typeface="Calibri" panose="020F0502020204030204" pitchFamily="34" charset="0"/>
              </a:rPr>
              <a:t> Know how characters  are represented with </a:t>
            </a:r>
            <a:r>
              <a:rPr lang="en-US" sz="1100" b="1" dirty="0" err="1" smtClean="0">
                <a:solidFill>
                  <a:srgbClr val="000000"/>
                </a:solidFill>
                <a:latin typeface="Calibri" panose="020F0502020204030204" pitchFamily="34" charset="0"/>
              </a:rPr>
              <a:t>chr</a:t>
            </a:r>
            <a:r>
              <a:rPr lang="en-US" sz="1100" dirty="0" smtClean="0">
                <a:solidFill>
                  <a:srgbClr val="000000"/>
                </a:solidFill>
                <a:latin typeface="Calibri" panose="020F0502020204030204" pitchFamily="34" charset="0"/>
              </a:rPr>
              <a:t> and </a:t>
            </a:r>
            <a:r>
              <a:rPr lang="en-US" sz="1100" b="1" dirty="0" err="1" smtClean="0">
                <a:solidFill>
                  <a:srgbClr val="000000"/>
                </a:solidFill>
                <a:latin typeface="Calibri" panose="020F0502020204030204" pitchFamily="34" charset="0"/>
              </a:rPr>
              <a:t>ord</a:t>
            </a:r>
            <a:endParaRPr lang="en-US" sz="1100" dirty="0" smtClean="0">
              <a:solidFill>
                <a:srgbClr val="000000"/>
              </a:solidFill>
              <a:latin typeface="Calibri" panose="020F0502020204030204" pitchFamily="34" charset="0"/>
            </a:endParaRPr>
          </a:p>
          <a:p>
            <a:pPr algn="l">
              <a:buFontTx/>
              <a:buChar char="•"/>
            </a:pPr>
            <a:r>
              <a:rPr lang="en-US" sz="1100" dirty="0" smtClean="0">
                <a:solidFill>
                  <a:srgbClr val="000000"/>
                </a:solidFill>
                <a:latin typeface="Calibri" panose="020F0502020204030204" pitchFamily="34" charset="0"/>
              </a:rPr>
              <a:t> Be comfortable  with base-2 arithmetic (and base 10!), along with how to convert from base to base   (</a:t>
            </a:r>
            <a:r>
              <a:rPr lang="en-US" sz="1100" b="1" u="sng" dirty="0" smtClean="0">
                <a:solidFill>
                  <a:srgbClr val="000000"/>
                </a:solidFill>
                <a:latin typeface="Calibri" panose="020F0502020204030204" pitchFamily="34" charset="0"/>
              </a:rPr>
              <a:t>no</a:t>
            </a:r>
            <a:r>
              <a:rPr lang="en-US" sz="1100" dirty="0" smtClean="0">
                <a:solidFill>
                  <a:srgbClr val="000000"/>
                </a:solidFill>
                <a:latin typeface="Calibri" panose="020F0502020204030204" pitchFamily="34" charset="0"/>
              </a:rPr>
              <a:t> balanced ternary)</a:t>
            </a:r>
          </a:p>
          <a:p>
            <a:pPr algn="l">
              <a:buFontTx/>
              <a:buChar char="•"/>
            </a:pPr>
            <a:r>
              <a:rPr lang="en-US" sz="1100" dirty="0" smtClean="0">
                <a:solidFill>
                  <a:srgbClr val="000000"/>
                </a:solidFill>
                <a:latin typeface="Calibri" panose="020F0502020204030204" pitchFamily="34" charset="0"/>
              </a:rPr>
              <a:t> Remind yourself of how the bits  of a base-2 number influence its value – what do right- and left-shifting do?</a:t>
            </a:r>
          </a:p>
        </p:txBody>
      </p:sp>
      <p:sp>
        <p:nvSpPr>
          <p:cNvPr id="76804" name="Rectangle 3"/>
          <p:cNvSpPr>
            <a:spLocks noChangeArrowheads="1"/>
          </p:cNvSpPr>
          <p:nvPr/>
        </p:nvSpPr>
        <p:spPr bwMode="auto">
          <a:xfrm>
            <a:off x="4494214" y="1853684"/>
            <a:ext cx="4260653" cy="453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r>
              <a:rPr lang="en-US" altLang="en-US" sz="1800" b="1" dirty="0" smtClean="0">
                <a:solidFill>
                  <a:srgbClr val="0105FF"/>
                </a:solidFill>
                <a:latin typeface="Calibri" panose="020F0502020204030204" pitchFamily="34" charset="0"/>
              </a:rPr>
              <a:t>Circuits and Assembly!!!!</a:t>
            </a:r>
            <a:endParaRPr lang="en-US" altLang="en-US" sz="1100" b="1"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the </a:t>
            </a:r>
            <a:r>
              <a:rPr lang="en-US" altLang="en-US" sz="1100" dirty="0">
                <a:solidFill>
                  <a:srgbClr val="000000"/>
                </a:solidFill>
                <a:latin typeface="Calibri" panose="020F0502020204030204" pitchFamily="34" charset="0"/>
              </a:rPr>
              <a:t>basic </a:t>
            </a:r>
            <a:r>
              <a:rPr lang="en-US" altLang="en-US" sz="1100" dirty="0" smtClean="0">
                <a:solidFill>
                  <a:srgbClr val="000000"/>
                </a:solidFill>
                <a:latin typeface="Calibri" panose="020F0502020204030204" pitchFamily="34" charset="0"/>
              </a:rPr>
              <a:t>logic gates operate (AND </a:t>
            </a:r>
            <a:r>
              <a:rPr lang="en-US" altLang="en-US" sz="1100" dirty="0" err="1" smtClean="0">
                <a:solidFill>
                  <a:srgbClr val="000000"/>
                </a:solidFill>
                <a:latin typeface="Calibri" panose="020F0502020204030204" pitchFamily="34" charset="0"/>
              </a:rPr>
              <a:t>and</a:t>
            </a:r>
            <a:r>
              <a:rPr lang="en-US" altLang="en-US" sz="1100" dirty="0" smtClean="0">
                <a:solidFill>
                  <a:srgbClr val="000000"/>
                </a:solidFill>
                <a:latin typeface="Calibri" panose="020F0502020204030204" pitchFamily="34" charset="0"/>
              </a:rPr>
              <a:t> OR for any # of inputs , NOT for 1 input only)</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Know how </a:t>
            </a:r>
            <a:r>
              <a:rPr lang="en-US" altLang="en-US" sz="1100" dirty="0" err="1">
                <a:solidFill>
                  <a:srgbClr val="000000"/>
                </a:solidFill>
                <a:latin typeface="Calibri" panose="020F0502020204030204" pitchFamily="34" charset="0"/>
              </a:rPr>
              <a:t>minterm</a:t>
            </a:r>
            <a:r>
              <a:rPr lang="en-US" altLang="en-US" sz="1100" dirty="0">
                <a:solidFill>
                  <a:srgbClr val="000000"/>
                </a:solidFill>
                <a:latin typeface="Calibri" panose="020F0502020204030204" pitchFamily="34" charset="0"/>
              </a:rPr>
              <a:t> expansion works (an OR of ANDs, each selecting one input</a:t>
            </a:r>
            <a:r>
              <a:rPr lang="en-US" altLang="en-US" sz="1100" dirty="0" smtClean="0">
                <a:solidFill>
                  <a:srgbClr val="000000"/>
                </a:solidFill>
                <a:latin typeface="Calibri" panose="020F0502020204030204" pitchFamily="34" charset="0"/>
              </a:rPr>
              <a:t>) and how it enables the engineering of any circuit at all, given its truth-table specification</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comfortable using </a:t>
            </a:r>
            <a:r>
              <a:rPr lang="en-US" altLang="en-US" sz="1100" dirty="0" err="1" smtClean="0">
                <a:solidFill>
                  <a:srgbClr val="000000"/>
                </a:solidFill>
                <a:latin typeface="Calibri" panose="020F0502020204030204" pitchFamily="34" charset="0"/>
              </a:rPr>
              <a:t>subcircuits</a:t>
            </a:r>
            <a:r>
              <a:rPr lang="en-US" altLang="en-US" sz="1100" dirty="0" smtClean="0">
                <a:solidFill>
                  <a:srgbClr val="000000"/>
                </a:solidFill>
                <a:latin typeface="Calibri" panose="020F0502020204030204" pitchFamily="34" charset="0"/>
              </a:rPr>
              <a:t> (e.g., using </a:t>
            </a:r>
            <a:r>
              <a:rPr lang="en-US" altLang="en-US" sz="1100" dirty="0">
                <a:solidFill>
                  <a:srgbClr val="000000"/>
                </a:solidFill>
                <a:latin typeface="Calibri" panose="020F0502020204030204" pitchFamily="34" charset="0"/>
              </a:rPr>
              <a:t>the </a:t>
            </a:r>
            <a:r>
              <a:rPr lang="en-US" altLang="en-US" sz="1100" dirty="0" smtClean="0">
                <a:solidFill>
                  <a:srgbClr val="000000"/>
                </a:solidFill>
                <a:latin typeface="Calibri" panose="020F0502020204030204" pitchFamily="34" charset="0"/>
              </a:rPr>
              <a:t>four-bit adders </a:t>
            </a:r>
            <a:r>
              <a:rPr lang="en-US" altLang="en-US" sz="1100" dirty="0">
                <a:solidFill>
                  <a:srgbClr val="000000"/>
                </a:solidFill>
                <a:latin typeface="Calibri" panose="020F0502020204030204" pitchFamily="34" charset="0"/>
              </a:rPr>
              <a:t>in the </a:t>
            </a:r>
            <a:r>
              <a:rPr lang="en-US" altLang="en-US" sz="1100" dirty="0" smtClean="0">
                <a:solidFill>
                  <a:srgbClr val="000000"/>
                </a:solidFill>
                <a:latin typeface="Calibri" panose="020F0502020204030204" pitchFamily="34" charset="0"/>
              </a:rPr>
              <a:t>four-bit multiplier</a:t>
            </a: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or the individual pieces of the divider)</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be able to write </a:t>
            </a:r>
            <a:r>
              <a:rPr lang="en-US" altLang="en-US" sz="1100" dirty="0">
                <a:solidFill>
                  <a:srgbClr val="000000"/>
                </a:solidFill>
                <a:latin typeface="Calibri" panose="020F0502020204030204" pitchFamily="34" charset="0"/>
              </a:rPr>
              <a:t>simple looping programs in Hmmm, e.g., factorial, power, </a:t>
            </a:r>
            <a:r>
              <a:rPr lang="en-US" altLang="en-US" sz="1100" dirty="0" smtClean="0">
                <a:solidFill>
                  <a:srgbClr val="000000"/>
                </a:solidFill>
                <a:latin typeface="Calibri" panose="020F0502020204030204" pitchFamily="34" charset="0"/>
              </a:rPr>
              <a:t>Fibonacci, …</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know what </a:t>
            </a:r>
            <a:r>
              <a:rPr lang="en-US" altLang="en-US" sz="1100" dirty="0">
                <a:solidFill>
                  <a:srgbClr val="000000"/>
                </a:solidFill>
                <a:latin typeface="Calibri" panose="020F0502020204030204" pitchFamily="34" charset="0"/>
              </a:rPr>
              <a:t>the stack is, what load and store </a:t>
            </a:r>
            <a:r>
              <a:rPr lang="en-US" altLang="en-US" sz="1100" dirty="0" smtClean="0">
                <a:solidFill>
                  <a:srgbClr val="000000"/>
                </a:solidFill>
                <a:latin typeface="Calibri" panose="020F0502020204030204" pitchFamily="34" charset="0"/>
              </a:rPr>
              <a:t>do at the high-level </a:t>
            </a:r>
            <a:r>
              <a:rPr lang="en-US" altLang="en-US" sz="1100" dirty="0">
                <a:solidFill>
                  <a:srgbClr val="000000"/>
                </a:solidFill>
                <a:latin typeface="Calibri" panose="020F0502020204030204" pitchFamily="34" charset="0"/>
              </a:rPr>
              <a:t>(officially, they're named </a:t>
            </a:r>
            <a:r>
              <a:rPr lang="en-US" altLang="en-US" sz="1100" dirty="0" err="1" smtClean="0">
                <a:solidFill>
                  <a:srgbClr val="000000"/>
                </a:solidFill>
                <a:latin typeface="Calibri" panose="020F0502020204030204" pitchFamily="34" charset="0"/>
              </a:rPr>
              <a:t>storer</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and </a:t>
            </a:r>
            <a:r>
              <a:rPr lang="en-US" altLang="en-US" sz="1100" dirty="0" err="1" smtClean="0">
                <a:solidFill>
                  <a:srgbClr val="000000"/>
                </a:solidFill>
                <a:latin typeface="Calibri" panose="020F0502020204030204" pitchFamily="34" charset="0"/>
              </a:rPr>
              <a:t>loadr</a:t>
            </a:r>
            <a:r>
              <a:rPr lang="en-US" altLang="en-US" sz="1100" dirty="0" smtClean="0">
                <a:solidFill>
                  <a:srgbClr val="000000"/>
                </a:solidFill>
                <a:latin typeface="Calibri" panose="020F0502020204030204" pitchFamily="34" charset="0"/>
              </a:rPr>
              <a:t>) - and </a:t>
            </a:r>
            <a:r>
              <a:rPr lang="en-US" altLang="en-US" sz="1100" dirty="0">
                <a:solidFill>
                  <a:srgbClr val="000000"/>
                </a:solidFill>
                <a:latin typeface="Calibri" panose="020F0502020204030204" pitchFamily="34" charset="0"/>
              </a:rPr>
              <a:t>why they're </a:t>
            </a:r>
            <a:r>
              <a:rPr lang="en-US" altLang="en-US" sz="1100" dirty="0" smtClean="0">
                <a:solidFill>
                  <a:srgbClr val="000000"/>
                </a:solidFill>
                <a:latin typeface="Calibri" panose="020F0502020204030204" pitchFamily="34" charset="0"/>
              </a:rPr>
              <a:t>useful </a:t>
            </a:r>
            <a:r>
              <a:rPr lang="en-US" altLang="en-US" sz="1100" dirty="0">
                <a:solidFill>
                  <a:srgbClr val="000000"/>
                </a:solidFill>
                <a:latin typeface="Calibri" panose="020F0502020204030204" pitchFamily="34" charset="0"/>
              </a:rPr>
              <a:t>for implementing functions in </a:t>
            </a:r>
            <a:r>
              <a:rPr lang="en-US" altLang="en-US" sz="1100" dirty="0" smtClean="0">
                <a:solidFill>
                  <a:srgbClr val="000000"/>
                </a:solidFill>
                <a:latin typeface="Calibri" panose="020F0502020204030204" pitchFamily="34" charset="0"/>
              </a:rPr>
              <a:t>Hmmm - </a:t>
            </a:r>
            <a:r>
              <a:rPr lang="en-US" altLang="en-US" sz="1100" i="1" dirty="0" smtClean="0">
                <a:solidFill>
                  <a:srgbClr val="000000"/>
                </a:solidFill>
                <a:latin typeface="Calibri" panose="020F0502020204030204" pitchFamily="34" charset="0"/>
              </a:rPr>
              <a:t>broadly speaking</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The </a:t>
            </a:r>
            <a:r>
              <a:rPr lang="en-US" altLang="en-US" sz="1100" dirty="0">
                <a:solidFill>
                  <a:srgbClr val="000000"/>
                </a:solidFill>
                <a:latin typeface="Calibri" panose="020F0502020204030204" pitchFamily="34" charset="0"/>
              </a:rPr>
              <a:t>exam </a:t>
            </a:r>
            <a:r>
              <a:rPr lang="en-US" altLang="en-US" sz="1100" dirty="0" smtClean="0">
                <a:solidFill>
                  <a:srgbClr val="000000"/>
                </a:solidFill>
                <a:latin typeface="Calibri" panose="020F0502020204030204" pitchFamily="34" charset="0"/>
              </a:rPr>
              <a:t>will  </a:t>
            </a:r>
            <a:r>
              <a:rPr lang="en-US" altLang="en-US" sz="1100" b="1" i="1" u="sng" dirty="0" smtClean="0">
                <a:solidFill>
                  <a:srgbClr val="000000"/>
                </a:solidFill>
                <a:latin typeface="Calibri" panose="020F0502020204030204" pitchFamily="34" charset="0"/>
              </a:rPr>
              <a:t>not</a:t>
            </a:r>
            <a:r>
              <a:rPr lang="en-US" altLang="en-US" sz="1100" b="1" i="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 </a:t>
            </a:r>
            <a:r>
              <a:rPr lang="en-US" altLang="en-US" sz="1100" dirty="0">
                <a:solidFill>
                  <a:srgbClr val="000000"/>
                </a:solidFill>
                <a:latin typeface="Calibri" panose="020F0502020204030204" pitchFamily="34" charset="0"/>
              </a:rPr>
              <a:t>ask you to </a:t>
            </a:r>
            <a:r>
              <a:rPr lang="en-US" altLang="en-US" sz="1100" dirty="0" smtClean="0">
                <a:solidFill>
                  <a:srgbClr val="000000"/>
                </a:solidFill>
                <a:latin typeface="Calibri" panose="020F0502020204030204" pitchFamily="34" charset="0"/>
              </a:rPr>
              <a:t>implement recursion or stack-based functions in Hmmm, however – only looping + conditional examples.</a:t>
            </a:r>
          </a:p>
          <a:p>
            <a:pPr algn="l">
              <a:buFontTx/>
              <a:buChar char="•"/>
            </a:pPr>
            <a:r>
              <a:rPr lang="en-US" altLang="en-US" sz="1100" dirty="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It </a:t>
            </a:r>
            <a:r>
              <a:rPr lang="en-US" altLang="en-US" sz="1100" b="1" u="sng" dirty="0" smtClean="0">
                <a:solidFill>
                  <a:srgbClr val="000000"/>
                </a:solidFill>
                <a:latin typeface="Calibri" panose="020F0502020204030204" pitchFamily="34" charset="0"/>
              </a:rPr>
              <a:t>will</a:t>
            </a:r>
            <a:r>
              <a:rPr lang="en-US" altLang="en-US" sz="1100" b="1" dirty="0" smtClean="0">
                <a:solidFill>
                  <a:srgbClr val="000000"/>
                </a:solidFill>
                <a:latin typeface="Calibri" panose="020F0502020204030204" pitchFamily="34" charset="0"/>
              </a:rPr>
              <a:t> </a:t>
            </a:r>
            <a:r>
              <a:rPr lang="en-US" altLang="en-US" sz="1100" dirty="0" smtClean="0">
                <a:solidFill>
                  <a:srgbClr val="000000"/>
                </a:solidFill>
                <a:latin typeface="Calibri" panose="020F0502020204030204" pitchFamily="34" charset="0"/>
              </a:rPr>
              <a:t>have a full  Hmmm reference (your don't need your own)</a:t>
            </a:r>
          </a:p>
          <a:p>
            <a:pPr algn="l"/>
            <a:endParaRPr lang="en-US" altLang="en-US" sz="1100" dirty="0" smtClean="0">
              <a:solidFill>
                <a:srgbClr val="000000"/>
              </a:solidFill>
              <a:latin typeface="Calibri" panose="020F0502020204030204" pitchFamily="34" charset="0"/>
            </a:endParaRPr>
          </a:p>
          <a:p>
            <a:pPr algn="l"/>
            <a:r>
              <a:rPr lang="en-US" altLang="en-US" sz="1800" b="1" dirty="0" smtClean="0">
                <a:solidFill>
                  <a:srgbClr val="0105FF"/>
                </a:solidFill>
                <a:latin typeface="Calibri" panose="020F0502020204030204" pitchFamily="34" charset="0"/>
                <a:ea typeface="MS PGothic" pitchFamily="34" charset="-128"/>
              </a:rPr>
              <a:t>Loops</a:t>
            </a:r>
            <a:r>
              <a:rPr lang="en-US" altLang="en-US" sz="1800" dirty="0" smtClean="0">
                <a:solidFill>
                  <a:srgbClr val="0105FF"/>
                </a:solidFill>
                <a:latin typeface="Calibri" panose="020F0502020204030204" pitchFamily="34" charset="0"/>
                <a:ea typeface="MS PGothic" pitchFamily="34" charset="-128"/>
              </a:rPr>
              <a:t> </a:t>
            </a:r>
            <a:endParaRPr lang="en-US" altLang="en-US" sz="1100" dirty="0" smtClean="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You should feel comfortable with how </a:t>
            </a:r>
            <a:r>
              <a:rPr lang="en-US" altLang="en-US" sz="1100" dirty="0">
                <a:solidFill>
                  <a:srgbClr val="000000"/>
                </a:solidFill>
                <a:latin typeface="Calibri" panose="020F0502020204030204" pitchFamily="34" charset="0"/>
              </a:rPr>
              <a:t>for loops </a:t>
            </a:r>
            <a:r>
              <a:rPr lang="en-US" altLang="en-US" sz="1100" dirty="0" smtClean="0">
                <a:solidFill>
                  <a:srgbClr val="000000"/>
                </a:solidFill>
                <a:latin typeface="Calibri" panose="020F0502020204030204" pitchFamily="34" charset="0"/>
              </a:rPr>
              <a:t>(both element-based and index-based) and </a:t>
            </a:r>
            <a:r>
              <a:rPr lang="en-US" altLang="en-US" sz="1100" dirty="0">
                <a:solidFill>
                  <a:srgbClr val="000000"/>
                </a:solidFill>
                <a:latin typeface="Calibri" panose="020F0502020204030204" pitchFamily="34" charset="0"/>
              </a:rPr>
              <a:t>while loops </a:t>
            </a:r>
            <a:r>
              <a:rPr lang="en-US" altLang="en-US" sz="1100" dirty="0" smtClean="0">
                <a:solidFill>
                  <a:srgbClr val="000000"/>
                </a:solidFill>
                <a:latin typeface="Calibri" panose="020F0502020204030204" pitchFamily="34" charset="0"/>
              </a:rPr>
              <a:t>work – and be able to compose small functions that use them, e.g., ones similar to those in the pi-estimation and TT securities (statistics) problems.</a:t>
            </a:r>
            <a:endParaRPr lang="en-US" altLang="en-US" sz="1100" dirty="0">
              <a:solidFill>
                <a:srgbClr val="000000"/>
              </a:solidFill>
              <a:latin typeface="Calibri" panose="020F0502020204030204" pitchFamily="34" charset="0"/>
            </a:endParaRPr>
          </a:p>
          <a:p>
            <a:pPr algn="l">
              <a:buFontTx/>
              <a:buChar char="•"/>
            </a:pPr>
            <a:r>
              <a:rPr lang="en-US" altLang="en-US" sz="1100" dirty="0" smtClean="0">
                <a:solidFill>
                  <a:srgbClr val="000000"/>
                </a:solidFill>
                <a:latin typeface="Calibri" panose="020F0502020204030204" pitchFamily="34" charset="0"/>
              </a:rPr>
              <a:t> You should understand how </a:t>
            </a:r>
            <a:r>
              <a:rPr lang="en-US" altLang="en-US" sz="1100" dirty="0">
                <a:solidFill>
                  <a:srgbClr val="000000"/>
                </a:solidFill>
                <a:latin typeface="Calibri" panose="020F0502020204030204" pitchFamily="34" charset="0"/>
              </a:rPr>
              <a:t>nested loops </a:t>
            </a:r>
            <a:r>
              <a:rPr lang="en-US" altLang="en-US" sz="1100" dirty="0" smtClean="0">
                <a:solidFill>
                  <a:srgbClr val="000000"/>
                </a:solidFill>
                <a:latin typeface="Calibri" panose="020F0502020204030204" pitchFamily="34" charset="0"/>
              </a:rPr>
              <a:t>work and be able to read or compose examples (such as  the TTS strategy or our in-class problems)</a:t>
            </a:r>
            <a:endParaRPr lang="en-US" altLang="en-US" sz="1100" dirty="0">
              <a:solidFill>
                <a:srgbClr val="000000"/>
              </a:solidFill>
              <a:latin typeface="Calibri" panose="020F0502020204030204" pitchFamily="34" charset="0"/>
            </a:endParaRPr>
          </a:p>
        </p:txBody>
      </p:sp>
      <p:sp>
        <p:nvSpPr>
          <p:cNvPr id="76806" name="Rectangle 5"/>
          <p:cNvSpPr>
            <a:spLocks noChangeArrowheads="1"/>
          </p:cNvSpPr>
          <p:nvPr/>
        </p:nvSpPr>
        <p:spPr bwMode="auto">
          <a:xfrm>
            <a:off x="2895600" y="110067"/>
            <a:ext cx="6019800" cy="461665"/>
          </a:xfrm>
          <a:prstGeom prst="rect">
            <a:avLst/>
          </a:prstGeom>
          <a:solidFill>
            <a:srgbClr val="FFCC99"/>
          </a:solidFill>
          <a:ln>
            <a:solidFill>
              <a:srgbClr val="FFCC99"/>
            </a:solidFill>
          </a:ln>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1200" dirty="0" smtClean="0">
                <a:solidFill>
                  <a:srgbClr val="000000"/>
                </a:solidFill>
                <a:latin typeface="Cambria" panose="02040503050406030204" pitchFamily="18" charset="0"/>
              </a:rPr>
              <a:t>(</a:t>
            </a:r>
            <a:r>
              <a:rPr lang="en-US" altLang="en-US" sz="1200" b="1" dirty="0" smtClean="0">
                <a:solidFill>
                  <a:srgbClr val="000000"/>
                </a:solidFill>
                <a:latin typeface="Courier New" panose="02070309020205020404" pitchFamily="49" charset="0"/>
                <a:cs typeface="Courier New" panose="02070309020205020404" pitchFamily="49" charset="0"/>
              </a:rPr>
              <a:t>*</a:t>
            </a:r>
            <a:r>
              <a:rPr lang="en-US" altLang="en-US" sz="1200" dirty="0" smtClean="0">
                <a:solidFill>
                  <a:srgbClr val="000000"/>
                </a:solidFill>
                <a:latin typeface="Cambria" panose="02040503050406030204" pitchFamily="18" charset="0"/>
              </a:rPr>
              <a:t>) </a:t>
            </a:r>
            <a:r>
              <a:rPr lang="en-US" altLang="en-US" sz="1200" dirty="0">
                <a:solidFill>
                  <a:srgbClr val="000000"/>
                </a:solidFill>
                <a:latin typeface="Cambria" panose="02040503050406030204" pitchFamily="18" charset="0"/>
              </a:rPr>
              <a:t>For up to </a:t>
            </a:r>
            <a:r>
              <a:rPr lang="en-US" altLang="en-US" sz="1200" b="1" i="1" dirty="0">
                <a:solidFill>
                  <a:srgbClr val="800000"/>
                </a:solidFill>
                <a:latin typeface="Cambria" panose="02040503050406030204" pitchFamily="18" charset="0"/>
              </a:rPr>
              <a:t>two points!</a:t>
            </a:r>
            <a:r>
              <a:rPr lang="en-US" altLang="en-US" sz="1200" dirty="0">
                <a:solidFill>
                  <a:srgbClr val="000000"/>
                </a:solidFill>
                <a:latin typeface="Cambria" panose="02040503050406030204" pitchFamily="18" charset="0"/>
              </a:rPr>
              <a:t> of extra credit on the midterm… </a:t>
            </a:r>
            <a:r>
              <a:rPr lang="en-US" altLang="en-US" sz="1200" dirty="0" smtClean="0">
                <a:solidFill>
                  <a:srgbClr val="000000"/>
                </a:solidFill>
                <a:latin typeface="Cambria" panose="02040503050406030204" pitchFamily="18" charset="0"/>
              </a:rPr>
              <a:t> Pair </a:t>
            </a:r>
            <a:r>
              <a:rPr lang="en-US" altLang="en-US" sz="1200" dirty="0">
                <a:solidFill>
                  <a:srgbClr val="000000"/>
                </a:solidFill>
                <a:latin typeface="Cambria" panose="02040503050406030204" pitchFamily="18" charset="0"/>
              </a:rPr>
              <a:t>up with </a:t>
            </a:r>
            <a:r>
              <a:rPr lang="en-US" altLang="en-US" sz="1200" dirty="0" smtClean="0">
                <a:solidFill>
                  <a:srgbClr val="000000"/>
                </a:solidFill>
                <a:latin typeface="Cambria" panose="02040503050406030204" pitchFamily="18" charset="0"/>
              </a:rPr>
              <a:t> s/o </a:t>
            </a:r>
            <a:r>
              <a:rPr lang="en-US" altLang="en-US" sz="1200" dirty="0">
                <a:solidFill>
                  <a:srgbClr val="000000"/>
                </a:solidFill>
                <a:latin typeface="Cambria" panose="02040503050406030204" pitchFamily="18" charset="0"/>
              </a:rPr>
              <a:t>you don't know (or don't know well) and find something unusual you have in common…</a:t>
            </a:r>
          </a:p>
        </p:txBody>
      </p:sp>
      <p:sp>
        <p:nvSpPr>
          <p:cNvPr id="76807" name="Rectangle 6"/>
          <p:cNvSpPr>
            <a:spLocks noChangeArrowheads="1"/>
          </p:cNvSpPr>
          <p:nvPr/>
        </p:nvSpPr>
        <p:spPr bwMode="auto">
          <a:xfrm>
            <a:off x="4532014" y="979157"/>
            <a:ext cx="1679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a:solidFill>
                  <a:srgbClr val="CC3300"/>
                </a:solidFill>
                <a:latin typeface="Cambria" panose="02040503050406030204" pitchFamily="18" charset="0"/>
              </a:rPr>
              <a:t>Thing in common:</a:t>
            </a:r>
            <a:endParaRPr lang="en-US" altLang="en-US" sz="1400" dirty="0">
              <a:solidFill>
                <a:srgbClr val="CC3300"/>
              </a:solidFill>
              <a:latin typeface="Cambria" panose="02040503050406030204" pitchFamily="18" charset="0"/>
            </a:endParaRPr>
          </a:p>
        </p:txBody>
      </p:sp>
      <p:cxnSp>
        <p:nvCxnSpPr>
          <p:cNvPr id="76809" name="Straight Connector 9"/>
          <p:cNvCxnSpPr>
            <a:cxnSpLocks noChangeShapeType="1"/>
          </p:cNvCxnSpPr>
          <p:nvPr/>
        </p:nvCxnSpPr>
        <p:spPr bwMode="auto">
          <a:xfrm>
            <a:off x="6216091" y="1210167"/>
            <a:ext cx="2565011"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76810" name="Rectangle 1"/>
          <p:cNvSpPr>
            <a:spLocks noChangeArrowheads="1"/>
          </p:cNvSpPr>
          <p:nvPr/>
        </p:nvSpPr>
        <p:spPr bwMode="auto">
          <a:xfrm>
            <a:off x="4584142" y="1444823"/>
            <a:ext cx="4180825" cy="307777"/>
          </a:xfrm>
          <a:prstGeom prst="rect">
            <a:avLst/>
          </a:prstGeom>
          <a:noFill/>
          <a:ln>
            <a:solidFill>
              <a:schemeClr val="bg1">
                <a:lumMod val="65000"/>
              </a:schemeClr>
            </a:solidFill>
          </a:ln>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r>
              <a:rPr lang="en-US" altLang="en-US" sz="1400" dirty="0">
                <a:solidFill>
                  <a:srgbClr val="000000"/>
                </a:solidFill>
                <a:latin typeface="Cambria" panose="02040503050406030204" pitchFamily="18" charset="0"/>
              </a:rPr>
              <a:t>Then, read over these &amp; </a:t>
            </a:r>
            <a:r>
              <a:rPr lang="en-US" altLang="en-US" sz="1400" dirty="0" smtClean="0">
                <a:solidFill>
                  <a:srgbClr val="000000"/>
                </a:solidFill>
                <a:latin typeface="Cambria" panose="02040503050406030204" pitchFamily="18" charset="0"/>
              </a:rPr>
              <a:t>look for ones </a:t>
            </a:r>
            <a:r>
              <a:rPr lang="en-US" altLang="en-US" sz="1400" b="1" i="1" dirty="0" smtClean="0">
                <a:solidFill>
                  <a:srgbClr val="000000"/>
                </a:solidFill>
                <a:latin typeface="Cambria" panose="02040503050406030204" pitchFamily="18" charset="0"/>
              </a:rPr>
              <a:t>least</a:t>
            </a:r>
            <a:r>
              <a:rPr lang="en-US" altLang="en-US" sz="1400" dirty="0" smtClean="0">
                <a:solidFill>
                  <a:srgbClr val="000000"/>
                </a:solidFill>
                <a:latin typeface="Cambria" panose="02040503050406030204" pitchFamily="18" charset="0"/>
              </a:rPr>
              <a:t> </a:t>
            </a:r>
            <a:r>
              <a:rPr lang="en-US" altLang="en-US" sz="1400" dirty="0">
                <a:solidFill>
                  <a:srgbClr val="000000"/>
                </a:solidFill>
                <a:latin typeface="Cambria" panose="02040503050406030204" pitchFamily="18" charset="0"/>
              </a:rPr>
              <a:t>familiar…</a:t>
            </a:r>
            <a:endParaRPr lang="en-US" altLang="en-US" dirty="0">
              <a:solidFill>
                <a:srgbClr val="000000"/>
              </a:solidFill>
              <a:latin typeface="Cambria" panose="02040503050406030204" pitchFamily="18" charset="0"/>
            </a:endParaRPr>
          </a:p>
        </p:txBody>
      </p:sp>
      <p:sp>
        <p:nvSpPr>
          <p:cNvPr id="12" name="Rectangle 6"/>
          <p:cNvSpPr>
            <a:spLocks noChangeArrowheads="1"/>
          </p:cNvSpPr>
          <p:nvPr/>
        </p:nvSpPr>
        <p:spPr bwMode="auto">
          <a:xfrm>
            <a:off x="4532014" y="620889"/>
            <a:ext cx="788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50000"/>
              </a:spcBef>
              <a:spcAft>
                <a:spcPct val="0"/>
              </a:spcAft>
              <a:defRPr sz="2400">
                <a:solidFill>
                  <a:schemeClr val="tx1"/>
                </a:solidFill>
                <a:latin typeface="Times New Roman" pitchFamily="18" charset="0"/>
                <a:ea typeface="ＭＳ Ｐゴシック" pitchFamily="34" charset="-128"/>
              </a:defRPr>
            </a:lvl9pPr>
          </a:lstStyle>
          <a:p>
            <a:pPr algn="l">
              <a:spcBef>
                <a:spcPct val="50000"/>
              </a:spcBef>
            </a:pPr>
            <a:r>
              <a:rPr lang="en-US" altLang="en-US" sz="1400" b="1" dirty="0" smtClean="0">
                <a:solidFill>
                  <a:srgbClr val="CC3300"/>
                </a:solidFill>
                <a:latin typeface="Cambria" panose="02040503050406030204" pitchFamily="18" charset="0"/>
              </a:rPr>
              <a:t>Names:</a:t>
            </a:r>
            <a:endParaRPr lang="en-US" altLang="en-US" sz="1400" dirty="0">
              <a:solidFill>
                <a:srgbClr val="CC3300"/>
              </a:solidFill>
              <a:latin typeface="Cambria" panose="02040503050406030204" pitchFamily="18" charset="0"/>
            </a:endParaRPr>
          </a:p>
        </p:txBody>
      </p:sp>
      <p:cxnSp>
        <p:nvCxnSpPr>
          <p:cNvPr id="13" name="Straight Connector 9"/>
          <p:cNvCxnSpPr>
            <a:cxnSpLocks noChangeShapeType="1"/>
          </p:cNvCxnSpPr>
          <p:nvPr/>
        </p:nvCxnSpPr>
        <p:spPr bwMode="auto">
          <a:xfrm>
            <a:off x="5366382" y="851899"/>
            <a:ext cx="3404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5" name="Group 4"/>
          <p:cNvGrpSpPr/>
          <p:nvPr/>
        </p:nvGrpSpPr>
        <p:grpSpPr>
          <a:xfrm>
            <a:off x="5087068" y="4820148"/>
            <a:ext cx="370259" cy="369332"/>
            <a:chOff x="4649862" y="6111571"/>
            <a:chExt cx="370259" cy="369332"/>
          </a:xfrm>
        </p:grpSpPr>
        <p:sp>
          <p:nvSpPr>
            <p:cNvPr id="14" name="Rectangle 13"/>
            <p:cNvSpPr/>
            <p:nvPr/>
          </p:nvSpPr>
          <p:spPr>
            <a:xfrm rot="1540312">
              <a:off x="4760113"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sp>
          <p:nvSpPr>
            <p:cNvPr id="15" name="Rectangle 14"/>
            <p:cNvSpPr/>
            <p:nvPr/>
          </p:nvSpPr>
          <p:spPr>
            <a:xfrm rot="20059688" flipH="1">
              <a:off x="4649862" y="6111571"/>
              <a:ext cx="260008" cy="369332"/>
            </a:xfrm>
            <a:prstGeom prst="rect">
              <a:avLst/>
            </a:prstGeom>
          </p:spPr>
          <p:txBody>
            <a:bodyPr wrap="none">
              <a:spAutoFit/>
            </a:bodyPr>
            <a:lstStyle/>
            <a:p>
              <a:pPr algn="l"/>
              <a:r>
                <a:rPr lang="en-US" altLang="en-US" sz="1800" b="1" dirty="0">
                  <a:solidFill>
                    <a:srgbClr val="0105FF"/>
                  </a:solidFill>
                  <a:latin typeface="Calibri" panose="020F0502020204030204" pitchFamily="34" charset="0"/>
                </a:rPr>
                <a:t>!</a:t>
              </a:r>
              <a:endParaRPr lang="en-US" altLang="en-US" sz="1100" b="1" dirty="0">
                <a:solidFill>
                  <a:srgbClr val="000000"/>
                </a:solidFill>
                <a:latin typeface="Calibri" panose="020F0502020204030204" pitchFamily="34" charset="0"/>
              </a:endParaRPr>
            </a:p>
          </p:txBody>
        </p:sp>
      </p:grpSp>
      <p:sp>
        <p:nvSpPr>
          <p:cNvPr id="7" name="Rectangle 6"/>
          <p:cNvSpPr/>
          <p:nvPr/>
        </p:nvSpPr>
        <p:spPr>
          <a:xfrm>
            <a:off x="305872" y="6336221"/>
            <a:ext cx="3756378" cy="430887"/>
          </a:xfrm>
          <a:prstGeom prst="rect">
            <a:avLst/>
          </a:prstGeom>
          <a:solidFill>
            <a:schemeClr val="bg1">
              <a:lumMod val="85000"/>
            </a:schemeClr>
          </a:solidFill>
        </p:spPr>
        <p:txBody>
          <a:bodyPr wrap="square">
            <a:spAutoFit/>
          </a:bodyPr>
          <a:lstStyle/>
          <a:p>
            <a:pPr>
              <a:spcBef>
                <a:spcPct val="50000"/>
              </a:spcBef>
            </a:pPr>
            <a:r>
              <a:rPr lang="en-US" altLang="en-US" sz="1100" dirty="0" smtClean="0">
                <a:solidFill>
                  <a:srgbClr val="000000"/>
                </a:solidFill>
                <a:latin typeface="Calibri" panose="020F0502020204030204" pitchFamily="34" charset="0"/>
              </a:rPr>
              <a:t>You may use functions from class and </a:t>
            </a:r>
            <a:r>
              <a:rPr lang="en-US" altLang="en-US" sz="1100" dirty="0" err="1" smtClean="0">
                <a:solidFill>
                  <a:srgbClr val="000000"/>
                </a:solidFill>
                <a:latin typeface="Calibri" panose="020F0502020204030204" pitchFamily="34" charset="0"/>
              </a:rPr>
              <a:t>hw</a:t>
            </a:r>
            <a:r>
              <a:rPr lang="en-US" altLang="en-US" sz="1100" dirty="0" smtClean="0">
                <a:solidFill>
                  <a:srgbClr val="000000"/>
                </a:solidFill>
                <a:latin typeface="Calibri" panose="020F0502020204030204" pitchFamily="34" charset="0"/>
              </a:rPr>
              <a:t> on the exam without </a:t>
            </a:r>
            <a:r>
              <a:rPr lang="en-US" altLang="en-US" sz="1100" dirty="0" err="1" smtClean="0">
                <a:solidFill>
                  <a:srgbClr val="000000"/>
                </a:solidFill>
                <a:latin typeface="Calibri" panose="020F0502020204030204" pitchFamily="34" charset="0"/>
              </a:rPr>
              <a:t>reimplementing</a:t>
            </a:r>
            <a:r>
              <a:rPr lang="en-US" altLang="en-US" sz="1100" dirty="0" smtClean="0">
                <a:solidFill>
                  <a:srgbClr val="000000"/>
                </a:solidFill>
                <a:latin typeface="Calibri" panose="020F0502020204030204" pitchFamily="34" charset="0"/>
              </a:rPr>
              <a:t> them. Here are some, but not all, of them:</a:t>
            </a:r>
            <a:endParaRPr lang="en-US" dirty="0">
              <a:solidFill>
                <a:srgbClr val="000000"/>
              </a:solidFill>
              <a:latin typeface="Times New Roman" pitchFamily="18" charset="0"/>
            </a:endParaRPr>
          </a:p>
        </p:txBody>
      </p:sp>
      <p:sp>
        <p:nvSpPr>
          <p:cNvPr id="19" name="Rectangle 18"/>
          <p:cNvSpPr/>
          <p:nvPr/>
        </p:nvSpPr>
        <p:spPr>
          <a:xfrm>
            <a:off x="4648200" y="6336221"/>
            <a:ext cx="4156840" cy="430887"/>
          </a:xfrm>
          <a:prstGeom prst="rect">
            <a:avLst/>
          </a:prstGeom>
          <a:solidFill>
            <a:schemeClr val="bg1">
              <a:lumMod val="85000"/>
            </a:schemeClr>
          </a:solidFill>
          <a:ln>
            <a:solidFill>
              <a:schemeClr val="tx1"/>
            </a:solidFill>
          </a:ln>
        </p:spPr>
        <p:txBody>
          <a:bodyPr wrap="square">
            <a:spAutoFit/>
          </a:bodyPr>
          <a:lstStyle/>
          <a:p>
            <a:pPr>
              <a:spcBef>
                <a:spcPct val="50000"/>
              </a:spcBef>
            </a:pPr>
            <a:r>
              <a:rPr lang="en-US" altLang="en-US" sz="1100" dirty="0" err="1" smtClean="0">
                <a:solidFill>
                  <a:srgbClr val="000000"/>
                </a:solidFill>
                <a:latin typeface="Calibri" panose="020F0502020204030204" pitchFamily="34" charset="0"/>
              </a:rPr>
              <a:t>removeOne</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removeAll</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removeUpto</a:t>
            </a:r>
            <a:r>
              <a:rPr lang="en-US" altLang="en-US" sz="1100" dirty="0" smtClean="0">
                <a:solidFill>
                  <a:srgbClr val="000000"/>
                </a:solidFill>
                <a:latin typeface="Calibri" panose="020F0502020204030204" pitchFamily="34" charset="0"/>
              </a:rPr>
              <a:t>( e, L ), count( e, L ), </a:t>
            </a:r>
            <a:r>
              <a:rPr lang="en-US" altLang="en-US" sz="1100" dirty="0" err="1" smtClean="0">
                <a:solidFill>
                  <a:srgbClr val="000000"/>
                </a:solidFill>
                <a:latin typeface="Calibri" panose="020F0502020204030204" pitchFamily="34" charset="0"/>
              </a:rPr>
              <a:t>ind</a:t>
            </a:r>
            <a:r>
              <a:rPr lang="en-US" altLang="en-US" sz="1100" dirty="0" smtClean="0">
                <a:solidFill>
                  <a:srgbClr val="000000"/>
                </a:solidFill>
                <a:latin typeface="Calibri" panose="020F0502020204030204" pitchFamily="34" charset="0"/>
              </a:rPr>
              <a:t>( e, L ), </a:t>
            </a:r>
            <a:r>
              <a:rPr lang="en-US" altLang="en-US" sz="1100" dirty="0" err="1" smtClean="0">
                <a:solidFill>
                  <a:srgbClr val="000000"/>
                </a:solidFill>
                <a:latin typeface="Calibri" panose="020F0502020204030204" pitchFamily="34" charset="0"/>
              </a:rPr>
              <a:t>frontNum</a:t>
            </a:r>
            <a:r>
              <a:rPr lang="en-US" altLang="en-US" sz="1100" dirty="0" smtClean="0">
                <a:solidFill>
                  <a:srgbClr val="000000"/>
                </a:solidFill>
                <a:latin typeface="Calibri" panose="020F0502020204030204" pitchFamily="34" charset="0"/>
              </a:rPr>
              <a:t>( L ), </a:t>
            </a:r>
            <a:r>
              <a:rPr lang="en-US" altLang="en-US" sz="1100" dirty="0" err="1" smtClean="0">
                <a:solidFill>
                  <a:srgbClr val="000000"/>
                </a:solidFill>
                <a:latin typeface="Calibri" panose="020F0502020204030204" pitchFamily="34" charset="0"/>
              </a:rPr>
              <a:t>binToNum</a:t>
            </a:r>
            <a:r>
              <a:rPr lang="en-US" altLang="en-US" sz="1100" dirty="0" smtClean="0">
                <a:solidFill>
                  <a:srgbClr val="000000"/>
                </a:solidFill>
                <a:latin typeface="Calibri" panose="020F0502020204030204" pitchFamily="34" charset="0"/>
              </a:rPr>
              <a:t>( </a:t>
            </a:r>
            <a:r>
              <a:rPr lang="en-US" altLang="en-US" sz="1100" dirty="0" err="1" smtClean="0">
                <a:solidFill>
                  <a:srgbClr val="000000"/>
                </a:solidFill>
                <a:latin typeface="Calibri" panose="020F0502020204030204" pitchFamily="34" charset="0"/>
              </a:rPr>
              <a:t>binstr</a:t>
            </a:r>
            <a:r>
              <a:rPr lang="en-US" altLang="en-US" sz="1100" dirty="0" smtClean="0">
                <a:solidFill>
                  <a:srgbClr val="000000"/>
                </a:solidFill>
                <a:latin typeface="Calibri" panose="020F0502020204030204" pitchFamily="34" charset="0"/>
              </a:rPr>
              <a:t> ), </a:t>
            </a:r>
            <a:r>
              <a:rPr lang="en-US" altLang="en-US" sz="1100" dirty="0" err="1" smtClean="0">
                <a:solidFill>
                  <a:srgbClr val="000000"/>
                </a:solidFill>
                <a:latin typeface="Calibri" panose="020F0502020204030204" pitchFamily="34" charset="0"/>
              </a:rPr>
              <a:t>numToBin</a:t>
            </a:r>
            <a:r>
              <a:rPr lang="en-US" altLang="en-US" sz="1100" dirty="0" smtClean="0">
                <a:solidFill>
                  <a:srgbClr val="000000"/>
                </a:solidFill>
                <a:latin typeface="Calibri" panose="020F0502020204030204" pitchFamily="34" charset="0"/>
              </a:rPr>
              <a:t>( n ), …</a:t>
            </a:r>
            <a:endParaRPr lang="en-US" dirty="0">
              <a:solidFill>
                <a:srgbClr val="000000"/>
              </a:solidFill>
              <a:latin typeface="Times New Roman" pitchFamily="18" charset="0"/>
            </a:endParaRPr>
          </a:p>
        </p:txBody>
      </p:sp>
      <p:sp>
        <p:nvSpPr>
          <p:cNvPr id="8" name="Right Arrow 7"/>
          <p:cNvSpPr/>
          <p:nvPr/>
        </p:nvSpPr>
        <p:spPr>
          <a:xfrm>
            <a:off x="4191000" y="6432330"/>
            <a:ext cx="353065" cy="290108"/>
          </a:xfrm>
          <a:prstGeom prst="rightArrow">
            <a:avLst/>
          </a:prstGeom>
          <a:solidFill>
            <a:schemeClr val="bg1">
              <a:lumMod val="85000"/>
            </a:schemeClr>
          </a:solidFill>
        </p:spPr>
        <p:txBody>
          <a:bodyPr wrap="none" rtlCol="0" anchor="ctr">
            <a:spAutoFit/>
          </a:bodyPr>
          <a:lstStyle/>
          <a:p>
            <a:pPr algn="l">
              <a:spcBef>
                <a:spcPct val="50000"/>
              </a:spcBef>
            </a:pPr>
            <a:endParaRPr lang="en-US" sz="1800">
              <a:solidFill>
                <a:srgbClr val="000000"/>
              </a:solidFill>
              <a:latin typeface="Courier New" pitchFamily="1" charset="0"/>
              <a:cs typeface="Courier New" pitchFamily="1" charset="0"/>
            </a:endParaRPr>
          </a:p>
        </p:txBody>
      </p:sp>
      <p:sp>
        <p:nvSpPr>
          <p:cNvPr id="10" name="Rectangle 9"/>
          <p:cNvSpPr/>
          <p:nvPr/>
        </p:nvSpPr>
        <p:spPr>
          <a:xfrm>
            <a:off x="197070" y="555570"/>
            <a:ext cx="2440092" cy="261610"/>
          </a:xfrm>
          <a:prstGeom prst="rect">
            <a:avLst/>
          </a:prstGeom>
        </p:spPr>
        <p:txBody>
          <a:bodyPr wrap="none">
            <a:spAutoFit/>
          </a:bodyPr>
          <a:lstStyle/>
          <a:p>
            <a:pPr algn="l">
              <a:spcBef>
                <a:spcPct val="50000"/>
              </a:spcBef>
            </a:pPr>
            <a:r>
              <a:rPr lang="en-US" altLang="en-US" sz="1100" dirty="0" smtClean="0">
                <a:solidFill>
                  <a:srgbClr val="000000"/>
                </a:solidFill>
                <a:latin typeface="Calibri" panose="020F0502020204030204" pitchFamily="34" charset="0"/>
              </a:rPr>
              <a:t>See also the gold review @ the cs5 site</a:t>
            </a:r>
            <a:endParaRPr lang="en-US" dirty="0">
              <a:solidFill>
                <a:srgbClr val="000000"/>
              </a:solidFill>
              <a:latin typeface="Times New Roman" pitchFamily="18" charset="0"/>
            </a:endParaRPr>
          </a:p>
        </p:txBody>
      </p:sp>
      <p:grpSp>
        <p:nvGrpSpPr>
          <p:cNvPr id="20" name="Group 54"/>
          <p:cNvGrpSpPr>
            <a:grpSpLocks/>
          </p:cNvGrpSpPr>
          <p:nvPr/>
        </p:nvGrpSpPr>
        <p:grpSpPr bwMode="auto">
          <a:xfrm>
            <a:off x="2322096" y="4668255"/>
            <a:ext cx="340098" cy="292764"/>
            <a:chOff x="3456" y="1784"/>
            <a:chExt cx="952" cy="1048"/>
          </a:xfrm>
        </p:grpSpPr>
        <p:sp>
          <p:nvSpPr>
            <p:cNvPr id="21" name="Freeform 55"/>
            <p:cNvSpPr>
              <a:spLocks/>
            </p:cNvSpPr>
            <p:nvPr/>
          </p:nvSpPr>
          <p:spPr bwMode="auto">
            <a:xfrm>
              <a:off x="4266" y="188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2" name="Freeform 56"/>
            <p:cNvSpPr>
              <a:spLocks/>
            </p:cNvSpPr>
            <p:nvPr/>
          </p:nvSpPr>
          <p:spPr bwMode="auto">
            <a:xfrm rot="7013025">
              <a:off x="4162" y="1952"/>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3" name="Freeform 57"/>
            <p:cNvSpPr>
              <a:spLocks/>
            </p:cNvSpPr>
            <p:nvPr/>
          </p:nvSpPr>
          <p:spPr bwMode="auto">
            <a:xfrm rot="-6712609">
              <a:off x="4168" y="1814"/>
              <a:ext cx="142" cy="81"/>
            </a:xfrm>
            <a:custGeom>
              <a:avLst/>
              <a:gdLst>
                <a:gd name="T0" fmla="*/ 0 w 112"/>
                <a:gd name="T1" fmla="*/ 2 h 104"/>
                <a:gd name="T2" fmla="*/ 1477 w 112"/>
                <a:gd name="T3" fmla="*/ 2 h 104"/>
                <a:gd name="T4" fmla="*/ 2557 w 112"/>
                <a:gd name="T5" fmla="*/ 2 h 104"/>
                <a:gd name="T6" fmla="*/ 1477 w 112"/>
                <a:gd name="T7" fmla="*/ 3 h 104"/>
                <a:gd name="T8" fmla="*/ 0 w 112"/>
                <a:gd name="T9" fmla="*/ 2 h 104"/>
                <a:gd name="T10" fmla="*/ 0 60000 65536"/>
                <a:gd name="T11" fmla="*/ 0 60000 65536"/>
                <a:gd name="T12" fmla="*/ 0 60000 65536"/>
                <a:gd name="T13" fmla="*/ 0 60000 65536"/>
                <a:gd name="T14" fmla="*/ 0 60000 65536"/>
                <a:gd name="T15" fmla="*/ 0 w 112"/>
                <a:gd name="T16" fmla="*/ 0 h 104"/>
                <a:gd name="T17" fmla="*/ 112 w 112"/>
                <a:gd name="T18" fmla="*/ 104 h 104"/>
              </a:gdLst>
              <a:ahLst/>
              <a:cxnLst>
                <a:cxn ang="T10">
                  <a:pos x="T0" y="T1"/>
                </a:cxn>
                <a:cxn ang="T11">
                  <a:pos x="T2" y="T3"/>
                </a:cxn>
                <a:cxn ang="T12">
                  <a:pos x="T4" y="T5"/>
                </a:cxn>
                <a:cxn ang="T13">
                  <a:pos x="T6" y="T7"/>
                </a:cxn>
                <a:cxn ang="T14">
                  <a:pos x="T8" y="T9"/>
                </a:cxn>
              </a:cxnLst>
              <a:rect l="T15" t="T16" r="T17" b="T18"/>
              <a:pathLst>
                <a:path w="112" h="104">
                  <a:moveTo>
                    <a:pt x="0" y="51"/>
                  </a:moveTo>
                  <a:cubicBezTo>
                    <a:pt x="17" y="32"/>
                    <a:pt x="33" y="19"/>
                    <a:pt x="54" y="5"/>
                  </a:cubicBezTo>
                  <a:cubicBezTo>
                    <a:pt x="67" y="7"/>
                    <a:pt x="89" y="0"/>
                    <a:pt x="92" y="12"/>
                  </a:cubicBezTo>
                  <a:cubicBezTo>
                    <a:pt x="112" y="94"/>
                    <a:pt x="94" y="92"/>
                    <a:pt x="54" y="104"/>
                  </a:cubicBezTo>
                  <a:cubicBezTo>
                    <a:pt x="20" y="94"/>
                    <a:pt x="16" y="83"/>
                    <a:pt x="0" y="51"/>
                  </a:cubicBezTo>
                  <a:close/>
                </a:path>
              </a:pathLst>
            </a:custGeom>
            <a:solidFill>
              <a:schemeClr val="accent1"/>
            </a:solidFill>
            <a:ln w="9525">
              <a:solidFill>
                <a:srgbClr val="66FFFF"/>
              </a:solidFill>
              <a:round/>
              <a:headEnd/>
              <a:tailEnd/>
            </a:ln>
          </p:spPr>
          <p:txBody>
            <a:bodyPr/>
            <a:lstStyle/>
            <a:p>
              <a:endParaRPr lang="en-US"/>
            </a:p>
          </p:txBody>
        </p:sp>
        <p:sp>
          <p:nvSpPr>
            <p:cNvPr id="24" name="Freeform 58"/>
            <p:cNvSpPr>
              <a:spLocks/>
            </p:cNvSpPr>
            <p:nvPr/>
          </p:nvSpPr>
          <p:spPr bwMode="auto">
            <a:xfrm>
              <a:off x="3456" y="2583"/>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 name="Oval 59"/>
            <p:cNvSpPr>
              <a:spLocks noChangeArrowheads="1"/>
            </p:cNvSpPr>
            <p:nvPr/>
          </p:nvSpPr>
          <p:spPr bwMode="auto">
            <a:xfrm>
              <a:off x="3493" y="2064"/>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 name="Oval 60"/>
            <p:cNvSpPr>
              <a:spLocks noChangeArrowheads="1"/>
            </p:cNvSpPr>
            <p:nvPr/>
          </p:nvSpPr>
          <p:spPr bwMode="auto">
            <a:xfrm rot="-1967255">
              <a:off x="3567" y="2207"/>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61"/>
            <p:cNvSpPr>
              <a:spLocks noChangeArrowheads="1"/>
            </p:cNvSpPr>
            <p:nvPr/>
          </p:nvSpPr>
          <p:spPr bwMode="auto">
            <a:xfrm>
              <a:off x="3790" y="2207"/>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62"/>
            <p:cNvSpPr>
              <a:spLocks noChangeArrowheads="1"/>
            </p:cNvSpPr>
            <p:nvPr/>
          </p:nvSpPr>
          <p:spPr bwMode="auto">
            <a:xfrm rot="-2071034">
              <a:off x="4049" y="2255"/>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63"/>
            <p:cNvSpPr>
              <a:spLocks noChangeArrowheads="1"/>
            </p:cNvSpPr>
            <p:nvPr/>
          </p:nvSpPr>
          <p:spPr bwMode="auto">
            <a:xfrm>
              <a:off x="3646" y="2303"/>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64"/>
            <p:cNvSpPr>
              <a:spLocks noChangeArrowheads="1"/>
            </p:cNvSpPr>
            <p:nvPr/>
          </p:nvSpPr>
          <p:spPr bwMode="auto">
            <a:xfrm>
              <a:off x="3869" y="2319"/>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65"/>
            <p:cNvSpPr>
              <a:spLocks noChangeArrowheads="1"/>
            </p:cNvSpPr>
            <p:nvPr/>
          </p:nvSpPr>
          <p:spPr bwMode="auto">
            <a:xfrm>
              <a:off x="4071" y="2373"/>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AutoShape 66"/>
            <p:cNvSpPr>
              <a:spLocks noChangeArrowheads="1"/>
            </p:cNvSpPr>
            <p:nvPr/>
          </p:nvSpPr>
          <p:spPr bwMode="auto">
            <a:xfrm rot="-5400000">
              <a:off x="3819" y="2364"/>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3" name="Freeform 67"/>
            <p:cNvSpPr>
              <a:spLocks/>
            </p:cNvSpPr>
            <p:nvPr/>
          </p:nvSpPr>
          <p:spPr bwMode="auto">
            <a:xfrm>
              <a:off x="3648" y="1952"/>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 name="Freeform 68"/>
            <p:cNvSpPr>
              <a:spLocks/>
            </p:cNvSpPr>
            <p:nvPr/>
          </p:nvSpPr>
          <p:spPr bwMode="auto">
            <a:xfrm>
              <a:off x="3782" y="1875"/>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5" name="Freeform 69"/>
            <p:cNvSpPr>
              <a:spLocks/>
            </p:cNvSpPr>
            <p:nvPr/>
          </p:nvSpPr>
          <p:spPr bwMode="auto">
            <a:xfrm>
              <a:off x="3994" y="1843"/>
              <a:ext cx="276" cy="108"/>
            </a:xfrm>
            <a:custGeom>
              <a:avLst/>
              <a:gdLst>
                <a:gd name="T0" fmla="*/ 0 w 276"/>
                <a:gd name="T1" fmla="*/ 108 h 108"/>
                <a:gd name="T2" fmla="*/ 92 w 276"/>
                <a:gd name="T3" fmla="*/ 0 h 108"/>
                <a:gd name="T4" fmla="*/ 261 w 276"/>
                <a:gd name="T5" fmla="*/ 31 h 108"/>
                <a:gd name="T6" fmla="*/ 276 w 276"/>
                <a:gd name="T7" fmla="*/ 92 h 108"/>
                <a:gd name="T8" fmla="*/ 0 60000 65536"/>
                <a:gd name="T9" fmla="*/ 0 60000 65536"/>
                <a:gd name="T10" fmla="*/ 0 60000 65536"/>
                <a:gd name="T11" fmla="*/ 0 60000 65536"/>
                <a:gd name="T12" fmla="*/ 0 w 276"/>
                <a:gd name="T13" fmla="*/ 0 h 108"/>
                <a:gd name="T14" fmla="*/ 276 w 276"/>
                <a:gd name="T15" fmla="*/ 108 h 108"/>
              </a:gdLst>
              <a:ahLst/>
              <a:cxnLst>
                <a:cxn ang="T8">
                  <a:pos x="T0" y="T1"/>
                </a:cxn>
                <a:cxn ang="T9">
                  <a:pos x="T2" y="T3"/>
                </a:cxn>
                <a:cxn ang="T10">
                  <a:pos x="T4" y="T5"/>
                </a:cxn>
                <a:cxn ang="T11">
                  <a:pos x="T6" y="T7"/>
                </a:cxn>
              </a:cxnLst>
              <a:rect l="T12" t="T13" r="T14" b="T15"/>
              <a:pathLst>
                <a:path w="276" h="108">
                  <a:moveTo>
                    <a:pt x="0" y="108"/>
                  </a:moveTo>
                  <a:cubicBezTo>
                    <a:pt x="40" y="65"/>
                    <a:pt x="21" y="18"/>
                    <a:pt x="92" y="0"/>
                  </a:cubicBezTo>
                  <a:cubicBezTo>
                    <a:pt x="273" y="11"/>
                    <a:pt x="175" y="1"/>
                    <a:pt x="261" y="31"/>
                  </a:cubicBezTo>
                  <a:cubicBezTo>
                    <a:pt x="267" y="51"/>
                    <a:pt x="276" y="71"/>
                    <a:pt x="276" y="92"/>
                  </a:cubicBezTo>
                </a:path>
              </a:pathLst>
            </a:custGeom>
            <a:noFill/>
            <a:ln w="38100">
              <a:solidFill>
                <a:srgbClr val="CC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70"/>
            <p:cNvSpPr>
              <a:spLocks/>
            </p:cNvSpPr>
            <p:nvPr/>
          </p:nvSpPr>
          <p:spPr bwMode="auto">
            <a:xfrm>
              <a:off x="3553" y="2626"/>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7" name="Freeform 71"/>
            <p:cNvSpPr>
              <a:spLocks/>
            </p:cNvSpPr>
            <p:nvPr/>
          </p:nvSpPr>
          <p:spPr bwMode="auto">
            <a:xfrm flipH="1">
              <a:off x="3984" y="2637"/>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 name="Rectangle 1"/>
          <p:cNvSpPr/>
          <p:nvPr/>
        </p:nvSpPr>
        <p:spPr>
          <a:xfrm>
            <a:off x="2633133" y="4632823"/>
            <a:ext cx="1534394" cy="230832"/>
          </a:xfrm>
          <a:prstGeom prst="rect">
            <a:avLst/>
          </a:prstGeom>
        </p:spPr>
        <p:txBody>
          <a:bodyPr wrap="none">
            <a:spAutoFit/>
          </a:bodyPr>
          <a:lstStyle/>
          <a:p>
            <a:pPr algn="l"/>
            <a:r>
              <a:rPr lang="en-US" altLang="en-US" sz="900" dirty="0" smtClean="0">
                <a:solidFill>
                  <a:srgbClr val="000000"/>
                </a:solidFill>
                <a:latin typeface="Calibri" panose="020F0502020204030204" pitchFamily="34" charset="0"/>
              </a:rPr>
              <a:t>I &lt;3 three-eyed punctuation!</a:t>
            </a:r>
            <a:endParaRPr lang="en-US" sz="900" dirty="0"/>
          </a:p>
        </p:txBody>
      </p:sp>
    </p:spTree>
    <p:extLst>
      <p:ext uri="{BB962C8B-B14F-4D97-AF65-F5344CB8AC3E}">
        <p14:creationId xmlns:p14="http://schemas.microsoft.com/office/powerpoint/2010/main" val="152364048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6111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1471612" y="114287"/>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2700" dirty="0" smtClean="0">
                <a:latin typeface="Cambria" pitchFamily="18" charset="0"/>
              </a:rPr>
              <a:t>Rules rule!?</a:t>
            </a:r>
            <a:endParaRPr lang="en-US" sz="2700" dirty="0">
              <a:latin typeface="Cambria" pitchFamily="18" charset="0"/>
            </a:endParaRPr>
          </a:p>
        </p:txBody>
      </p:sp>
      <p:sp>
        <p:nvSpPr>
          <p:cNvPr id="7171" name="Rectangle 6"/>
          <p:cNvSpPr>
            <a:spLocks noChangeArrowheads="1"/>
          </p:cNvSpPr>
          <p:nvPr/>
        </p:nvSpPr>
        <p:spPr bwMode="auto">
          <a:xfrm>
            <a:off x="76200" y="1447800"/>
            <a:ext cx="231081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a:solidFill>
                  <a:srgbClr val="1608F9"/>
                </a:solidFill>
                <a:latin typeface="Calibri" pitchFamily="34" charset="0"/>
              </a:rPr>
              <a:t>conform1(</a:t>
            </a:r>
            <a:r>
              <a:rPr lang="en-US" sz="2100" dirty="0" err="1">
                <a:solidFill>
                  <a:srgbClr val="1608F9"/>
                </a:solidFill>
                <a:latin typeface="Calibri" pitchFamily="34" charset="0"/>
              </a:rPr>
              <a:t>fav</a:t>
            </a:r>
            <a:r>
              <a:rPr lang="en-US" sz="2100" dirty="0">
                <a:solidFill>
                  <a:srgbClr val="1608F9"/>
                </a:solidFill>
                <a:latin typeface="Calibri" pitchFamily="34" charset="0"/>
              </a:rPr>
              <a:t>)</a:t>
            </a:r>
          </a:p>
          <a:p>
            <a:pPr algn="l"/>
            <a:r>
              <a:rPr lang="en-US" sz="2100" dirty="0">
                <a:solidFill>
                  <a:srgbClr val="1608F9"/>
                </a:solidFill>
                <a:latin typeface="Calibri" pitchFamily="34" charset="0"/>
              </a:rPr>
              <a:t>    </a:t>
            </a:r>
            <a:r>
              <a:rPr lang="en-US" sz="2100" dirty="0" err="1">
                <a:solidFill>
                  <a:srgbClr val="1608F9"/>
                </a:solidFill>
                <a:latin typeface="Calibri" pitchFamily="34" charset="0"/>
              </a:rPr>
              <a:t>fav</a:t>
            </a:r>
            <a:r>
              <a:rPr lang="en-US" sz="2100" dirty="0">
                <a:solidFill>
                  <a:srgbClr val="1608F9"/>
                </a:solidFill>
                <a:latin typeface="Calibri" pitchFamily="34" charset="0"/>
              </a:rPr>
              <a:t> = 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err="1">
                <a:solidFill>
                  <a:srgbClr val="1608F9"/>
                </a:solidFill>
                <a:latin typeface="Calibri" pitchFamily="34" charset="0"/>
              </a:rPr>
              <a:t>fav</a:t>
            </a:r>
            <a:r>
              <a:rPr lang="en-US" sz="2100" dirty="0">
                <a:solidFill>
                  <a:srgbClr val="1608F9"/>
                </a:solidFill>
                <a:latin typeface="Calibri" pitchFamily="34" charset="0"/>
              </a:rPr>
              <a:t> </a:t>
            </a:r>
            <a:endParaRPr lang="en-US" sz="2100" dirty="0">
              <a:solidFill>
                <a:srgbClr val="EE7403"/>
              </a:solidFill>
              <a:latin typeface="Calibri" pitchFamily="34" charset="0"/>
            </a:endParaRPr>
          </a:p>
        </p:txBody>
      </p:sp>
      <p:sp>
        <p:nvSpPr>
          <p:cNvPr id="7173" name="Rectangle 6"/>
          <p:cNvSpPr>
            <a:spLocks noChangeArrowheads="1"/>
          </p:cNvSpPr>
          <p:nvPr/>
        </p:nvSpPr>
        <p:spPr bwMode="auto">
          <a:xfrm>
            <a:off x="2743200" y="1447800"/>
            <a:ext cx="261323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conform2(L)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 </a:t>
            </a:r>
            <a:r>
              <a:rPr lang="en-US" sz="2100" dirty="0">
                <a:solidFill>
                  <a:srgbClr val="1608F9"/>
                </a:solidFill>
                <a:latin typeface="Calibri" pitchFamily="34" charset="0"/>
              </a:rPr>
              <a:t>= [42,42]</a:t>
            </a:r>
            <a:endParaRPr lang="en-US" sz="2100" dirty="0">
              <a:latin typeface="Calibri" pitchFamily="34" charset="0"/>
            </a:endParaRPr>
          </a:p>
          <a:p>
            <a:pPr algn="l"/>
            <a:r>
              <a:rPr lang="en-US" sz="2100" dirty="0">
                <a:latin typeface="Calibri" pitchFamily="34" charset="0"/>
              </a:rPr>
              <a:t>    </a:t>
            </a:r>
            <a:r>
              <a:rPr lang="en-US" sz="2100" dirty="0">
                <a:solidFill>
                  <a:srgbClr val="EE7403"/>
                </a:solidFill>
                <a:latin typeface="Calibri" pitchFamily="34" charset="0"/>
              </a:rPr>
              <a:t>return </a:t>
            </a:r>
            <a:r>
              <a:rPr lang="en-US" sz="2100" dirty="0">
                <a:solidFill>
                  <a:srgbClr val="1608F9"/>
                </a:solidFill>
                <a:latin typeface="Calibri" pitchFamily="34" charset="0"/>
              </a:rPr>
              <a:t>L</a:t>
            </a:r>
          </a:p>
        </p:txBody>
      </p:sp>
      <p:sp>
        <p:nvSpPr>
          <p:cNvPr id="7174" name="Line 14"/>
          <p:cNvSpPr>
            <a:spLocks noChangeShapeType="1"/>
          </p:cNvSpPr>
          <p:nvPr/>
        </p:nvSpPr>
        <p:spPr bwMode="auto">
          <a:xfrm rot="16200000">
            <a:off x="3455068" y="3707732"/>
            <a:ext cx="49770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Text Box 5"/>
          <p:cNvSpPr txBox="1">
            <a:spLocks noChangeArrowheads="1"/>
          </p:cNvSpPr>
          <p:nvPr/>
        </p:nvSpPr>
        <p:spPr bwMode="auto">
          <a:xfrm>
            <a:off x="328613" y="0"/>
            <a:ext cx="1576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Try it!</a:t>
            </a:r>
            <a:endParaRPr lang="en-US" sz="4200" i="1" dirty="0">
              <a:latin typeface="Cambria" pitchFamily="18" charset="0"/>
            </a:endParaRPr>
          </a:p>
        </p:txBody>
      </p:sp>
      <p:sp>
        <p:nvSpPr>
          <p:cNvPr id="7177" name="Text Box 5"/>
          <p:cNvSpPr txBox="1">
            <a:spLocks noChangeArrowheads="1"/>
          </p:cNvSpPr>
          <p:nvPr/>
        </p:nvSpPr>
        <p:spPr bwMode="auto">
          <a:xfrm>
            <a:off x="1405739" y="738664"/>
            <a:ext cx="6477000" cy="369332"/>
          </a:xfrm>
          <a:prstGeom prst="rect">
            <a:avLst/>
          </a:prstGeom>
          <a:solidFill>
            <a:srgbClr val="CCECFF"/>
          </a:solidFill>
          <a:ln>
            <a:noFill/>
          </a:ln>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Trace each </a:t>
            </a:r>
            <a:r>
              <a:rPr lang="en-US" sz="1800" dirty="0" err="1" smtClean="0">
                <a:latin typeface="Cambria" pitchFamily="18" charset="0"/>
              </a:rPr>
              <a:t>f'n</a:t>
            </a:r>
            <a:r>
              <a:rPr lang="en-US" sz="1800" dirty="0" smtClean="0">
                <a:latin typeface="Cambria" pitchFamily="18" charset="0"/>
              </a:rPr>
              <a:t>. What will  </a:t>
            </a:r>
            <a:r>
              <a:rPr lang="en-US" sz="1800" b="1" dirty="0">
                <a:latin typeface="Courier New" pitchFamily="49" charset="0"/>
                <a:cs typeface="Courier New" pitchFamily="49" charset="0"/>
              </a:rPr>
              <a:t>main1</a:t>
            </a:r>
            <a:r>
              <a:rPr lang="en-US" sz="1800" dirty="0">
                <a:latin typeface="Cambria" pitchFamily="18" charset="0"/>
              </a:rPr>
              <a:t>, </a:t>
            </a:r>
            <a:r>
              <a:rPr lang="en-US" sz="1800" dirty="0" smtClean="0">
                <a:latin typeface="Cambria" pitchFamily="18" charset="0"/>
              </a:rPr>
              <a:t> </a:t>
            </a:r>
            <a:r>
              <a:rPr lang="en-US" sz="1800" b="1" dirty="0" smtClean="0">
                <a:latin typeface="Courier New" pitchFamily="49" charset="0"/>
                <a:cs typeface="Courier New" pitchFamily="49" charset="0"/>
              </a:rPr>
              <a:t>main2</a:t>
            </a:r>
            <a:r>
              <a:rPr lang="en-US" sz="1800" dirty="0">
                <a:latin typeface="Cambria" pitchFamily="18" charset="0"/>
              </a:rPr>
              <a:t>, and </a:t>
            </a:r>
            <a:r>
              <a:rPr lang="en-US" sz="1800" b="1" dirty="0">
                <a:latin typeface="Courier New" pitchFamily="49" charset="0"/>
                <a:cs typeface="Courier New" pitchFamily="49" charset="0"/>
              </a:rPr>
              <a:t>main3</a:t>
            </a:r>
            <a:r>
              <a:rPr lang="en-US" sz="1800" dirty="0">
                <a:latin typeface="Cambria" pitchFamily="18" charset="0"/>
              </a:rPr>
              <a:t> </a:t>
            </a:r>
            <a:r>
              <a:rPr lang="en-US" sz="1800" dirty="0" smtClean="0">
                <a:latin typeface="Cambria" pitchFamily="18" charset="0"/>
              </a:rPr>
              <a:t>print?</a:t>
            </a:r>
            <a:endParaRPr lang="en-US" sz="1800" dirty="0">
              <a:latin typeface="Cambria" pitchFamily="18" charset="0"/>
            </a:endParaRPr>
          </a:p>
        </p:txBody>
      </p:sp>
      <p:sp>
        <p:nvSpPr>
          <p:cNvPr id="7178" name="Rectangle 6"/>
          <p:cNvSpPr>
            <a:spLocks noChangeArrowheads="1"/>
          </p:cNvSpPr>
          <p:nvPr/>
        </p:nvSpPr>
        <p:spPr bwMode="auto">
          <a:xfrm>
            <a:off x="6038850" y="1447800"/>
            <a:ext cx="203835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US" sz="2100" dirty="0" err="1">
                <a:solidFill>
                  <a:srgbClr val="EE7403"/>
                </a:solidFill>
                <a:latin typeface="Calibri" pitchFamily="34" charset="0"/>
              </a:rPr>
              <a:t>def</a:t>
            </a:r>
            <a:r>
              <a:rPr lang="en-US" sz="2100" dirty="0">
                <a:solidFill>
                  <a:srgbClr val="008000"/>
                </a:solidFill>
                <a:latin typeface="Calibri" pitchFamily="34" charset="0"/>
              </a:rPr>
              <a:t> </a:t>
            </a:r>
            <a:r>
              <a:rPr lang="en-US" sz="2100" dirty="0" smtClean="0">
                <a:solidFill>
                  <a:srgbClr val="1608F9"/>
                </a:solidFill>
                <a:latin typeface="Calibri" pitchFamily="34" charset="0"/>
              </a:rPr>
              <a:t>conform3(L)</a:t>
            </a:r>
            <a:endParaRPr lang="en-US" sz="2100" dirty="0">
              <a:solidFill>
                <a:srgbClr val="1608F9"/>
              </a:solidFill>
              <a:latin typeface="Calibri" pitchFamily="34" charset="0"/>
            </a:endParaRP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[0</a:t>
            </a:r>
            <a:r>
              <a:rPr lang="en-US" sz="2100" dirty="0">
                <a:solidFill>
                  <a:srgbClr val="1608F9"/>
                </a:solidFill>
                <a:latin typeface="Calibri" pitchFamily="34" charset="0"/>
              </a:rPr>
              <a:t>] = 42</a:t>
            </a:r>
          </a:p>
          <a:p>
            <a:pPr algn="l"/>
            <a:r>
              <a:rPr lang="en-US" sz="2100" dirty="0">
                <a:solidFill>
                  <a:srgbClr val="1608F9"/>
                </a:solidFill>
                <a:latin typeface="Calibri" pitchFamily="34" charset="0"/>
              </a:rPr>
              <a:t>    L</a:t>
            </a:r>
            <a:r>
              <a:rPr lang="en-US" sz="2100" dirty="0" smtClean="0">
                <a:solidFill>
                  <a:srgbClr val="1608F9"/>
                </a:solidFill>
                <a:latin typeface="Calibri" pitchFamily="34" charset="0"/>
              </a:rPr>
              <a:t>[1</a:t>
            </a:r>
            <a:r>
              <a:rPr lang="en-US" sz="2100" dirty="0">
                <a:solidFill>
                  <a:srgbClr val="1608F9"/>
                </a:solidFill>
                <a:latin typeface="Calibri" pitchFamily="34" charset="0"/>
              </a:rPr>
              <a:t>] = </a:t>
            </a:r>
            <a:r>
              <a:rPr lang="en-US" sz="2100" dirty="0" smtClean="0">
                <a:solidFill>
                  <a:srgbClr val="1608F9"/>
                </a:solidFill>
                <a:latin typeface="Calibri" pitchFamily="34" charset="0"/>
              </a:rPr>
              <a:t>42</a:t>
            </a:r>
            <a:endParaRPr lang="en-US" sz="2100" dirty="0">
              <a:solidFill>
                <a:srgbClr val="1608F9"/>
              </a:solidFill>
              <a:latin typeface="Calibri" pitchFamily="34" charset="0"/>
            </a:endParaRPr>
          </a:p>
        </p:txBody>
      </p:sp>
      <p:sp>
        <p:nvSpPr>
          <p:cNvPr id="7182" name="AutoShape 10"/>
          <p:cNvSpPr>
            <a:spLocks noChangeArrowheads="1"/>
          </p:cNvSpPr>
          <p:nvPr/>
        </p:nvSpPr>
        <p:spPr bwMode="auto">
          <a:xfrm>
            <a:off x="1576136" y="2286000"/>
            <a:ext cx="951915"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3" name="Rectangle 11"/>
          <p:cNvSpPr>
            <a:spLocks noChangeArrowheads="1"/>
          </p:cNvSpPr>
          <p:nvPr/>
        </p:nvSpPr>
        <p:spPr bwMode="auto">
          <a:xfrm>
            <a:off x="1608303" y="251618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err="1">
                <a:solidFill>
                  <a:srgbClr val="1608F9"/>
                </a:solidFill>
                <a:latin typeface="Courier New" pitchFamily="49" charset="0"/>
              </a:rPr>
              <a:t>fav</a:t>
            </a:r>
            <a:endParaRPr lang="en-US" sz="1800" b="1" dirty="0">
              <a:solidFill>
                <a:srgbClr val="008000"/>
              </a:solidFill>
              <a:latin typeface="Courier New" pitchFamily="49" charset="0"/>
            </a:endParaRPr>
          </a:p>
        </p:txBody>
      </p:sp>
      <p:sp>
        <p:nvSpPr>
          <p:cNvPr id="7184" name="AutoShape 10"/>
          <p:cNvSpPr>
            <a:spLocks noChangeArrowheads="1"/>
          </p:cNvSpPr>
          <p:nvPr/>
        </p:nvSpPr>
        <p:spPr bwMode="auto">
          <a:xfrm>
            <a:off x="444500" y="3505868"/>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85" name="Rectangle 11"/>
          <p:cNvSpPr>
            <a:spLocks noChangeArrowheads="1"/>
          </p:cNvSpPr>
          <p:nvPr/>
        </p:nvSpPr>
        <p:spPr bwMode="auto">
          <a:xfrm>
            <a:off x="512763" y="3736056"/>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latin typeface="Courier New" pitchFamily="49" charset="0"/>
              </a:rPr>
              <a:t>fav</a:t>
            </a:r>
          </a:p>
        </p:txBody>
      </p:sp>
      <p:sp>
        <p:nvSpPr>
          <p:cNvPr id="7188" name="AutoShape 10"/>
          <p:cNvSpPr>
            <a:spLocks noChangeArrowheads="1"/>
          </p:cNvSpPr>
          <p:nvPr/>
        </p:nvSpPr>
        <p:spPr bwMode="auto">
          <a:xfrm>
            <a:off x="7782134" y="2264129"/>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7189" name="Rectangle 11"/>
          <p:cNvSpPr>
            <a:spLocks noChangeArrowheads="1"/>
          </p:cNvSpPr>
          <p:nvPr/>
        </p:nvSpPr>
        <p:spPr bwMode="auto">
          <a:xfrm>
            <a:off x="8022887" y="2518381"/>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7190" name="AutoShape 10"/>
          <p:cNvSpPr>
            <a:spLocks noChangeArrowheads="1"/>
          </p:cNvSpPr>
          <p:nvPr/>
        </p:nvSpPr>
        <p:spPr bwMode="auto">
          <a:xfrm>
            <a:off x="2871536" y="3537383"/>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7191" name="Rectangle 11"/>
          <p:cNvSpPr>
            <a:spLocks noChangeArrowheads="1"/>
          </p:cNvSpPr>
          <p:nvPr/>
        </p:nvSpPr>
        <p:spPr bwMode="auto">
          <a:xfrm>
            <a:off x="3124321" y="3779603"/>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27" name="Line 14"/>
          <p:cNvSpPr>
            <a:spLocks noChangeShapeType="1"/>
          </p:cNvSpPr>
          <p:nvPr/>
        </p:nvSpPr>
        <p:spPr bwMode="auto">
          <a:xfrm rot="16200000">
            <a:off x="178470" y="3707732"/>
            <a:ext cx="4977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Rectangle 2"/>
          <p:cNvSpPr/>
          <p:nvPr/>
        </p:nvSpPr>
        <p:spPr>
          <a:xfrm>
            <a:off x="817623" y="3453154"/>
            <a:ext cx="301686" cy="369332"/>
          </a:xfrm>
          <a:prstGeom prst="rect">
            <a:avLst/>
          </a:prstGeom>
        </p:spPr>
        <p:txBody>
          <a:bodyPr wrap="none">
            <a:spAutoFit/>
          </a:bodyPr>
          <a:lstStyle/>
          <a:p>
            <a:r>
              <a:rPr lang="en-US" sz="1800" b="1" dirty="0" smtClean="0">
                <a:latin typeface="Calibri" pitchFamily="34" charset="0"/>
              </a:rPr>
              <a:t>7</a:t>
            </a:r>
            <a:endParaRPr lang="en-US" sz="1800" b="1" dirty="0"/>
          </a:p>
        </p:txBody>
      </p:sp>
      <p:sp>
        <p:nvSpPr>
          <p:cNvPr id="34" name="Freeform 16"/>
          <p:cNvSpPr>
            <a:spLocks/>
          </p:cNvSpPr>
          <p:nvPr/>
        </p:nvSpPr>
        <p:spPr bwMode="auto">
          <a:xfrm>
            <a:off x="3392904" y="3276600"/>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 name="Rectangle 34"/>
          <p:cNvSpPr/>
          <p:nvPr/>
        </p:nvSpPr>
        <p:spPr>
          <a:xfrm>
            <a:off x="704182" y="6568318"/>
            <a:ext cx="7510372" cy="261610"/>
          </a:xfrm>
          <a:prstGeom prst="rect">
            <a:avLst/>
          </a:prstGeom>
        </p:spPr>
        <p:txBody>
          <a:bodyPr wrap="square">
            <a:spAutoFit/>
          </a:bodyPr>
          <a:lstStyle/>
          <a:p>
            <a:r>
              <a:rPr lang="en-US" sz="1100" dirty="0" smtClean="0">
                <a:latin typeface="Cambria" pitchFamily="18" charset="0"/>
              </a:rPr>
              <a:t>Notice that there are NO assignment statements after these function calls!   The return values aren't being used…</a:t>
            </a:r>
            <a:endParaRPr lang="en-US" sz="1100" dirty="0"/>
          </a:p>
        </p:txBody>
      </p:sp>
      <p:sp>
        <p:nvSpPr>
          <p:cNvPr id="37" name="AutoShape 19"/>
          <p:cNvSpPr>
            <a:spLocks noChangeArrowheads="1"/>
          </p:cNvSpPr>
          <p:nvPr/>
        </p:nvSpPr>
        <p:spPr bwMode="auto">
          <a:xfrm>
            <a:off x="4127500" y="3569368"/>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39" name="Text Box 22"/>
          <p:cNvSpPr txBox="1">
            <a:spLocks noChangeArrowheads="1"/>
          </p:cNvSpPr>
          <p:nvPr/>
        </p:nvSpPr>
        <p:spPr bwMode="auto">
          <a:xfrm>
            <a:off x="3997533" y="3757864"/>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41" name="Text Box 29"/>
          <p:cNvSpPr txBox="1">
            <a:spLocks noChangeArrowheads="1"/>
          </p:cNvSpPr>
          <p:nvPr/>
        </p:nvSpPr>
        <p:spPr bwMode="auto">
          <a:xfrm>
            <a:off x="4127500" y="3530097"/>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5" name="Rectangle 4"/>
          <p:cNvSpPr/>
          <p:nvPr/>
        </p:nvSpPr>
        <p:spPr>
          <a:xfrm>
            <a:off x="2743200" y="4279232"/>
            <a:ext cx="2146613"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main2()</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a:t>
            </a:r>
            <a:r>
              <a:rPr lang="en-US" sz="2100" dirty="0" smtClean="0">
                <a:solidFill>
                  <a:srgbClr val="000000"/>
                </a:solidFill>
                <a:latin typeface="Calibri" pitchFamily="34" charset="0"/>
              </a:rPr>
              <a:t> </a:t>
            </a:r>
            <a:r>
              <a:rPr lang="en-US" sz="2100" dirty="0">
                <a:solidFill>
                  <a:srgbClr val="000000"/>
                </a:solidFill>
                <a:latin typeface="Calibri" pitchFamily="34" charset="0"/>
              </a:rPr>
              <a:t>=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smtClean="0">
                <a:solidFill>
                  <a:srgbClr val="000000"/>
                </a:solidFill>
                <a:latin typeface="Calibri" pitchFamily="34" charset="0"/>
              </a:rPr>
              <a:t>conform2(L)</a:t>
            </a:r>
            <a:endParaRPr lang="en-US" sz="2100" dirty="0">
              <a:solidFill>
                <a:srgbClr val="000000"/>
              </a:solidFill>
              <a:latin typeface="Calibri" pitchFamily="34" charset="0"/>
            </a:endParaRP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latin typeface="Calibri" pitchFamily="34" charset="0"/>
              </a:rPr>
              <a:t>L</a:t>
            </a:r>
          </a:p>
        </p:txBody>
      </p:sp>
      <p:sp>
        <p:nvSpPr>
          <p:cNvPr id="7" name="Rectangle 6"/>
          <p:cNvSpPr/>
          <p:nvPr/>
        </p:nvSpPr>
        <p:spPr>
          <a:xfrm>
            <a:off x="76200" y="4279232"/>
            <a:ext cx="2251422" cy="1384995"/>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main1()</a:t>
            </a:r>
            <a:endParaRPr lang="en-US" sz="2100" dirty="0">
              <a:solidFill>
                <a:srgbClr val="3333CC"/>
              </a:solidFill>
              <a:latin typeface="Calibri" pitchFamily="34" charset="0"/>
            </a:endParaRPr>
          </a:p>
          <a:p>
            <a:pPr lvl="0" algn="l"/>
            <a:r>
              <a:rPr lang="en-US" sz="2100" dirty="0">
                <a:solidFill>
                  <a:srgbClr val="000000"/>
                </a:solidFill>
                <a:latin typeface="Calibri" pitchFamily="34" charset="0"/>
              </a:rPr>
              <a:t>    </a:t>
            </a:r>
            <a:r>
              <a:rPr lang="en-US" sz="2100" dirty="0" err="1">
                <a:solidFill>
                  <a:srgbClr val="000000"/>
                </a:solidFill>
                <a:latin typeface="Calibri" pitchFamily="34" charset="0"/>
              </a:rPr>
              <a:t>fav</a:t>
            </a:r>
            <a:r>
              <a:rPr lang="en-US" sz="2100" dirty="0">
                <a:solidFill>
                  <a:srgbClr val="000000"/>
                </a:solidFill>
                <a:latin typeface="Calibri" pitchFamily="34" charset="0"/>
              </a:rPr>
              <a:t> = 7</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conform1(</a:t>
            </a:r>
            <a:r>
              <a:rPr lang="en-US" sz="2100" dirty="0" err="1">
                <a:solidFill>
                  <a:srgbClr val="000000"/>
                </a:solidFill>
                <a:latin typeface="Calibri" pitchFamily="34" charset="0"/>
              </a:rPr>
              <a:t>fav</a:t>
            </a:r>
            <a:r>
              <a:rPr lang="en-US" sz="2100" dirty="0">
                <a:solidFill>
                  <a:srgbClr val="000000"/>
                </a:solidFill>
                <a:latin typeface="Calibri" pitchFamily="34" charset="0"/>
              </a:rPr>
              <a:t>)</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err="1">
                <a:solidFill>
                  <a:srgbClr val="000000"/>
                </a:solidFill>
                <a:latin typeface="Calibri" pitchFamily="34" charset="0"/>
              </a:rPr>
              <a:t>fav</a:t>
            </a:r>
            <a:endParaRPr lang="en-US" sz="2100" dirty="0">
              <a:solidFill>
                <a:srgbClr val="3333CC"/>
              </a:solidFill>
              <a:latin typeface="Calibri" pitchFamily="34" charset="0"/>
            </a:endParaRPr>
          </a:p>
        </p:txBody>
      </p:sp>
      <p:sp>
        <p:nvSpPr>
          <p:cNvPr id="9" name="Rectangle 8"/>
          <p:cNvSpPr/>
          <p:nvPr/>
        </p:nvSpPr>
        <p:spPr>
          <a:xfrm>
            <a:off x="6038850" y="4279232"/>
            <a:ext cx="2069306" cy="1378297"/>
          </a:xfrm>
          <a:prstGeom prst="rect">
            <a:avLst/>
          </a:prstGeom>
        </p:spPr>
        <p:txBody>
          <a:bodyPr wrap="square">
            <a:spAutoFit/>
          </a:bodyPr>
          <a:lstStyle/>
          <a:p>
            <a:pPr lvl="0" algn="l"/>
            <a:r>
              <a:rPr lang="en-US" sz="2100" dirty="0" err="1">
                <a:solidFill>
                  <a:srgbClr val="EE7403"/>
                </a:solidFill>
                <a:latin typeface="Calibri" pitchFamily="34" charset="0"/>
              </a:rPr>
              <a:t>def</a:t>
            </a:r>
            <a:r>
              <a:rPr lang="en-US" sz="2100" dirty="0">
                <a:solidFill>
                  <a:srgbClr val="3333CC"/>
                </a:solidFill>
                <a:latin typeface="Calibri" pitchFamily="34" charset="0"/>
              </a:rPr>
              <a:t> </a:t>
            </a:r>
            <a:r>
              <a:rPr lang="en-US" sz="2100" dirty="0">
                <a:solidFill>
                  <a:srgbClr val="000000"/>
                </a:solidFill>
                <a:latin typeface="Calibri" pitchFamily="34" charset="0"/>
              </a:rPr>
              <a:t>main3()</a:t>
            </a:r>
            <a:endParaRPr lang="en-US" sz="2100" dirty="0">
              <a:solidFill>
                <a:srgbClr val="3333CC"/>
              </a:solidFill>
              <a:latin typeface="Calibri" pitchFamily="34" charset="0"/>
            </a:endParaRP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L = [7,11]</a:t>
            </a:r>
            <a:r>
              <a:rPr lang="en-US" sz="2100" dirty="0">
                <a:solidFill>
                  <a:srgbClr val="3333CC"/>
                </a:solidFill>
                <a:latin typeface="Calibri" pitchFamily="34" charset="0"/>
              </a:rPr>
              <a:t>  </a:t>
            </a:r>
          </a:p>
          <a:p>
            <a:pPr lvl="0" algn="l"/>
            <a:r>
              <a:rPr lang="en-US" sz="2100" dirty="0">
                <a:solidFill>
                  <a:srgbClr val="3333CC"/>
                </a:solidFill>
                <a:latin typeface="Calibri" pitchFamily="34" charset="0"/>
              </a:rPr>
              <a:t>    </a:t>
            </a:r>
            <a:r>
              <a:rPr lang="en-US" sz="2100" dirty="0">
                <a:solidFill>
                  <a:srgbClr val="000000"/>
                </a:solidFill>
                <a:latin typeface="Calibri" pitchFamily="34" charset="0"/>
              </a:rPr>
              <a:t>conform3(L)</a:t>
            </a:r>
          </a:p>
          <a:p>
            <a:pPr lvl="0" algn="l"/>
            <a:r>
              <a:rPr lang="en-US" sz="2100" dirty="0">
                <a:solidFill>
                  <a:srgbClr val="3333CC"/>
                </a:solidFill>
                <a:latin typeface="Calibri" pitchFamily="34" charset="0"/>
              </a:rPr>
              <a:t>    </a:t>
            </a:r>
            <a:r>
              <a:rPr lang="en-US" sz="2100" dirty="0">
                <a:solidFill>
                  <a:srgbClr val="EE7403"/>
                </a:solidFill>
                <a:latin typeface="Calibri" pitchFamily="34" charset="0"/>
              </a:rPr>
              <a:t>print </a:t>
            </a:r>
            <a:r>
              <a:rPr lang="en-US" sz="2100" dirty="0">
                <a:solidFill>
                  <a:srgbClr val="000000"/>
                </a:solidFill>
                <a:latin typeface="Calibri" pitchFamily="34" charset="0"/>
              </a:rPr>
              <a:t>L</a:t>
            </a:r>
          </a:p>
        </p:txBody>
      </p:sp>
      <p:sp>
        <p:nvSpPr>
          <p:cNvPr id="49" name="AutoShape 10"/>
          <p:cNvSpPr>
            <a:spLocks noChangeArrowheads="1"/>
          </p:cNvSpPr>
          <p:nvPr/>
        </p:nvSpPr>
        <p:spPr bwMode="auto">
          <a:xfrm>
            <a:off x="4505534" y="2312287"/>
            <a:ext cx="1079500" cy="571500"/>
          </a:xfrm>
          <a:prstGeom prst="cube">
            <a:avLst>
              <a:gd name="adj" fmla="val 46366"/>
            </a:avLst>
          </a:prstGeom>
          <a:solidFill>
            <a:schemeClr val="bg1"/>
          </a:solidFill>
          <a:ln w="19050">
            <a:solidFill>
              <a:srgbClr val="1608F9"/>
            </a:solidFill>
            <a:miter lim="800000"/>
            <a:headEnd/>
            <a:tailEnd/>
          </a:ln>
        </p:spPr>
        <p:txBody>
          <a:bodyPr wrap="none" anchor="ctr"/>
          <a:lstStyle/>
          <a:p>
            <a:endParaRPr lang="en-US"/>
          </a:p>
        </p:txBody>
      </p:sp>
      <p:sp>
        <p:nvSpPr>
          <p:cNvPr id="50" name="Rectangle 11"/>
          <p:cNvSpPr>
            <a:spLocks noChangeArrowheads="1"/>
          </p:cNvSpPr>
          <p:nvPr/>
        </p:nvSpPr>
        <p:spPr bwMode="auto">
          <a:xfrm>
            <a:off x="4746287" y="2566539"/>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1608F9"/>
                </a:solidFill>
                <a:latin typeface="Courier New" pitchFamily="49" charset="0"/>
              </a:rPr>
              <a:t>L</a:t>
            </a:r>
            <a:endParaRPr lang="en-US" sz="1800" b="1" dirty="0">
              <a:solidFill>
                <a:srgbClr val="008000"/>
              </a:solidFill>
              <a:latin typeface="Courier New" pitchFamily="49" charset="0"/>
            </a:endParaRPr>
          </a:p>
        </p:txBody>
      </p:sp>
      <p:sp>
        <p:nvSpPr>
          <p:cNvPr id="51" name="AutoShape 19"/>
          <p:cNvSpPr>
            <a:spLocks noChangeArrowheads="1"/>
          </p:cNvSpPr>
          <p:nvPr/>
        </p:nvSpPr>
        <p:spPr bwMode="auto">
          <a:xfrm>
            <a:off x="4986338" y="3556503"/>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2" name="Text Box 22"/>
          <p:cNvSpPr txBox="1">
            <a:spLocks noChangeArrowheads="1"/>
          </p:cNvSpPr>
          <p:nvPr/>
        </p:nvSpPr>
        <p:spPr bwMode="auto">
          <a:xfrm>
            <a:off x="4856371" y="3744999"/>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53" name="Text Box 29"/>
          <p:cNvSpPr txBox="1">
            <a:spLocks noChangeArrowheads="1"/>
          </p:cNvSpPr>
          <p:nvPr/>
        </p:nvSpPr>
        <p:spPr bwMode="auto">
          <a:xfrm>
            <a:off x="4986338" y="3517232"/>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54" name="AutoShape 10"/>
          <p:cNvSpPr>
            <a:spLocks noChangeArrowheads="1"/>
          </p:cNvSpPr>
          <p:nvPr/>
        </p:nvSpPr>
        <p:spPr bwMode="auto">
          <a:xfrm>
            <a:off x="6071936" y="3543352"/>
            <a:ext cx="1079500" cy="571500"/>
          </a:xfrm>
          <a:prstGeom prst="cube">
            <a:avLst>
              <a:gd name="adj" fmla="val 46366"/>
            </a:avLst>
          </a:prstGeom>
          <a:solidFill>
            <a:schemeClr val="bg1"/>
          </a:solidFill>
          <a:ln w="28575">
            <a:solidFill>
              <a:schemeClr val="tx1"/>
            </a:solidFill>
            <a:miter lim="800000"/>
            <a:headEnd/>
            <a:tailEnd/>
          </a:ln>
        </p:spPr>
        <p:txBody>
          <a:bodyPr wrap="none" anchor="ctr"/>
          <a:lstStyle/>
          <a:p>
            <a:endParaRPr lang="en-US"/>
          </a:p>
        </p:txBody>
      </p:sp>
      <p:sp>
        <p:nvSpPr>
          <p:cNvPr id="55" name="Rectangle 11"/>
          <p:cNvSpPr>
            <a:spLocks noChangeArrowheads="1"/>
          </p:cNvSpPr>
          <p:nvPr/>
        </p:nvSpPr>
        <p:spPr bwMode="auto">
          <a:xfrm>
            <a:off x="6324721" y="3785572"/>
            <a:ext cx="322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latin typeface="Courier New" pitchFamily="49" charset="0"/>
              </a:rPr>
              <a:t>L</a:t>
            </a:r>
            <a:endParaRPr lang="en-US" sz="1800" b="1" dirty="0">
              <a:latin typeface="Courier New" pitchFamily="49" charset="0"/>
            </a:endParaRPr>
          </a:p>
        </p:txBody>
      </p:sp>
      <p:sp>
        <p:nvSpPr>
          <p:cNvPr id="56" name="Freeform 16"/>
          <p:cNvSpPr>
            <a:spLocks/>
          </p:cNvSpPr>
          <p:nvPr/>
        </p:nvSpPr>
        <p:spPr bwMode="auto">
          <a:xfrm>
            <a:off x="6593304" y="3282569"/>
            <a:ext cx="902369" cy="393033"/>
          </a:xfrm>
          <a:custGeom>
            <a:avLst/>
            <a:gdLst>
              <a:gd name="T0" fmla="*/ 0 w 729"/>
              <a:gd name="T1" fmla="*/ 2147483647 h 286"/>
              <a:gd name="T2" fmla="*/ 2147483647 w 729"/>
              <a:gd name="T3" fmla="*/ 0 h 286"/>
              <a:gd name="T4" fmla="*/ 2147483647 w 729"/>
              <a:gd name="T5" fmla="*/ 2147483647 h 286"/>
              <a:gd name="T6" fmla="*/ 0 60000 65536"/>
              <a:gd name="T7" fmla="*/ 0 60000 65536"/>
              <a:gd name="T8" fmla="*/ 0 60000 65536"/>
              <a:gd name="T9" fmla="*/ 0 w 729"/>
              <a:gd name="T10" fmla="*/ 0 h 286"/>
              <a:gd name="T11" fmla="*/ 729 w 729"/>
              <a:gd name="T12" fmla="*/ 286 h 286"/>
            </a:gdLst>
            <a:ahLst/>
            <a:cxnLst>
              <a:cxn ang="T6">
                <a:pos x="T0" y="T1"/>
              </a:cxn>
              <a:cxn ang="T7">
                <a:pos x="T2" y="T3"/>
              </a:cxn>
              <a:cxn ang="T8">
                <a:pos x="T4" y="T5"/>
              </a:cxn>
            </a:cxnLst>
            <a:rect l="T9" t="T10" r="T11" b="T12"/>
            <a:pathLst>
              <a:path w="729" h="286">
                <a:moveTo>
                  <a:pt x="0" y="286"/>
                </a:moveTo>
                <a:lnTo>
                  <a:pt x="2" y="0"/>
                </a:lnTo>
                <a:lnTo>
                  <a:pt x="729" y="243"/>
                </a:ln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utoShape 19"/>
          <p:cNvSpPr>
            <a:spLocks noChangeArrowheads="1"/>
          </p:cNvSpPr>
          <p:nvPr/>
        </p:nvSpPr>
        <p:spPr bwMode="auto">
          <a:xfrm>
            <a:off x="7327900" y="3575337"/>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58" name="Text Box 22"/>
          <p:cNvSpPr txBox="1">
            <a:spLocks noChangeArrowheads="1"/>
          </p:cNvSpPr>
          <p:nvPr/>
        </p:nvSpPr>
        <p:spPr bwMode="auto">
          <a:xfrm>
            <a:off x="7197933" y="3763833"/>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L[0]</a:t>
            </a:r>
            <a:endParaRPr lang="en-US" sz="1400" b="1" dirty="0">
              <a:latin typeface="Courier New" pitchFamily="49" charset="0"/>
            </a:endParaRPr>
          </a:p>
        </p:txBody>
      </p:sp>
      <p:sp>
        <p:nvSpPr>
          <p:cNvPr id="59" name="Text Box 29"/>
          <p:cNvSpPr txBox="1">
            <a:spLocks noChangeArrowheads="1"/>
          </p:cNvSpPr>
          <p:nvPr/>
        </p:nvSpPr>
        <p:spPr bwMode="auto">
          <a:xfrm>
            <a:off x="7327900" y="3536066"/>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a:latin typeface="Courier New" pitchFamily="49" charset="0"/>
              </a:rPr>
              <a:t>7</a:t>
            </a:r>
          </a:p>
        </p:txBody>
      </p:sp>
      <p:sp>
        <p:nvSpPr>
          <p:cNvPr id="60" name="AutoShape 19"/>
          <p:cNvSpPr>
            <a:spLocks noChangeArrowheads="1"/>
          </p:cNvSpPr>
          <p:nvPr/>
        </p:nvSpPr>
        <p:spPr bwMode="auto">
          <a:xfrm>
            <a:off x="8186738" y="3562472"/>
            <a:ext cx="799306" cy="457201"/>
          </a:xfrm>
          <a:prstGeom prst="cube">
            <a:avLst>
              <a:gd name="adj" fmla="val 46366"/>
            </a:avLst>
          </a:prstGeom>
          <a:solidFill>
            <a:schemeClr val="bg1"/>
          </a:solidFill>
          <a:ln w="9525">
            <a:solidFill>
              <a:schemeClr val="tx1"/>
            </a:solidFill>
            <a:miter lim="800000"/>
            <a:headEnd/>
            <a:tailEnd/>
          </a:ln>
        </p:spPr>
        <p:txBody>
          <a:bodyPr wrap="none" anchor="ctr"/>
          <a:lstStyle/>
          <a:p>
            <a:endParaRPr lang="en-US"/>
          </a:p>
        </p:txBody>
      </p:sp>
      <p:sp>
        <p:nvSpPr>
          <p:cNvPr id="61" name="Text Box 22"/>
          <p:cNvSpPr txBox="1">
            <a:spLocks noChangeArrowheads="1"/>
          </p:cNvSpPr>
          <p:nvPr/>
        </p:nvSpPr>
        <p:spPr bwMode="auto">
          <a:xfrm>
            <a:off x="8056771" y="3750968"/>
            <a:ext cx="80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L[1</a:t>
            </a:r>
            <a:r>
              <a:rPr lang="en-US" sz="1400" b="1" dirty="0">
                <a:latin typeface="Courier New" pitchFamily="49" charset="0"/>
              </a:rPr>
              <a:t>]</a:t>
            </a:r>
          </a:p>
        </p:txBody>
      </p:sp>
      <p:sp>
        <p:nvSpPr>
          <p:cNvPr id="62" name="Text Box 29"/>
          <p:cNvSpPr txBox="1">
            <a:spLocks noChangeArrowheads="1"/>
          </p:cNvSpPr>
          <p:nvPr/>
        </p:nvSpPr>
        <p:spPr bwMode="auto">
          <a:xfrm>
            <a:off x="8186738" y="3523201"/>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400" b="1" dirty="0" smtClean="0">
                <a:latin typeface="Courier New" pitchFamily="49" charset="0"/>
              </a:rPr>
              <a:t>11</a:t>
            </a:r>
            <a:endParaRPr lang="en-US" sz="1400" b="1" dirty="0">
              <a:latin typeface="Courier New" pitchFamily="49" charset="0"/>
            </a:endParaRPr>
          </a:p>
        </p:txBody>
      </p:sp>
      <p:sp>
        <p:nvSpPr>
          <p:cNvPr id="45" name="Text Box 5"/>
          <p:cNvSpPr txBox="1">
            <a:spLocks noChangeArrowheads="1"/>
          </p:cNvSpPr>
          <p:nvPr/>
        </p:nvSpPr>
        <p:spPr bwMode="auto">
          <a:xfrm rot="196373">
            <a:off x="4937286" y="219131"/>
            <a:ext cx="3657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Times"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Times"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Times"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200" dirty="0" smtClean="0">
                <a:latin typeface="Cambria" pitchFamily="18" charset="0"/>
              </a:rPr>
              <a:t>Just thought experiments: Don't hand this in…</a:t>
            </a:r>
            <a:endParaRPr lang="en-US" sz="1200" dirty="0">
              <a:latin typeface="Cambria" pitchFamily="18" charset="0"/>
            </a:endParaRPr>
          </a:p>
        </p:txBody>
      </p:sp>
      <p:sp>
        <p:nvSpPr>
          <p:cNvPr id="4" name="Rectangle 3"/>
          <p:cNvSpPr/>
          <p:nvPr/>
        </p:nvSpPr>
        <p:spPr bwMode="auto">
          <a:xfrm>
            <a:off x="244727" y="5907504"/>
            <a:ext cx="2166352" cy="609600"/>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7" name="Down Arrow 46"/>
          <p:cNvSpPr/>
          <p:nvPr/>
        </p:nvSpPr>
        <p:spPr bwMode="auto">
          <a:xfrm>
            <a:off x="937802"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48" name="Rectangle 47"/>
          <p:cNvSpPr/>
          <p:nvPr/>
        </p:nvSpPr>
        <p:spPr bwMode="auto">
          <a:xfrm>
            <a:off x="2916239"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3" name="Down Arrow 62"/>
          <p:cNvSpPr/>
          <p:nvPr/>
        </p:nvSpPr>
        <p:spPr bwMode="auto">
          <a:xfrm>
            <a:off x="3513061" y="5636153"/>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4" name="Rectangle 63"/>
          <p:cNvSpPr/>
          <p:nvPr/>
        </p:nvSpPr>
        <p:spPr bwMode="auto">
          <a:xfrm>
            <a:off x="6109033" y="5883442"/>
            <a:ext cx="2798761" cy="633662"/>
          </a:xfrm>
          <a:prstGeom prst="rect">
            <a:avLst/>
          </a:prstGeom>
          <a:solidFill>
            <a:schemeClr val="bg1">
              <a:lumMod val="95000"/>
            </a:schemeClr>
          </a:solidFill>
          <a:ln w="9525"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p:sp>
        <p:nvSpPr>
          <p:cNvPr id="65" name="Down Arrow 64"/>
          <p:cNvSpPr/>
          <p:nvPr/>
        </p:nvSpPr>
        <p:spPr bwMode="auto">
          <a:xfrm>
            <a:off x="6838207" y="5613456"/>
            <a:ext cx="373638" cy="383647"/>
          </a:xfrm>
          <a:prstGeom prst="downArrow">
            <a:avLst/>
          </a:prstGeom>
          <a:solidFill>
            <a:srgbClr val="FFCC99"/>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47680" y="628560"/>
              <a:ext cx="8782560" cy="5810760"/>
            </p14:xfrm>
          </p:contentPart>
        </mc:Choice>
        <mc:Fallback xmlns="">
          <p:pic>
            <p:nvPicPr>
              <p:cNvPr id="2" name="Ink 1"/>
              <p:cNvPicPr/>
              <p:nvPr/>
            </p:nvPicPr>
            <p:blipFill>
              <a:blip r:embed="rId4"/>
              <a:stretch>
                <a:fillRect/>
              </a:stretch>
            </p:blipFill>
            <p:spPr>
              <a:xfrm>
                <a:off x="238320" y="619200"/>
                <a:ext cx="8801280" cy="5829480"/>
              </a:xfrm>
              <a:prstGeom prst="rect">
                <a:avLst/>
              </a:prstGeom>
            </p:spPr>
          </p:pic>
        </mc:Fallback>
      </mc:AlternateContent>
    </p:spTree>
    <p:extLst>
      <p:ext uri="{BB962C8B-B14F-4D97-AF65-F5344CB8AC3E}">
        <p14:creationId xmlns:p14="http://schemas.microsoft.com/office/powerpoint/2010/main" val="20094635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txDef>
      <a:spPr>
        <a:noFill/>
      </a:spPr>
      <a:bodyPr wrap="none" rtlCol="0">
        <a:spAutoFit/>
      </a:bodyPr>
      <a:lstStyle>
        <a:defPPr>
          <a:defRPr sz="4200" dirty="0" smtClean="0">
            <a:latin typeface="Consolas" panose="020B0609020204030204" pitchFamily="49" charset="0"/>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6" charset="0"/>
            <a:ea typeface="ＭＳ Ｐゴシック" pitchFamily="-106" charset="-128"/>
            <a:cs typeface="ＭＳ Ｐゴシック" pitchFamily="-106"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ClassFiles:Microsoft Office 98:Templates:Blank Presentation</Template>
  <TotalTime>32220</TotalTime>
  <Words>15250</Words>
  <Application>Microsoft Office PowerPoint</Application>
  <PresentationFormat>On-screen Show (4:3)</PresentationFormat>
  <Paragraphs>3257</Paragraphs>
  <Slides>198</Slides>
  <Notes>168</Notes>
  <HiddenSlides>3</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198</vt:i4>
      </vt:variant>
    </vt:vector>
  </HeadingPairs>
  <TitlesOfParts>
    <vt:vector size="214" baseType="lpstr">
      <vt:lpstr>MS PGothic</vt:lpstr>
      <vt:lpstr>MS PGothic</vt:lpstr>
      <vt:lpstr>Arial</vt:lpstr>
      <vt:lpstr>Calibri</vt:lpstr>
      <vt:lpstr>Cambria</vt:lpstr>
      <vt:lpstr>Candara</vt:lpstr>
      <vt:lpstr>Comic Sans MS</vt:lpstr>
      <vt:lpstr>Consolas</vt:lpstr>
      <vt:lpstr>Courier New</vt:lpstr>
      <vt:lpstr>Street - Reverse</vt:lpstr>
      <vt:lpstr>Symbol</vt:lpstr>
      <vt:lpstr>Times</vt:lpstr>
      <vt:lpstr>Times New Roman</vt:lpstr>
      <vt:lpstr>Blank Presentation</vt:lpstr>
      <vt:lpstr>3_Blank Presentation</vt:lpstr>
      <vt:lpstr>1_Blank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Harvey Mudd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Zach Dodds</dc:creator>
  <cp:lastModifiedBy>User</cp:lastModifiedBy>
  <cp:revision>412</cp:revision>
  <cp:lastPrinted>2019-11-04T22:19:53Z</cp:lastPrinted>
  <dcterms:created xsi:type="dcterms:W3CDTF">2010-11-02T06:54:32Z</dcterms:created>
  <dcterms:modified xsi:type="dcterms:W3CDTF">2019-11-04T22:25:50Z</dcterms:modified>
</cp:coreProperties>
</file>